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2"/>
  </p:notesMasterIdLst>
  <p:sldIdLst>
    <p:sldId id="259" r:id="rId4"/>
    <p:sldId id="260" r:id="rId5"/>
    <p:sldId id="262" r:id="rId6"/>
    <p:sldId id="261" r:id="rId7"/>
    <p:sldId id="266" r:id="rId8"/>
    <p:sldId id="267" r:id="rId9"/>
    <p:sldId id="268" r:id="rId10"/>
    <p:sldId id="269" r:id="rId11"/>
    <p:sldId id="263" r:id="rId12"/>
    <p:sldId id="270" r:id="rId13"/>
    <p:sldId id="271" r:id="rId14"/>
    <p:sldId id="272" r:id="rId15"/>
    <p:sldId id="273" r:id="rId16"/>
    <p:sldId id="274" r:id="rId17"/>
    <p:sldId id="264" r:id="rId18"/>
    <p:sldId id="275" r:id="rId19"/>
    <p:sldId id="276" r:id="rId20"/>
    <p:sldId id="277" r:id="rId21"/>
    <p:sldId id="278" r:id="rId22"/>
    <p:sldId id="265" r:id="rId23"/>
    <p:sldId id="279" r:id="rId24"/>
    <p:sldId id="280" r:id="rId25"/>
    <p:sldId id="281" r:id="rId26"/>
    <p:sldId id="282" r:id="rId27"/>
    <p:sldId id="283" r:id="rId28"/>
    <p:sldId id="284" r:id="rId29"/>
    <p:sldId id="286" r:id="rId30"/>
    <p:sldId id="285"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B09B"/>
    <a:srgbClr val="BCED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p:cViewPr varScale="1">
        <p:scale>
          <a:sx n="88" d="100"/>
          <a:sy n="88" d="100"/>
        </p:scale>
        <p:origin x="16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BF74-4E89-BC25-945B6304295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BF74-4E89-BC25-945B6304295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BF74-4E89-BC25-945B6304295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BF74-4E89-BC25-945B6304295F}"/>
              </c:ext>
            </c:extLst>
          </c:dP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3rd Qtr</c:v>
                      </c:pt>
                      <c:pt idx="3">
                        <c:v>4th Qtr</c:v>
                      </c:pt>
                    </c:strCache>
                  </c:strRef>
                </c15:cat>
              </c15:filteredCategoryTitle>
            </c:ext>
            <c:ext xmlns:c16="http://schemas.microsoft.com/office/drawing/2014/chart" uri="{C3380CC4-5D6E-409C-BE32-E72D297353CC}">
              <c16:uniqueId val="{00000008-BF74-4E89-BC25-945B6304295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b="0" i="0">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spPr>
            <a:solidFill>
              <a:schemeClr val="accent1"/>
            </a:solidFill>
            <a:ln>
              <a:noFill/>
            </a:ln>
            <a:effectLst/>
          </c:spPr>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c:formatCode>
                      <c:ptCount val="5"/>
                      <c:pt idx="0">
                        <c:v>37261</c:v>
                      </c:pt>
                      <c:pt idx="1">
                        <c:v>37262</c:v>
                      </c:pt>
                      <c:pt idx="2">
                        <c:v>37263</c:v>
                      </c:pt>
                      <c:pt idx="3">
                        <c:v>37264</c:v>
                      </c:pt>
                      <c:pt idx="4">
                        <c:v>37265</c:v>
                      </c:pt>
                    </c:numCache>
                  </c:numRef>
                </c15:cat>
              </c15:filteredCategoryTitle>
            </c:ext>
            <c:ext xmlns:c16="http://schemas.microsoft.com/office/drawing/2014/chart" uri="{C3380CC4-5D6E-409C-BE32-E72D297353CC}">
              <c16:uniqueId val="{00000000-0108-49DD-9E4A-A670F1829329}"/>
            </c:ext>
          </c:extLst>
        </c:ser>
        <c:ser>
          <c:idx val="1"/>
          <c:order val="1"/>
          <c:spPr>
            <a:solidFill>
              <a:schemeClr val="accent2"/>
            </a:solidFill>
            <a:ln>
              <a:noFill/>
            </a:ln>
            <a:effectLst/>
          </c:spPr>
          <c:val>
            <c:numRef>
              <c:f>Sheet1!$C$2:$C$6</c:f>
              <c:numCache>
                <c:formatCode>General</c:formatCode>
                <c:ptCount val="5"/>
                <c:pt idx="0">
                  <c:v>12</c:v>
                </c:pt>
                <c:pt idx="1">
                  <c:v>24</c:v>
                </c:pt>
                <c:pt idx="2">
                  <c:v>12</c:v>
                </c:pt>
                <c:pt idx="3">
                  <c:v>21</c:v>
                </c:pt>
                <c:pt idx="4">
                  <c:v>28</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c:formatCode>
                      <c:ptCount val="5"/>
                      <c:pt idx="0">
                        <c:v>37261</c:v>
                      </c:pt>
                      <c:pt idx="1">
                        <c:v>37262</c:v>
                      </c:pt>
                      <c:pt idx="2">
                        <c:v>37263</c:v>
                      </c:pt>
                      <c:pt idx="3">
                        <c:v>37264</c:v>
                      </c:pt>
                      <c:pt idx="4">
                        <c:v>37265</c:v>
                      </c:pt>
                    </c:numCache>
                  </c:numRef>
                </c15:cat>
              </c15:filteredCategoryTitle>
            </c:ext>
            <c:ext xmlns:c16="http://schemas.microsoft.com/office/drawing/2014/chart" uri="{C3380CC4-5D6E-409C-BE32-E72D297353CC}">
              <c16:uniqueId val="{00000001-0108-49DD-9E4A-A670F1829329}"/>
            </c:ext>
          </c:extLst>
        </c:ser>
        <c:ser>
          <c:idx val="2"/>
          <c:order val="2"/>
          <c:spPr>
            <a:solidFill>
              <a:schemeClr val="accent3"/>
            </a:solidFill>
            <a:ln w="25400">
              <a:noFill/>
            </a:ln>
            <a:effectLst/>
          </c:spPr>
          <c:val>
            <c:numRef>
              <c:f>Sheet1!$D$2:$D$6</c:f>
              <c:numCache>
                <c:formatCode>General</c:formatCode>
                <c:ptCount val="5"/>
                <c:pt idx="0">
                  <c:v>10</c:v>
                </c:pt>
                <c:pt idx="1">
                  <c:v>15</c:v>
                </c:pt>
                <c:pt idx="2">
                  <c:v>10</c:v>
                </c:pt>
                <c:pt idx="3">
                  <c:v>15</c:v>
                </c:pt>
                <c:pt idx="4">
                  <c:v>10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c:formatCode>
                      <c:ptCount val="5"/>
                      <c:pt idx="0">
                        <c:v>37261</c:v>
                      </c:pt>
                      <c:pt idx="1">
                        <c:v>37262</c:v>
                      </c:pt>
                      <c:pt idx="2">
                        <c:v>37263</c:v>
                      </c:pt>
                      <c:pt idx="3">
                        <c:v>37264</c:v>
                      </c:pt>
                      <c:pt idx="4">
                        <c:v>37265</c:v>
                      </c:pt>
                    </c:numCache>
                  </c:numRef>
                </c15:cat>
              </c15:filteredCategoryTitle>
            </c:ext>
            <c:ext xmlns:c16="http://schemas.microsoft.com/office/drawing/2014/chart" uri="{C3380CC4-5D6E-409C-BE32-E72D297353CC}">
              <c16:uniqueId val="{00000002-0108-49DD-9E4A-A670F1829329}"/>
            </c:ext>
          </c:extLst>
        </c:ser>
        <c:dLbls>
          <c:showLegendKey val="0"/>
          <c:showVal val="0"/>
          <c:showCatName val="0"/>
          <c:showSerName val="0"/>
          <c:showPercent val="0"/>
          <c:showBubbleSize val="0"/>
        </c:dLbls>
        <c:axId val="341794288"/>
        <c:axId val="341794848"/>
      </c:areaChart>
      <c:catAx>
        <c:axId val="341794288"/>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en-US"/>
          </a:p>
        </c:txPr>
        <c:crossAx val="341794848"/>
        <c:crosses val="autoZero"/>
        <c:auto val="1"/>
        <c:lblAlgn val="ctr"/>
        <c:lblOffset val="100"/>
        <c:noMultiLvlLbl val="1"/>
      </c:catAx>
      <c:valAx>
        <c:axId val="341794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en-US"/>
          </a:p>
        </c:txPr>
        <c:crossAx val="341794288"/>
        <c:crosses val="autoZero"/>
        <c:crossBetween val="midCat"/>
      </c:valAx>
      <c:spPr>
        <a:noFill/>
        <a:ln>
          <a:noFill/>
        </a:ln>
        <a:effectLst/>
      </c:spPr>
    </c:plotArea>
    <c:plotVisOnly val="1"/>
    <c:dispBlanksAs val="zero"/>
    <c:showDLblsOverMax val="0"/>
  </c:chart>
  <c:spPr>
    <a:noFill/>
    <a:ln>
      <a:noFill/>
    </a:ln>
    <a:effectLst/>
  </c:spPr>
  <c:txPr>
    <a:bodyPr/>
    <a:lstStyle/>
    <a:p>
      <a:pPr>
        <a:defRPr sz="1600" b="0" i="0">
          <a:latin typeface="+mn-lt"/>
          <a:ea typeface="+mn-ea"/>
          <a:cs typeface="+mn-ea"/>
          <a:sym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65000"/>
                  <a:lumOff val="35000"/>
                </a:schemeClr>
              </a:solidFill>
              <a:latin typeface="+mn-lt"/>
              <a:ea typeface="+mn-ea"/>
              <a:cs typeface="+mn-ea"/>
              <a:sym typeface="+mn-lt"/>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Sheet1!$B$2:$B$7</c:f>
              <c:numCache>
                <c:formatCode>General</c:formatCode>
                <c:ptCount val="6"/>
                <c:pt idx="0">
                  <c:v>4.3</c:v>
                </c:pt>
                <c:pt idx="1">
                  <c:v>2.5</c:v>
                </c:pt>
                <c:pt idx="2">
                  <c:v>3.5</c:v>
                </c:pt>
                <c:pt idx="3">
                  <c:v>4.5</c:v>
                </c:pt>
                <c:pt idx="4">
                  <c:v>4.5</c:v>
                </c:pt>
                <c:pt idx="5">
                  <c:v>2.5</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Category 1</c:v>
                      </c:pt>
                      <c:pt idx="1">
                        <c:v>Category 2</c:v>
                      </c:pt>
                      <c:pt idx="2">
                        <c:v>Category 3</c:v>
                      </c:pt>
                      <c:pt idx="3">
                        <c:v>Category 4</c:v>
                      </c:pt>
                      <c:pt idx="4">
                        <c:v>Category 5</c:v>
                      </c:pt>
                      <c:pt idx="5">
                        <c:v>Category 6</c:v>
                      </c:pt>
                    </c:strCache>
                  </c:strRef>
                </c15:cat>
              </c15:filteredCategoryTitle>
            </c:ext>
            <c:ext xmlns:c16="http://schemas.microsoft.com/office/drawing/2014/chart" uri="{C3380CC4-5D6E-409C-BE32-E72D297353CC}">
              <c16:uniqueId val="{00000000-3B15-498A-9041-0EEFD41E26B1}"/>
            </c:ext>
          </c:extLst>
        </c:ser>
        <c:ser>
          <c:idx val="1"/>
          <c:order val="1"/>
          <c:spPr>
            <a:solidFill>
              <a:schemeClr val="accent2"/>
            </a:solidFill>
            <a:ln>
              <a:noFill/>
            </a:ln>
            <a:effectLst/>
          </c:spPr>
          <c:invertIfNegative val="0"/>
          <c:val>
            <c:numRef>
              <c:f>Sheet1!$C$2:$C$7</c:f>
              <c:numCache>
                <c:formatCode>General</c:formatCode>
                <c:ptCount val="6"/>
                <c:pt idx="0">
                  <c:v>2.4</c:v>
                </c:pt>
                <c:pt idx="1">
                  <c:v>4.4000000000000004</c:v>
                </c:pt>
                <c:pt idx="2">
                  <c:v>1.8</c:v>
                </c:pt>
                <c:pt idx="3">
                  <c:v>2.8</c:v>
                </c:pt>
                <c:pt idx="4">
                  <c:v>2.8</c:v>
                </c:pt>
                <c:pt idx="5">
                  <c:v>4.4000000000000004</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Category 1</c:v>
                      </c:pt>
                      <c:pt idx="1">
                        <c:v>Category 2</c:v>
                      </c:pt>
                      <c:pt idx="2">
                        <c:v>Category 3</c:v>
                      </c:pt>
                      <c:pt idx="3">
                        <c:v>Category 4</c:v>
                      </c:pt>
                      <c:pt idx="4">
                        <c:v>Category 5</c:v>
                      </c:pt>
                      <c:pt idx="5">
                        <c:v>Category 6</c:v>
                      </c:pt>
                    </c:strCache>
                  </c:strRef>
                </c15:cat>
              </c15:filteredCategoryTitle>
            </c:ext>
            <c:ext xmlns:c16="http://schemas.microsoft.com/office/drawing/2014/chart" uri="{C3380CC4-5D6E-409C-BE32-E72D297353CC}">
              <c16:uniqueId val="{00000001-3B15-498A-9041-0EEFD41E26B1}"/>
            </c:ext>
          </c:extLst>
        </c:ser>
        <c:ser>
          <c:idx val="2"/>
          <c:order val="2"/>
          <c:spPr>
            <a:solidFill>
              <a:schemeClr val="accent3"/>
            </a:solidFill>
            <a:ln>
              <a:noFill/>
            </a:ln>
            <a:effectLst/>
          </c:spPr>
          <c:invertIfNegative val="0"/>
          <c:val>
            <c:numRef>
              <c:f>Sheet1!$D$2:$D$7</c:f>
              <c:numCache>
                <c:formatCode>General</c:formatCode>
                <c:ptCount val="6"/>
                <c:pt idx="0">
                  <c:v>2</c:v>
                </c:pt>
                <c:pt idx="1">
                  <c:v>2</c:v>
                </c:pt>
                <c:pt idx="2">
                  <c:v>3</c:v>
                </c:pt>
                <c:pt idx="3">
                  <c:v>5</c:v>
                </c:pt>
                <c:pt idx="4">
                  <c:v>5</c:v>
                </c:pt>
                <c:pt idx="5">
                  <c:v>2</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Category 1</c:v>
                      </c:pt>
                      <c:pt idx="1">
                        <c:v>Category 2</c:v>
                      </c:pt>
                      <c:pt idx="2">
                        <c:v>Category 3</c:v>
                      </c:pt>
                      <c:pt idx="3">
                        <c:v>Category 4</c:v>
                      </c:pt>
                      <c:pt idx="4">
                        <c:v>Category 5</c:v>
                      </c:pt>
                      <c:pt idx="5">
                        <c:v>Category 6</c:v>
                      </c:pt>
                    </c:strCache>
                  </c:strRef>
                </c15:cat>
              </c15:filteredCategoryTitle>
            </c:ext>
            <c:ext xmlns:c16="http://schemas.microsoft.com/office/drawing/2014/chart" uri="{C3380CC4-5D6E-409C-BE32-E72D297353CC}">
              <c16:uniqueId val="{00000002-3B15-498A-9041-0EEFD41E26B1}"/>
            </c:ext>
          </c:extLst>
        </c:ser>
        <c:dLbls>
          <c:showLegendKey val="0"/>
          <c:showVal val="0"/>
          <c:showCatName val="0"/>
          <c:showSerName val="0"/>
          <c:showPercent val="0"/>
          <c:showBubbleSize val="0"/>
        </c:dLbls>
        <c:gapWidth val="219"/>
        <c:overlap val="-27"/>
        <c:axId val="341758656"/>
        <c:axId val="246006752"/>
      </c:barChart>
      <c:catAx>
        <c:axId val="34175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en-US"/>
          </a:p>
        </c:txPr>
        <c:crossAx val="246006752"/>
        <c:crosses val="autoZero"/>
        <c:auto val="1"/>
        <c:lblAlgn val="ctr"/>
        <c:lblOffset val="100"/>
        <c:noMultiLvlLbl val="0"/>
      </c:catAx>
      <c:valAx>
        <c:axId val="246006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en-US"/>
          </a:p>
        </c:txPr>
        <c:crossAx val="3417586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showDLblsOverMax val="0"/>
  </c:chart>
  <c:spPr>
    <a:noFill/>
    <a:ln>
      <a:noFill/>
    </a:ln>
    <a:effectLst/>
  </c:spPr>
  <c:txPr>
    <a:bodyPr/>
    <a:lstStyle/>
    <a:p>
      <a:pPr>
        <a:defRPr sz="1600">
          <a:latin typeface="+mn-lt"/>
          <a:ea typeface="+mn-ea"/>
          <a:cs typeface="+mn-ea"/>
          <a:sym typeface="+mn-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6D41A-785C-49B1-90FC-2749C2F27FE6}" type="datetimeFigureOut">
              <a:rPr lang="zh-CN" altLang="en-US" smtClean="0"/>
              <a:t>2018/9/4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D3A6D9-6D33-4BC4-BFC3-A8F69E27B32F}" type="slidenum">
              <a:rPr lang="zh-CN" altLang="en-US" smtClean="0"/>
              <a:t>‹#›</a:t>
            </a:fld>
            <a:endParaRPr lang="zh-CN" altLang="en-US"/>
          </a:p>
        </p:txBody>
      </p:sp>
    </p:spTree>
    <p:extLst>
      <p:ext uri="{BB962C8B-B14F-4D97-AF65-F5344CB8AC3E}">
        <p14:creationId xmlns:p14="http://schemas.microsoft.com/office/powerpoint/2010/main" val="1383970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a:t>
            </a:fld>
            <a:endParaRPr lang="zh-CN" altLang="en-US"/>
          </a:p>
        </p:txBody>
      </p:sp>
    </p:spTree>
    <p:extLst>
      <p:ext uri="{BB962C8B-B14F-4D97-AF65-F5344CB8AC3E}">
        <p14:creationId xmlns:p14="http://schemas.microsoft.com/office/powerpoint/2010/main" val="1442660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10</a:t>
            </a:fld>
            <a:endParaRPr lang="zh-CN" altLang="en-US"/>
          </a:p>
        </p:txBody>
      </p:sp>
    </p:spTree>
    <p:extLst>
      <p:ext uri="{BB962C8B-B14F-4D97-AF65-F5344CB8AC3E}">
        <p14:creationId xmlns:p14="http://schemas.microsoft.com/office/powerpoint/2010/main" val="2115478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11</a:t>
            </a:fld>
            <a:endParaRPr lang="zh-CN" altLang="en-US"/>
          </a:p>
        </p:txBody>
      </p:sp>
    </p:spTree>
    <p:extLst>
      <p:ext uri="{BB962C8B-B14F-4D97-AF65-F5344CB8AC3E}">
        <p14:creationId xmlns:p14="http://schemas.microsoft.com/office/powerpoint/2010/main" val="703217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12</a:t>
            </a:fld>
            <a:endParaRPr lang="zh-CN" altLang="en-US"/>
          </a:p>
        </p:txBody>
      </p:sp>
    </p:spTree>
    <p:extLst>
      <p:ext uri="{BB962C8B-B14F-4D97-AF65-F5344CB8AC3E}">
        <p14:creationId xmlns:p14="http://schemas.microsoft.com/office/powerpoint/2010/main" val="558769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13</a:t>
            </a:fld>
            <a:endParaRPr lang="zh-CN" altLang="en-US"/>
          </a:p>
        </p:txBody>
      </p:sp>
    </p:spTree>
    <p:extLst>
      <p:ext uri="{BB962C8B-B14F-4D97-AF65-F5344CB8AC3E}">
        <p14:creationId xmlns:p14="http://schemas.microsoft.com/office/powerpoint/2010/main" val="3897325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14</a:t>
            </a:fld>
            <a:endParaRPr lang="zh-CN" altLang="en-US"/>
          </a:p>
        </p:txBody>
      </p:sp>
    </p:spTree>
    <p:extLst>
      <p:ext uri="{BB962C8B-B14F-4D97-AF65-F5344CB8AC3E}">
        <p14:creationId xmlns:p14="http://schemas.microsoft.com/office/powerpoint/2010/main" val="1694111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15</a:t>
            </a:fld>
            <a:endParaRPr lang="zh-CN" altLang="en-US"/>
          </a:p>
        </p:txBody>
      </p:sp>
    </p:spTree>
    <p:extLst>
      <p:ext uri="{BB962C8B-B14F-4D97-AF65-F5344CB8AC3E}">
        <p14:creationId xmlns:p14="http://schemas.microsoft.com/office/powerpoint/2010/main" val="910791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16</a:t>
            </a:fld>
            <a:endParaRPr lang="zh-CN" altLang="en-US"/>
          </a:p>
        </p:txBody>
      </p:sp>
    </p:spTree>
    <p:extLst>
      <p:ext uri="{BB962C8B-B14F-4D97-AF65-F5344CB8AC3E}">
        <p14:creationId xmlns:p14="http://schemas.microsoft.com/office/powerpoint/2010/main" val="2731872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17</a:t>
            </a:fld>
            <a:endParaRPr lang="zh-CN" altLang="en-US"/>
          </a:p>
        </p:txBody>
      </p:sp>
    </p:spTree>
    <p:extLst>
      <p:ext uri="{BB962C8B-B14F-4D97-AF65-F5344CB8AC3E}">
        <p14:creationId xmlns:p14="http://schemas.microsoft.com/office/powerpoint/2010/main" val="1084515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18</a:t>
            </a:fld>
            <a:endParaRPr lang="zh-CN" altLang="en-US"/>
          </a:p>
        </p:txBody>
      </p:sp>
    </p:spTree>
    <p:extLst>
      <p:ext uri="{BB962C8B-B14F-4D97-AF65-F5344CB8AC3E}">
        <p14:creationId xmlns:p14="http://schemas.microsoft.com/office/powerpoint/2010/main" val="2052643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19</a:t>
            </a:fld>
            <a:endParaRPr lang="zh-CN" altLang="en-US"/>
          </a:p>
        </p:txBody>
      </p:sp>
    </p:spTree>
    <p:extLst>
      <p:ext uri="{BB962C8B-B14F-4D97-AF65-F5344CB8AC3E}">
        <p14:creationId xmlns:p14="http://schemas.microsoft.com/office/powerpoint/2010/main" val="2046108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a:t>
            </a:fld>
            <a:endParaRPr lang="zh-CN" altLang="en-US"/>
          </a:p>
        </p:txBody>
      </p:sp>
    </p:spTree>
    <p:extLst>
      <p:ext uri="{BB962C8B-B14F-4D97-AF65-F5344CB8AC3E}">
        <p14:creationId xmlns:p14="http://schemas.microsoft.com/office/powerpoint/2010/main" val="3254757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20</a:t>
            </a:fld>
            <a:endParaRPr lang="zh-CN" altLang="en-US"/>
          </a:p>
        </p:txBody>
      </p:sp>
    </p:spTree>
    <p:extLst>
      <p:ext uri="{BB962C8B-B14F-4D97-AF65-F5344CB8AC3E}">
        <p14:creationId xmlns:p14="http://schemas.microsoft.com/office/powerpoint/2010/main" val="856925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21</a:t>
            </a:fld>
            <a:endParaRPr lang="zh-CN" altLang="en-US"/>
          </a:p>
        </p:txBody>
      </p:sp>
    </p:spTree>
    <p:extLst>
      <p:ext uri="{BB962C8B-B14F-4D97-AF65-F5344CB8AC3E}">
        <p14:creationId xmlns:p14="http://schemas.microsoft.com/office/powerpoint/2010/main" val="2506010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22</a:t>
            </a:fld>
            <a:endParaRPr lang="zh-CN" altLang="en-US"/>
          </a:p>
        </p:txBody>
      </p:sp>
    </p:spTree>
    <p:extLst>
      <p:ext uri="{BB962C8B-B14F-4D97-AF65-F5344CB8AC3E}">
        <p14:creationId xmlns:p14="http://schemas.microsoft.com/office/powerpoint/2010/main" val="127908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23</a:t>
            </a:fld>
            <a:endParaRPr lang="zh-CN" altLang="en-US"/>
          </a:p>
        </p:txBody>
      </p:sp>
    </p:spTree>
    <p:extLst>
      <p:ext uri="{BB962C8B-B14F-4D97-AF65-F5344CB8AC3E}">
        <p14:creationId xmlns:p14="http://schemas.microsoft.com/office/powerpoint/2010/main" val="1074380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24</a:t>
            </a:fld>
            <a:endParaRPr lang="zh-CN" altLang="en-US"/>
          </a:p>
        </p:txBody>
      </p:sp>
    </p:spTree>
    <p:extLst>
      <p:ext uri="{BB962C8B-B14F-4D97-AF65-F5344CB8AC3E}">
        <p14:creationId xmlns:p14="http://schemas.microsoft.com/office/powerpoint/2010/main" val="3752778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25</a:t>
            </a:fld>
            <a:endParaRPr lang="zh-CN" altLang="en-US"/>
          </a:p>
        </p:txBody>
      </p:sp>
    </p:spTree>
    <p:extLst>
      <p:ext uri="{BB962C8B-B14F-4D97-AF65-F5344CB8AC3E}">
        <p14:creationId xmlns:p14="http://schemas.microsoft.com/office/powerpoint/2010/main" val="41006454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26</a:t>
            </a:fld>
            <a:endParaRPr lang="zh-CN" altLang="en-US"/>
          </a:p>
        </p:txBody>
      </p:sp>
    </p:spTree>
    <p:extLst>
      <p:ext uri="{BB962C8B-B14F-4D97-AF65-F5344CB8AC3E}">
        <p14:creationId xmlns:p14="http://schemas.microsoft.com/office/powerpoint/2010/main" val="2198871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33236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3</a:t>
            </a:fld>
            <a:endParaRPr lang="zh-CN" altLang="en-US"/>
          </a:p>
        </p:txBody>
      </p:sp>
    </p:spTree>
    <p:extLst>
      <p:ext uri="{BB962C8B-B14F-4D97-AF65-F5344CB8AC3E}">
        <p14:creationId xmlns:p14="http://schemas.microsoft.com/office/powerpoint/2010/main" val="3730384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4</a:t>
            </a:fld>
            <a:endParaRPr lang="zh-CN" altLang="en-US"/>
          </a:p>
        </p:txBody>
      </p:sp>
    </p:spTree>
    <p:extLst>
      <p:ext uri="{BB962C8B-B14F-4D97-AF65-F5344CB8AC3E}">
        <p14:creationId xmlns:p14="http://schemas.microsoft.com/office/powerpoint/2010/main" val="545342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5</a:t>
            </a:fld>
            <a:endParaRPr lang="zh-CN" altLang="en-US"/>
          </a:p>
        </p:txBody>
      </p:sp>
    </p:spTree>
    <p:extLst>
      <p:ext uri="{BB962C8B-B14F-4D97-AF65-F5344CB8AC3E}">
        <p14:creationId xmlns:p14="http://schemas.microsoft.com/office/powerpoint/2010/main" val="3744192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6</a:t>
            </a:fld>
            <a:endParaRPr lang="zh-CN" altLang="en-US"/>
          </a:p>
        </p:txBody>
      </p:sp>
    </p:spTree>
    <p:extLst>
      <p:ext uri="{BB962C8B-B14F-4D97-AF65-F5344CB8AC3E}">
        <p14:creationId xmlns:p14="http://schemas.microsoft.com/office/powerpoint/2010/main" val="4007557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7</a:t>
            </a:fld>
            <a:endParaRPr lang="zh-CN" altLang="en-US"/>
          </a:p>
        </p:txBody>
      </p:sp>
    </p:spTree>
    <p:extLst>
      <p:ext uri="{BB962C8B-B14F-4D97-AF65-F5344CB8AC3E}">
        <p14:creationId xmlns:p14="http://schemas.microsoft.com/office/powerpoint/2010/main" val="4146322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8</a:t>
            </a:fld>
            <a:endParaRPr lang="zh-CN" altLang="en-US"/>
          </a:p>
        </p:txBody>
      </p:sp>
    </p:spTree>
    <p:extLst>
      <p:ext uri="{BB962C8B-B14F-4D97-AF65-F5344CB8AC3E}">
        <p14:creationId xmlns:p14="http://schemas.microsoft.com/office/powerpoint/2010/main" val="918520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D3A6D9-6D33-4BC4-BFC3-A8F69E27B32F}" type="slidenum">
              <a:rPr lang="zh-CN" altLang="en-US" smtClean="0"/>
              <a:t>9</a:t>
            </a:fld>
            <a:endParaRPr lang="zh-CN" altLang="en-US"/>
          </a:p>
        </p:txBody>
      </p:sp>
    </p:spTree>
    <p:extLst>
      <p:ext uri="{BB962C8B-B14F-4D97-AF65-F5344CB8AC3E}">
        <p14:creationId xmlns:p14="http://schemas.microsoft.com/office/powerpoint/2010/main" val="3109284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5F4C661-F04E-4633-BC6E-ED9896237EC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65012BFB-31BB-42E0-83A8-771FA78E33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9A31EAD1-D4B0-4225-A335-8F3BE2E0135C}"/>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5" name="页脚占位符 4">
            <a:extLst>
              <a:ext uri="{FF2B5EF4-FFF2-40B4-BE49-F238E27FC236}">
                <a16:creationId xmlns="" xmlns:a16="http://schemas.microsoft.com/office/drawing/2014/main" id="{E1990DAD-36F0-4059-BE7E-EDB631C213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BF30335-BEFE-4156-8F85-66D622C90491}"/>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448996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8BA8595-58F0-4C27-9E45-B3B43EC9CC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A4590AD-01B0-4116-8283-BBD7F8CF4CE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CC00CCB-4449-4EE5-A81B-C962073A6563}"/>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5" name="页脚占位符 4">
            <a:extLst>
              <a:ext uri="{FF2B5EF4-FFF2-40B4-BE49-F238E27FC236}">
                <a16:creationId xmlns="" xmlns:a16="http://schemas.microsoft.com/office/drawing/2014/main" id="{F27CC00E-0E21-42D2-A418-9176EB4833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5333B7F-E66B-49D0-BE47-68184837AB4B}"/>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3730564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43D1555-3D35-4789-B07A-153E710073B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9D836AB8-5860-499D-8B65-392BE83A1EC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517BAAA-C6B8-4DA0-A8CA-9479E21495AF}"/>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5" name="页脚占位符 4">
            <a:extLst>
              <a:ext uri="{FF2B5EF4-FFF2-40B4-BE49-F238E27FC236}">
                <a16:creationId xmlns="" xmlns:a16="http://schemas.microsoft.com/office/drawing/2014/main" id="{D418C7D2-4E6F-4EB8-8C09-91AD5A25FE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B268A7D-33DF-4101-988A-D948484EC549}"/>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3964108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5429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8597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3523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29063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1028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38522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1719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6540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3948F8E-133A-47A5-8163-29CFDA01D50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3091112-4A25-499D-8B3F-E47E30E3D76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1397156-E440-4D58-87AA-18A58BF3CA3E}"/>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5" name="页脚占位符 4">
            <a:extLst>
              <a:ext uri="{FF2B5EF4-FFF2-40B4-BE49-F238E27FC236}">
                <a16:creationId xmlns="" xmlns:a16="http://schemas.microsoft.com/office/drawing/2014/main" id="{A8BF51AB-018A-41D0-9667-494955A284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E321405-C3F1-4BE7-A8DB-E05F9A9BAD1A}"/>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25867393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90517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3353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9199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28450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5874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068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8956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39626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26683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812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84615F-2E64-4513-B7C8-D97174A8369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1865A78-EC26-41EB-A483-CDDC58C8E4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19A19742-9E5F-4923-9E24-8BE0120E6C75}"/>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5" name="页脚占位符 4">
            <a:extLst>
              <a:ext uri="{FF2B5EF4-FFF2-40B4-BE49-F238E27FC236}">
                <a16:creationId xmlns="" xmlns:a16="http://schemas.microsoft.com/office/drawing/2014/main" id="{CC14B4D2-E71E-4AAD-AA55-6D1E4C1F6D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7069D32-4DDD-4E8A-BCF3-B5A41841EE84}"/>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28974598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7612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35734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54800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4036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5BE41DE-2B6E-4D67-A7E9-CC59AE5DF39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C70F83A-D5C9-424C-8BCA-9F4C00176265}"/>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2A61DFB-C138-400F-91F0-0B910BFFFB4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16C3C5DF-AB67-4F52-A826-7823D6B2C399}"/>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6" name="页脚占位符 5">
            <a:extLst>
              <a:ext uri="{FF2B5EF4-FFF2-40B4-BE49-F238E27FC236}">
                <a16:creationId xmlns="" xmlns:a16="http://schemas.microsoft.com/office/drawing/2014/main" id="{FDE45581-D3B6-4EEE-AF79-DDF67F2471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E21F9E5-835A-4021-855D-505B580F6F54}"/>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35803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FCB706-B3FE-4270-8A5C-B44EA1175D2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C952456-8FF2-45D7-BAE8-2AC53D9F20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92650484-7111-406B-A75C-AC24BEC2413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299E191C-C6DE-4DEB-BD30-9852D224E7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6DAC3B7F-3EC1-4E60-ACCF-C56AA13ACBE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17EDCD9-0C96-47C0-B2B8-D8EF238D17CD}"/>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8" name="页脚占位符 7">
            <a:extLst>
              <a:ext uri="{FF2B5EF4-FFF2-40B4-BE49-F238E27FC236}">
                <a16:creationId xmlns="" xmlns:a16="http://schemas.microsoft.com/office/drawing/2014/main" id="{68731ABE-DECA-43D7-9142-80D32AB35CA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C260430-F51A-4EAB-928C-D1E9232F5A40}"/>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3378314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4924573-667B-4FDA-9727-D6729702CB8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F18FAA7-A39A-44F1-951C-A30252A39599}"/>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4" name="页脚占位符 3">
            <a:extLst>
              <a:ext uri="{FF2B5EF4-FFF2-40B4-BE49-F238E27FC236}">
                <a16:creationId xmlns="" xmlns:a16="http://schemas.microsoft.com/office/drawing/2014/main" id="{45F1C758-B7F8-4AB2-A942-5366D481E9D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3790359-1BC6-4A74-A0D5-9D4E127820A0}"/>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4106899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1AA2E03-0223-4390-A9EE-61A73A308FEA}"/>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3" name="页脚占位符 2">
            <a:extLst>
              <a:ext uri="{FF2B5EF4-FFF2-40B4-BE49-F238E27FC236}">
                <a16:creationId xmlns="" xmlns:a16="http://schemas.microsoft.com/office/drawing/2014/main" id="{C6826762-EC2A-4B29-9F99-F7DB48D732B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C9BD0A8F-8043-4B4F-9F47-12AA4A890B7B}"/>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3080045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6B52A1-6B6B-40E7-99ED-37E914780C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71A4F8B2-2859-4689-B854-705B3826F9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2F11DB10-9BA3-4EA0-A452-9DDAA42EF8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A05F4A3-264B-412A-97E7-4EFA860B6CB1}"/>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6" name="页脚占位符 5">
            <a:extLst>
              <a:ext uri="{FF2B5EF4-FFF2-40B4-BE49-F238E27FC236}">
                <a16:creationId xmlns="" xmlns:a16="http://schemas.microsoft.com/office/drawing/2014/main" id="{8B542CAB-6457-4CD6-8595-CE925F147FE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2DA82C3-8DA7-47C0-9AF3-DF82A5D0BFE8}"/>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3618401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910256-59E4-4859-A58C-E8D0DFDAA2C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990665C-9EA3-43DB-AE73-9FA83C1FCA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B3165BFF-C51A-4066-BA8E-C5B25D61B8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E332E94-A471-490C-844D-4352CCFDF115}"/>
              </a:ext>
            </a:extLst>
          </p:cNvPr>
          <p:cNvSpPr>
            <a:spLocks noGrp="1"/>
          </p:cNvSpPr>
          <p:nvPr>
            <p:ph type="dt" sz="half" idx="10"/>
          </p:nvPr>
        </p:nvSpPr>
        <p:spPr/>
        <p:txBody>
          <a:bodyPr/>
          <a:lstStyle/>
          <a:p>
            <a:fld id="{7DF031FB-BFA6-40FB-B2B1-713A96AC8D5B}" type="datetimeFigureOut">
              <a:rPr lang="zh-CN" altLang="en-US" smtClean="0"/>
              <a:t>2018/9/4</a:t>
            </a:fld>
            <a:endParaRPr lang="zh-CN" altLang="en-US"/>
          </a:p>
        </p:txBody>
      </p:sp>
      <p:sp>
        <p:nvSpPr>
          <p:cNvPr id="6" name="页脚占位符 5">
            <a:extLst>
              <a:ext uri="{FF2B5EF4-FFF2-40B4-BE49-F238E27FC236}">
                <a16:creationId xmlns="" xmlns:a16="http://schemas.microsoft.com/office/drawing/2014/main" id="{ECB726C1-9F91-483E-8ABA-E622C854B6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D836D28-CD2B-440F-BE47-B6C5A8B73A5C}"/>
              </a:ext>
            </a:extLst>
          </p:cNvPr>
          <p:cNvSpPr>
            <a:spLocks noGrp="1"/>
          </p:cNvSpPr>
          <p:nvPr>
            <p:ph type="sldNum" sz="quarter" idx="12"/>
          </p:nvPr>
        </p:nvSpPr>
        <p:spPr/>
        <p:txBody>
          <a:body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2111300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CEDE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5367663-F984-45FE-BD12-BF3C5B3D2E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7EF8654-73F2-40AD-9886-2BC9B11E14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806F064-4DBA-4596-9347-FF43468CC1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F031FB-BFA6-40FB-B2B1-713A96AC8D5B}" type="datetimeFigureOut">
              <a:rPr lang="zh-CN" altLang="en-US" smtClean="0"/>
              <a:t>2018/9/4</a:t>
            </a:fld>
            <a:endParaRPr lang="zh-CN" altLang="en-US"/>
          </a:p>
        </p:txBody>
      </p:sp>
      <p:sp>
        <p:nvSpPr>
          <p:cNvPr id="5" name="页脚占位符 4">
            <a:extLst>
              <a:ext uri="{FF2B5EF4-FFF2-40B4-BE49-F238E27FC236}">
                <a16:creationId xmlns="" xmlns:a16="http://schemas.microsoft.com/office/drawing/2014/main" id="{6CFD17ED-73C9-43D1-804A-000AA42DB8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0F00E447-7B88-412C-85DF-3A6E53296D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805EEC-2074-4E35-B624-8B3A1D386487}" type="slidenum">
              <a:rPr lang="zh-CN" altLang="en-US" smtClean="0"/>
              <a:t>‹#›</a:t>
            </a:fld>
            <a:endParaRPr lang="zh-CN" altLang="en-US"/>
          </a:p>
        </p:txBody>
      </p:sp>
    </p:spTree>
    <p:extLst>
      <p:ext uri="{BB962C8B-B14F-4D97-AF65-F5344CB8AC3E}">
        <p14:creationId xmlns:p14="http://schemas.microsoft.com/office/powerpoint/2010/main" val="4133915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5101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2018/9/4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7024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slideLayout" Target="../slideLayouts/slideLayout7.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2" Type="http://schemas.openxmlformats.org/officeDocument/2006/relationships/tags" Target="../tags/tag23.xml"/><Relationship Id="rId16" Type="http://schemas.openxmlformats.org/officeDocument/2006/relationships/image" Target="../media/image8.emf"/><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image" Target="../media/image6.png"/><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tags" Target="../tags/tag51.xml"/><Relationship Id="rId3" Type="http://schemas.openxmlformats.org/officeDocument/2006/relationships/tags" Target="../tags/tag36.xml"/><Relationship Id="rId21" Type="http://schemas.openxmlformats.org/officeDocument/2006/relationships/image" Target="../media/image19.png"/><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 Type="http://schemas.openxmlformats.org/officeDocument/2006/relationships/tags" Target="../tags/tag35.xml"/><Relationship Id="rId16" Type="http://schemas.openxmlformats.org/officeDocument/2006/relationships/tags" Target="../tags/tag49.xml"/><Relationship Id="rId20" Type="http://schemas.openxmlformats.org/officeDocument/2006/relationships/notesSlide" Target="../notesSlides/notesSlide21.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tags" Target="../tags/tag48.xml"/><Relationship Id="rId10" Type="http://schemas.openxmlformats.org/officeDocument/2006/relationships/tags" Target="../tags/tag43.xml"/><Relationship Id="rId19" Type="http://schemas.openxmlformats.org/officeDocument/2006/relationships/slideLayout" Target="../slideLayouts/slideLayout7.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chart" Target="../charts/char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2.sv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chart" Target="../charts/chart2.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19.pn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notesSlide" Target="../notesSlides/notesSlide24.xml"/><Relationship Id="rId5" Type="http://schemas.openxmlformats.org/officeDocument/2006/relationships/tags" Target="../tags/tag56.xml"/><Relationship Id="rId10" Type="http://schemas.openxmlformats.org/officeDocument/2006/relationships/slideLayout" Target="../slideLayouts/slideLayout7.xml"/><Relationship Id="rId4" Type="http://schemas.openxmlformats.org/officeDocument/2006/relationships/tags" Target="../tags/tag55.xml"/><Relationship Id="rId9" Type="http://schemas.openxmlformats.org/officeDocument/2006/relationships/tags" Target="../tags/tag60.xml"/></Relationships>
</file>

<file path=ppt/slides/_rels/slide25.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tags" Target="../tags/tag78.xml"/><Relationship Id="rId26" Type="http://schemas.openxmlformats.org/officeDocument/2006/relationships/notesSlide" Target="../notesSlides/notesSlide25.xml"/><Relationship Id="rId3" Type="http://schemas.openxmlformats.org/officeDocument/2006/relationships/tags" Target="../tags/tag63.xml"/><Relationship Id="rId21" Type="http://schemas.openxmlformats.org/officeDocument/2006/relationships/tags" Target="../tags/tag81.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tags" Target="../tags/tag77.xml"/><Relationship Id="rId25" Type="http://schemas.openxmlformats.org/officeDocument/2006/relationships/slideLayout" Target="../slideLayouts/slideLayout7.xml"/><Relationship Id="rId2" Type="http://schemas.openxmlformats.org/officeDocument/2006/relationships/tags" Target="../tags/tag62.xml"/><Relationship Id="rId16" Type="http://schemas.openxmlformats.org/officeDocument/2006/relationships/tags" Target="../tags/tag76.xml"/><Relationship Id="rId20" Type="http://schemas.openxmlformats.org/officeDocument/2006/relationships/tags" Target="../tags/tag80.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24" Type="http://schemas.openxmlformats.org/officeDocument/2006/relationships/tags" Target="../tags/tag84.xml"/><Relationship Id="rId5" Type="http://schemas.openxmlformats.org/officeDocument/2006/relationships/tags" Target="../tags/tag65.xml"/><Relationship Id="rId15" Type="http://schemas.openxmlformats.org/officeDocument/2006/relationships/tags" Target="../tags/tag75.xml"/><Relationship Id="rId23" Type="http://schemas.openxmlformats.org/officeDocument/2006/relationships/tags" Target="../tags/tag83.xml"/><Relationship Id="rId28" Type="http://schemas.openxmlformats.org/officeDocument/2006/relationships/chart" Target="../charts/chart3.xml"/><Relationship Id="rId10" Type="http://schemas.openxmlformats.org/officeDocument/2006/relationships/tags" Target="../tags/tag70.xml"/><Relationship Id="rId19" Type="http://schemas.openxmlformats.org/officeDocument/2006/relationships/tags" Target="../tags/tag79.xml"/><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 Id="rId22" Type="http://schemas.openxmlformats.org/officeDocument/2006/relationships/tags" Target="../tags/tag82.xml"/><Relationship Id="rId27"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88.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notesSlide" Target="../notesSlides/notesSlide5.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slideLayout" Target="../slideLayouts/slideLayout7.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image" Target="../media/image3.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10" Type="http://schemas.openxmlformats.org/officeDocument/2006/relationships/tags" Target="../tags/tag15.xml"/><Relationship Id="rId19" Type="http://schemas.openxmlformats.org/officeDocument/2006/relationships/image" Target="../media/image1.pn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 name="PA_组合 204">
            <a:extLst>
              <a:ext uri="{FF2B5EF4-FFF2-40B4-BE49-F238E27FC236}">
                <a16:creationId xmlns="" xmlns:a16="http://schemas.microsoft.com/office/drawing/2014/main" id="{5645822F-21A8-4B61-854D-F025BC6FA867}"/>
              </a:ext>
            </a:extLst>
          </p:cNvPr>
          <p:cNvGrpSpPr/>
          <p:nvPr>
            <p:custDataLst>
              <p:tags r:id="rId1"/>
            </p:custDataLst>
          </p:nvPr>
        </p:nvGrpSpPr>
        <p:grpSpPr>
          <a:xfrm>
            <a:off x="0" y="133699"/>
            <a:ext cx="12192000" cy="6724301"/>
            <a:chOff x="0" y="133699"/>
            <a:chExt cx="12192000" cy="6724301"/>
          </a:xfrm>
        </p:grpSpPr>
        <p:sp>
          <p:nvSpPr>
            <p:cNvPr id="5" name="任意多边形: 形状 4">
              <a:extLst>
                <a:ext uri="{FF2B5EF4-FFF2-40B4-BE49-F238E27FC236}">
                  <a16:creationId xmlns="" xmlns:a16="http://schemas.microsoft.com/office/drawing/2014/main" id="{4C18062D-3DF9-43F3-881F-8A6673CFA599}"/>
                </a:ext>
              </a:extLst>
            </p:cNvPr>
            <p:cNvSpPr/>
            <p:nvPr/>
          </p:nvSpPr>
          <p:spPr>
            <a:xfrm>
              <a:off x="3712453" y="280802"/>
              <a:ext cx="2218994" cy="1994601"/>
            </a:xfrm>
            <a:custGeom>
              <a:avLst/>
              <a:gdLst>
                <a:gd name="connsiteX0" fmla="*/ 641509 w 847725"/>
                <a:gd name="connsiteY0" fmla="*/ 7144 h 762000"/>
                <a:gd name="connsiteX1" fmla="*/ 642461 w 847725"/>
                <a:gd name="connsiteY1" fmla="*/ 24289 h 762000"/>
                <a:gd name="connsiteX2" fmla="*/ 644366 w 847725"/>
                <a:gd name="connsiteY2" fmla="*/ 27146 h 762000"/>
                <a:gd name="connsiteX3" fmla="*/ 659606 w 847725"/>
                <a:gd name="connsiteY3" fmla="*/ 35719 h 762000"/>
                <a:gd name="connsiteX4" fmla="*/ 651034 w 847725"/>
                <a:gd name="connsiteY4" fmla="*/ 55721 h 762000"/>
                <a:gd name="connsiteX5" fmla="*/ 631031 w 847725"/>
                <a:gd name="connsiteY5" fmla="*/ 48101 h 762000"/>
                <a:gd name="connsiteX6" fmla="*/ 634841 w 847725"/>
                <a:gd name="connsiteY6" fmla="*/ 30956 h 762000"/>
                <a:gd name="connsiteX7" fmla="*/ 627221 w 847725"/>
                <a:gd name="connsiteY7" fmla="*/ 15716 h 762000"/>
                <a:gd name="connsiteX8" fmla="*/ 625316 w 847725"/>
                <a:gd name="connsiteY8" fmla="*/ 14764 h 762000"/>
                <a:gd name="connsiteX9" fmla="*/ 591979 w 847725"/>
                <a:gd name="connsiteY9" fmla="*/ 29051 h 762000"/>
                <a:gd name="connsiteX10" fmla="*/ 592931 w 847725"/>
                <a:gd name="connsiteY10" fmla="*/ 46196 h 762000"/>
                <a:gd name="connsiteX11" fmla="*/ 594836 w 847725"/>
                <a:gd name="connsiteY11" fmla="*/ 49054 h 762000"/>
                <a:gd name="connsiteX12" fmla="*/ 610076 w 847725"/>
                <a:gd name="connsiteY12" fmla="*/ 57626 h 762000"/>
                <a:gd name="connsiteX13" fmla="*/ 601504 w 847725"/>
                <a:gd name="connsiteY13" fmla="*/ 77629 h 762000"/>
                <a:gd name="connsiteX14" fmla="*/ 581501 w 847725"/>
                <a:gd name="connsiteY14" fmla="*/ 70009 h 762000"/>
                <a:gd name="connsiteX15" fmla="*/ 585311 w 847725"/>
                <a:gd name="connsiteY15" fmla="*/ 52864 h 762000"/>
                <a:gd name="connsiteX16" fmla="*/ 577691 w 847725"/>
                <a:gd name="connsiteY16" fmla="*/ 37624 h 762000"/>
                <a:gd name="connsiteX17" fmla="*/ 575786 w 847725"/>
                <a:gd name="connsiteY17" fmla="*/ 36671 h 762000"/>
                <a:gd name="connsiteX18" fmla="*/ 542449 w 847725"/>
                <a:gd name="connsiteY18" fmla="*/ 50959 h 762000"/>
                <a:gd name="connsiteX19" fmla="*/ 543401 w 847725"/>
                <a:gd name="connsiteY19" fmla="*/ 68104 h 762000"/>
                <a:gd name="connsiteX20" fmla="*/ 545306 w 847725"/>
                <a:gd name="connsiteY20" fmla="*/ 70961 h 762000"/>
                <a:gd name="connsiteX21" fmla="*/ 560546 w 847725"/>
                <a:gd name="connsiteY21" fmla="*/ 79534 h 762000"/>
                <a:gd name="connsiteX22" fmla="*/ 551974 w 847725"/>
                <a:gd name="connsiteY22" fmla="*/ 99536 h 762000"/>
                <a:gd name="connsiteX23" fmla="*/ 531971 w 847725"/>
                <a:gd name="connsiteY23" fmla="*/ 91916 h 762000"/>
                <a:gd name="connsiteX24" fmla="*/ 535781 w 847725"/>
                <a:gd name="connsiteY24" fmla="*/ 74771 h 762000"/>
                <a:gd name="connsiteX25" fmla="*/ 528161 w 847725"/>
                <a:gd name="connsiteY25" fmla="*/ 59531 h 762000"/>
                <a:gd name="connsiteX26" fmla="*/ 526256 w 847725"/>
                <a:gd name="connsiteY26" fmla="*/ 58579 h 762000"/>
                <a:gd name="connsiteX27" fmla="*/ 492919 w 847725"/>
                <a:gd name="connsiteY27" fmla="*/ 72866 h 762000"/>
                <a:gd name="connsiteX28" fmla="*/ 493871 w 847725"/>
                <a:gd name="connsiteY28" fmla="*/ 90011 h 762000"/>
                <a:gd name="connsiteX29" fmla="*/ 495776 w 847725"/>
                <a:gd name="connsiteY29" fmla="*/ 92869 h 762000"/>
                <a:gd name="connsiteX30" fmla="*/ 511016 w 847725"/>
                <a:gd name="connsiteY30" fmla="*/ 101441 h 762000"/>
                <a:gd name="connsiteX31" fmla="*/ 502444 w 847725"/>
                <a:gd name="connsiteY31" fmla="*/ 121444 h 762000"/>
                <a:gd name="connsiteX32" fmla="*/ 482441 w 847725"/>
                <a:gd name="connsiteY32" fmla="*/ 113824 h 762000"/>
                <a:gd name="connsiteX33" fmla="*/ 486251 w 847725"/>
                <a:gd name="connsiteY33" fmla="*/ 96679 h 762000"/>
                <a:gd name="connsiteX34" fmla="*/ 478631 w 847725"/>
                <a:gd name="connsiteY34" fmla="*/ 81439 h 762000"/>
                <a:gd name="connsiteX35" fmla="*/ 476726 w 847725"/>
                <a:gd name="connsiteY35" fmla="*/ 80486 h 762000"/>
                <a:gd name="connsiteX36" fmla="*/ 443389 w 847725"/>
                <a:gd name="connsiteY36" fmla="*/ 94774 h 762000"/>
                <a:gd name="connsiteX37" fmla="*/ 444341 w 847725"/>
                <a:gd name="connsiteY37" fmla="*/ 111919 h 762000"/>
                <a:gd name="connsiteX38" fmla="*/ 446246 w 847725"/>
                <a:gd name="connsiteY38" fmla="*/ 114776 h 762000"/>
                <a:gd name="connsiteX39" fmla="*/ 461486 w 847725"/>
                <a:gd name="connsiteY39" fmla="*/ 123349 h 762000"/>
                <a:gd name="connsiteX40" fmla="*/ 452914 w 847725"/>
                <a:gd name="connsiteY40" fmla="*/ 143351 h 762000"/>
                <a:gd name="connsiteX41" fmla="*/ 432911 w 847725"/>
                <a:gd name="connsiteY41" fmla="*/ 135731 h 762000"/>
                <a:gd name="connsiteX42" fmla="*/ 436721 w 847725"/>
                <a:gd name="connsiteY42" fmla="*/ 118586 h 762000"/>
                <a:gd name="connsiteX43" fmla="*/ 429101 w 847725"/>
                <a:gd name="connsiteY43" fmla="*/ 103346 h 762000"/>
                <a:gd name="connsiteX44" fmla="*/ 427196 w 847725"/>
                <a:gd name="connsiteY44" fmla="*/ 102394 h 762000"/>
                <a:gd name="connsiteX45" fmla="*/ 393859 w 847725"/>
                <a:gd name="connsiteY45" fmla="*/ 116681 h 762000"/>
                <a:gd name="connsiteX46" fmla="*/ 394811 w 847725"/>
                <a:gd name="connsiteY46" fmla="*/ 133826 h 762000"/>
                <a:gd name="connsiteX47" fmla="*/ 396716 w 847725"/>
                <a:gd name="connsiteY47" fmla="*/ 136684 h 762000"/>
                <a:gd name="connsiteX48" fmla="*/ 411956 w 847725"/>
                <a:gd name="connsiteY48" fmla="*/ 145256 h 762000"/>
                <a:gd name="connsiteX49" fmla="*/ 403384 w 847725"/>
                <a:gd name="connsiteY49" fmla="*/ 165259 h 762000"/>
                <a:gd name="connsiteX50" fmla="*/ 383381 w 847725"/>
                <a:gd name="connsiteY50" fmla="*/ 157639 h 762000"/>
                <a:gd name="connsiteX51" fmla="*/ 387191 w 847725"/>
                <a:gd name="connsiteY51" fmla="*/ 140494 h 762000"/>
                <a:gd name="connsiteX52" fmla="*/ 379571 w 847725"/>
                <a:gd name="connsiteY52" fmla="*/ 125254 h 762000"/>
                <a:gd name="connsiteX53" fmla="*/ 377666 w 847725"/>
                <a:gd name="connsiteY53" fmla="*/ 124301 h 762000"/>
                <a:gd name="connsiteX54" fmla="*/ 344329 w 847725"/>
                <a:gd name="connsiteY54" fmla="*/ 138589 h 762000"/>
                <a:gd name="connsiteX55" fmla="*/ 345281 w 847725"/>
                <a:gd name="connsiteY55" fmla="*/ 155734 h 762000"/>
                <a:gd name="connsiteX56" fmla="*/ 347186 w 847725"/>
                <a:gd name="connsiteY56" fmla="*/ 158591 h 762000"/>
                <a:gd name="connsiteX57" fmla="*/ 362426 w 847725"/>
                <a:gd name="connsiteY57" fmla="*/ 167164 h 762000"/>
                <a:gd name="connsiteX58" fmla="*/ 353854 w 847725"/>
                <a:gd name="connsiteY58" fmla="*/ 187166 h 762000"/>
                <a:gd name="connsiteX59" fmla="*/ 333851 w 847725"/>
                <a:gd name="connsiteY59" fmla="*/ 179546 h 762000"/>
                <a:gd name="connsiteX60" fmla="*/ 337661 w 847725"/>
                <a:gd name="connsiteY60" fmla="*/ 162401 h 762000"/>
                <a:gd name="connsiteX61" fmla="*/ 330041 w 847725"/>
                <a:gd name="connsiteY61" fmla="*/ 147161 h 762000"/>
                <a:gd name="connsiteX62" fmla="*/ 328136 w 847725"/>
                <a:gd name="connsiteY62" fmla="*/ 146209 h 762000"/>
                <a:gd name="connsiteX63" fmla="*/ 294799 w 847725"/>
                <a:gd name="connsiteY63" fmla="*/ 160496 h 762000"/>
                <a:gd name="connsiteX64" fmla="*/ 295751 w 847725"/>
                <a:gd name="connsiteY64" fmla="*/ 177641 h 762000"/>
                <a:gd name="connsiteX65" fmla="*/ 297656 w 847725"/>
                <a:gd name="connsiteY65" fmla="*/ 180499 h 762000"/>
                <a:gd name="connsiteX66" fmla="*/ 312896 w 847725"/>
                <a:gd name="connsiteY66" fmla="*/ 189071 h 762000"/>
                <a:gd name="connsiteX67" fmla="*/ 304324 w 847725"/>
                <a:gd name="connsiteY67" fmla="*/ 209074 h 762000"/>
                <a:gd name="connsiteX68" fmla="*/ 284321 w 847725"/>
                <a:gd name="connsiteY68" fmla="*/ 201454 h 762000"/>
                <a:gd name="connsiteX69" fmla="*/ 288131 w 847725"/>
                <a:gd name="connsiteY69" fmla="*/ 184309 h 762000"/>
                <a:gd name="connsiteX70" fmla="*/ 280511 w 847725"/>
                <a:gd name="connsiteY70" fmla="*/ 169069 h 762000"/>
                <a:gd name="connsiteX71" fmla="*/ 278606 w 847725"/>
                <a:gd name="connsiteY71" fmla="*/ 168116 h 762000"/>
                <a:gd name="connsiteX72" fmla="*/ 245269 w 847725"/>
                <a:gd name="connsiteY72" fmla="*/ 182404 h 762000"/>
                <a:gd name="connsiteX73" fmla="*/ 246221 w 847725"/>
                <a:gd name="connsiteY73" fmla="*/ 199549 h 762000"/>
                <a:gd name="connsiteX74" fmla="*/ 248126 w 847725"/>
                <a:gd name="connsiteY74" fmla="*/ 202406 h 762000"/>
                <a:gd name="connsiteX75" fmla="*/ 263366 w 847725"/>
                <a:gd name="connsiteY75" fmla="*/ 210979 h 762000"/>
                <a:gd name="connsiteX76" fmla="*/ 254794 w 847725"/>
                <a:gd name="connsiteY76" fmla="*/ 230981 h 762000"/>
                <a:gd name="connsiteX77" fmla="*/ 234791 w 847725"/>
                <a:gd name="connsiteY77" fmla="*/ 223361 h 762000"/>
                <a:gd name="connsiteX78" fmla="*/ 238601 w 847725"/>
                <a:gd name="connsiteY78" fmla="*/ 206216 h 762000"/>
                <a:gd name="connsiteX79" fmla="*/ 230981 w 847725"/>
                <a:gd name="connsiteY79" fmla="*/ 190024 h 762000"/>
                <a:gd name="connsiteX80" fmla="*/ 229076 w 847725"/>
                <a:gd name="connsiteY80" fmla="*/ 189071 h 762000"/>
                <a:gd name="connsiteX81" fmla="*/ 195739 w 847725"/>
                <a:gd name="connsiteY81" fmla="*/ 203359 h 762000"/>
                <a:gd name="connsiteX82" fmla="*/ 196691 w 847725"/>
                <a:gd name="connsiteY82" fmla="*/ 220504 h 762000"/>
                <a:gd name="connsiteX83" fmla="*/ 198596 w 847725"/>
                <a:gd name="connsiteY83" fmla="*/ 223361 h 762000"/>
                <a:gd name="connsiteX84" fmla="*/ 213836 w 847725"/>
                <a:gd name="connsiteY84" fmla="*/ 231934 h 762000"/>
                <a:gd name="connsiteX85" fmla="*/ 205264 w 847725"/>
                <a:gd name="connsiteY85" fmla="*/ 251936 h 762000"/>
                <a:gd name="connsiteX86" fmla="*/ 185261 w 847725"/>
                <a:gd name="connsiteY86" fmla="*/ 244316 h 762000"/>
                <a:gd name="connsiteX87" fmla="*/ 189071 w 847725"/>
                <a:gd name="connsiteY87" fmla="*/ 227171 h 762000"/>
                <a:gd name="connsiteX88" fmla="*/ 181451 w 847725"/>
                <a:gd name="connsiteY88" fmla="*/ 211931 h 762000"/>
                <a:gd name="connsiteX89" fmla="*/ 179546 w 847725"/>
                <a:gd name="connsiteY89" fmla="*/ 210979 h 762000"/>
                <a:gd name="connsiteX90" fmla="*/ 146209 w 847725"/>
                <a:gd name="connsiteY90" fmla="*/ 225266 h 762000"/>
                <a:gd name="connsiteX91" fmla="*/ 147161 w 847725"/>
                <a:gd name="connsiteY91" fmla="*/ 242411 h 762000"/>
                <a:gd name="connsiteX92" fmla="*/ 149066 w 847725"/>
                <a:gd name="connsiteY92" fmla="*/ 245269 h 762000"/>
                <a:gd name="connsiteX93" fmla="*/ 164306 w 847725"/>
                <a:gd name="connsiteY93" fmla="*/ 253841 h 762000"/>
                <a:gd name="connsiteX94" fmla="*/ 155734 w 847725"/>
                <a:gd name="connsiteY94" fmla="*/ 273844 h 762000"/>
                <a:gd name="connsiteX95" fmla="*/ 135731 w 847725"/>
                <a:gd name="connsiteY95" fmla="*/ 266224 h 762000"/>
                <a:gd name="connsiteX96" fmla="*/ 139541 w 847725"/>
                <a:gd name="connsiteY96" fmla="*/ 249079 h 762000"/>
                <a:gd name="connsiteX97" fmla="*/ 131921 w 847725"/>
                <a:gd name="connsiteY97" fmla="*/ 233839 h 762000"/>
                <a:gd name="connsiteX98" fmla="*/ 130016 w 847725"/>
                <a:gd name="connsiteY98" fmla="*/ 232886 h 762000"/>
                <a:gd name="connsiteX99" fmla="*/ 96679 w 847725"/>
                <a:gd name="connsiteY99" fmla="*/ 247174 h 762000"/>
                <a:gd name="connsiteX100" fmla="*/ 97631 w 847725"/>
                <a:gd name="connsiteY100" fmla="*/ 264319 h 762000"/>
                <a:gd name="connsiteX101" fmla="*/ 99536 w 847725"/>
                <a:gd name="connsiteY101" fmla="*/ 267176 h 762000"/>
                <a:gd name="connsiteX102" fmla="*/ 114776 w 847725"/>
                <a:gd name="connsiteY102" fmla="*/ 275749 h 762000"/>
                <a:gd name="connsiteX103" fmla="*/ 106204 w 847725"/>
                <a:gd name="connsiteY103" fmla="*/ 295751 h 762000"/>
                <a:gd name="connsiteX104" fmla="*/ 86201 w 847725"/>
                <a:gd name="connsiteY104" fmla="*/ 288131 h 762000"/>
                <a:gd name="connsiteX105" fmla="*/ 90011 w 847725"/>
                <a:gd name="connsiteY105" fmla="*/ 270986 h 762000"/>
                <a:gd name="connsiteX106" fmla="*/ 82391 w 847725"/>
                <a:gd name="connsiteY106" fmla="*/ 255746 h 762000"/>
                <a:gd name="connsiteX107" fmla="*/ 80486 w 847725"/>
                <a:gd name="connsiteY107" fmla="*/ 254794 h 762000"/>
                <a:gd name="connsiteX108" fmla="*/ 47149 w 847725"/>
                <a:gd name="connsiteY108" fmla="*/ 269081 h 762000"/>
                <a:gd name="connsiteX109" fmla="*/ 48101 w 847725"/>
                <a:gd name="connsiteY109" fmla="*/ 286226 h 762000"/>
                <a:gd name="connsiteX110" fmla="*/ 50006 w 847725"/>
                <a:gd name="connsiteY110" fmla="*/ 289084 h 762000"/>
                <a:gd name="connsiteX111" fmla="*/ 65246 w 847725"/>
                <a:gd name="connsiteY111" fmla="*/ 297656 h 762000"/>
                <a:gd name="connsiteX112" fmla="*/ 57626 w 847725"/>
                <a:gd name="connsiteY112" fmla="*/ 317659 h 762000"/>
                <a:gd name="connsiteX113" fmla="*/ 37624 w 847725"/>
                <a:gd name="connsiteY113" fmla="*/ 310039 h 762000"/>
                <a:gd name="connsiteX114" fmla="*/ 41434 w 847725"/>
                <a:gd name="connsiteY114" fmla="*/ 292894 h 762000"/>
                <a:gd name="connsiteX115" fmla="*/ 33814 w 847725"/>
                <a:gd name="connsiteY115" fmla="*/ 277654 h 762000"/>
                <a:gd name="connsiteX116" fmla="*/ 31909 w 847725"/>
                <a:gd name="connsiteY116" fmla="*/ 276701 h 762000"/>
                <a:gd name="connsiteX117" fmla="*/ 7144 w 847725"/>
                <a:gd name="connsiteY117" fmla="*/ 287179 h 762000"/>
                <a:gd name="connsiteX118" fmla="*/ 210979 w 847725"/>
                <a:gd name="connsiteY118" fmla="*/ 762476 h 762000"/>
                <a:gd name="connsiteX119" fmla="*/ 849154 w 847725"/>
                <a:gd name="connsiteY119" fmla="*/ 491966 h 762000"/>
                <a:gd name="connsiteX120" fmla="*/ 645319 w 847725"/>
                <a:gd name="connsiteY120" fmla="*/ 16669 h 762000"/>
                <a:gd name="connsiteX121" fmla="*/ 641509 w 847725"/>
                <a:gd name="connsiteY121" fmla="*/ 7144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47725" h="762000">
                  <a:moveTo>
                    <a:pt x="641509" y="7144"/>
                  </a:moveTo>
                  <a:cubicBezTo>
                    <a:pt x="640556" y="10954"/>
                    <a:pt x="639604" y="20479"/>
                    <a:pt x="642461" y="24289"/>
                  </a:cubicBezTo>
                  <a:cubicBezTo>
                    <a:pt x="643414" y="25241"/>
                    <a:pt x="644366" y="26194"/>
                    <a:pt x="644366" y="27146"/>
                  </a:cubicBezTo>
                  <a:cubicBezTo>
                    <a:pt x="651034" y="26194"/>
                    <a:pt x="656749" y="30004"/>
                    <a:pt x="659606" y="35719"/>
                  </a:cubicBezTo>
                  <a:cubicBezTo>
                    <a:pt x="662464" y="43339"/>
                    <a:pt x="659606" y="51911"/>
                    <a:pt x="651034" y="55721"/>
                  </a:cubicBezTo>
                  <a:cubicBezTo>
                    <a:pt x="643414" y="58579"/>
                    <a:pt x="633889" y="55721"/>
                    <a:pt x="631031" y="48101"/>
                  </a:cubicBezTo>
                  <a:cubicBezTo>
                    <a:pt x="628174" y="42386"/>
                    <a:pt x="630079" y="35719"/>
                    <a:pt x="634841" y="30956"/>
                  </a:cubicBezTo>
                  <a:cubicBezTo>
                    <a:pt x="634841" y="28099"/>
                    <a:pt x="633889" y="20479"/>
                    <a:pt x="627221" y="15716"/>
                  </a:cubicBezTo>
                  <a:cubicBezTo>
                    <a:pt x="626269" y="15716"/>
                    <a:pt x="626269" y="14764"/>
                    <a:pt x="625316" y="14764"/>
                  </a:cubicBezTo>
                  <a:lnTo>
                    <a:pt x="591979" y="29051"/>
                  </a:lnTo>
                  <a:cubicBezTo>
                    <a:pt x="591026" y="32861"/>
                    <a:pt x="590074" y="42386"/>
                    <a:pt x="592931" y="46196"/>
                  </a:cubicBezTo>
                  <a:cubicBezTo>
                    <a:pt x="593884" y="47149"/>
                    <a:pt x="594836" y="48101"/>
                    <a:pt x="594836" y="49054"/>
                  </a:cubicBezTo>
                  <a:cubicBezTo>
                    <a:pt x="601504" y="48101"/>
                    <a:pt x="607219" y="51911"/>
                    <a:pt x="610076" y="57626"/>
                  </a:cubicBezTo>
                  <a:cubicBezTo>
                    <a:pt x="612934" y="65246"/>
                    <a:pt x="610076" y="73819"/>
                    <a:pt x="601504" y="77629"/>
                  </a:cubicBezTo>
                  <a:cubicBezTo>
                    <a:pt x="593884" y="80486"/>
                    <a:pt x="584359" y="77629"/>
                    <a:pt x="581501" y="70009"/>
                  </a:cubicBezTo>
                  <a:cubicBezTo>
                    <a:pt x="578644" y="64294"/>
                    <a:pt x="580549" y="57626"/>
                    <a:pt x="585311" y="52864"/>
                  </a:cubicBezTo>
                  <a:cubicBezTo>
                    <a:pt x="585311" y="49054"/>
                    <a:pt x="584359" y="42386"/>
                    <a:pt x="577691" y="37624"/>
                  </a:cubicBezTo>
                  <a:cubicBezTo>
                    <a:pt x="576739" y="37624"/>
                    <a:pt x="576739" y="36671"/>
                    <a:pt x="575786" y="36671"/>
                  </a:cubicBezTo>
                  <a:lnTo>
                    <a:pt x="542449" y="50959"/>
                  </a:lnTo>
                  <a:cubicBezTo>
                    <a:pt x="541496" y="54769"/>
                    <a:pt x="540544" y="64294"/>
                    <a:pt x="543401" y="68104"/>
                  </a:cubicBezTo>
                  <a:cubicBezTo>
                    <a:pt x="544354" y="69056"/>
                    <a:pt x="545306" y="70009"/>
                    <a:pt x="545306" y="70961"/>
                  </a:cubicBezTo>
                  <a:cubicBezTo>
                    <a:pt x="551974" y="70009"/>
                    <a:pt x="557689" y="73819"/>
                    <a:pt x="560546" y="79534"/>
                  </a:cubicBezTo>
                  <a:cubicBezTo>
                    <a:pt x="563404" y="87154"/>
                    <a:pt x="560546" y="95726"/>
                    <a:pt x="551974" y="99536"/>
                  </a:cubicBezTo>
                  <a:cubicBezTo>
                    <a:pt x="544354" y="102394"/>
                    <a:pt x="534829" y="99536"/>
                    <a:pt x="531971" y="91916"/>
                  </a:cubicBezTo>
                  <a:cubicBezTo>
                    <a:pt x="529114" y="86201"/>
                    <a:pt x="531019" y="79534"/>
                    <a:pt x="535781" y="74771"/>
                  </a:cubicBezTo>
                  <a:cubicBezTo>
                    <a:pt x="535781" y="71914"/>
                    <a:pt x="534829" y="64294"/>
                    <a:pt x="528161" y="59531"/>
                  </a:cubicBezTo>
                  <a:cubicBezTo>
                    <a:pt x="527209" y="58579"/>
                    <a:pt x="527209" y="58579"/>
                    <a:pt x="526256" y="58579"/>
                  </a:cubicBezTo>
                  <a:lnTo>
                    <a:pt x="492919" y="72866"/>
                  </a:lnTo>
                  <a:cubicBezTo>
                    <a:pt x="491966" y="76676"/>
                    <a:pt x="491014" y="86201"/>
                    <a:pt x="493871" y="90011"/>
                  </a:cubicBezTo>
                  <a:cubicBezTo>
                    <a:pt x="494824" y="90964"/>
                    <a:pt x="495776" y="91916"/>
                    <a:pt x="495776" y="92869"/>
                  </a:cubicBezTo>
                  <a:cubicBezTo>
                    <a:pt x="502444" y="91916"/>
                    <a:pt x="508159" y="95726"/>
                    <a:pt x="511016" y="101441"/>
                  </a:cubicBezTo>
                  <a:cubicBezTo>
                    <a:pt x="513874" y="109061"/>
                    <a:pt x="511016" y="117634"/>
                    <a:pt x="502444" y="121444"/>
                  </a:cubicBezTo>
                  <a:cubicBezTo>
                    <a:pt x="494824" y="124301"/>
                    <a:pt x="485299" y="121444"/>
                    <a:pt x="482441" y="113824"/>
                  </a:cubicBezTo>
                  <a:cubicBezTo>
                    <a:pt x="479584" y="108109"/>
                    <a:pt x="481489" y="101441"/>
                    <a:pt x="486251" y="96679"/>
                  </a:cubicBezTo>
                  <a:cubicBezTo>
                    <a:pt x="486251" y="93821"/>
                    <a:pt x="485299" y="86201"/>
                    <a:pt x="478631" y="81439"/>
                  </a:cubicBezTo>
                  <a:cubicBezTo>
                    <a:pt x="477679" y="81439"/>
                    <a:pt x="477679" y="80486"/>
                    <a:pt x="476726" y="80486"/>
                  </a:cubicBezTo>
                  <a:lnTo>
                    <a:pt x="443389" y="94774"/>
                  </a:lnTo>
                  <a:cubicBezTo>
                    <a:pt x="442436" y="98584"/>
                    <a:pt x="441484" y="108109"/>
                    <a:pt x="444341" y="111919"/>
                  </a:cubicBezTo>
                  <a:cubicBezTo>
                    <a:pt x="445294" y="112871"/>
                    <a:pt x="446246" y="113824"/>
                    <a:pt x="446246" y="114776"/>
                  </a:cubicBezTo>
                  <a:cubicBezTo>
                    <a:pt x="452914" y="113824"/>
                    <a:pt x="458629" y="117634"/>
                    <a:pt x="461486" y="123349"/>
                  </a:cubicBezTo>
                  <a:cubicBezTo>
                    <a:pt x="464344" y="130969"/>
                    <a:pt x="461486" y="139541"/>
                    <a:pt x="452914" y="143351"/>
                  </a:cubicBezTo>
                  <a:cubicBezTo>
                    <a:pt x="445294" y="146209"/>
                    <a:pt x="435769" y="143351"/>
                    <a:pt x="432911" y="135731"/>
                  </a:cubicBezTo>
                  <a:cubicBezTo>
                    <a:pt x="430054" y="130016"/>
                    <a:pt x="431959" y="123349"/>
                    <a:pt x="436721" y="118586"/>
                  </a:cubicBezTo>
                  <a:cubicBezTo>
                    <a:pt x="436721" y="115729"/>
                    <a:pt x="435769" y="108109"/>
                    <a:pt x="429101" y="103346"/>
                  </a:cubicBezTo>
                  <a:cubicBezTo>
                    <a:pt x="428149" y="103346"/>
                    <a:pt x="428149" y="102394"/>
                    <a:pt x="427196" y="102394"/>
                  </a:cubicBezTo>
                  <a:lnTo>
                    <a:pt x="393859" y="116681"/>
                  </a:lnTo>
                  <a:cubicBezTo>
                    <a:pt x="392906" y="120491"/>
                    <a:pt x="391954" y="130016"/>
                    <a:pt x="394811" y="133826"/>
                  </a:cubicBezTo>
                  <a:cubicBezTo>
                    <a:pt x="395764" y="134779"/>
                    <a:pt x="396716" y="135731"/>
                    <a:pt x="396716" y="136684"/>
                  </a:cubicBezTo>
                  <a:cubicBezTo>
                    <a:pt x="403384" y="135731"/>
                    <a:pt x="409099" y="139541"/>
                    <a:pt x="411956" y="145256"/>
                  </a:cubicBezTo>
                  <a:cubicBezTo>
                    <a:pt x="414814" y="152876"/>
                    <a:pt x="411956" y="161449"/>
                    <a:pt x="403384" y="165259"/>
                  </a:cubicBezTo>
                  <a:cubicBezTo>
                    <a:pt x="395764" y="168116"/>
                    <a:pt x="386239" y="165259"/>
                    <a:pt x="383381" y="157639"/>
                  </a:cubicBezTo>
                  <a:cubicBezTo>
                    <a:pt x="380524" y="151924"/>
                    <a:pt x="382429" y="145256"/>
                    <a:pt x="387191" y="140494"/>
                  </a:cubicBezTo>
                  <a:cubicBezTo>
                    <a:pt x="387191" y="137636"/>
                    <a:pt x="386239" y="130016"/>
                    <a:pt x="379571" y="125254"/>
                  </a:cubicBezTo>
                  <a:cubicBezTo>
                    <a:pt x="378619" y="125254"/>
                    <a:pt x="378619" y="124301"/>
                    <a:pt x="377666" y="124301"/>
                  </a:cubicBezTo>
                  <a:lnTo>
                    <a:pt x="344329" y="138589"/>
                  </a:lnTo>
                  <a:cubicBezTo>
                    <a:pt x="343376" y="142399"/>
                    <a:pt x="342424" y="151924"/>
                    <a:pt x="345281" y="155734"/>
                  </a:cubicBezTo>
                  <a:cubicBezTo>
                    <a:pt x="346234" y="156686"/>
                    <a:pt x="347186" y="157639"/>
                    <a:pt x="347186" y="158591"/>
                  </a:cubicBezTo>
                  <a:cubicBezTo>
                    <a:pt x="353854" y="157639"/>
                    <a:pt x="359569" y="161449"/>
                    <a:pt x="362426" y="167164"/>
                  </a:cubicBezTo>
                  <a:cubicBezTo>
                    <a:pt x="365284" y="174784"/>
                    <a:pt x="362426" y="183356"/>
                    <a:pt x="353854" y="187166"/>
                  </a:cubicBezTo>
                  <a:cubicBezTo>
                    <a:pt x="346234" y="190024"/>
                    <a:pt x="336709" y="187166"/>
                    <a:pt x="333851" y="179546"/>
                  </a:cubicBezTo>
                  <a:cubicBezTo>
                    <a:pt x="330994" y="173831"/>
                    <a:pt x="332899" y="167164"/>
                    <a:pt x="337661" y="162401"/>
                  </a:cubicBezTo>
                  <a:cubicBezTo>
                    <a:pt x="337661" y="159544"/>
                    <a:pt x="336709" y="151924"/>
                    <a:pt x="330041" y="147161"/>
                  </a:cubicBezTo>
                  <a:cubicBezTo>
                    <a:pt x="329089" y="147161"/>
                    <a:pt x="329089" y="146209"/>
                    <a:pt x="328136" y="146209"/>
                  </a:cubicBezTo>
                  <a:lnTo>
                    <a:pt x="294799" y="160496"/>
                  </a:lnTo>
                  <a:cubicBezTo>
                    <a:pt x="293846" y="164306"/>
                    <a:pt x="292894" y="173831"/>
                    <a:pt x="295751" y="177641"/>
                  </a:cubicBezTo>
                  <a:cubicBezTo>
                    <a:pt x="296704" y="178594"/>
                    <a:pt x="296704" y="179546"/>
                    <a:pt x="297656" y="180499"/>
                  </a:cubicBezTo>
                  <a:cubicBezTo>
                    <a:pt x="304324" y="179546"/>
                    <a:pt x="310039" y="183356"/>
                    <a:pt x="312896" y="189071"/>
                  </a:cubicBezTo>
                  <a:cubicBezTo>
                    <a:pt x="315754" y="196691"/>
                    <a:pt x="312896" y="205264"/>
                    <a:pt x="304324" y="209074"/>
                  </a:cubicBezTo>
                  <a:cubicBezTo>
                    <a:pt x="296704" y="211931"/>
                    <a:pt x="288131" y="209074"/>
                    <a:pt x="284321" y="201454"/>
                  </a:cubicBezTo>
                  <a:cubicBezTo>
                    <a:pt x="281464" y="195739"/>
                    <a:pt x="283369" y="189071"/>
                    <a:pt x="288131" y="184309"/>
                  </a:cubicBezTo>
                  <a:cubicBezTo>
                    <a:pt x="288131" y="181451"/>
                    <a:pt x="287179" y="173831"/>
                    <a:pt x="280511" y="169069"/>
                  </a:cubicBezTo>
                  <a:cubicBezTo>
                    <a:pt x="279559" y="169069"/>
                    <a:pt x="279559" y="168116"/>
                    <a:pt x="278606" y="168116"/>
                  </a:cubicBezTo>
                  <a:lnTo>
                    <a:pt x="245269" y="182404"/>
                  </a:lnTo>
                  <a:cubicBezTo>
                    <a:pt x="244316" y="186214"/>
                    <a:pt x="243364" y="195739"/>
                    <a:pt x="246221" y="199549"/>
                  </a:cubicBezTo>
                  <a:cubicBezTo>
                    <a:pt x="247174" y="200501"/>
                    <a:pt x="248126" y="201454"/>
                    <a:pt x="248126" y="202406"/>
                  </a:cubicBezTo>
                  <a:cubicBezTo>
                    <a:pt x="254794" y="201454"/>
                    <a:pt x="260509" y="205264"/>
                    <a:pt x="263366" y="210979"/>
                  </a:cubicBezTo>
                  <a:cubicBezTo>
                    <a:pt x="266224" y="218599"/>
                    <a:pt x="263366" y="227171"/>
                    <a:pt x="254794" y="230981"/>
                  </a:cubicBezTo>
                  <a:cubicBezTo>
                    <a:pt x="247174" y="233839"/>
                    <a:pt x="237649" y="230981"/>
                    <a:pt x="234791" y="223361"/>
                  </a:cubicBezTo>
                  <a:cubicBezTo>
                    <a:pt x="231934" y="217646"/>
                    <a:pt x="233839" y="210979"/>
                    <a:pt x="238601" y="206216"/>
                  </a:cubicBezTo>
                  <a:cubicBezTo>
                    <a:pt x="238601" y="203359"/>
                    <a:pt x="237649" y="195739"/>
                    <a:pt x="230981" y="190024"/>
                  </a:cubicBezTo>
                  <a:cubicBezTo>
                    <a:pt x="230029" y="190024"/>
                    <a:pt x="230029" y="189071"/>
                    <a:pt x="229076" y="189071"/>
                  </a:cubicBezTo>
                  <a:lnTo>
                    <a:pt x="195739" y="203359"/>
                  </a:lnTo>
                  <a:cubicBezTo>
                    <a:pt x="194786" y="207169"/>
                    <a:pt x="193834" y="216694"/>
                    <a:pt x="196691" y="220504"/>
                  </a:cubicBezTo>
                  <a:cubicBezTo>
                    <a:pt x="197644" y="221456"/>
                    <a:pt x="198596" y="222409"/>
                    <a:pt x="198596" y="223361"/>
                  </a:cubicBezTo>
                  <a:cubicBezTo>
                    <a:pt x="205264" y="222409"/>
                    <a:pt x="210979" y="226219"/>
                    <a:pt x="213836" y="231934"/>
                  </a:cubicBezTo>
                  <a:cubicBezTo>
                    <a:pt x="216694" y="239554"/>
                    <a:pt x="213836" y="248126"/>
                    <a:pt x="205264" y="251936"/>
                  </a:cubicBezTo>
                  <a:cubicBezTo>
                    <a:pt x="197644" y="254794"/>
                    <a:pt x="188119" y="251936"/>
                    <a:pt x="185261" y="244316"/>
                  </a:cubicBezTo>
                  <a:cubicBezTo>
                    <a:pt x="182404" y="238601"/>
                    <a:pt x="184309" y="231934"/>
                    <a:pt x="189071" y="227171"/>
                  </a:cubicBezTo>
                  <a:cubicBezTo>
                    <a:pt x="189071" y="223361"/>
                    <a:pt x="188119" y="216694"/>
                    <a:pt x="181451" y="211931"/>
                  </a:cubicBezTo>
                  <a:cubicBezTo>
                    <a:pt x="180499" y="211931"/>
                    <a:pt x="180499" y="210979"/>
                    <a:pt x="179546" y="210979"/>
                  </a:cubicBezTo>
                  <a:lnTo>
                    <a:pt x="146209" y="225266"/>
                  </a:lnTo>
                  <a:cubicBezTo>
                    <a:pt x="145256" y="229076"/>
                    <a:pt x="144304" y="238601"/>
                    <a:pt x="147161" y="242411"/>
                  </a:cubicBezTo>
                  <a:cubicBezTo>
                    <a:pt x="148114" y="243364"/>
                    <a:pt x="149066" y="244316"/>
                    <a:pt x="149066" y="245269"/>
                  </a:cubicBezTo>
                  <a:cubicBezTo>
                    <a:pt x="155734" y="244316"/>
                    <a:pt x="161449" y="248126"/>
                    <a:pt x="164306" y="253841"/>
                  </a:cubicBezTo>
                  <a:cubicBezTo>
                    <a:pt x="167164" y="261461"/>
                    <a:pt x="164306" y="270034"/>
                    <a:pt x="155734" y="273844"/>
                  </a:cubicBezTo>
                  <a:cubicBezTo>
                    <a:pt x="148114" y="276701"/>
                    <a:pt x="138589" y="273844"/>
                    <a:pt x="135731" y="266224"/>
                  </a:cubicBezTo>
                  <a:cubicBezTo>
                    <a:pt x="132874" y="260509"/>
                    <a:pt x="134779" y="253841"/>
                    <a:pt x="139541" y="249079"/>
                  </a:cubicBezTo>
                  <a:cubicBezTo>
                    <a:pt x="139541" y="246221"/>
                    <a:pt x="138589" y="238601"/>
                    <a:pt x="131921" y="233839"/>
                  </a:cubicBezTo>
                  <a:cubicBezTo>
                    <a:pt x="130969" y="233839"/>
                    <a:pt x="130969" y="232886"/>
                    <a:pt x="130016" y="232886"/>
                  </a:cubicBezTo>
                  <a:lnTo>
                    <a:pt x="96679" y="247174"/>
                  </a:lnTo>
                  <a:cubicBezTo>
                    <a:pt x="95726" y="250984"/>
                    <a:pt x="94774" y="260509"/>
                    <a:pt x="97631" y="264319"/>
                  </a:cubicBezTo>
                  <a:cubicBezTo>
                    <a:pt x="98584" y="265271"/>
                    <a:pt x="99536" y="266224"/>
                    <a:pt x="99536" y="267176"/>
                  </a:cubicBezTo>
                  <a:cubicBezTo>
                    <a:pt x="106204" y="266224"/>
                    <a:pt x="111919" y="270034"/>
                    <a:pt x="114776" y="275749"/>
                  </a:cubicBezTo>
                  <a:cubicBezTo>
                    <a:pt x="117634" y="283369"/>
                    <a:pt x="114776" y="291941"/>
                    <a:pt x="106204" y="295751"/>
                  </a:cubicBezTo>
                  <a:cubicBezTo>
                    <a:pt x="98584" y="298609"/>
                    <a:pt x="89059" y="295751"/>
                    <a:pt x="86201" y="288131"/>
                  </a:cubicBezTo>
                  <a:cubicBezTo>
                    <a:pt x="83344" y="282416"/>
                    <a:pt x="85249" y="275749"/>
                    <a:pt x="90011" y="270986"/>
                  </a:cubicBezTo>
                  <a:cubicBezTo>
                    <a:pt x="90011" y="268129"/>
                    <a:pt x="89059" y="260509"/>
                    <a:pt x="82391" y="255746"/>
                  </a:cubicBezTo>
                  <a:cubicBezTo>
                    <a:pt x="81439" y="254794"/>
                    <a:pt x="81439" y="254794"/>
                    <a:pt x="80486" y="254794"/>
                  </a:cubicBezTo>
                  <a:lnTo>
                    <a:pt x="47149" y="269081"/>
                  </a:lnTo>
                  <a:cubicBezTo>
                    <a:pt x="46196" y="272891"/>
                    <a:pt x="45244" y="282416"/>
                    <a:pt x="48101" y="286226"/>
                  </a:cubicBezTo>
                  <a:cubicBezTo>
                    <a:pt x="49054" y="287179"/>
                    <a:pt x="50006" y="288131"/>
                    <a:pt x="50006" y="289084"/>
                  </a:cubicBezTo>
                  <a:cubicBezTo>
                    <a:pt x="56674" y="288131"/>
                    <a:pt x="62389" y="291941"/>
                    <a:pt x="65246" y="297656"/>
                  </a:cubicBezTo>
                  <a:cubicBezTo>
                    <a:pt x="68104" y="305276"/>
                    <a:pt x="65246" y="313849"/>
                    <a:pt x="57626" y="317659"/>
                  </a:cubicBezTo>
                  <a:cubicBezTo>
                    <a:pt x="50006" y="320516"/>
                    <a:pt x="40481" y="317659"/>
                    <a:pt x="37624" y="310039"/>
                  </a:cubicBezTo>
                  <a:cubicBezTo>
                    <a:pt x="34766" y="304324"/>
                    <a:pt x="36671" y="297656"/>
                    <a:pt x="41434" y="292894"/>
                  </a:cubicBezTo>
                  <a:cubicBezTo>
                    <a:pt x="41434" y="290036"/>
                    <a:pt x="40481" y="282416"/>
                    <a:pt x="33814" y="277654"/>
                  </a:cubicBezTo>
                  <a:cubicBezTo>
                    <a:pt x="32861" y="277654"/>
                    <a:pt x="32861" y="276701"/>
                    <a:pt x="31909" y="276701"/>
                  </a:cubicBezTo>
                  <a:lnTo>
                    <a:pt x="7144" y="287179"/>
                  </a:lnTo>
                  <a:lnTo>
                    <a:pt x="210979" y="762476"/>
                  </a:lnTo>
                  <a:lnTo>
                    <a:pt x="849154" y="491966"/>
                  </a:lnTo>
                  <a:lnTo>
                    <a:pt x="645319" y="16669"/>
                  </a:lnTo>
                  <a:lnTo>
                    <a:pt x="641509" y="7144"/>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22E34E17-402C-46B0-B664-04E067A3719A}"/>
                </a:ext>
              </a:extLst>
            </p:cNvPr>
            <p:cNvSpPr/>
            <p:nvPr/>
          </p:nvSpPr>
          <p:spPr>
            <a:xfrm>
              <a:off x="3802210" y="133699"/>
              <a:ext cx="2218994" cy="1969669"/>
            </a:xfrm>
            <a:custGeom>
              <a:avLst/>
              <a:gdLst>
                <a:gd name="connsiteX0" fmla="*/ 465296 w 847725"/>
                <a:gd name="connsiteY0" fmla="*/ 89059 h 752475"/>
                <a:gd name="connsiteX1" fmla="*/ 472916 w 847725"/>
                <a:gd name="connsiteY1" fmla="*/ 104299 h 752475"/>
                <a:gd name="connsiteX2" fmla="*/ 469106 w 847725"/>
                <a:gd name="connsiteY2" fmla="*/ 121444 h 752475"/>
                <a:gd name="connsiteX3" fmla="*/ 489109 w 847725"/>
                <a:gd name="connsiteY3" fmla="*/ 129064 h 752475"/>
                <a:gd name="connsiteX4" fmla="*/ 497681 w 847725"/>
                <a:gd name="connsiteY4" fmla="*/ 109061 h 752475"/>
                <a:gd name="connsiteX5" fmla="*/ 482441 w 847725"/>
                <a:gd name="connsiteY5" fmla="*/ 100489 h 752475"/>
                <a:gd name="connsiteX6" fmla="*/ 480536 w 847725"/>
                <a:gd name="connsiteY6" fmla="*/ 97631 h 752475"/>
                <a:gd name="connsiteX7" fmla="*/ 479584 w 847725"/>
                <a:gd name="connsiteY7" fmla="*/ 80486 h 752475"/>
                <a:gd name="connsiteX8" fmla="*/ 512921 w 847725"/>
                <a:gd name="connsiteY8" fmla="*/ 66199 h 752475"/>
                <a:gd name="connsiteX9" fmla="*/ 514826 w 847725"/>
                <a:gd name="connsiteY9" fmla="*/ 67151 h 752475"/>
                <a:gd name="connsiteX10" fmla="*/ 522446 w 847725"/>
                <a:gd name="connsiteY10" fmla="*/ 82391 h 752475"/>
                <a:gd name="connsiteX11" fmla="*/ 518636 w 847725"/>
                <a:gd name="connsiteY11" fmla="*/ 99536 h 752475"/>
                <a:gd name="connsiteX12" fmla="*/ 538639 w 847725"/>
                <a:gd name="connsiteY12" fmla="*/ 107156 h 752475"/>
                <a:gd name="connsiteX13" fmla="*/ 547211 w 847725"/>
                <a:gd name="connsiteY13" fmla="*/ 87154 h 752475"/>
                <a:gd name="connsiteX14" fmla="*/ 531971 w 847725"/>
                <a:gd name="connsiteY14" fmla="*/ 78581 h 752475"/>
                <a:gd name="connsiteX15" fmla="*/ 530066 w 847725"/>
                <a:gd name="connsiteY15" fmla="*/ 75724 h 752475"/>
                <a:gd name="connsiteX16" fmla="*/ 529114 w 847725"/>
                <a:gd name="connsiteY16" fmla="*/ 58579 h 752475"/>
                <a:gd name="connsiteX17" fmla="*/ 562451 w 847725"/>
                <a:gd name="connsiteY17" fmla="*/ 44291 h 752475"/>
                <a:gd name="connsiteX18" fmla="*/ 564356 w 847725"/>
                <a:gd name="connsiteY18" fmla="*/ 45244 h 752475"/>
                <a:gd name="connsiteX19" fmla="*/ 571976 w 847725"/>
                <a:gd name="connsiteY19" fmla="*/ 60484 h 752475"/>
                <a:gd name="connsiteX20" fmla="*/ 568166 w 847725"/>
                <a:gd name="connsiteY20" fmla="*/ 77629 h 752475"/>
                <a:gd name="connsiteX21" fmla="*/ 588169 w 847725"/>
                <a:gd name="connsiteY21" fmla="*/ 85249 h 752475"/>
                <a:gd name="connsiteX22" fmla="*/ 596741 w 847725"/>
                <a:gd name="connsiteY22" fmla="*/ 65246 h 752475"/>
                <a:gd name="connsiteX23" fmla="*/ 581501 w 847725"/>
                <a:gd name="connsiteY23" fmla="*/ 56674 h 752475"/>
                <a:gd name="connsiteX24" fmla="*/ 579596 w 847725"/>
                <a:gd name="connsiteY24" fmla="*/ 53816 h 752475"/>
                <a:gd name="connsiteX25" fmla="*/ 578644 w 847725"/>
                <a:gd name="connsiteY25" fmla="*/ 36671 h 752475"/>
                <a:gd name="connsiteX26" fmla="*/ 611981 w 847725"/>
                <a:gd name="connsiteY26" fmla="*/ 22384 h 752475"/>
                <a:gd name="connsiteX27" fmla="*/ 613886 w 847725"/>
                <a:gd name="connsiteY27" fmla="*/ 23336 h 752475"/>
                <a:gd name="connsiteX28" fmla="*/ 621506 w 847725"/>
                <a:gd name="connsiteY28" fmla="*/ 38576 h 752475"/>
                <a:gd name="connsiteX29" fmla="*/ 617696 w 847725"/>
                <a:gd name="connsiteY29" fmla="*/ 55721 h 752475"/>
                <a:gd name="connsiteX30" fmla="*/ 637699 w 847725"/>
                <a:gd name="connsiteY30" fmla="*/ 63341 h 752475"/>
                <a:gd name="connsiteX31" fmla="*/ 646271 w 847725"/>
                <a:gd name="connsiteY31" fmla="*/ 43339 h 752475"/>
                <a:gd name="connsiteX32" fmla="*/ 631031 w 847725"/>
                <a:gd name="connsiteY32" fmla="*/ 34766 h 752475"/>
                <a:gd name="connsiteX33" fmla="*/ 629126 w 847725"/>
                <a:gd name="connsiteY33" fmla="*/ 31909 h 752475"/>
                <a:gd name="connsiteX34" fmla="*/ 628174 w 847725"/>
                <a:gd name="connsiteY34" fmla="*/ 14764 h 752475"/>
                <a:gd name="connsiteX35" fmla="*/ 645319 w 847725"/>
                <a:gd name="connsiteY35" fmla="*/ 7144 h 752475"/>
                <a:gd name="connsiteX36" fmla="*/ 849154 w 847725"/>
                <a:gd name="connsiteY36" fmla="*/ 482441 h 752475"/>
                <a:gd name="connsiteX37" fmla="*/ 210979 w 847725"/>
                <a:gd name="connsiteY37" fmla="*/ 752951 h 752475"/>
                <a:gd name="connsiteX38" fmla="*/ 7144 w 847725"/>
                <a:gd name="connsiteY38" fmla="*/ 277654 h 752475"/>
                <a:gd name="connsiteX39" fmla="*/ 31909 w 847725"/>
                <a:gd name="connsiteY39" fmla="*/ 267176 h 752475"/>
                <a:gd name="connsiteX40" fmla="*/ 33814 w 847725"/>
                <a:gd name="connsiteY40" fmla="*/ 268129 h 752475"/>
                <a:gd name="connsiteX41" fmla="*/ 41434 w 847725"/>
                <a:gd name="connsiteY41" fmla="*/ 283369 h 752475"/>
                <a:gd name="connsiteX42" fmla="*/ 37624 w 847725"/>
                <a:gd name="connsiteY42" fmla="*/ 300514 h 752475"/>
                <a:gd name="connsiteX43" fmla="*/ 57626 w 847725"/>
                <a:gd name="connsiteY43" fmla="*/ 308134 h 752475"/>
                <a:gd name="connsiteX44" fmla="*/ 65246 w 847725"/>
                <a:gd name="connsiteY44" fmla="*/ 288131 h 752475"/>
                <a:gd name="connsiteX45" fmla="*/ 50006 w 847725"/>
                <a:gd name="connsiteY45" fmla="*/ 279559 h 752475"/>
                <a:gd name="connsiteX46" fmla="*/ 48101 w 847725"/>
                <a:gd name="connsiteY46" fmla="*/ 276701 h 752475"/>
                <a:gd name="connsiteX47" fmla="*/ 47149 w 847725"/>
                <a:gd name="connsiteY47" fmla="*/ 259556 h 752475"/>
                <a:gd name="connsiteX48" fmla="*/ 80486 w 847725"/>
                <a:gd name="connsiteY48" fmla="*/ 245269 h 752475"/>
                <a:gd name="connsiteX49" fmla="*/ 82391 w 847725"/>
                <a:gd name="connsiteY49" fmla="*/ 246221 h 752475"/>
                <a:gd name="connsiteX50" fmla="*/ 90011 w 847725"/>
                <a:gd name="connsiteY50" fmla="*/ 261461 h 752475"/>
                <a:gd name="connsiteX51" fmla="*/ 86201 w 847725"/>
                <a:gd name="connsiteY51" fmla="*/ 278606 h 752475"/>
                <a:gd name="connsiteX52" fmla="*/ 106204 w 847725"/>
                <a:gd name="connsiteY52" fmla="*/ 286226 h 752475"/>
                <a:gd name="connsiteX53" fmla="*/ 114776 w 847725"/>
                <a:gd name="connsiteY53" fmla="*/ 266224 h 752475"/>
                <a:gd name="connsiteX54" fmla="*/ 99536 w 847725"/>
                <a:gd name="connsiteY54" fmla="*/ 257651 h 752475"/>
                <a:gd name="connsiteX55" fmla="*/ 97631 w 847725"/>
                <a:gd name="connsiteY55" fmla="*/ 254794 h 752475"/>
                <a:gd name="connsiteX56" fmla="*/ 96679 w 847725"/>
                <a:gd name="connsiteY56" fmla="*/ 237649 h 752475"/>
                <a:gd name="connsiteX57" fmla="*/ 130016 w 847725"/>
                <a:gd name="connsiteY57" fmla="*/ 223361 h 752475"/>
                <a:gd name="connsiteX58" fmla="*/ 131921 w 847725"/>
                <a:gd name="connsiteY58" fmla="*/ 224314 h 752475"/>
                <a:gd name="connsiteX59" fmla="*/ 139541 w 847725"/>
                <a:gd name="connsiteY59" fmla="*/ 239554 h 752475"/>
                <a:gd name="connsiteX60" fmla="*/ 135731 w 847725"/>
                <a:gd name="connsiteY60" fmla="*/ 256699 h 752475"/>
                <a:gd name="connsiteX61" fmla="*/ 155734 w 847725"/>
                <a:gd name="connsiteY61" fmla="*/ 264319 h 752475"/>
                <a:gd name="connsiteX62" fmla="*/ 164306 w 847725"/>
                <a:gd name="connsiteY62" fmla="*/ 244316 h 752475"/>
                <a:gd name="connsiteX63" fmla="*/ 149066 w 847725"/>
                <a:gd name="connsiteY63" fmla="*/ 235744 h 752475"/>
                <a:gd name="connsiteX64" fmla="*/ 147161 w 847725"/>
                <a:gd name="connsiteY64" fmla="*/ 232886 h 752475"/>
                <a:gd name="connsiteX65" fmla="*/ 146209 w 847725"/>
                <a:gd name="connsiteY65" fmla="*/ 215741 h 752475"/>
                <a:gd name="connsiteX66" fmla="*/ 179546 w 847725"/>
                <a:gd name="connsiteY66" fmla="*/ 201454 h 752475"/>
                <a:gd name="connsiteX67" fmla="*/ 181451 w 847725"/>
                <a:gd name="connsiteY67" fmla="*/ 202406 h 752475"/>
                <a:gd name="connsiteX68" fmla="*/ 189071 w 847725"/>
                <a:gd name="connsiteY68" fmla="*/ 217646 h 752475"/>
                <a:gd name="connsiteX69" fmla="*/ 185261 w 847725"/>
                <a:gd name="connsiteY69" fmla="*/ 234791 h 752475"/>
                <a:gd name="connsiteX70" fmla="*/ 205264 w 847725"/>
                <a:gd name="connsiteY70" fmla="*/ 242411 h 752475"/>
                <a:gd name="connsiteX71" fmla="*/ 213836 w 847725"/>
                <a:gd name="connsiteY71" fmla="*/ 222409 h 752475"/>
                <a:gd name="connsiteX72" fmla="*/ 198596 w 847725"/>
                <a:gd name="connsiteY72" fmla="*/ 213836 h 752475"/>
                <a:gd name="connsiteX73" fmla="*/ 196691 w 847725"/>
                <a:gd name="connsiteY73" fmla="*/ 210979 h 752475"/>
                <a:gd name="connsiteX74" fmla="*/ 195739 w 847725"/>
                <a:gd name="connsiteY74" fmla="*/ 193834 h 752475"/>
                <a:gd name="connsiteX75" fmla="*/ 229076 w 847725"/>
                <a:gd name="connsiteY75" fmla="*/ 179546 h 752475"/>
                <a:gd name="connsiteX76" fmla="*/ 230981 w 847725"/>
                <a:gd name="connsiteY76" fmla="*/ 180499 h 752475"/>
                <a:gd name="connsiteX77" fmla="*/ 238601 w 847725"/>
                <a:gd name="connsiteY77" fmla="*/ 196691 h 752475"/>
                <a:gd name="connsiteX78" fmla="*/ 234791 w 847725"/>
                <a:gd name="connsiteY78" fmla="*/ 213836 h 752475"/>
                <a:gd name="connsiteX79" fmla="*/ 254794 w 847725"/>
                <a:gd name="connsiteY79" fmla="*/ 221456 h 752475"/>
                <a:gd name="connsiteX80" fmla="*/ 263366 w 847725"/>
                <a:gd name="connsiteY80" fmla="*/ 201454 h 752475"/>
                <a:gd name="connsiteX81" fmla="*/ 248126 w 847725"/>
                <a:gd name="connsiteY81" fmla="*/ 192881 h 752475"/>
                <a:gd name="connsiteX82" fmla="*/ 246221 w 847725"/>
                <a:gd name="connsiteY82" fmla="*/ 190024 h 752475"/>
                <a:gd name="connsiteX83" fmla="*/ 245269 w 847725"/>
                <a:gd name="connsiteY83" fmla="*/ 172879 h 752475"/>
                <a:gd name="connsiteX84" fmla="*/ 278606 w 847725"/>
                <a:gd name="connsiteY84" fmla="*/ 158591 h 752475"/>
                <a:gd name="connsiteX85" fmla="*/ 280511 w 847725"/>
                <a:gd name="connsiteY85" fmla="*/ 159544 h 752475"/>
                <a:gd name="connsiteX86" fmla="*/ 288131 w 847725"/>
                <a:gd name="connsiteY86" fmla="*/ 174784 h 752475"/>
                <a:gd name="connsiteX87" fmla="*/ 284321 w 847725"/>
                <a:gd name="connsiteY87" fmla="*/ 191929 h 752475"/>
                <a:gd name="connsiteX88" fmla="*/ 304324 w 847725"/>
                <a:gd name="connsiteY88" fmla="*/ 199549 h 752475"/>
                <a:gd name="connsiteX89" fmla="*/ 312896 w 847725"/>
                <a:gd name="connsiteY89" fmla="*/ 179546 h 752475"/>
                <a:gd name="connsiteX90" fmla="*/ 297656 w 847725"/>
                <a:gd name="connsiteY90" fmla="*/ 170974 h 752475"/>
                <a:gd name="connsiteX91" fmla="*/ 295751 w 847725"/>
                <a:gd name="connsiteY91" fmla="*/ 168116 h 752475"/>
                <a:gd name="connsiteX92" fmla="*/ 294799 w 847725"/>
                <a:gd name="connsiteY92" fmla="*/ 150971 h 752475"/>
                <a:gd name="connsiteX93" fmla="*/ 328136 w 847725"/>
                <a:gd name="connsiteY93" fmla="*/ 136684 h 752475"/>
                <a:gd name="connsiteX94" fmla="*/ 330041 w 847725"/>
                <a:gd name="connsiteY94" fmla="*/ 137636 h 752475"/>
                <a:gd name="connsiteX95" fmla="*/ 337661 w 847725"/>
                <a:gd name="connsiteY95" fmla="*/ 152876 h 752475"/>
                <a:gd name="connsiteX96" fmla="*/ 333851 w 847725"/>
                <a:gd name="connsiteY96" fmla="*/ 170021 h 752475"/>
                <a:gd name="connsiteX97" fmla="*/ 353854 w 847725"/>
                <a:gd name="connsiteY97" fmla="*/ 177641 h 752475"/>
                <a:gd name="connsiteX98" fmla="*/ 362426 w 847725"/>
                <a:gd name="connsiteY98" fmla="*/ 157639 h 752475"/>
                <a:gd name="connsiteX99" fmla="*/ 347186 w 847725"/>
                <a:gd name="connsiteY99" fmla="*/ 149066 h 752475"/>
                <a:gd name="connsiteX100" fmla="*/ 345281 w 847725"/>
                <a:gd name="connsiteY100" fmla="*/ 146209 h 752475"/>
                <a:gd name="connsiteX101" fmla="*/ 344329 w 847725"/>
                <a:gd name="connsiteY101" fmla="*/ 129064 h 752475"/>
                <a:gd name="connsiteX102" fmla="*/ 377666 w 847725"/>
                <a:gd name="connsiteY102" fmla="*/ 114776 h 752475"/>
                <a:gd name="connsiteX103" fmla="*/ 379571 w 847725"/>
                <a:gd name="connsiteY103" fmla="*/ 115729 h 752475"/>
                <a:gd name="connsiteX104" fmla="*/ 387191 w 847725"/>
                <a:gd name="connsiteY104" fmla="*/ 130969 h 752475"/>
                <a:gd name="connsiteX105" fmla="*/ 383381 w 847725"/>
                <a:gd name="connsiteY105" fmla="*/ 148114 h 752475"/>
                <a:gd name="connsiteX106" fmla="*/ 403384 w 847725"/>
                <a:gd name="connsiteY106" fmla="*/ 155734 h 752475"/>
                <a:gd name="connsiteX107" fmla="*/ 411956 w 847725"/>
                <a:gd name="connsiteY107" fmla="*/ 135731 h 752475"/>
                <a:gd name="connsiteX108" fmla="*/ 396716 w 847725"/>
                <a:gd name="connsiteY108" fmla="*/ 127159 h 752475"/>
                <a:gd name="connsiteX109" fmla="*/ 394811 w 847725"/>
                <a:gd name="connsiteY109" fmla="*/ 124301 h 752475"/>
                <a:gd name="connsiteX110" fmla="*/ 393859 w 847725"/>
                <a:gd name="connsiteY110" fmla="*/ 107156 h 752475"/>
                <a:gd name="connsiteX111" fmla="*/ 427196 w 847725"/>
                <a:gd name="connsiteY111" fmla="*/ 92869 h 752475"/>
                <a:gd name="connsiteX112" fmla="*/ 429101 w 847725"/>
                <a:gd name="connsiteY112" fmla="*/ 93821 h 752475"/>
                <a:gd name="connsiteX113" fmla="*/ 436721 w 847725"/>
                <a:gd name="connsiteY113" fmla="*/ 109061 h 752475"/>
                <a:gd name="connsiteX114" fmla="*/ 432911 w 847725"/>
                <a:gd name="connsiteY114" fmla="*/ 126206 h 752475"/>
                <a:gd name="connsiteX115" fmla="*/ 452914 w 847725"/>
                <a:gd name="connsiteY115" fmla="*/ 133826 h 752475"/>
                <a:gd name="connsiteX116" fmla="*/ 461486 w 847725"/>
                <a:gd name="connsiteY116" fmla="*/ 113824 h 752475"/>
                <a:gd name="connsiteX117" fmla="*/ 446246 w 847725"/>
                <a:gd name="connsiteY117" fmla="*/ 105251 h 752475"/>
                <a:gd name="connsiteX118" fmla="*/ 444341 w 847725"/>
                <a:gd name="connsiteY118" fmla="*/ 102394 h 752475"/>
                <a:gd name="connsiteX119" fmla="*/ 443389 w 847725"/>
                <a:gd name="connsiteY119" fmla="*/ 85249 h 752475"/>
                <a:gd name="connsiteX120" fmla="*/ 476726 w 847725"/>
                <a:gd name="connsiteY120" fmla="*/ 70961 h 752475"/>
                <a:gd name="connsiteX121" fmla="*/ 465296 w 847725"/>
                <a:gd name="connsiteY121" fmla="*/ 89059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47725" h="752475">
                  <a:moveTo>
                    <a:pt x="465296" y="89059"/>
                  </a:moveTo>
                  <a:cubicBezTo>
                    <a:pt x="471964" y="93821"/>
                    <a:pt x="472916" y="101441"/>
                    <a:pt x="472916" y="104299"/>
                  </a:cubicBezTo>
                  <a:cubicBezTo>
                    <a:pt x="468154" y="108109"/>
                    <a:pt x="466249" y="115729"/>
                    <a:pt x="469106" y="121444"/>
                  </a:cubicBezTo>
                  <a:cubicBezTo>
                    <a:pt x="471964" y="129064"/>
                    <a:pt x="481489" y="132874"/>
                    <a:pt x="489109" y="129064"/>
                  </a:cubicBezTo>
                  <a:cubicBezTo>
                    <a:pt x="496729" y="126206"/>
                    <a:pt x="500539" y="116681"/>
                    <a:pt x="497681" y="109061"/>
                  </a:cubicBezTo>
                  <a:cubicBezTo>
                    <a:pt x="494824" y="103346"/>
                    <a:pt x="489109" y="99536"/>
                    <a:pt x="482441" y="100489"/>
                  </a:cubicBezTo>
                  <a:cubicBezTo>
                    <a:pt x="482441" y="99536"/>
                    <a:pt x="481489" y="98584"/>
                    <a:pt x="480536" y="97631"/>
                  </a:cubicBezTo>
                  <a:cubicBezTo>
                    <a:pt x="477679" y="93821"/>
                    <a:pt x="478631" y="85249"/>
                    <a:pt x="479584" y="80486"/>
                  </a:cubicBezTo>
                  <a:lnTo>
                    <a:pt x="512921" y="66199"/>
                  </a:lnTo>
                  <a:cubicBezTo>
                    <a:pt x="513874" y="66199"/>
                    <a:pt x="513874" y="67151"/>
                    <a:pt x="514826" y="67151"/>
                  </a:cubicBezTo>
                  <a:cubicBezTo>
                    <a:pt x="521494" y="71914"/>
                    <a:pt x="522446" y="79534"/>
                    <a:pt x="522446" y="82391"/>
                  </a:cubicBezTo>
                  <a:cubicBezTo>
                    <a:pt x="517684" y="86201"/>
                    <a:pt x="515779" y="92869"/>
                    <a:pt x="518636" y="99536"/>
                  </a:cubicBezTo>
                  <a:cubicBezTo>
                    <a:pt x="521494" y="107156"/>
                    <a:pt x="531019" y="110966"/>
                    <a:pt x="538639" y="107156"/>
                  </a:cubicBezTo>
                  <a:cubicBezTo>
                    <a:pt x="546259" y="104299"/>
                    <a:pt x="550069" y="94774"/>
                    <a:pt x="547211" y="87154"/>
                  </a:cubicBezTo>
                  <a:cubicBezTo>
                    <a:pt x="544354" y="81439"/>
                    <a:pt x="538639" y="77629"/>
                    <a:pt x="531971" y="78581"/>
                  </a:cubicBezTo>
                  <a:cubicBezTo>
                    <a:pt x="531971" y="77629"/>
                    <a:pt x="531019" y="77629"/>
                    <a:pt x="530066" y="75724"/>
                  </a:cubicBezTo>
                  <a:cubicBezTo>
                    <a:pt x="527209" y="71914"/>
                    <a:pt x="528161" y="63341"/>
                    <a:pt x="529114" y="58579"/>
                  </a:cubicBezTo>
                  <a:lnTo>
                    <a:pt x="562451" y="44291"/>
                  </a:lnTo>
                  <a:cubicBezTo>
                    <a:pt x="563404" y="44291"/>
                    <a:pt x="563404" y="45244"/>
                    <a:pt x="564356" y="45244"/>
                  </a:cubicBezTo>
                  <a:cubicBezTo>
                    <a:pt x="571024" y="50006"/>
                    <a:pt x="571976" y="57626"/>
                    <a:pt x="571976" y="60484"/>
                  </a:cubicBezTo>
                  <a:cubicBezTo>
                    <a:pt x="567214" y="64294"/>
                    <a:pt x="565309" y="71914"/>
                    <a:pt x="568166" y="77629"/>
                  </a:cubicBezTo>
                  <a:cubicBezTo>
                    <a:pt x="571024" y="85249"/>
                    <a:pt x="580549" y="89059"/>
                    <a:pt x="588169" y="85249"/>
                  </a:cubicBezTo>
                  <a:cubicBezTo>
                    <a:pt x="595789" y="82391"/>
                    <a:pt x="599599" y="72866"/>
                    <a:pt x="596741" y="65246"/>
                  </a:cubicBezTo>
                  <a:cubicBezTo>
                    <a:pt x="593884" y="59531"/>
                    <a:pt x="588169" y="55721"/>
                    <a:pt x="581501" y="56674"/>
                  </a:cubicBezTo>
                  <a:cubicBezTo>
                    <a:pt x="581501" y="55721"/>
                    <a:pt x="580549" y="54769"/>
                    <a:pt x="579596" y="53816"/>
                  </a:cubicBezTo>
                  <a:cubicBezTo>
                    <a:pt x="576739" y="50006"/>
                    <a:pt x="577691" y="41434"/>
                    <a:pt x="578644" y="36671"/>
                  </a:cubicBezTo>
                  <a:lnTo>
                    <a:pt x="611981" y="22384"/>
                  </a:lnTo>
                  <a:cubicBezTo>
                    <a:pt x="612934" y="22384"/>
                    <a:pt x="612934" y="23336"/>
                    <a:pt x="613886" y="23336"/>
                  </a:cubicBezTo>
                  <a:cubicBezTo>
                    <a:pt x="620554" y="28099"/>
                    <a:pt x="621506" y="35719"/>
                    <a:pt x="621506" y="38576"/>
                  </a:cubicBezTo>
                  <a:cubicBezTo>
                    <a:pt x="616744" y="42386"/>
                    <a:pt x="614839" y="50006"/>
                    <a:pt x="617696" y="55721"/>
                  </a:cubicBezTo>
                  <a:cubicBezTo>
                    <a:pt x="620554" y="63341"/>
                    <a:pt x="630079" y="67151"/>
                    <a:pt x="637699" y="63341"/>
                  </a:cubicBezTo>
                  <a:cubicBezTo>
                    <a:pt x="645319" y="60484"/>
                    <a:pt x="649129" y="50959"/>
                    <a:pt x="646271" y="43339"/>
                  </a:cubicBezTo>
                  <a:cubicBezTo>
                    <a:pt x="643414" y="37624"/>
                    <a:pt x="637699" y="33814"/>
                    <a:pt x="631031" y="34766"/>
                  </a:cubicBezTo>
                  <a:cubicBezTo>
                    <a:pt x="631031" y="33814"/>
                    <a:pt x="630079" y="32861"/>
                    <a:pt x="629126" y="31909"/>
                  </a:cubicBezTo>
                  <a:cubicBezTo>
                    <a:pt x="626269" y="28099"/>
                    <a:pt x="627221" y="19526"/>
                    <a:pt x="628174" y="14764"/>
                  </a:cubicBezTo>
                  <a:lnTo>
                    <a:pt x="645319" y="7144"/>
                  </a:lnTo>
                  <a:lnTo>
                    <a:pt x="849154" y="482441"/>
                  </a:lnTo>
                  <a:lnTo>
                    <a:pt x="210979" y="752951"/>
                  </a:lnTo>
                  <a:lnTo>
                    <a:pt x="7144" y="277654"/>
                  </a:lnTo>
                  <a:lnTo>
                    <a:pt x="31909" y="267176"/>
                  </a:lnTo>
                  <a:cubicBezTo>
                    <a:pt x="32861" y="267176"/>
                    <a:pt x="32861" y="268129"/>
                    <a:pt x="33814" y="268129"/>
                  </a:cubicBezTo>
                  <a:cubicBezTo>
                    <a:pt x="40481" y="272891"/>
                    <a:pt x="41434" y="280511"/>
                    <a:pt x="41434" y="283369"/>
                  </a:cubicBezTo>
                  <a:cubicBezTo>
                    <a:pt x="36671" y="287179"/>
                    <a:pt x="34766" y="294799"/>
                    <a:pt x="37624" y="300514"/>
                  </a:cubicBezTo>
                  <a:cubicBezTo>
                    <a:pt x="40481" y="308134"/>
                    <a:pt x="50006" y="311944"/>
                    <a:pt x="57626" y="308134"/>
                  </a:cubicBezTo>
                  <a:cubicBezTo>
                    <a:pt x="65246" y="305276"/>
                    <a:pt x="69056" y="295751"/>
                    <a:pt x="65246" y="288131"/>
                  </a:cubicBezTo>
                  <a:cubicBezTo>
                    <a:pt x="62389" y="282416"/>
                    <a:pt x="56674" y="278606"/>
                    <a:pt x="50006" y="279559"/>
                  </a:cubicBezTo>
                  <a:cubicBezTo>
                    <a:pt x="50006" y="278606"/>
                    <a:pt x="49054" y="277654"/>
                    <a:pt x="48101" y="276701"/>
                  </a:cubicBezTo>
                  <a:cubicBezTo>
                    <a:pt x="45244" y="272891"/>
                    <a:pt x="46196" y="264319"/>
                    <a:pt x="47149" y="259556"/>
                  </a:cubicBezTo>
                  <a:lnTo>
                    <a:pt x="80486" y="245269"/>
                  </a:lnTo>
                  <a:cubicBezTo>
                    <a:pt x="81439" y="245269"/>
                    <a:pt x="81439" y="246221"/>
                    <a:pt x="82391" y="246221"/>
                  </a:cubicBezTo>
                  <a:cubicBezTo>
                    <a:pt x="89059" y="250984"/>
                    <a:pt x="90011" y="258604"/>
                    <a:pt x="90011" y="261461"/>
                  </a:cubicBezTo>
                  <a:cubicBezTo>
                    <a:pt x="85249" y="265271"/>
                    <a:pt x="83344" y="271939"/>
                    <a:pt x="86201" y="278606"/>
                  </a:cubicBezTo>
                  <a:cubicBezTo>
                    <a:pt x="89059" y="286226"/>
                    <a:pt x="98584" y="290036"/>
                    <a:pt x="106204" y="286226"/>
                  </a:cubicBezTo>
                  <a:cubicBezTo>
                    <a:pt x="113824" y="283369"/>
                    <a:pt x="117634" y="273844"/>
                    <a:pt x="114776" y="266224"/>
                  </a:cubicBezTo>
                  <a:cubicBezTo>
                    <a:pt x="111919" y="260509"/>
                    <a:pt x="106204" y="256699"/>
                    <a:pt x="99536" y="257651"/>
                  </a:cubicBezTo>
                  <a:cubicBezTo>
                    <a:pt x="99536" y="256699"/>
                    <a:pt x="98584" y="256699"/>
                    <a:pt x="97631" y="254794"/>
                  </a:cubicBezTo>
                  <a:cubicBezTo>
                    <a:pt x="94774" y="250984"/>
                    <a:pt x="95726" y="242411"/>
                    <a:pt x="96679" y="237649"/>
                  </a:cubicBezTo>
                  <a:lnTo>
                    <a:pt x="130016" y="223361"/>
                  </a:lnTo>
                  <a:cubicBezTo>
                    <a:pt x="130969" y="223361"/>
                    <a:pt x="130969" y="224314"/>
                    <a:pt x="131921" y="224314"/>
                  </a:cubicBezTo>
                  <a:cubicBezTo>
                    <a:pt x="138589" y="229076"/>
                    <a:pt x="139541" y="236696"/>
                    <a:pt x="139541" y="239554"/>
                  </a:cubicBezTo>
                  <a:cubicBezTo>
                    <a:pt x="134779" y="243364"/>
                    <a:pt x="132874" y="250984"/>
                    <a:pt x="135731" y="256699"/>
                  </a:cubicBezTo>
                  <a:cubicBezTo>
                    <a:pt x="138589" y="264319"/>
                    <a:pt x="148114" y="268129"/>
                    <a:pt x="155734" y="264319"/>
                  </a:cubicBezTo>
                  <a:cubicBezTo>
                    <a:pt x="163354" y="261461"/>
                    <a:pt x="167164" y="251936"/>
                    <a:pt x="164306" y="244316"/>
                  </a:cubicBezTo>
                  <a:cubicBezTo>
                    <a:pt x="161449" y="238601"/>
                    <a:pt x="155734" y="234791"/>
                    <a:pt x="149066" y="235744"/>
                  </a:cubicBezTo>
                  <a:cubicBezTo>
                    <a:pt x="149066" y="234791"/>
                    <a:pt x="148114" y="233839"/>
                    <a:pt x="147161" y="232886"/>
                  </a:cubicBezTo>
                  <a:cubicBezTo>
                    <a:pt x="144304" y="229076"/>
                    <a:pt x="145256" y="220504"/>
                    <a:pt x="146209" y="215741"/>
                  </a:cubicBezTo>
                  <a:lnTo>
                    <a:pt x="179546" y="201454"/>
                  </a:lnTo>
                  <a:cubicBezTo>
                    <a:pt x="180499" y="201454"/>
                    <a:pt x="180499" y="202406"/>
                    <a:pt x="181451" y="202406"/>
                  </a:cubicBezTo>
                  <a:cubicBezTo>
                    <a:pt x="188119" y="207169"/>
                    <a:pt x="189071" y="214789"/>
                    <a:pt x="189071" y="217646"/>
                  </a:cubicBezTo>
                  <a:cubicBezTo>
                    <a:pt x="184309" y="221456"/>
                    <a:pt x="182404" y="229076"/>
                    <a:pt x="185261" y="234791"/>
                  </a:cubicBezTo>
                  <a:cubicBezTo>
                    <a:pt x="188119" y="242411"/>
                    <a:pt x="197644" y="246221"/>
                    <a:pt x="205264" y="242411"/>
                  </a:cubicBezTo>
                  <a:cubicBezTo>
                    <a:pt x="212884" y="239554"/>
                    <a:pt x="216694" y="230029"/>
                    <a:pt x="213836" y="222409"/>
                  </a:cubicBezTo>
                  <a:cubicBezTo>
                    <a:pt x="210979" y="216694"/>
                    <a:pt x="205264" y="212884"/>
                    <a:pt x="198596" y="213836"/>
                  </a:cubicBezTo>
                  <a:cubicBezTo>
                    <a:pt x="198596" y="212884"/>
                    <a:pt x="197644" y="211931"/>
                    <a:pt x="196691" y="210979"/>
                  </a:cubicBezTo>
                  <a:cubicBezTo>
                    <a:pt x="193834" y="207169"/>
                    <a:pt x="194786" y="198596"/>
                    <a:pt x="195739" y="193834"/>
                  </a:cubicBezTo>
                  <a:lnTo>
                    <a:pt x="229076" y="179546"/>
                  </a:lnTo>
                  <a:cubicBezTo>
                    <a:pt x="230029" y="179546"/>
                    <a:pt x="230029" y="180499"/>
                    <a:pt x="230981" y="180499"/>
                  </a:cubicBezTo>
                  <a:cubicBezTo>
                    <a:pt x="237649" y="185261"/>
                    <a:pt x="238601" y="192881"/>
                    <a:pt x="238601" y="196691"/>
                  </a:cubicBezTo>
                  <a:cubicBezTo>
                    <a:pt x="233839" y="200501"/>
                    <a:pt x="231934" y="208121"/>
                    <a:pt x="234791" y="213836"/>
                  </a:cubicBezTo>
                  <a:cubicBezTo>
                    <a:pt x="238601" y="221456"/>
                    <a:pt x="247174" y="225266"/>
                    <a:pt x="254794" y="221456"/>
                  </a:cubicBezTo>
                  <a:cubicBezTo>
                    <a:pt x="262414" y="218599"/>
                    <a:pt x="266224" y="209074"/>
                    <a:pt x="263366" y="201454"/>
                  </a:cubicBezTo>
                  <a:cubicBezTo>
                    <a:pt x="260509" y="195739"/>
                    <a:pt x="254794" y="191929"/>
                    <a:pt x="248126" y="192881"/>
                  </a:cubicBezTo>
                  <a:cubicBezTo>
                    <a:pt x="248126" y="191929"/>
                    <a:pt x="247174" y="191929"/>
                    <a:pt x="246221" y="190024"/>
                  </a:cubicBezTo>
                  <a:cubicBezTo>
                    <a:pt x="243364" y="186214"/>
                    <a:pt x="244316" y="177641"/>
                    <a:pt x="245269" y="172879"/>
                  </a:cubicBezTo>
                  <a:lnTo>
                    <a:pt x="278606" y="158591"/>
                  </a:lnTo>
                  <a:cubicBezTo>
                    <a:pt x="279559" y="158591"/>
                    <a:pt x="279559" y="159544"/>
                    <a:pt x="280511" y="159544"/>
                  </a:cubicBezTo>
                  <a:cubicBezTo>
                    <a:pt x="287179" y="164306"/>
                    <a:pt x="288131" y="171926"/>
                    <a:pt x="288131" y="174784"/>
                  </a:cubicBezTo>
                  <a:cubicBezTo>
                    <a:pt x="283369" y="179546"/>
                    <a:pt x="281464" y="186214"/>
                    <a:pt x="284321" y="191929"/>
                  </a:cubicBezTo>
                  <a:cubicBezTo>
                    <a:pt x="287179" y="199549"/>
                    <a:pt x="296704" y="203359"/>
                    <a:pt x="304324" y="199549"/>
                  </a:cubicBezTo>
                  <a:cubicBezTo>
                    <a:pt x="311944" y="196691"/>
                    <a:pt x="315754" y="187166"/>
                    <a:pt x="312896" y="179546"/>
                  </a:cubicBezTo>
                  <a:cubicBezTo>
                    <a:pt x="310039" y="173831"/>
                    <a:pt x="304324" y="170021"/>
                    <a:pt x="297656" y="170974"/>
                  </a:cubicBezTo>
                  <a:cubicBezTo>
                    <a:pt x="297656" y="170021"/>
                    <a:pt x="296704" y="170021"/>
                    <a:pt x="295751" y="168116"/>
                  </a:cubicBezTo>
                  <a:cubicBezTo>
                    <a:pt x="292894" y="164306"/>
                    <a:pt x="293846" y="155734"/>
                    <a:pt x="294799" y="150971"/>
                  </a:cubicBezTo>
                  <a:lnTo>
                    <a:pt x="328136" y="136684"/>
                  </a:lnTo>
                  <a:cubicBezTo>
                    <a:pt x="329089" y="136684"/>
                    <a:pt x="329089" y="137636"/>
                    <a:pt x="330041" y="137636"/>
                  </a:cubicBezTo>
                  <a:cubicBezTo>
                    <a:pt x="336709" y="142399"/>
                    <a:pt x="337661" y="150019"/>
                    <a:pt x="337661" y="152876"/>
                  </a:cubicBezTo>
                  <a:cubicBezTo>
                    <a:pt x="332899" y="156686"/>
                    <a:pt x="330994" y="164306"/>
                    <a:pt x="333851" y="170021"/>
                  </a:cubicBezTo>
                  <a:cubicBezTo>
                    <a:pt x="336709" y="177641"/>
                    <a:pt x="346234" y="181451"/>
                    <a:pt x="353854" y="177641"/>
                  </a:cubicBezTo>
                  <a:cubicBezTo>
                    <a:pt x="361474" y="174784"/>
                    <a:pt x="365284" y="165259"/>
                    <a:pt x="362426" y="157639"/>
                  </a:cubicBezTo>
                  <a:cubicBezTo>
                    <a:pt x="359569" y="151924"/>
                    <a:pt x="353854" y="148114"/>
                    <a:pt x="347186" y="149066"/>
                  </a:cubicBezTo>
                  <a:cubicBezTo>
                    <a:pt x="347186" y="148114"/>
                    <a:pt x="346234" y="147161"/>
                    <a:pt x="345281" y="146209"/>
                  </a:cubicBezTo>
                  <a:cubicBezTo>
                    <a:pt x="342424" y="142399"/>
                    <a:pt x="343376" y="133826"/>
                    <a:pt x="344329" y="129064"/>
                  </a:cubicBezTo>
                  <a:lnTo>
                    <a:pt x="377666" y="114776"/>
                  </a:lnTo>
                  <a:cubicBezTo>
                    <a:pt x="378619" y="114776"/>
                    <a:pt x="378619" y="115729"/>
                    <a:pt x="379571" y="115729"/>
                  </a:cubicBezTo>
                  <a:cubicBezTo>
                    <a:pt x="386239" y="120491"/>
                    <a:pt x="387191" y="128111"/>
                    <a:pt x="387191" y="130969"/>
                  </a:cubicBezTo>
                  <a:cubicBezTo>
                    <a:pt x="382429" y="134779"/>
                    <a:pt x="380524" y="142399"/>
                    <a:pt x="383381" y="148114"/>
                  </a:cubicBezTo>
                  <a:cubicBezTo>
                    <a:pt x="386239" y="155734"/>
                    <a:pt x="395764" y="159544"/>
                    <a:pt x="403384" y="155734"/>
                  </a:cubicBezTo>
                  <a:cubicBezTo>
                    <a:pt x="411004" y="152876"/>
                    <a:pt x="414814" y="143351"/>
                    <a:pt x="411956" y="135731"/>
                  </a:cubicBezTo>
                  <a:cubicBezTo>
                    <a:pt x="409099" y="130016"/>
                    <a:pt x="403384" y="126206"/>
                    <a:pt x="396716" y="127159"/>
                  </a:cubicBezTo>
                  <a:cubicBezTo>
                    <a:pt x="396716" y="126206"/>
                    <a:pt x="395764" y="125254"/>
                    <a:pt x="394811" y="124301"/>
                  </a:cubicBezTo>
                  <a:cubicBezTo>
                    <a:pt x="391954" y="120491"/>
                    <a:pt x="392906" y="111919"/>
                    <a:pt x="393859" y="107156"/>
                  </a:cubicBezTo>
                  <a:lnTo>
                    <a:pt x="427196" y="92869"/>
                  </a:lnTo>
                  <a:cubicBezTo>
                    <a:pt x="428149" y="92869"/>
                    <a:pt x="428149" y="93821"/>
                    <a:pt x="429101" y="93821"/>
                  </a:cubicBezTo>
                  <a:cubicBezTo>
                    <a:pt x="435769" y="98584"/>
                    <a:pt x="436721" y="106204"/>
                    <a:pt x="436721" y="109061"/>
                  </a:cubicBezTo>
                  <a:cubicBezTo>
                    <a:pt x="431959" y="112871"/>
                    <a:pt x="430054" y="119539"/>
                    <a:pt x="432911" y="126206"/>
                  </a:cubicBezTo>
                  <a:cubicBezTo>
                    <a:pt x="435769" y="133826"/>
                    <a:pt x="445294" y="137636"/>
                    <a:pt x="452914" y="133826"/>
                  </a:cubicBezTo>
                  <a:cubicBezTo>
                    <a:pt x="460534" y="130969"/>
                    <a:pt x="464344" y="121444"/>
                    <a:pt x="461486" y="113824"/>
                  </a:cubicBezTo>
                  <a:cubicBezTo>
                    <a:pt x="458629" y="108109"/>
                    <a:pt x="452914" y="104299"/>
                    <a:pt x="446246" y="105251"/>
                  </a:cubicBezTo>
                  <a:cubicBezTo>
                    <a:pt x="446246" y="104299"/>
                    <a:pt x="445294" y="104299"/>
                    <a:pt x="444341" y="102394"/>
                  </a:cubicBezTo>
                  <a:cubicBezTo>
                    <a:pt x="441484" y="98584"/>
                    <a:pt x="442436" y="90011"/>
                    <a:pt x="443389" y="85249"/>
                  </a:cubicBezTo>
                  <a:lnTo>
                    <a:pt x="476726" y="70961"/>
                  </a:lnTo>
                  <a:cubicBezTo>
                    <a:pt x="464344" y="88106"/>
                    <a:pt x="464344" y="89059"/>
                    <a:pt x="465296" y="89059"/>
                  </a:cubicBezTo>
                  <a:close/>
                </a:path>
              </a:pathLst>
            </a:custGeom>
            <a:solidFill>
              <a:srgbClr val="EBFFFA"/>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390C83E8-5F48-4DB4-A44C-7C1A3CE31E85}"/>
                </a:ext>
              </a:extLst>
            </p:cNvPr>
            <p:cNvSpPr/>
            <p:nvPr/>
          </p:nvSpPr>
          <p:spPr>
            <a:xfrm>
              <a:off x="5380437" y="353105"/>
              <a:ext cx="473718" cy="1072098"/>
            </a:xfrm>
            <a:custGeom>
              <a:avLst/>
              <a:gdLst>
                <a:gd name="connsiteX0" fmla="*/ 177641 w 180975"/>
                <a:gd name="connsiteY0" fmla="*/ 407194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7194"/>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6A02BD22-10B6-4CB6-AE81-50FA03521152}"/>
                </a:ext>
              </a:extLst>
            </p:cNvPr>
            <p:cNvSpPr/>
            <p:nvPr/>
          </p:nvSpPr>
          <p:spPr>
            <a:xfrm>
              <a:off x="5253282" y="405465"/>
              <a:ext cx="498650" cy="1072098"/>
            </a:xfrm>
            <a:custGeom>
              <a:avLst/>
              <a:gdLst>
                <a:gd name="connsiteX0" fmla="*/ 178594 w 190500"/>
                <a:gd name="connsiteY0" fmla="*/ 408146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803C5B23-3A2F-4DA6-8B72-6003D69137E0}"/>
                </a:ext>
              </a:extLst>
            </p:cNvPr>
            <p:cNvSpPr/>
            <p:nvPr/>
          </p:nvSpPr>
          <p:spPr>
            <a:xfrm>
              <a:off x="5126125" y="460316"/>
              <a:ext cx="498650" cy="1072098"/>
            </a:xfrm>
            <a:custGeom>
              <a:avLst/>
              <a:gdLst>
                <a:gd name="connsiteX0" fmla="*/ 178594 w 190500"/>
                <a:gd name="connsiteY0" fmla="*/ 407194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7194"/>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DAE86A7D-8906-4933-BA1B-8B53D7797507}"/>
                </a:ext>
              </a:extLst>
            </p:cNvPr>
            <p:cNvSpPr/>
            <p:nvPr/>
          </p:nvSpPr>
          <p:spPr>
            <a:xfrm>
              <a:off x="4998971" y="512673"/>
              <a:ext cx="498650" cy="1072098"/>
            </a:xfrm>
            <a:custGeom>
              <a:avLst/>
              <a:gdLst>
                <a:gd name="connsiteX0" fmla="*/ 178594 w 190500"/>
                <a:gd name="connsiteY0" fmla="*/ 408146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ADB128C4-8AB9-4600-A2D1-5F565A158AC6}"/>
                </a:ext>
              </a:extLst>
            </p:cNvPr>
            <p:cNvSpPr/>
            <p:nvPr/>
          </p:nvSpPr>
          <p:spPr>
            <a:xfrm>
              <a:off x="4874308" y="567525"/>
              <a:ext cx="473718" cy="1072098"/>
            </a:xfrm>
            <a:custGeom>
              <a:avLst/>
              <a:gdLst>
                <a:gd name="connsiteX0" fmla="*/ 177641 w 180975"/>
                <a:gd name="connsiteY0" fmla="*/ 407194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7194"/>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6FFDFE5A-5318-4BB7-BC62-CB43BB3BE58A}"/>
                </a:ext>
              </a:extLst>
            </p:cNvPr>
            <p:cNvSpPr/>
            <p:nvPr/>
          </p:nvSpPr>
          <p:spPr>
            <a:xfrm>
              <a:off x="4747151" y="619885"/>
              <a:ext cx="473718" cy="1072098"/>
            </a:xfrm>
            <a:custGeom>
              <a:avLst/>
              <a:gdLst>
                <a:gd name="connsiteX0" fmla="*/ 177641 w 180975"/>
                <a:gd name="connsiteY0" fmla="*/ 408146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8146"/>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F8D1CCD7-5FBF-4536-B248-0C4A6C2FC9C2}"/>
                </a:ext>
              </a:extLst>
            </p:cNvPr>
            <p:cNvSpPr/>
            <p:nvPr/>
          </p:nvSpPr>
          <p:spPr>
            <a:xfrm>
              <a:off x="4619996" y="674736"/>
              <a:ext cx="498650" cy="1072098"/>
            </a:xfrm>
            <a:custGeom>
              <a:avLst/>
              <a:gdLst>
                <a:gd name="connsiteX0" fmla="*/ 178594 w 190500"/>
                <a:gd name="connsiteY0" fmla="*/ 407194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7194"/>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38DC3A85-7A14-418E-A30B-E20B4DB83975}"/>
                </a:ext>
              </a:extLst>
            </p:cNvPr>
            <p:cNvSpPr/>
            <p:nvPr/>
          </p:nvSpPr>
          <p:spPr>
            <a:xfrm>
              <a:off x="4492839" y="727093"/>
              <a:ext cx="498650" cy="1072098"/>
            </a:xfrm>
            <a:custGeom>
              <a:avLst/>
              <a:gdLst>
                <a:gd name="connsiteX0" fmla="*/ 178594 w 190500"/>
                <a:gd name="connsiteY0" fmla="*/ 408146 h 409575"/>
                <a:gd name="connsiteX1" fmla="*/ 7144 w 190500"/>
                <a:gd name="connsiteY1" fmla="*/ 9049 h 409575"/>
                <a:gd name="connsiteX2" fmla="*/ 11906 w 190500"/>
                <a:gd name="connsiteY2" fmla="*/ 7144 h 409575"/>
                <a:gd name="connsiteX3" fmla="*/ 183356 w 190500"/>
                <a:gd name="connsiteY3" fmla="*/ 406241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9049"/>
                  </a:lnTo>
                  <a:lnTo>
                    <a:pt x="11906" y="7144"/>
                  </a:lnTo>
                  <a:lnTo>
                    <a:pt x="183356" y="406241"/>
                  </a:lnTo>
                  <a:close/>
                </a:path>
              </a:pathLst>
            </a:custGeom>
            <a:solidFill>
              <a:srgbClr val="E1E5E4"/>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30C218F8-7D72-4E9A-9A4A-235002E149F0}"/>
                </a:ext>
              </a:extLst>
            </p:cNvPr>
            <p:cNvSpPr/>
            <p:nvPr/>
          </p:nvSpPr>
          <p:spPr>
            <a:xfrm>
              <a:off x="4365685" y="781945"/>
              <a:ext cx="498650" cy="1072098"/>
            </a:xfrm>
            <a:custGeom>
              <a:avLst/>
              <a:gdLst>
                <a:gd name="connsiteX0" fmla="*/ 178594 w 190500"/>
                <a:gd name="connsiteY0" fmla="*/ 407194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7194"/>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854EA101-77EF-4021-BD75-2D10A57D5B9E}"/>
                </a:ext>
              </a:extLst>
            </p:cNvPr>
            <p:cNvSpPr/>
            <p:nvPr/>
          </p:nvSpPr>
          <p:spPr>
            <a:xfrm>
              <a:off x="4241022" y="834304"/>
              <a:ext cx="473718" cy="1072098"/>
            </a:xfrm>
            <a:custGeom>
              <a:avLst/>
              <a:gdLst>
                <a:gd name="connsiteX0" fmla="*/ 177641 w 180975"/>
                <a:gd name="connsiteY0" fmla="*/ 408146 h 409575"/>
                <a:gd name="connsiteX1" fmla="*/ 7144 w 180975"/>
                <a:gd name="connsiteY1" fmla="*/ 10001 h 409575"/>
                <a:gd name="connsiteX2" fmla="*/ 11906 w 180975"/>
                <a:gd name="connsiteY2" fmla="*/ 7144 h 409575"/>
                <a:gd name="connsiteX3" fmla="*/ 182404 w 180975"/>
                <a:gd name="connsiteY3" fmla="*/ 406241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8146"/>
                  </a:moveTo>
                  <a:lnTo>
                    <a:pt x="7144" y="10001"/>
                  </a:lnTo>
                  <a:lnTo>
                    <a:pt x="11906" y="7144"/>
                  </a:lnTo>
                  <a:lnTo>
                    <a:pt x="182404" y="406241"/>
                  </a:lnTo>
                  <a:close/>
                </a:path>
              </a:pathLst>
            </a:custGeom>
            <a:solidFill>
              <a:srgbClr val="E1E5E4"/>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C923CA4A-B2FC-4ED5-85FA-015F1A35D671}"/>
                </a:ext>
              </a:extLst>
            </p:cNvPr>
            <p:cNvSpPr/>
            <p:nvPr/>
          </p:nvSpPr>
          <p:spPr>
            <a:xfrm>
              <a:off x="4113865" y="889156"/>
              <a:ext cx="473718" cy="1072098"/>
            </a:xfrm>
            <a:custGeom>
              <a:avLst/>
              <a:gdLst>
                <a:gd name="connsiteX0" fmla="*/ 177641 w 180975"/>
                <a:gd name="connsiteY0" fmla="*/ 407194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7194"/>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FBF43C02-0EAB-40DB-8FDF-FD70435ECCFE}"/>
                </a:ext>
              </a:extLst>
            </p:cNvPr>
            <p:cNvSpPr/>
            <p:nvPr/>
          </p:nvSpPr>
          <p:spPr>
            <a:xfrm>
              <a:off x="3986711" y="941513"/>
              <a:ext cx="498650" cy="1072098"/>
            </a:xfrm>
            <a:custGeom>
              <a:avLst/>
              <a:gdLst>
                <a:gd name="connsiteX0" fmla="*/ 178594 w 190500"/>
                <a:gd name="connsiteY0" fmla="*/ 408146 h 409575"/>
                <a:gd name="connsiteX1" fmla="*/ 7144 w 190500"/>
                <a:gd name="connsiteY1" fmla="*/ 10001 h 409575"/>
                <a:gd name="connsiteX2" fmla="*/ 11906 w 190500"/>
                <a:gd name="connsiteY2" fmla="*/ 7144 h 409575"/>
                <a:gd name="connsiteX3" fmla="*/ 183356 w 190500"/>
                <a:gd name="connsiteY3" fmla="*/ 406241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10001"/>
                  </a:lnTo>
                  <a:lnTo>
                    <a:pt x="11906" y="7144"/>
                  </a:lnTo>
                  <a:lnTo>
                    <a:pt x="183356" y="406241"/>
                  </a:lnTo>
                  <a:close/>
                </a:path>
              </a:pathLst>
            </a:custGeom>
            <a:solidFill>
              <a:srgbClr val="E1E5E4"/>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4822A659-482A-4E3F-90B5-FC84C8D56E30}"/>
                </a:ext>
              </a:extLst>
            </p:cNvPr>
            <p:cNvSpPr/>
            <p:nvPr/>
          </p:nvSpPr>
          <p:spPr>
            <a:xfrm>
              <a:off x="4884281" y="692188"/>
              <a:ext cx="1944736" cy="1520883"/>
            </a:xfrm>
            <a:custGeom>
              <a:avLst/>
              <a:gdLst>
                <a:gd name="connsiteX0" fmla="*/ 679609 w 742950"/>
                <a:gd name="connsiteY0" fmla="*/ 12859 h 581025"/>
                <a:gd name="connsiteX1" fmla="*/ 675799 w 742950"/>
                <a:gd name="connsiteY1" fmla="*/ 29051 h 581025"/>
                <a:gd name="connsiteX2" fmla="*/ 676751 w 742950"/>
                <a:gd name="connsiteY2" fmla="*/ 31909 h 581025"/>
                <a:gd name="connsiteX3" fmla="*/ 688181 w 742950"/>
                <a:gd name="connsiteY3" fmla="*/ 45244 h 581025"/>
                <a:gd name="connsiteX4" fmla="*/ 673894 w 742950"/>
                <a:gd name="connsiteY4" fmla="*/ 61436 h 581025"/>
                <a:gd name="connsiteX5" fmla="*/ 657701 w 742950"/>
                <a:gd name="connsiteY5" fmla="*/ 48101 h 581025"/>
                <a:gd name="connsiteX6" fmla="*/ 666274 w 742950"/>
                <a:gd name="connsiteY6" fmla="*/ 32861 h 581025"/>
                <a:gd name="connsiteX7" fmla="*/ 664369 w 742950"/>
                <a:gd name="connsiteY7" fmla="*/ 15716 h 581025"/>
                <a:gd name="connsiteX8" fmla="*/ 663416 w 742950"/>
                <a:gd name="connsiteY8" fmla="*/ 13811 h 581025"/>
                <a:gd name="connsiteX9" fmla="*/ 627221 w 742950"/>
                <a:gd name="connsiteY9" fmla="*/ 16669 h 581025"/>
                <a:gd name="connsiteX10" fmla="*/ 623411 w 742950"/>
                <a:gd name="connsiteY10" fmla="*/ 32861 h 581025"/>
                <a:gd name="connsiteX11" fmla="*/ 624364 w 742950"/>
                <a:gd name="connsiteY11" fmla="*/ 35719 h 581025"/>
                <a:gd name="connsiteX12" fmla="*/ 635794 w 742950"/>
                <a:gd name="connsiteY12" fmla="*/ 49054 h 581025"/>
                <a:gd name="connsiteX13" fmla="*/ 621506 w 742950"/>
                <a:gd name="connsiteY13" fmla="*/ 65246 h 581025"/>
                <a:gd name="connsiteX14" fmla="*/ 605314 w 742950"/>
                <a:gd name="connsiteY14" fmla="*/ 51911 h 581025"/>
                <a:gd name="connsiteX15" fmla="*/ 613886 w 742950"/>
                <a:gd name="connsiteY15" fmla="*/ 36671 h 581025"/>
                <a:gd name="connsiteX16" fmla="*/ 611981 w 742950"/>
                <a:gd name="connsiteY16" fmla="*/ 19526 h 581025"/>
                <a:gd name="connsiteX17" fmla="*/ 611029 w 742950"/>
                <a:gd name="connsiteY17" fmla="*/ 17621 h 581025"/>
                <a:gd name="connsiteX18" fmla="*/ 574834 w 742950"/>
                <a:gd name="connsiteY18" fmla="*/ 20479 h 581025"/>
                <a:gd name="connsiteX19" fmla="*/ 571024 w 742950"/>
                <a:gd name="connsiteY19" fmla="*/ 36671 h 581025"/>
                <a:gd name="connsiteX20" fmla="*/ 571976 w 742950"/>
                <a:gd name="connsiteY20" fmla="*/ 39529 h 581025"/>
                <a:gd name="connsiteX21" fmla="*/ 583406 w 742950"/>
                <a:gd name="connsiteY21" fmla="*/ 52864 h 581025"/>
                <a:gd name="connsiteX22" fmla="*/ 569119 w 742950"/>
                <a:gd name="connsiteY22" fmla="*/ 69056 h 581025"/>
                <a:gd name="connsiteX23" fmla="*/ 552926 w 742950"/>
                <a:gd name="connsiteY23" fmla="*/ 55721 h 581025"/>
                <a:gd name="connsiteX24" fmla="*/ 561499 w 742950"/>
                <a:gd name="connsiteY24" fmla="*/ 40481 h 581025"/>
                <a:gd name="connsiteX25" fmla="*/ 559594 w 742950"/>
                <a:gd name="connsiteY25" fmla="*/ 23336 h 581025"/>
                <a:gd name="connsiteX26" fmla="*/ 558641 w 742950"/>
                <a:gd name="connsiteY26" fmla="*/ 21431 h 581025"/>
                <a:gd name="connsiteX27" fmla="*/ 522446 w 742950"/>
                <a:gd name="connsiteY27" fmla="*/ 24289 h 581025"/>
                <a:gd name="connsiteX28" fmla="*/ 517684 w 742950"/>
                <a:gd name="connsiteY28" fmla="*/ 40481 h 581025"/>
                <a:gd name="connsiteX29" fmla="*/ 518636 w 742950"/>
                <a:gd name="connsiteY29" fmla="*/ 43339 h 581025"/>
                <a:gd name="connsiteX30" fmla="*/ 530066 w 742950"/>
                <a:gd name="connsiteY30" fmla="*/ 56674 h 581025"/>
                <a:gd name="connsiteX31" fmla="*/ 515779 w 742950"/>
                <a:gd name="connsiteY31" fmla="*/ 72866 h 581025"/>
                <a:gd name="connsiteX32" fmla="*/ 499586 w 742950"/>
                <a:gd name="connsiteY32" fmla="*/ 59531 h 581025"/>
                <a:gd name="connsiteX33" fmla="*/ 509111 w 742950"/>
                <a:gd name="connsiteY33" fmla="*/ 44291 h 581025"/>
                <a:gd name="connsiteX34" fmla="*/ 507206 w 742950"/>
                <a:gd name="connsiteY34" fmla="*/ 27146 h 581025"/>
                <a:gd name="connsiteX35" fmla="*/ 506254 w 742950"/>
                <a:gd name="connsiteY35" fmla="*/ 25241 h 581025"/>
                <a:gd name="connsiteX36" fmla="*/ 470059 w 742950"/>
                <a:gd name="connsiteY36" fmla="*/ 28099 h 581025"/>
                <a:gd name="connsiteX37" fmla="*/ 466249 w 742950"/>
                <a:gd name="connsiteY37" fmla="*/ 44291 h 581025"/>
                <a:gd name="connsiteX38" fmla="*/ 467201 w 742950"/>
                <a:gd name="connsiteY38" fmla="*/ 47149 h 581025"/>
                <a:gd name="connsiteX39" fmla="*/ 478631 w 742950"/>
                <a:gd name="connsiteY39" fmla="*/ 60484 h 581025"/>
                <a:gd name="connsiteX40" fmla="*/ 464344 w 742950"/>
                <a:gd name="connsiteY40" fmla="*/ 76676 h 581025"/>
                <a:gd name="connsiteX41" fmla="*/ 448151 w 742950"/>
                <a:gd name="connsiteY41" fmla="*/ 63341 h 581025"/>
                <a:gd name="connsiteX42" fmla="*/ 457676 w 742950"/>
                <a:gd name="connsiteY42" fmla="*/ 48101 h 581025"/>
                <a:gd name="connsiteX43" fmla="*/ 455771 w 742950"/>
                <a:gd name="connsiteY43" fmla="*/ 30956 h 581025"/>
                <a:gd name="connsiteX44" fmla="*/ 454819 w 742950"/>
                <a:gd name="connsiteY44" fmla="*/ 29051 h 581025"/>
                <a:gd name="connsiteX45" fmla="*/ 417671 w 742950"/>
                <a:gd name="connsiteY45" fmla="*/ 33814 h 581025"/>
                <a:gd name="connsiteX46" fmla="*/ 413861 w 742950"/>
                <a:gd name="connsiteY46" fmla="*/ 50006 h 581025"/>
                <a:gd name="connsiteX47" fmla="*/ 414814 w 742950"/>
                <a:gd name="connsiteY47" fmla="*/ 52864 h 581025"/>
                <a:gd name="connsiteX48" fmla="*/ 426244 w 742950"/>
                <a:gd name="connsiteY48" fmla="*/ 66199 h 581025"/>
                <a:gd name="connsiteX49" fmla="*/ 411956 w 742950"/>
                <a:gd name="connsiteY49" fmla="*/ 82391 h 581025"/>
                <a:gd name="connsiteX50" fmla="*/ 395764 w 742950"/>
                <a:gd name="connsiteY50" fmla="*/ 69056 h 581025"/>
                <a:gd name="connsiteX51" fmla="*/ 404336 w 742950"/>
                <a:gd name="connsiteY51" fmla="*/ 53816 h 581025"/>
                <a:gd name="connsiteX52" fmla="*/ 402431 w 742950"/>
                <a:gd name="connsiteY52" fmla="*/ 36671 h 581025"/>
                <a:gd name="connsiteX53" fmla="*/ 401479 w 742950"/>
                <a:gd name="connsiteY53" fmla="*/ 34766 h 581025"/>
                <a:gd name="connsiteX54" fmla="*/ 365284 w 742950"/>
                <a:gd name="connsiteY54" fmla="*/ 37624 h 581025"/>
                <a:gd name="connsiteX55" fmla="*/ 360521 w 742950"/>
                <a:gd name="connsiteY55" fmla="*/ 53816 h 581025"/>
                <a:gd name="connsiteX56" fmla="*/ 361474 w 742950"/>
                <a:gd name="connsiteY56" fmla="*/ 56674 h 581025"/>
                <a:gd name="connsiteX57" fmla="*/ 372904 w 742950"/>
                <a:gd name="connsiteY57" fmla="*/ 70009 h 581025"/>
                <a:gd name="connsiteX58" fmla="*/ 358616 w 742950"/>
                <a:gd name="connsiteY58" fmla="*/ 86201 h 581025"/>
                <a:gd name="connsiteX59" fmla="*/ 342424 w 742950"/>
                <a:gd name="connsiteY59" fmla="*/ 72866 h 581025"/>
                <a:gd name="connsiteX60" fmla="*/ 350996 w 742950"/>
                <a:gd name="connsiteY60" fmla="*/ 57626 h 581025"/>
                <a:gd name="connsiteX61" fmla="*/ 349091 w 742950"/>
                <a:gd name="connsiteY61" fmla="*/ 40481 h 581025"/>
                <a:gd name="connsiteX62" fmla="*/ 348139 w 742950"/>
                <a:gd name="connsiteY62" fmla="*/ 38576 h 581025"/>
                <a:gd name="connsiteX63" fmla="*/ 311944 w 742950"/>
                <a:gd name="connsiteY63" fmla="*/ 41434 h 581025"/>
                <a:gd name="connsiteX64" fmla="*/ 308134 w 742950"/>
                <a:gd name="connsiteY64" fmla="*/ 57626 h 581025"/>
                <a:gd name="connsiteX65" fmla="*/ 309086 w 742950"/>
                <a:gd name="connsiteY65" fmla="*/ 60484 h 581025"/>
                <a:gd name="connsiteX66" fmla="*/ 320516 w 742950"/>
                <a:gd name="connsiteY66" fmla="*/ 73819 h 581025"/>
                <a:gd name="connsiteX67" fmla="*/ 306229 w 742950"/>
                <a:gd name="connsiteY67" fmla="*/ 90011 h 581025"/>
                <a:gd name="connsiteX68" fmla="*/ 290036 w 742950"/>
                <a:gd name="connsiteY68" fmla="*/ 76676 h 581025"/>
                <a:gd name="connsiteX69" fmla="*/ 298609 w 742950"/>
                <a:gd name="connsiteY69" fmla="*/ 61436 h 581025"/>
                <a:gd name="connsiteX70" fmla="*/ 296704 w 742950"/>
                <a:gd name="connsiteY70" fmla="*/ 44291 h 581025"/>
                <a:gd name="connsiteX71" fmla="*/ 295751 w 742950"/>
                <a:gd name="connsiteY71" fmla="*/ 42386 h 581025"/>
                <a:gd name="connsiteX72" fmla="*/ 259556 w 742950"/>
                <a:gd name="connsiteY72" fmla="*/ 45244 h 581025"/>
                <a:gd name="connsiteX73" fmla="*/ 255746 w 742950"/>
                <a:gd name="connsiteY73" fmla="*/ 61436 h 581025"/>
                <a:gd name="connsiteX74" fmla="*/ 256699 w 742950"/>
                <a:gd name="connsiteY74" fmla="*/ 64294 h 581025"/>
                <a:gd name="connsiteX75" fmla="*/ 268129 w 742950"/>
                <a:gd name="connsiteY75" fmla="*/ 77629 h 581025"/>
                <a:gd name="connsiteX76" fmla="*/ 253841 w 742950"/>
                <a:gd name="connsiteY76" fmla="*/ 93821 h 581025"/>
                <a:gd name="connsiteX77" fmla="*/ 237649 w 742950"/>
                <a:gd name="connsiteY77" fmla="*/ 80486 h 581025"/>
                <a:gd name="connsiteX78" fmla="*/ 247174 w 742950"/>
                <a:gd name="connsiteY78" fmla="*/ 65246 h 581025"/>
                <a:gd name="connsiteX79" fmla="*/ 245269 w 742950"/>
                <a:gd name="connsiteY79" fmla="*/ 48101 h 581025"/>
                <a:gd name="connsiteX80" fmla="*/ 244316 w 742950"/>
                <a:gd name="connsiteY80" fmla="*/ 46196 h 581025"/>
                <a:gd name="connsiteX81" fmla="*/ 208121 w 742950"/>
                <a:gd name="connsiteY81" fmla="*/ 49054 h 581025"/>
                <a:gd name="connsiteX82" fmla="*/ 204311 w 742950"/>
                <a:gd name="connsiteY82" fmla="*/ 65246 h 581025"/>
                <a:gd name="connsiteX83" fmla="*/ 205264 w 742950"/>
                <a:gd name="connsiteY83" fmla="*/ 68104 h 581025"/>
                <a:gd name="connsiteX84" fmla="*/ 216694 w 742950"/>
                <a:gd name="connsiteY84" fmla="*/ 81439 h 581025"/>
                <a:gd name="connsiteX85" fmla="*/ 202406 w 742950"/>
                <a:gd name="connsiteY85" fmla="*/ 97631 h 581025"/>
                <a:gd name="connsiteX86" fmla="*/ 186214 w 742950"/>
                <a:gd name="connsiteY86" fmla="*/ 84296 h 581025"/>
                <a:gd name="connsiteX87" fmla="*/ 194786 w 742950"/>
                <a:gd name="connsiteY87" fmla="*/ 69056 h 581025"/>
                <a:gd name="connsiteX88" fmla="*/ 192881 w 742950"/>
                <a:gd name="connsiteY88" fmla="*/ 51911 h 581025"/>
                <a:gd name="connsiteX89" fmla="*/ 191929 w 742950"/>
                <a:gd name="connsiteY89" fmla="*/ 50006 h 581025"/>
                <a:gd name="connsiteX90" fmla="*/ 155734 w 742950"/>
                <a:gd name="connsiteY90" fmla="*/ 52864 h 581025"/>
                <a:gd name="connsiteX91" fmla="*/ 151924 w 742950"/>
                <a:gd name="connsiteY91" fmla="*/ 69056 h 581025"/>
                <a:gd name="connsiteX92" fmla="*/ 152876 w 742950"/>
                <a:gd name="connsiteY92" fmla="*/ 71914 h 581025"/>
                <a:gd name="connsiteX93" fmla="*/ 164306 w 742950"/>
                <a:gd name="connsiteY93" fmla="*/ 85249 h 581025"/>
                <a:gd name="connsiteX94" fmla="*/ 150019 w 742950"/>
                <a:gd name="connsiteY94" fmla="*/ 101441 h 581025"/>
                <a:gd name="connsiteX95" fmla="*/ 133826 w 742950"/>
                <a:gd name="connsiteY95" fmla="*/ 88106 h 581025"/>
                <a:gd name="connsiteX96" fmla="*/ 142399 w 742950"/>
                <a:gd name="connsiteY96" fmla="*/ 72866 h 581025"/>
                <a:gd name="connsiteX97" fmla="*/ 140494 w 742950"/>
                <a:gd name="connsiteY97" fmla="*/ 55721 h 581025"/>
                <a:gd name="connsiteX98" fmla="*/ 139541 w 742950"/>
                <a:gd name="connsiteY98" fmla="*/ 53816 h 581025"/>
                <a:gd name="connsiteX99" fmla="*/ 103346 w 742950"/>
                <a:gd name="connsiteY99" fmla="*/ 56674 h 581025"/>
                <a:gd name="connsiteX100" fmla="*/ 98584 w 742950"/>
                <a:gd name="connsiteY100" fmla="*/ 72866 h 581025"/>
                <a:gd name="connsiteX101" fmla="*/ 99536 w 742950"/>
                <a:gd name="connsiteY101" fmla="*/ 75724 h 581025"/>
                <a:gd name="connsiteX102" fmla="*/ 110966 w 742950"/>
                <a:gd name="connsiteY102" fmla="*/ 89059 h 581025"/>
                <a:gd name="connsiteX103" fmla="*/ 96679 w 742950"/>
                <a:gd name="connsiteY103" fmla="*/ 105251 h 581025"/>
                <a:gd name="connsiteX104" fmla="*/ 80486 w 742950"/>
                <a:gd name="connsiteY104" fmla="*/ 91916 h 581025"/>
                <a:gd name="connsiteX105" fmla="*/ 89059 w 742950"/>
                <a:gd name="connsiteY105" fmla="*/ 76676 h 581025"/>
                <a:gd name="connsiteX106" fmla="*/ 87154 w 742950"/>
                <a:gd name="connsiteY106" fmla="*/ 59531 h 581025"/>
                <a:gd name="connsiteX107" fmla="*/ 86201 w 742950"/>
                <a:gd name="connsiteY107" fmla="*/ 57626 h 581025"/>
                <a:gd name="connsiteX108" fmla="*/ 50006 w 742950"/>
                <a:gd name="connsiteY108" fmla="*/ 60484 h 581025"/>
                <a:gd name="connsiteX109" fmla="*/ 46196 w 742950"/>
                <a:gd name="connsiteY109" fmla="*/ 76676 h 581025"/>
                <a:gd name="connsiteX110" fmla="*/ 47149 w 742950"/>
                <a:gd name="connsiteY110" fmla="*/ 79534 h 581025"/>
                <a:gd name="connsiteX111" fmla="*/ 58579 w 742950"/>
                <a:gd name="connsiteY111" fmla="*/ 92869 h 581025"/>
                <a:gd name="connsiteX112" fmla="*/ 44291 w 742950"/>
                <a:gd name="connsiteY112" fmla="*/ 109061 h 581025"/>
                <a:gd name="connsiteX113" fmla="*/ 28099 w 742950"/>
                <a:gd name="connsiteY113" fmla="*/ 95726 h 581025"/>
                <a:gd name="connsiteX114" fmla="*/ 36671 w 742950"/>
                <a:gd name="connsiteY114" fmla="*/ 80486 h 581025"/>
                <a:gd name="connsiteX115" fmla="*/ 34766 w 742950"/>
                <a:gd name="connsiteY115" fmla="*/ 63341 h 581025"/>
                <a:gd name="connsiteX116" fmla="*/ 33814 w 742950"/>
                <a:gd name="connsiteY116" fmla="*/ 61436 h 581025"/>
                <a:gd name="connsiteX117" fmla="*/ 7144 w 742950"/>
                <a:gd name="connsiteY117" fmla="*/ 63341 h 581025"/>
                <a:gd name="connsiteX118" fmla="*/ 51911 w 742950"/>
                <a:gd name="connsiteY118" fmla="*/ 578644 h 581025"/>
                <a:gd name="connsiteX119" fmla="*/ 742474 w 742950"/>
                <a:gd name="connsiteY119" fmla="*/ 522446 h 581025"/>
                <a:gd name="connsiteX120" fmla="*/ 697706 w 742950"/>
                <a:gd name="connsiteY120" fmla="*/ 7144 h 581025"/>
                <a:gd name="connsiteX121" fmla="*/ 679609 w 742950"/>
                <a:gd name="connsiteY121" fmla="*/ 12859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742950" h="581025">
                  <a:moveTo>
                    <a:pt x="679609" y="12859"/>
                  </a:moveTo>
                  <a:cubicBezTo>
                    <a:pt x="677704" y="16669"/>
                    <a:pt x="673894" y="25241"/>
                    <a:pt x="675799" y="29051"/>
                  </a:cubicBezTo>
                  <a:cubicBezTo>
                    <a:pt x="675799" y="30004"/>
                    <a:pt x="676751" y="30956"/>
                    <a:pt x="676751" y="31909"/>
                  </a:cubicBezTo>
                  <a:cubicBezTo>
                    <a:pt x="683419" y="33814"/>
                    <a:pt x="688181" y="38576"/>
                    <a:pt x="688181" y="45244"/>
                  </a:cubicBezTo>
                  <a:cubicBezTo>
                    <a:pt x="689134" y="53816"/>
                    <a:pt x="682466" y="60484"/>
                    <a:pt x="673894" y="61436"/>
                  </a:cubicBezTo>
                  <a:cubicBezTo>
                    <a:pt x="665321" y="62389"/>
                    <a:pt x="657701" y="55721"/>
                    <a:pt x="657701" y="48101"/>
                  </a:cubicBezTo>
                  <a:cubicBezTo>
                    <a:pt x="656749" y="41434"/>
                    <a:pt x="660559" y="35719"/>
                    <a:pt x="666274" y="32861"/>
                  </a:cubicBezTo>
                  <a:cubicBezTo>
                    <a:pt x="667226" y="30004"/>
                    <a:pt x="669131" y="22384"/>
                    <a:pt x="664369" y="15716"/>
                  </a:cubicBezTo>
                  <a:cubicBezTo>
                    <a:pt x="664369" y="14764"/>
                    <a:pt x="663416" y="14764"/>
                    <a:pt x="663416" y="13811"/>
                  </a:cubicBezTo>
                  <a:lnTo>
                    <a:pt x="627221" y="16669"/>
                  </a:lnTo>
                  <a:cubicBezTo>
                    <a:pt x="625316" y="20479"/>
                    <a:pt x="621506" y="29051"/>
                    <a:pt x="623411" y="32861"/>
                  </a:cubicBezTo>
                  <a:cubicBezTo>
                    <a:pt x="624364" y="33814"/>
                    <a:pt x="624364" y="34766"/>
                    <a:pt x="624364" y="35719"/>
                  </a:cubicBezTo>
                  <a:cubicBezTo>
                    <a:pt x="631031" y="37624"/>
                    <a:pt x="635794" y="42386"/>
                    <a:pt x="635794" y="49054"/>
                  </a:cubicBezTo>
                  <a:cubicBezTo>
                    <a:pt x="636746" y="57626"/>
                    <a:pt x="630079" y="64294"/>
                    <a:pt x="621506" y="65246"/>
                  </a:cubicBezTo>
                  <a:cubicBezTo>
                    <a:pt x="612934" y="66199"/>
                    <a:pt x="605314" y="59531"/>
                    <a:pt x="605314" y="51911"/>
                  </a:cubicBezTo>
                  <a:cubicBezTo>
                    <a:pt x="604361" y="45244"/>
                    <a:pt x="608171" y="39529"/>
                    <a:pt x="613886" y="36671"/>
                  </a:cubicBezTo>
                  <a:cubicBezTo>
                    <a:pt x="614839" y="33814"/>
                    <a:pt x="616744" y="26194"/>
                    <a:pt x="611981" y="19526"/>
                  </a:cubicBezTo>
                  <a:cubicBezTo>
                    <a:pt x="611981" y="18574"/>
                    <a:pt x="611029" y="18574"/>
                    <a:pt x="611029" y="17621"/>
                  </a:cubicBezTo>
                  <a:lnTo>
                    <a:pt x="574834" y="20479"/>
                  </a:lnTo>
                  <a:cubicBezTo>
                    <a:pt x="572929" y="24289"/>
                    <a:pt x="569119" y="32861"/>
                    <a:pt x="571024" y="36671"/>
                  </a:cubicBezTo>
                  <a:cubicBezTo>
                    <a:pt x="571976" y="37624"/>
                    <a:pt x="571976" y="38576"/>
                    <a:pt x="571976" y="39529"/>
                  </a:cubicBezTo>
                  <a:cubicBezTo>
                    <a:pt x="578644" y="41434"/>
                    <a:pt x="583406" y="46196"/>
                    <a:pt x="583406" y="52864"/>
                  </a:cubicBezTo>
                  <a:cubicBezTo>
                    <a:pt x="584359" y="61436"/>
                    <a:pt x="577691" y="68104"/>
                    <a:pt x="569119" y="69056"/>
                  </a:cubicBezTo>
                  <a:cubicBezTo>
                    <a:pt x="560546" y="70009"/>
                    <a:pt x="552926" y="63341"/>
                    <a:pt x="552926" y="55721"/>
                  </a:cubicBezTo>
                  <a:cubicBezTo>
                    <a:pt x="551974" y="49054"/>
                    <a:pt x="555784" y="43339"/>
                    <a:pt x="561499" y="40481"/>
                  </a:cubicBezTo>
                  <a:cubicBezTo>
                    <a:pt x="562451" y="37624"/>
                    <a:pt x="564356" y="30004"/>
                    <a:pt x="559594" y="23336"/>
                  </a:cubicBezTo>
                  <a:cubicBezTo>
                    <a:pt x="558641" y="22384"/>
                    <a:pt x="558641" y="22384"/>
                    <a:pt x="558641" y="21431"/>
                  </a:cubicBezTo>
                  <a:lnTo>
                    <a:pt x="522446" y="24289"/>
                  </a:lnTo>
                  <a:cubicBezTo>
                    <a:pt x="520541" y="28099"/>
                    <a:pt x="516731" y="36671"/>
                    <a:pt x="517684" y="40481"/>
                  </a:cubicBezTo>
                  <a:cubicBezTo>
                    <a:pt x="518636" y="41434"/>
                    <a:pt x="518636" y="42386"/>
                    <a:pt x="518636" y="43339"/>
                  </a:cubicBezTo>
                  <a:cubicBezTo>
                    <a:pt x="525304" y="45244"/>
                    <a:pt x="530066" y="50006"/>
                    <a:pt x="530066" y="56674"/>
                  </a:cubicBezTo>
                  <a:cubicBezTo>
                    <a:pt x="531019" y="65246"/>
                    <a:pt x="524351" y="71914"/>
                    <a:pt x="515779" y="72866"/>
                  </a:cubicBezTo>
                  <a:cubicBezTo>
                    <a:pt x="507206" y="73819"/>
                    <a:pt x="499586" y="67151"/>
                    <a:pt x="499586" y="59531"/>
                  </a:cubicBezTo>
                  <a:cubicBezTo>
                    <a:pt x="498634" y="52864"/>
                    <a:pt x="502444" y="47149"/>
                    <a:pt x="509111" y="44291"/>
                  </a:cubicBezTo>
                  <a:cubicBezTo>
                    <a:pt x="510064" y="41434"/>
                    <a:pt x="511969" y="33814"/>
                    <a:pt x="507206" y="27146"/>
                  </a:cubicBezTo>
                  <a:cubicBezTo>
                    <a:pt x="506254" y="26194"/>
                    <a:pt x="506254" y="26194"/>
                    <a:pt x="506254" y="25241"/>
                  </a:cubicBezTo>
                  <a:lnTo>
                    <a:pt x="470059" y="28099"/>
                  </a:lnTo>
                  <a:cubicBezTo>
                    <a:pt x="468154" y="31909"/>
                    <a:pt x="464344" y="40481"/>
                    <a:pt x="466249" y="44291"/>
                  </a:cubicBezTo>
                  <a:cubicBezTo>
                    <a:pt x="467201" y="45244"/>
                    <a:pt x="467201" y="46196"/>
                    <a:pt x="467201" y="47149"/>
                  </a:cubicBezTo>
                  <a:cubicBezTo>
                    <a:pt x="473869" y="49054"/>
                    <a:pt x="478631" y="53816"/>
                    <a:pt x="478631" y="60484"/>
                  </a:cubicBezTo>
                  <a:cubicBezTo>
                    <a:pt x="479584" y="69056"/>
                    <a:pt x="472916" y="75724"/>
                    <a:pt x="464344" y="76676"/>
                  </a:cubicBezTo>
                  <a:cubicBezTo>
                    <a:pt x="455771" y="77629"/>
                    <a:pt x="448151" y="70961"/>
                    <a:pt x="448151" y="63341"/>
                  </a:cubicBezTo>
                  <a:cubicBezTo>
                    <a:pt x="447199" y="56674"/>
                    <a:pt x="451009" y="50959"/>
                    <a:pt x="457676" y="48101"/>
                  </a:cubicBezTo>
                  <a:cubicBezTo>
                    <a:pt x="458629" y="45244"/>
                    <a:pt x="460534" y="37624"/>
                    <a:pt x="455771" y="30956"/>
                  </a:cubicBezTo>
                  <a:cubicBezTo>
                    <a:pt x="455771" y="30004"/>
                    <a:pt x="454819" y="30004"/>
                    <a:pt x="454819" y="29051"/>
                  </a:cubicBezTo>
                  <a:lnTo>
                    <a:pt x="417671" y="33814"/>
                  </a:lnTo>
                  <a:cubicBezTo>
                    <a:pt x="415766" y="37624"/>
                    <a:pt x="411956" y="46196"/>
                    <a:pt x="413861" y="50006"/>
                  </a:cubicBezTo>
                  <a:cubicBezTo>
                    <a:pt x="413861" y="50959"/>
                    <a:pt x="414814" y="51911"/>
                    <a:pt x="414814" y="52864"/>
                  </a:cubicBezTo>
                  <a:cubicBezTo>
                    <a:pt x="420529" y="54769"/>
                    <a:pt x="426244" y="59531"/>
                    <a:pt x="426244" y="66199"/>
                  </a:cubicBezTo>
                  <a:cubicBezTo>
                    <a:pt x="427196" y="74771"/>
                    <a:pt x="420529" y="81439"/>
                    <a:pt x="411956" y="82391"/>
                  </a:cubicBezTo>
                  <a:cubicBezTo>
                    <a:pt x="403384" y="83344"/>
                    <a:pt x="395764" y="76676"/>
                    <a:pt x="395764" y="69056"/>
                  </a:cubicBezTo>
                  <a:cubicBezTo>
                    <a:pt x="394811" y="62389"/>
                    <a:pt x="398621" y="56674"/>
                    <a:pt x="404336" y="53816"/>
                  </a:cubicBezTo>
                  <a:cubicBezTo>
                    <a:pt x="405289" y="50959"/>
                    <a:pt x="407194" y="43339"/>
                    <a:pt x="402431" y="36671"/>
                  </a:cubicBezTo>
                  <a:cubicBezTo>
                    <a:pt x="402431" y="35719"/>
                    <a:pt x="401479" y="35719"/>
                    <a:pt x="401479" y="34766"/>
                  </a:cubicBezTo>
                  <a:lnTo>
                    <a:pt x="365284" y="37624"/>
                  </a:lnTo>
                  <a:cubicBezTo>
                    <a:pt x="363379" y="41434"/>
                    <a:pt x="359569" y="50006"/>
                    <a:pt x="360521" y="53816"/>
                  </a:cubicBezTo>
                  <a:cubicBezTo>
                    <a:pt x="361474" y="54769"/>
                    <a:pt x="361474" y="55721"/>
                    <a:pt x="361474" y="56674"/>
                  </a:cubicBezTo>
                  <a:cubicBezTo>
                    <a:pt x="368141" y="58579"/>
                    <a:pt x="372904" y="63341"/>
                    <a:pt x="372904" y="70009"/>
                  </a:cubicBezTo>
                  <a:cubicBezTo>
                    <a:pt x="373856" y="78581"/>
                    <a:pt x="367189" y="85249"/>
                    <a:pt x="358616" y="86201"/>
                  </a:cubicBezTo>
                  <a:cubicBezTo>
                    <a:pt x="350044" y="87154"/>
                    <a:pt x="342424" y="80486"/>
                    <a:pt x="342424" y="72866"/>
                  </a:cubicBezTo>
                  <a:cubicBezTo>
                    <a:pt x="341471" y="66199"/>
                    <a:pt x="345281" y="60484"/>
                    <a:pt x="350996" y="57626"/>
                  </a:cubicBezTo>
                  <a:cubicBezTo>
                    <a:pt x="351949" y="54769"/>
                    <a:pt x="353854" y="47149"/>
                    <a:pt x="349091" y="40481"/>
                  </a:cubicBezTo>
                  <a:cubicBezTo>
                    <a:pt x="349091" y="39529"/>
                    <a:pt x="348139" y="39529"/>
                    <a:pt x="348139" y="38576"/>
                  </a:cubicBezTo>
                  <a:lnTo>
                    <a:pt x="311944" y="41434"/>
                  </a:lnTo>
                  <a:cubicBezTo>
                    <a:pt x="310039" y="45244"/>
                    <a:pt x="306229" y="53816"/>
                    <a:pt x="308134" y="57626"/>
                  </a:cubicBezTo>
                  <a:cubicBezTo>
                    <a:pt x="309086" y="58579"/>
                    <a:pt x="309086" y="59531"/>
                    <a:pt x="309086" y="60484"/>
                  </a:cubicBezTo>
                  <a:cubicBezTo>
                    <a:pt x="315754" y="62389"/>
                    <a:pt x="320516" y="67151"/>
                    <a:pt x="320516" y="73819"/>
                  </a:cubicBezTo>
                  <a:cubicBezTo>
                    <a:pt x="321469" y="82391"/>
                    <a:pt x="314801" y="89059"/>
                    <a:pt x="306229" y="90011"/>
                  </a:cubicBezTo>
                  <a:cubicBezTo>
                    <a:pt x="297656" y="90964"/>
                    <a:pt x="290036" y="84296"/>
                    <a:pt x="290036" y="76676"/>
                  </a:cubicBezTo>
                  <a:cubicBezTo>
                    <a:pt x="289084" y="70009"/>
                    <a:pt x="292894" y="64294"/>
                    <a:pt x="298609" y="61436"/>
                  </a:cubicBezTo>
                  <a:cubicBezTo>
                    <a:pt x="299561" y="58579"/>
                    <a:pt x="301466" y="50959"/>
                    <a:pt x="296704" y="44291"/>
                  </a:cubicBezTo>
                  <a:cubicBezTo>
                    <a:pt x="295751" y="43339"/>
                    <a:pt x="295751" y="43339"/>
                    <a:pt x="295751" y="42386"/>
                  </a:cubicBezTo>
                  <a:lnTo>
                    <a:pt x="259556" y="45244"/>
                  </a:lnTo>
                  <a:cubicBezTo>
                    <a:pt x="257651" y="49054"/>
                    <a:pt x="253841" y="57626"/>
                    <a:pt x="255746" y="61436"/>
                  </a:cubicBezTo>
                  <a:cubicBezTo>
                    <a:pt x="256699" y="62389"/>
                    <a:pt x="256699" y="63341"/>
                    <a:pt x="256699" y="64294"/>
                  </a:cubicBezTo>
                  <a:cubicBezTo>
                    <a:pt x="263366" y="66199"/>
                    <a:pt x="268129" y="70961"/>
                    <a:pt x="268129" y="77629"/>
                  </a:cubicBezTo>
                  <a:cubicBezTo>
                    <a:pt x="269081" y="86201"/>
                    <a:pt x="262414" y="92869"/>
                    <a:pt x="253841" y="93821"/>
                  </a:cubicBezTo>
                  <a:cubicBezTo>
                    <a:pt x="245269" y="94774"/>
                    <a:pt x="237649" y="88106"/>
                    <a:pt x="237649" y="80486"/>
                  </a:cubicBezTo>
                  <a:cubicBezTo>
                    <a:pt x="236696" y="73819"/>
                    <a:pt x="240506" y="68104"/>
                    <a:pt x="247174" y="65246"/>
                  </a:cubicBezTo>
                  <a:cubicBezTo>
                    <a:pt x="248126" y="62389"/>
                    <a:pt x="250031" y="54769"/>
                    <a:pt x="245269" y="48101"/>
                  </a:cubicBezTo>
                  <a:cubicBezTo>
                    <a:pt x="245269" y="47149"/>
                    <a:pt x="244316" y="47149"/>
                    <a:pt x="244316" y="46196"/>
                  </a:cubicBezTo>
                  <a:lnTo>
                    <a:pt x="208121" y="49054"/>
                  </a:lnTo>
                  <a:cubicBezTo>
                    <a:pt x="206216" y="52864"/>
                    <a:pt x="202406" y="61436"/>
                    <a:pt x="204311" y="65246"/>
                  </a:cubicBezTo>
                  <a:cubicBezTo>
                    <a:pt x="205264" y="66199"/>
                    <a:pt x="205264" y="67151"/>
                    <a:pt x="205264" y="68104"/>
                  </a:cubicBezTo>
                  <a:cubicBezTo>
                    <a:pt x="210979" y="69056"/>
                    <a:pt x="216694" y="74771"/>
                    <a:pt x="216694" y="81439"/>
                  </a:cubicBezTo>
                  <a:cubicBezTo>
                    <a:pt x="217646" y="90011"/>
                    <a:pt x="210979" y="96679"/>
                    <a:pt x="202406" y="97631"/>
                  </a:cubicBezTo>
                  <a:cubicBezTo>
                    <a:pt x="193834" y="98584"/>
                    <a:pt x="186214" y="91916"/>
                    <a:pt x="186214" y="84296"/>
                  </a:cubicBezTo>
                  <a:cubicBezTo>
                    <a:pt x="185261" y="77629"/>
                    <a:pt x="189071" y="71914"/>
                    <a:pt x="194786" y="69056"/>
                  </a:cubicBezTo>
                  <a:cubicBezTo>
                    <a:pt x="195739" y="66199"/>
                    <a:pt x="197644" y="58579"/>
                    <a:pt x="192881" y="51911"/>
                  </a:cubicBezTo>
                  <a:cubicBezTo>
                    <a:pt x="192881" y="50959"/>
                    <a:pt x="191929" y="50959"/>
                    <a:pt x="191929" y="50006"/>
                  </a:cubicBezTo>
                  <a:lnTo>
                    <a:pt x="155734" y="52864"/>
                  </a:lnTo>
                  <a:cubicBezTo>
                    <a:pt x="153829" y="56674"/>
                    <a:pt x="150019" y="65246"/>
                    <a:pt x="151924" y="69056"/>
                  </a:cubicBezTo>
                  <a:cubicBezTo>
                    <a:pt x="152876" y="70009"/>
                    <a:pt x="152876" y="70961"/>
                    <a:pt x="152876" y="71914"/>
                  </a:cubicBezTo>
                  <a:cubicBezTo>
                    <a:pt x="159544" y="73819"/>
                    <a:pt x="164306" y="78581"/>
                    <a:pt x="164306" y="85249"/>
                  </a:cubicBezTo>
                  <a:cubicBezTo>
                    <a:pt x="165259" y="93821"/>
                    <a:pt x="158591" y="100489"/>
                    <a:pt x="150019" y="101441"/>
                  </a:cubicBezTo>
                  <a:cubicBezTo>
                    <a:pt x="141446" y="102394"/>
                    <a:pt x="133826" y="95726"/>
                    <a:pt x="133826" y="88106"/>
                  </a:cubicBezTo>
                  <a:cubicBezTo>
                    <a:pt x="132874" y="81439"/>
                    <a:pt x="136684" y="75724"/>
                    <a:pt x="142399" y="72866"/>
                  </a:cubicBezTo>
                  <a:cubicBezTo>
                    <a:pt x="143351" y="70009"/>
                    <a:pt x="145256" y="62389"/>
                    <a:pt x="140494" y="55721"/>
                  </a:cubicBezTo>
                  <a:cubicBezTo>
                    <a:pt x="140494" y="54769"/>
                    <a:pt x="139541" y="54769"/>
                    <a:pt x="139541" y="53816"/>
                  </a:cubicBezTo>
                  <a:lnTo>
                    <a:pt x="103346" y="56674"/>
                  </a:lnTo>
                  <a:cubicBezTo>
                    <a:pt x="101441" y="60484"/>
                    <a:pt x="97631" y="69056"/>
                    <a:pt x="98584" y="72866"/>
                  </a:cubicBezTo>
                  <a:cubicBezTo>
                    <a:pt x="99536" y="73819"/>
                    <a:pt x="99536" y="74771"/>
                    <a:pt x="99536" y="75724"/>
                  </a:cubicBezTo>
                  <a:cubicBezTo>
                    <a:pt x="106204" y="77629"/>
                    <a:pt x="110966" y="82391"/>
                    <a:pt x="110966" y="89059"/>
                  </a:cubicBezTo>
                  <a:cubicBezTo>
                    <a:pt x="111919" y="97631"/>
                    <a:pt x="105251" y="104299"/>
                    <a:pt x="96679" y="105251"/>
                  </a:cubicBezTo>
                  <a:cubicBezTo>
                    <a:pt x="88106" y="106204"/>
                    <a:pt x="80486" y="99536"/>
                    <a:pt x="80486" y="91916"/>
                  </a:cubicBezTo>
                  <a:cubicBezTo>
                    <a:pt x="79534" y="85249"/>
                    <a:pt x="83344" y="79534"/>
                    <a:pt x="89059" y="76676"/>
                  </a:cubicBezTo>
                  <a:cubicBezTo>
                    <a:pt x="90011" y="73819"/>
                    <a:pt x="91916" y="66199"/>
                    <a:pt x="87154" y="59531"/>
                  </a:cubicBezTo>
                  <a:cubicBezTo>
                    <a:pt x="87154" y="58579"/>
                    <a:pt x="86201" y="58579"/>
                    <a:pt x="86201" y="57626"/>
                  </a:cubicBezTo>
                  <a:lnTo>
                    <a:pt x="50006" y="60484"/>
                  </a:lnTo>
                  <a:cubicBezTo>
                    <a:pt x="48101" y="64294"/>
                    <a:pt x="44291" y="72866"/>
                    <a:pt x="46196" y="76676"/>
                  </a:cubicBezTo>
                  <a:cubicBezTo>
                    <a:pt x="47149" y="77629"/>
                    <a:pt x="47149" y="78581"/>
                    <a:pt x="47149" y="79534"/>
                  </a:cubicBezTo>
                  <a:cubicBezTo>
                    <a:pt x="53816" y="81439"/>
                    <a:pt x="58579" y="86201"/>
                    <a:pt x="58579" y="92869"/>
                  </a:cubicBezTo>
                  <a:cubicBezTo>
                    <a:pt x="59531" y="101441"/>
                    <a:pt x="52864" y="108109"/>
                    <a:pt x="44291" y="109061"/>
                  </a:cubicBezTo>
                  <a:cubicBezTo>
                    <a:pt x="35719" y="110014"/>
                    <a:pt x="28099" y="103346"/>
                    <a:pt x="28099" y="95726"/>
                  </a:cubicBezTo>
                  <a:cubicBezTo>
                    <a:pt x="27146" y="89059"/>
                    <a:pt x="30956" y="83344"/>
                    <a:pt x="36671" y="80486"/>
                  </a:cubicBezTo>
                  <a:cubicBezTo>
                    <a:pt x="37624" y="77629"/>
                    <a:pt x="39529" y="70009"/>
                    <a:pt x="34766" y="63341"/>
                  </a:cubicBezTo>
                  <a:cubicBezTo>
                    <a:pt x="33814" y="62389"/>
                    <a:pt x="33814" y="62389"/>
                    <a:pt x="33814" y="61436"/>
                  </a:cubicBezTo>
                  <a:lnTo>
                    <a:pt x="7144" y="63341"/>
                  </a:lnTo>
                  <a:lnTo>
                    <a:pt x="51911" y="578644"/>
                  </a:lnTo>
                  <a:lnTo>
                    <a:pt x="742474" y="522446"/>
                  </a:lnTo>
                  <a:lnTo>
                    <a:pt x="697706" y="7144"/>
                  </a:lnTo>
                  <a:lnTo>
                    <a:pt x="679609" y="12859"/>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B39C0A35-323C-4E02-9C7F-97657A430F56}"/>
                </a:ext>
              </a:extLst>
            </p:cNvPr>
            <p:cNvSpPr/>
            <p:nvPr/>
          </p:nvSpPr>
          <p:spPr>
            <a:xfrm>
              <a:off x="4964065" y="612403"/>
              <a:ext cx="1944736" cy="1520883"/>
            </a:xfrm>
            <a:custGeom>
              <a:avLst/>
              <a:gdLst>
                <a:gd name="connsiteX0" fmla="*/ 506254 w 742950"/>
                <a:gd name="connsiteY0" fmla="*/ 23336 h 581025"/>
                <a:gd name="connsiteX1" fmla="*/ 508159 w 742950"/>
                <a:gd name="connsiteY1" fmla="*/ 40481 h 581025"/>
                <a:gd name="connsiteX2" fmla="*/ 498634 w 742950"/>
                <a:gd name="connsiteY2" fmla="*/ 55721 h 581025"/>
                <a:gd name="connsiteX3" fmla="*/ 514826 w 742950"/>
                <a:gd name="connsiteY3" fmla="*/ 69056 h 581025"/>
                <a:gd name="connsiteX4" fmla="*/ 529114 w 742950"/>
                <a:gd name="connsiteY4" fmla="*/ 52864 h 581025"/>
                <a:gd name="connsiteX5" fmla="*/ 517684 w 742950"/>
                <a:gd name="connsiteY5" fmla="*/ 39529 h 581025"/>
                <a:gd name="connsiteX6" fmla="*/ 516731 w 742950"/>
                <a:gd name="connsiteY6" fmla="*/ 36671 h 581025"/>
                <a:gd name="connsiteX7" fmla="*/ 521494 w 742950"/>
                <a:gd name="connsiteY7" fmla="*/ 20479 h 581025"/>
                <a:gd name="connsiteX8" fmla="*/ 557689 w 742950"/>
                <a:gd name="connsiteY8" fmla="*/ 17621 h 581025"/>
                <a:gd name="connsiteX9" fmla="*/ 558641 w 742950"/>
                <a:gd name="connsiteY9" fmla="*/ 19526 h 581025"/>
                <a:gd name="connsiteX10" fmla="*/ 560546 w 742950"/>
                <a:gd name="connsiteY10" fmla="*/ 36671 h 581025"/>
                <a:gd name="connsiteX11" fmla="*/ 551974 w 742950"/>
                <a:gd name="connsiteY11" fmla="*/ 51911 h 581025"/>
                <a:gd name="connsiteX12" fmla="*/ 568166 w 742950"/>
                <a:gd name="connsiteY12" fmla="*/ 65246 h 581025"/>
                <a:gd name="connsiteX13" fmla="*/ 582454 w 742950"/>
                <a:gd name="connsiteY13" fmla="*/ 49054 h 581025"/>
                <a:gd name="connsiteX14" fmla="*/ 571024 w 742950"/>
                <a:gd name="connsiteY14" fmla="*/ 35719 h 581025"/>
                <a:gd name="connsiteX15" fmla="*/ 570071 w 742950"/>
                <a:gd name="connsiteY15" fmla="*/ 32861 h 581025"/>
                <a:gd name="connsiteX16" fmla="*/ 573881 w 742950"/>
                <a:gd name="connsiteY16" fmla="*/ 16669 h 581025"/>
                <a:gd name="connsiteX17" fmla="*/ 610076 w 742950"/>
                <a:gd name="connsiteY17" fmla="*/ 13811 h 581025"/>
                <a:gd name="connsiteX18" fmla="*/ 611029 w 742950"/>
                <a:gd name="connsiteY18" fmla="*/ 15716 h 581025"/>
                <a:gd name="connsiteX19" fmla="*/ 612934 w 742950"/>
                <a:gd name="connsiteY19" fmla="*/ 32861 h 581025"/>
                <a:gd name="connsiteX20" fmla="*/ 604361 w 742950"/>
                <a:gd name="connsiteY20" fmla="*/ 48101 h 581025"/>
                <a:gd name="connsiteX21" fmla="*/ 620554 w 742950"/>
                <a:gd name="connsiteY21" fmla="*/ 61436 h 581025"/>
                <a:gd name="connsiteX22" fmla="*/ 634841 w 742950"/>
                <a:gd name="connsiteY22" fmla="*/ 45244 h 581025"/>
                <a:gd name="connsiteX23" fmla="*/ 623411 w 742950"/>
                <a:gd name="connsiteY23" fmla="*/ 31909 h 581025"/>
                <a:gd name="connsiteX24" fmla="*/ 622459 w 742950"/>
                <a:gd name="connsiteY24" fmla="*/ 29051 h 581025"/>
                <a:gd name="connsiteX25" fmla="*/ 626269 w 742950"/>
                <a:gd name="connsiteY25" fmla="*/ 12859 h 581025"/>
                <a:gd name="connsiteX26" fmla="*/ 662464 w 742950"/>
                <a:gd name="connsiteY26" fmla="*/ 10001 h 581025"/>
                <a:gd name="connsiteX27" fmla="*/ 663416 w 742950"/>
                <a:gd name="connsiteY27" fmla="*/ 11906 h 581025"/>
                <a:gd name="connsiteX28" fmla="*/ 665321 w 742950"/>
                <a:gd name="connsiteY28" fmla="*/ 29051 h 581025"/>
                <a:gd name="connsiteX29" fmla="*/ 656749 w 742950"/>
                <a:gd name="connsiteY29" fmla="*/ 44291 h 581025"/>
                <a:gd name="connsiteX30" fmla="*/ 672941 w 742950"/>
                <a:gd name="connsiteY30" fmla="*/ 57626 h 581025"/>
                <a:gd name="connsiteX31" fmla="*/ 687229 w 742950"/>
                <a:gd name="connsiteY31" fmla="*/ 41434 h 581025"/>
                <a:gd name="connsiteX32" fmla="*/ 675799 w 742950"/>
                <a:gd name="connsiteY32" fmla="*/ 28099 h 581025"/>
                <a:gd name="connsiteX33" fmla="*/ 674846 w 742950"/>
                <a:gd name="connsiteY33" fmla="*/ 25241 h 581025"/>
                <a:gd name="connsiteX34" fmla="*/ 678656 w 742950"/>
                <a:gd name="connsiteY34" fmla="*/ 9049 h 581025"/>
                <a:gd name="connsiteX35" fmla="*/ 697706 w 742950"/>
                <a:gd name="connsiteY35" fmla="*/ 7144 h 581025"/>
                <a:gd name="connsiteX36" fmla="*/ 742474 w 742950"/>
                <a:gd name="connsiteY36" fmla="*/ 522446 h 581025"/>
                <a:gd name="connsiteX37" fmla="*/ 51911 w 742950"/>
                <a:gd name="connsiteY37" fmla="*/ 578644 h 581025"/>
                <a:gd name="connsiteX38" fmla="*/ 7144 w 742950"/>
                <a:gd name="connsiteY38" fmla="*/ 63341 h 581025"/>
                <a:gd name="connsiteX39" fmla="*/ 33814 w 742950"/>
                <a:gd name="connsiteY39" fmla="*/ 61436 h 581025"/>
                <a:gd name="connsiteX40" fmla="*/ 34766 w 742950"/>
                <a:gd name="connsiteY40" fmla="*/ 63341 h 581025"/>
                <a:gd name="connsiteX41" fmla="*/ 36671 w 742950"/>
                <a:gd name="connsiteY41" fmla="*/ 80486 h 581025"/>
                <a:gd name="connsiteX42" fmla="*/ 28099 w 742950"/>
                <a:gd name="connsiteY42" fmla="*/ 95726 h 581025"/>
                <a:gd name="connsiteX43" fmla="*/ 44291 w 742950"/>
                <a:gd name="connsiteY43" fmla="*/ 109061 h 581025"/>
                <a:gd name="connsiteX44" fmla="*/ 58579 w 742950"/>
                <a:gd name="connsiteY44" fmla="*/ 92869 h 581025"/>
                <a:gd name="connsiteX45" fmla="*/ 47149 w 742950"/>
                <a:gd name="connsiteY45" fmla="*/ 79534 h 581025"/>
                <a:gd name="connsiteX46" fmla="*/ 46196 w 742950"/>
                <a:gd name="connsiteY46" fmla="*/ 76676 h 581025"/>
                <a:gd name="connsiteX47" fmla="*/ 50006 w 742950"/>
                <a:gd name="connsiteY47" fmla="*/ 60484 h 581025"/>
                <a:gd name="connsiteX48" fmla="*/ 86201 w 742950"/>
                <a:gd name="connsiteY48" fmla="*/ 57626 h 581025"/>
                <a:gd name="connsiteX49" fmla="*/ 87154 w 742950"/>
                <a:gd name="connsiteY49" fmla="*/ 59531 h 581025"/>
                <a:gd name="connsiteX50" fmla="*/ 89059 w 742950"/>
                <a:gd name="connsiteY50" fmla="*/ 76676 h 581025"/>
                <a:gd name="connsiteX51" fmla="*/ 80486 w 742950"/>
                <a:gd name="connsiteY51" fmla="*/ 91916 h 581025"/>
                <a:gd name="connsiteX52" fmla="*/ 96679 w 742950"/>
                <a:gd name="connsiteY52" fmla="*/ 105251 h 581025"/>
                <a:gd name="connsiteX53" fmla="*/ 110966 w 742950"/>
                <a:gd name="connsiteY53" fmla="*/ 89059 h 581025"/>
                <a:gd name="connsiteX54" fmla="*/ 99536 w 742950"/>
                <a:gd name="connsiteY54" fmla="*/ 75724 h 581025"/>
                <a:gd name="connsiteX55" fmla="*/ 98584 w 742950"/>
                <a:gd name="connsiteY55" fmla="*/ 72866 h 581025"/>
                <a:gd name="connsiteX56" fmla="*/ 103346 w 742950"/>
                <a:gd name="connsiteY56" fmla="*/ 56674 h 581025"/>
                <a:gd name="connsiteX57" fmla="*/ 139541 w 742950"/>
                <a:gd name="connsiteY57" fmla="*/ 53816 h 581025"/>
                <a:gd name="connsiteX58" fmla="*/ 140494 w 742950"/>
                <a:gd name="connsiteY58" fmla="*/ 55721 h 581025"/>
                <a:gd name="connsiteX59" fmla="*/ 142399 w 742950"/>
                <a:gd name="connsiteY59" fmla="*/ 72866 h 581025"/>
                <a:gd name="connsiteX60" fmla="*/ 133826 w 742950"/>
                <a:gd name="connsiteY60" fmla="*/ 88106 h 581025"/>
                <a:gd name="connsiteX61" fmla="*/ 150019 w 742950"/>
                <a:gd name="connsiteY61" fmla="*/ 101441 h 581025"/>
                <a:gd name="connsiteX62" fmla="*/ 164306 w 742950"/>
                <a:gd name="connsiteY62" fmla="*/ 85249 h 581025"/>
                <a:gd name="connsiteX63" fmla="*/ 152876 w 742950"/>
                <a:gd name="connsiteY63" fmla="*/ 71914 h 581025"/>
                <a:gd name="connsiteX64" fmla="*/ 151924 w 742950"/>
                <a:gd name="connsiteY64" fmla="*/ 69056 h 581025"/>
                <a:gd name="connsiteX65" fmla="*/ 155734 w 742950"/>
                <a:gd name="connsiteY65" fmla="*/ 52864 h 581025"/>
                <a:gd name="connsiteX66" fmla="*/ 191929 w 742950"/>
                <a:gd name="connsiteY66" fmla="*/ 50006 h 581025"/>
                <a:gd name="connsiteX67" fmla="*/ 192881 w 742950"/>
                <a:gd name="connsiteY67" fmla="*/ 51911 h 581025"/>
                <a:gd name="connsiteX68" fmla="*/ 194786 w 742950"/>
                <a:gd name="connsiteY68" fmla="*/ 69056 h 581025"/>
                <a:gd name="connsiteX69" fmla="*/ 186214 w 742950"/>
                <a:gd name="connsiteY69" fmla="*/ 84296 h 581025"/>
                <a:gd name="connsiteX70" fmla="*/ 202406 w 742950"/>
                <a:gd name="connsiteY70" fmla="*/ 97631 h 581025"/>
                <a:gd name="connsiteX71" fmla="*/ 216694 w 742950"/>
                <a:gd name="connsiteY71" fmla="*/ 81439 h 581025"/>
                <a:gd name="connsiteX72" fmla="*/ 205264 w 742950"/>
                <a:gd name="connsiteY72" fmla="*/ 68104 h 581025"/>
                <a:gd name="connsiteX73" fmla="*/ 204311 w 742950"/>
                <a:gd name="connsiteY73" fmla="*/ 65246 h 581025"/>
                <a:gd name="connsiteX74" fmla="*/ 208121 w 742950"/>
                <a:gd name="connsiteY74" fmla="*/ 49054 h 581025"/>
                <a:gd name="connsiteX75" fmla="*/ 244316 w 742950"/>
                <a:gd name="connsiteY75" fmla="*/ 46196 h 581025"/>
                <a:gd name="connsiteX76" fmla="*/ 245269 w 742950"/>
                <a:gd name="connsiteY76" fmla="*/ 48101 h 581025"/>
                <a:gd name="connsiteX77" fmla="*/ 247174 w 742950"/>
                <a:gd name="connsiteY77" fmla="*/ 65246 h 581025"/>
                <a:gd name="connsiteX78" fmla="*/ 237649 w 742950"/>
                <a:gd name="connsiteY78" fmla="*/ 80486 h 581025"/>
                <a:gd name="connsiteX79" fmla="*/ 253841 w 742950"/>
                <a:gd name="connsiteY79" fmla="*/ 93821 h 581025"/>
                <a:gd name="connsiteX80" fmla="*/ 268129 w 742950"/>
                <a:gd name="connsiteY80" fmla="*/ 77629 h 581025"/>
                <a:gd name="connsiteX81" fmla="*/ 256699 w 742950"/>
                <a:gd name="connsiteY81" fmla="*/ 64294 h 581025"/>
                <a:gd name="connsiteX82" fmla="*/ 255746 w 742950"/>
                <a:gd name="connsiteY82" fmla="*/ 61436 h 581025"/>
                <a:gd name="connsiteX83" fmla="*/ 259556 w 742950"/>
                <a:gd name="connsiteY83" fmla="*/ 45244 h 581025"/>
                <a:gd name="connsiteX84" fmla="*/ 295751 w 742950"/>
                <a:gd name="connsiteY84" fmla="*/ 42386 h 581025"/>
                <a:gd name="connsiteX85" fmla="*/ 296704 w 742950"/>
                <a:gd name="connsiteY85" fmla="*/ 44291 h 581025"/>
                <a:gd name="connsiteX86" fmla="*/ 298609 w 742950"/>
                <a:gd name="connsiteY86" fmla="*/ 61436 h 581025"/>
                <a:gd name="connsiteX87" fmla="*/ 290036 w 742950"/>
                <a:gd name="connsiteY87" fmla="*/ 76676 h 581025"/>
                <a:gd name="connsiteX88" fmla="*/ 306229 w 742950"/>
                <a:gd name="connsiteY88" fmla="*/ 90011 h 581025"/>
                <a:gd name="connsiteX89" fmla="*/ 320516 w 742950"/>
                <a:gd name="connsiteY89" fmla="*/ 73819 h 581025"/>
                <a:gd name="connsiteX90" fmla="*/ 309086 w 742950"/>
                <a:gd name="connsiteY90" fmla="*/ 60484 h 581025"/>
                <a:gd name="connsiteX91" fmla="*/ 308134 w 742950"/>
                <a:gd name="connsiteY91" fmla="*/ 57626 h 581025"/>
                <a:gd name="connsiteX92" fmla="*/ 311944 w 742950"/>
                <a:gd name="connsiteY92" fmla="*/ 41434 h 581025"/>
                <a:gd name="connsiteX93" fmla="*/ 348139 w 742950"/>
                <a:gd name="connsiteY93" fmla="*/ 38576 h 581025"/>
                <a:gd name="connsiteX94" fmla="*/ 349091 w 742950"/>
                <a:gd name="connsiteY94" fmla="*/ 40481 h 581025"/>
                <a:gd name="connsiteX95" fmla="*/ 350996 w 742950"/>
                <a:gd name="connsiteY95" fmla="*/ 57626 h 581025"/>
                <a:gd name="connsiteX96" fmla="*/ 342424 w 742950"/>
                <a:gd name="connsiteY96" fmla="*/ 72866 h 581025"/>
                <a:gd name="connsiteX97" fmla="*/ 358616 w 742950"/>
                <a:gd name="connsiteY97" fmla="*/ 86201 h 581025"/>
                <a:gd name="connsiteX98" fmla="*/ 372904 w 742950"/>
                <a:gd name="connsiteY98" fmla="*/ 70009 h 581025"/>
                <a:gd name="connsiteX99" fmla="*/ 361474 w 742950"/>
                <a:gd name="connsiteY99" fmla="*/ 56674 h 581025"/>
                <a:gd name="connsiteX100" fmla="*/ 360521 w 742950"/>
                <a:gd name="connsiteY100" fmla="*/ 53816 h 581025"/>
                <a:gd name="connsiteX101" fmla="*/ 365284 w 742950"/>
                <a:gd name="connsiteY101" fmla="*/ 37624 h 581025"/>
                <a:gd name="connsiteX102" fmla="*/ 401479 w 742950"/>
                <a:gd name="connsiteY102" fmla="*/ 34766 h 581025"/>
                <a:gd name="connsiteX103" fmla="*/ 402431 w 742950"/>
                <a:gd name="connsiteY103" fmla="*/ 36671 h 581025"/>
                <a:gd name="connsiteX104" fmla="*/ 404336 w 742950"/>
                <a:gd name="connsiteY104" fmla="*/ 53816 h 581025"/>
                <a:gd name="connsiteX105" fmla="*/ 395764 w 742950"/>
                <a:gd name="connsiteY105" fmla="*/ 69056 h 581025"/>
                <a:gd name="connsiteX106" fmla="*/ 411956 w 742950"/>
                <a:gd name="connsiteY106" fmla="*/ 82391 h 581025"/>
                <a:gd name="connsiteX107" fmla="*/ 426244 w 742950"/>
                <a:gd name="connsiteY107" fmla="*/ 66199 h 581025"/>
                <a:gd name="connsiteX108" fmla="*/ 414814 w 742950"/>
                <a:gd name="connsiteY108" fmla="*/ 52864 h 581025"/>
                <a:gd name="connsiteX109" fmla="*/ 413861 w 742950"/>
                <a:gd name="connsiteY109" fmla="*/ 50006 h 581025"/>
                <a:gd name="connsiteX110" fmla="*/ 417671 w 742950"/>
                <a:gd name="connsiteY110" fmla="*/ 33814 h 581025"/>
                <a:gd name="connsiteX111" fmla="*/ 453866 w 742950"/>
                <a:gd name="connsiteY111" fmla="*/ 30956 h 581025"/>
                <a:gd name="connsiteX112" fmla="*/ 454819 w 742950"/>
                <a:gd name="connsiteY112" fmla="*/ 32861 h 581025"/>
                <a:gd name="connsiteX113" fmla="*/ 456724 w 742950"/>
                <a:gd name="connsiteY113" fmla="*/ 50006 h 581025"/>
                <a:gd name="connsiteX114" fmla="*/ 447199 w 742950"/>
                <a:gd name="connsiteY114" fmla="*/ 65246 h 581025"/>
                <a:gd name="connsiteX115" fmla="*/ 463391 w 742950"/>
                <a:gd name="connsiteY115" fmla="*/ 78581 h 581025"/>
                <a:gd name="connsiteX116" fmla="*/ 477679 w 742950"/>
                <a:gd name="connsiteY116" fmla="*/ 62389 h 581025"/>
                <a:gd name="connsiteX117" fmla="*/ 466249 w 742950"/>
                <a:gd name="connsiteY117" fmla="*/ 49054 h 581025"/>
                <a:gd name="connsiteX118" fmla="*/ 465296 w 742950"/>
                <a:gd name="connsiteY118" fmla="*/ 46196 h 581025"/>
                <a:gd name="connsiteX119" fmla="*/ 469106 w 742950"/>
                <a:gd name="connsiteY119" fmla="*/ 30004 h 581025"/>
                <a:gd name="connsiteX120" fmla="*/ 505301 w 742950"/>
                <a:gd name="connsiteY120" fmla="*/ 27146 h 581025"/>
                <a:gd name="connsiteX121" fmla="*/ 506254 w 742950"/>
                <a:gd name="connsiteY121" fmla="*/ 23336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742950" h="581025">
                  <a:moveTo>
                    <a:pt x="506254" y="23336"/>
                  </a:moveTo>
                  <a:cubicBezTo>
                    <a:pt x="511016" y="30004"/>
                    <a:pt x="510064" y="37624"/>
                    <a:pt x="508159" y="40481"/>
                  </a:cubicBezTo>
                  <a:cubicBezTo>
                    <a:pt x="502444" y="43339"/>
                    <a:pt x="498634" y="49054"/>
                    <a:pt x="498634" y="55721"/>
                  </a:cubicBezTo>
                  <a:cubicBezTo>
                    <a:pt x="499586" y="64294"/>
                    <a:pt x="507206" y="70009"/>
                    <a:pt x="514826" y="69056"/>
                  </a:cubicBezTo>
                  <a:cubicBezTo>
                    <a:pt x="523399" y="68104"/>
                    <a:pt x="529114" y="61436"/>
                    <a:pt x="529114" y="52864"/>
                  </a:cubicBezTo>
                  <a:cubicBezTo>
                    <a:pt x="528161" y="46196"/>
                    <a:pt x="523399" y="41434"/>
                    <a:pt x="517684" y="39529"/>
                  </a:cubicBezTo>
                  <a:cubicBezTo>
                    <a:pt x="517684" y="38576"/>
                    <a:pt x="517684" y="37624"/>
                    <a:pt x="516731" y="36671"/>
                  </a:cubicBezTo>
                  <a:cubicBezTo>
                    <a:pt x="514826" y="31909"/>
                    <a:pt x="518636" y="24289"/>
                    <a:pt x="521494" y="20479"/>
                  </a:cubicBezTo>
                  <a:lnTo>
                    <a:pt x="557689" y="17621"/>
                  </a:lnTo>
                  <a:cubicBezTo>
                    <a:pt x="557689" y="18574"/>
                    <a:pt x="558641" y="18574"/>
                    <a:pt x="558641" y="19526"/>
                  </a:cubicBezTo>
                  <a:cubicBezTo>
                    <a:pt x="563404" y="26194"/>
                    <a:pt x="562451" y="33814"/>
                    <a:pt x="560546" y="36671"/>
                  </a:cubicBezTo>
                  <a:cubicBezTo>
                    <a:pt x="554831" y="39529"/>
                    <a:pt x="551021" y="45244"/>
                    <a:pt x="551974" y="51911"/>
                  </a:cubicBezTo>
                  <a:cubicBezTo>
                    <a:pt x="552926" y="60484"/>
                    <a:pt x="560546" y="66199"/>
                    <a:pt x="568166" y="65246"/>
                  </a:cubicBezTo>
                  <a:cubicBezTo>
                    <a:pt x="576739" y="64294"/>
                    <a:pt x="582454" y="57626"/>
                    <a:pt x="582454" y="49054"/>
                  </a:cubicBezTo>
                  <a:cubicBezTo>
                    <a:pt x="581501" y="42386"/>
                    <a:pt x="576739" y="37624"/>
                    <a:pt x="571024" y="35719"/>
                  </a:cubicBezTo>
                  <a:cubicBezTo>
                    <a:pt x="571024" y="34766"/>
                    <a:pt x="571024" y="33814"/>
                    <a:pt x="570071" y="32861"/>
                  </a:cubicBezTo>
                  <a:cubicBezTo>
                    <a:pt x="568166" y="28099"/>
                    <a:pt x="571976" y="20479"/>
                    <a:pt x="573881" y="16669"/>
                  </a:cubicBezTo>
                  <a:lnTo>
                    <a:pt x="610076" y="13811"/>
                  </a:lnTo>
                  <a:cubicBezTo>
                    <a:pt x="610076" y="14764"/>
                    <a:pt x="611029" y="14764"/>
                    <a:pt x="611029" y="15716"/>
                  </a:cubicBezTo>
                  <a:cubicBezTo>
                    <a:pt x="615791" y="22384"/>
                    <a:pt x="614839" y="30004"/>
                    <a:pt x="612934" y="32861"/>
                  </a:cubicBezTo>
                  <a:cubicBezTo>
                    <a:pt x="607219" y="35719"/>
                    <a:pt x="603409" y="41434"/>
                    <a:pt x="604361" y="48101"/>
                  </a:cubicBezTo>
                  <a:cubicBezTo>
                    <a:pt x="605314" y="56674"/>
                    <a:pt x="612934" y="62389"/>
                    <a:pt x="620554" y="61436"/>
                  </a:cubicBezTo>
                  <a:cubicBezTo>
                    <a:pt x="629126" y="60484"/>
                    <a:pt x="634841" y="53816"/>
                    <a:pt x="634841" y="45244"/>
                  </a:cubicBezTo>
                  <a:cubicBezTo>
                    <a:pt x="633889" y="38576"/>
                    <a:pt x="629126" y="33814"/>
                    <a:pt x="623411" y="31909"/>
                  </a:cubicBezTo>
                  <a:cubicBezTo>
                    <a:pt x="623411" y="30956"/>
                    <a:pt x="623411" y="30004"/>
                    <a:pt x="622459" y="29051"/>
                  </a:cubicBezTo>
                  <a:cubicBezTo>
                    <a:pt x="620554" y="24289"/>
                    <a:pt x="624364" y="16669"/>
                    <a:pt x="626269" y="12859"/>
                  </a:cubicBezTo>
                  <a:lnTo>
                    <a:pt x="662464" y="10001"/>
                  </a:lnTo>
                  <a:cubicBezTo>
                    <a:pt x="662464" y="10954"/>
                    <a:pt x="663416" y="10954"/>
                    <a:pt x="663416" y="11906"/>
                  </a:cubicBezTo>
                  <a:cubicBezTo>
                    <a:pt x="668179" y="18574"/>
                    <a:pt x="667226" y="26194"/>
                    <a:pt x="665321" y="29051"/>
                  </a:cubicBezTo>
                  <a:cubicBezTo>
                    <a:pt x="659606" y="31909"/>
                    <a:pt x="655796" y="37624"/>
                    <a:pt x="656749" y="44291"/>
                  </a:cubicBezTo>
                  <a:cubicBezTo>
                    <a:pt x="657701" y="52864"/>
                    <a:pt x="665321" y="58579"/>
                    <a:pt x="672941" y="57626"/>
                  </a:cubicBezTo>
                  <a:cubicBezTo>
                    <a:pt x="681514" y="56674"/>
                    <a:pt x="687229" y="50006"/>
                    <a:pt x="687229" y="41434"/>
                  </a:cubicBezTo>
                  <a:cubicBezTo>
                    <a:pt x="686276" y="34766"/>
                    <a:pt x="681514" y="30004"/>
                    <a:pt x="675799" y="28099"/>
                  </a:cubicBezTo>
                  <a:cubicBezTo>
                    <a:pt x="675799" y="27146"/>
                    <a:pt x="675799" y="26194"/>
                    <a:pt x="674846" y="25241"/>
                  </a:cubicBezTo>
                  <a:cubicBezTo>
                    <a:pt x="672941" y="20479"/>
                    <a:pt x="676751" y="12859"/>
                    <a:pt x="678656" y="9049"/>
                  </a:cubicBezTo>
                  <a:lnTo>
                    <a:pt x="697706" y="7144"/>
                  </a:lnTo>
                  <a:lnTo>
                    <a:pt x="742474" y="522446"/>
                  </a:lnTo>
                  <a:lnTo>
                    <a:pt x="51911" y="578644"/>
                  </a:lnTo>
                  <a:lnTo>
                    <a:pt x="7144" y="63341"/>
                  </a:lnTo>
                  <a:lnTo>
                    <a:pt x="33814" y="61436"/>
                  </a:lnTo>
                  <a:cubicBezTo>
                    <a:pt x="33814" y="62389"/>
                    <a:pt x="34766" y="62389"/>
                    <a:pt x="34766" y="63341"/>
                  </a:cubicBezTo>
                  <a:cubicBezTo>
                    <a:pt x="39529" y="70009"/>
                    <a:pt x="38576" y="77629"/>
                    <a:pt x="36671" y="80486"/>
                  </a:cubicBezTo>
                  <a:cubicBezTo>
                    <a:pt x="30956" y="83344"/>
                    <a:pt x="27146" y="89059"/>
                    <a:pt x="28099" y="95726"/>
                  </a:cubicBezTo>
                  <a:cubicBezTo>
                    <a:pt x="29051" y="104299"/>
                    <a:pt x="36671" y="110014"/>
                    <a:pt x="44291" y="109061"/>
                  </a:cubicBezTo>
                  <a:cubicBezTo>
                    <a:pt x="52864" y="108109"/>
                    <a:pt x="58579" y="101441"/>
                    <a:pt x="58579" y="92869"/>
                  </a:cubicBezTo>
                  <a:cubicBezTo>
                    <a:pt x="57626" y="86201"/>
                    <a:pt x="52864" y="81439"/>
                    <a:pt x="47149" y="79534"/>
                  </a:cubicBezTo>
                  <a:cubicBezTo>
                    <a:pt x="47149" y="78581"/>
                    <a:pt x="47149" y="77629"/>
                    <a:pt x="46196" y="76676"/>
                  </a:cubicBezTo>
                  <a:cubicBezTo>
                    <a:pt x="44291" y="71914"/>
                    <a:pt x="48101" y="64294"/>
                    <a:pt x="50006" y="60484"/>
                  </a:cubicBezTo>
                  <a:lnTo>
                    <a:pt x="86201" y="57626"/>
                  </a:lnTo>
                  <a:cubicBezTo>
                    <a:pt x="86201" y="58579"/>
                    <a:pt x="87154" y="58579"/>
                    <a:pt x="87154" y="59531"/>
                  </a:cubicBezTo>
                  <a:cubicBezTo>
                    <a:pt x="91916" y="66199"/>
                    <a:pt x="90964" y="73819"/>
                    <a:pt x="89059" y="76676"/>
                  </a:cubicBezTo>
                  <a:cubicBezTo>
                    <a:pt x="83344" y="79534"/>
                    <a:pt x="79534" y="85249"/>
                    <a:pt x="80486" y="91916"/>
                  </a:cubicBezTo>
                  <a:cubicBezTo>
                    <a:pt x="81439" y="100489"/>
                    <a:pt x="88106" y="106204"/>
                    <a:pt x="96679" y="105251"/>
                  </a:cubicBezTo>
                  <a:cubicBezTo>
                    <a:pt x="105251" y="104299"/>
                    <a:pt x="110966" y="97631"/>
                    <a:pt x="110966" y="89059"/>
                  </a:cubicBezTo>
                  <a:cubicBezTo>
                    <a:pt x="110014" y="82391"/>
                    <a:pt x="105251" y="77629"/>
                    <a:pt x="99536" y="75724"/>
                  </a:cubicBezTo>
                  <a:cubicBezTo>
                    <a:pt x="99536" y="74771"/>
                    <a:pt x="99536" y="73819"/>
                    <a:pt x="98584" y="72866"/>
                  </a:cubicBezTo>
                  <a:cubicBezTo>
                    <a:pt x="96679" y="68104"/>
                    <a:pt x="100489" y="60484"/>
                    <a:pt x="103346" y="56674"/>
                  </a:cubicBezTo>
                  <a:lnTo>
                    <a:pt x="139541" y="53816"/>
                  </a:lnTo>
                  <a:cubicBezTo>
                    <a:pt x="139541" y="54769"/>
                    <a:pt x="140494" y="54769"/>
                    <a:pt x="140494" y="55721"/>
                  </a:cubicBezTo>
                  <a:cubicBezTo>
                    <a:pt x="145256" y="62389"/>
                    <a:pt x="144304" y="70009"/>
                    <a:pt x="142399" y="72866"/>
                  </a:cubicBezTo>
                  <a:cubicBezTo>
                    <a:pt x="136684" y="75724"/>
                    <a:pt x="132874" y="81439"/>
                    <a:pt x="133826" y="88106"/>
                  </a:cubicBezTo>
                  <a:cubicBezTo>
                    <a:pt x="134779" y="96679"/>
                    <a:pt x="141446" y="102394"/>
                    <a:pt x="150019" y="101441"/>
                  </a:cubicBezTo>
                  <a:cubicBezTo>
                    <a:pt x="158591" y="100489"/>
                    <a:pt x="164306" y="93821"/>
                    <a:pt x="164306" y="85249"/>
                  </a:cubicBezTo>
                  <a:cubicBezTo>
                    <a:pt x="163354" y="78581"/>
                    <a:pt x="158591" y="73819"/>
                    <a:pt x="152876" y="71914"/>
                  </a:cubicBezTo>
                  <a:cubicBezTo>
                    <a:pt x="152876" y="70961"/>
                    <a:pt x="152876" y="70009"/>
                    <a:pt x="151924" y="69056"/>
                  </a:cubicBezTo>
                  <a:cubicBezTo>
                    <a:pt x="150019" y="64294"/>
                    <a:pt x="153829" y="56674"/>
                    <a:pt x="155734" y="52864"/>
                  </a:cubicBezTo>
                  <a:lnTo>
                    <a:pt x="191929" y="50006"/>
                  </a:lnTo>
                  <a:cubicBezTo>
                    <a:pt x="191929" y="50959"/>
                    <a:pt x="192881" y="50959"/>
                    <a:pt x="192881" y="51911"/>
                  </a:cubicBezTo>
                  <a:cubicBezTo>
                    <a:pt x="197644" y="58579"/>
                    <a:pt x="196691" y="66199"/>
                    <a:pt x="194786" y="69056"/>
                  </a:cubicBezTo>
                  <a:cubicBezTo>
                    <a:pt x="189071" y="71914"/>
                    <a:pt x="185261" y="77629"/>
                    <a:pt x="186214" y="84296"/>
                  </a:cubicBezTo>
                  <a:cubicBezTo>
                    <a:pt x="187166" y="92869"/>
                    <a:pt x="193834" y="98584"/>
                    <a:pt x="202406" y="97631"/>
                  </a:cubicBezTo>
                  <a:cubicBezTo>
                    <a:pt x="210979" y="96679"/>
                    <a:pt x="216694" y="90011"/>
                    <a:pt x="216694" y="81439"/>
                  </a:cubicBezTo>
                  <a:cubicBezTo>
                    <a:pt x="215741" y="74771"/>
                    <a:pt x="210979" y="70009"/>
                    <a:pt x="205264" y="68104"/>
                  </a:cubicBezTo>
                  <a:cubicBezTo>
                    <a:pt x="205264" y="67151"/>
                    <a:pt x="205264" y="66199"/>
                    <a:pt x="204311" y="65246"/>
                  </a:cubicBezTo>
                  <a:cubicBezTo>
                    <a:pt x="202406" y="60484"/>
                    <a:pt x="206216" y="52864"/>
                    <a:pt x="208121" y="49054"/>
                  </a:cubicBezTo>
                  <a:lnTo>
                    <a:pt x="244316" y="46196"/>
                  </a:lnTo>
                  <a:cubicBezTo>
                    <a:pt x="244316" y="47149"/>
                    <a:pt x="245269" y="47149"/>
                    <a:pt x="245269" y="48101"/>
                  </a:cubicBezTo>
                  <a:cubicBezTo>
                    <a:pt x="250031" y="54769"/>
                    <a:pt x="249079" y="62389"/>
                    <a:pt x="247174" y="65246"/>
                  </a:cubicBezTo>
                  <a:cubicBezTo>
                    <a:pt x="241459" y="68104"/>
                    <a:pt x="237649" y="73819"/>
                    <a:pt x="237649" y="80486"/>
                  </a:cubicBezTo>
                  <a:cubicBezTo>
                    <a:pt x="238601" y="89059"/>
                    <a:pt x="246221" y="94774"/>
                    <a:pt x="253841" y="93821"/>
                  </a:cubicBezTo>
                  <a:cubicBezTo>
                    <a:pt x="262414" y="92869"/>
                    <a:pt x="268129" y="86201"/>
                    <a:pt x="268129" y="77629"/>
                  </a:cubicBezTo>
                  <a:cubicBezTo>
                    <a:pt x="267176" y="70961"/>
                    <a:pt x="262414" y="66199"/>
                    <a:pt x="256699" y="64294"/>
                  </a:cubicBezTo>
                  <a:cubicBezTo>
                    <a:pt x="256699" y="63341"/>
                    <a:pt x="256699" y="62389"/>
                    <a:pt x="255746" y="61436"/>
                  </a:cubicBezTo>
                  <a:cubicBezTo>
                    <a:pt x="253841" y="56674"/>
                    <a:pt x="257651" y="49054"/>
                    <a:pt x="259556" y="45244"/>
                  </a:cubicBezTo>
                  <a:lnTo>
                    <a:pt x="295751" y="42386"/>
                  </a:lnTo>
                  <a:cubicBezTo>
                    <a:pt x="295751" y="43339"/>
                    <a:pt x="296704" y="43339"/>
                    <a:pt x="296704" y="44291"/>
                  </a:cubicBezTo>
                  <a:cubicBezTo>
                    <a:pt x="301466" y="50959"/>
                    <a:pt x="299561" y="58579"/>
                    <a:pt x="298609" y="61436"/>
                  </a:cubicBezTo>
                  <a:cubicBezTo>
                    <a:pt x="292894" y="64294"/>
                    <a:pt x="289084" y="70009"/>
                    <a:pt x="290036" y="76676"/>
                  </a:cubicBezTo>
                  <a:cubicBezTo>
                    <a:pt x="290989" y="85249"/>
                    <a:pt x="298609" y="90964"/>
                    <a:pt x="306229" y="90011"/>
                  </a:cubicBezTo>
                  <a:cubicBezTo>
                    <a:pt x="314801" y="89059"/>
                    <a:pt x="320516" y="82391"/>
                    <a:pt x="320516" y="73819"/>
                  </a:cubicBezTo>
                  <a:cubicBezTo>
                    <a:pt x="319564" y="67151"/>
                    <a:pt x="314801" y="62389"/>
                    <a:pt x="309086" y="60484"/>
                  </a:cubicBezTo>
                  <a:cubicBezTo>
                    <a:pt x="309086" y="59531"/>
                    <a:pt x="309086" y="58579"/>
                    <a:pt x="308134" y="57626"/>
                  </a:cubicBezTo>
                  <a:cubicBezTo>
                    <a:pt x="306229" y="52864"/>
                    <a:pt x="310039" y="45244"/>
                    <a:pt x="311944" y="41434"/>
                  </a:cubicBezTo>
                  <a:lnTo>
                    <a:pt x="348139" y="38576"/>
                  </a:lnTo>
                  <a:cubicBezTo>
                    <a:pt x="348139" y="39529"/>
                    <a:pt x="349091" y="39529"/>
                    <a:pt x="349091" y="40481"/>
                  </a:cubicBezTo>
                  <a:cubicBezTo>
                    <a:pt x="353854" y="47149"/>
                    <a:pt x="352901" y="54769"/>
                    <a:pt x="350996" y="57626"/>
                  </a:cubicBezTo>
                  <a:cubicBezTo>
                    <a:pt x="345281" y="60484"/>
                    <a:pt x="341471" y="66199"/>
                    <a:pt x="342424" y="72866"/>
                  </a:cubicBezTo>
                  <a:cubicBezTo>
                    <a:pt x="343376" y="81439"/>
                    <a:pt x="350996" y="87154"/>
                    <a:pt x="358616" y="86201"/>
                  </a:cubicBezTo>
                  <a:cubicBezTo>
                    <a:pt x="367189" y="85249"/>
                    <a:pt x="372904" y="78581"/>
                    <a:pt x="372904" y="70009"/>
                  </a:cubicBezTo>
                  <a:cubicBezTo>
                    <a:pt x="371951" y="63341"/>
                    <a:pt x="367189" y="58579"/>
                    <a:pt x="361474" y="56674"/>
                  </a:cubicBezTo>
                  <a:cubicBezTo>
                    <a:pt x="361474" y="55721"/>
                    <a:pt x="361474" y="54769"/>
                    <a:pt x="360521" y="53816"/>
                  </a:cubicBezTo>
                  <a:cubicBezTo>
                    <a:pt x="358616" y="49054"/>
                    <a:pt x="362426" y="41434"/>
                    <a:pt x="365284" y="37624"/>
                  </a:cubicBezTo>
                  <a:lnTo>
                    <a:pt x="401479" y="34766"/>
                  </a:lnTo>
                  <a:cubicBezTo>
                    <a:pt x="401479" y="35719"/>
                    <a:pt x="402431" y="35719"/>
                    <a:pt x="402431" y="36671"/>
                  </a:cubicBezTo>
                  <a:cubicBezTo>
                    <a:pt x="407194" y="43339"/>
                    <a:pt x="406241" y="50959"/>
                    <a:pt x="404336" y="53816"/>
                  </a:cubicBezTo>
                  <a:cubicBezTo>
                    <a:pt x="398621" y="56674"/>
                    <a:pt x="394811" y="62389"/>
                    <a:pt x="395764" y="69056"/>
                  </a:cubicBezTo>
                  <a:cubicBezTo>
                    <a:pt x="396716" y="77629"/>
                    <a:pt x="404336" y="83344"/>
                    <a:pt x="411956" y="82391"/>
                  </a:cubicBezTo>
                  <a:cubicBezTo>
                    <a:pt x="420529" y="81439"/>
                    <a:pt x="426244" y="74771"/>
                    <a:pt x="426244" y="66199"/>
                  </a:cubicBezTo>
                  <a:cubicBezTo>
                    <a:pt x="425291" y="59531"/>
                    <a:pt x="420529" y="54769"/>
                    <a:pt x="414814" y="52864"/>
                  </a:cubicBezTo>
                  <a:cubicBezTo>
                    <a:pt x="414814" y="51911"/>
                    <a:pt x="414814" y="50959"/>
                    <a:pt x="413861" y="50006"/>
                  </a:cubicBezTo>
                  <a:cubicBezTo>
                    <a:pt x="411956" y="45244"/>
                    <a:pt x="415766" y="37624"/>
                    <a:pt x="417671" y="33814"/>
                  </a:cubicBezTo>
                  <a:lnTo>
                    <a:pt x="453866" y="30956"/>
                  </a:lnTo>
                  <a:cubicBezTo>
                    <a:pt x="453866" y="31909"/>
                    <a:pt x="454819" y="31909"/>
                    <a:pt x="454819" y="32861"/>
                  </a:cubicBezTo>
                  <a:cubicBezTo>
                    <a:pt x="459581" y="39529"/>
                    <a:pt x="458629" y="47149"/>
                    <a:pt x="456724" y="50006"/>
                  </a:cubicBezTo>
                  <a:cubicBezTo>
                    <a:pt x="451009" y="52864"/>
                    <a:pt x="447199" y="58579"/>
                    <a:pt x="447199" y="65246"/>
                  </a:cubicBezTo>
                  <a:cubicBezTo>
                    <a:pt x="448151" y="73819"/>
                    <a:pt x="455771" y="79534"/>
                    <a:pt x="463391" y="78581"/>
                  </a:cubicBezTo>
                  <a:cubicBezTo>
                    <a:pt x="471964" y="77629"/>
                    <a:pt x="477679" y="70961"/>
                    <a:pt x="477679" y="62389"/>
                  </a:cubicBezTo>
                  <a:cubicBezTo>
                    <a:pt x="476726" y="55721"/>
                    <a:pt x="471964" y="50959"/>
                    <a:pt x="466249" y="49054"/>
                  </a:cubicBezTo>
                  <a:cubicBezTo>
                    <a:pt x="466249" y="48101"/>
                    <a:pt x="466249" y="47149"/>
                    <a:pt x="465296" y="46196"/>
                  </a:cubicBezTo>
                  <a:cubicBezTo>
                    <a:pt x="463391" y="41434"/>
                    <a:pt x="467201" y="33814"/>
                    <a:pt x="469106" y="30004"/>
                  </a:cubicBezTo>
                  <a:lnTo>
                    <a:pt x="505301" y="27146"/>
                  </a:lnTo>
                  <a:cubicBezTo>
                    <a:pt x="505301" y="22384"/>
                    <a:pt x="505301" y="22384"/>
                    <a:pt x="506254" y="23336"/>
                  </a:cubicBezTo>
                  <a:close/>
                </a:path>
              </a:pathLst>
            </a:custGeom>
            <a:solidFill>
              <a:srgbClr val="EBFFFA"/>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34F04B66-276F-47AA-BB05-5074098EED16}"/>
                </a:ext>
              </a:extLst>
            </p:cNvPr>
            <p:cNvSpPr/>
            <p:nvPr/>
          </p:nvSpPr>
          <p:spPr>
            <a:xfrm>
              <a:off x="6627063" y="779453"/>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4FEC4B8E-DB8E-4B1B-B967-C54E235D105D}"/>
                </a:ext>
              </a:extLst>
            </p:cNvPr>
            <p:cNvSpPr/>
            <p:nvPr/>
          </p:nvSpPr>
          <p:spPr>
            <a:xfrm>
              <a:off x="6489935" y="791918"/>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1502CF88-CF10-4A94-A5FA-D5D6A5CE5A77}"/>
                </a:ext>
              </a:extLst>
            </p:cNvPr>
            <p:cNvSpPr/>
            <p:nvPr/>
          </p:nvSpPr>
          <p:spPr>
            <a:xfrm>
              <a:off x="6352805" y="801891"/>
              <a:ext cx="124663" cy="1146896"/>
            </a:xfrm>
            <a:custGeom>
              <a:avLst/>
              <a:gdLst>
                <a:gd name="connsiteX0" fmla="*/ 44291 w 47625"/>
                <a:gd name="connsiteY0" fmla="*/ 439579 h 438150"/>
                <a:gd name="connsiteX1" fmla="*/ 7144 w 47625"/>
                <a:gd name="connsiteY1" fmla="*/ 8096 h 438150"/>
                <a:gd name="connsiteX2" fmla="*/ 11906 w 47625"/>
                <a:gd name="connsiteY2" fmla="*/ 7144 h 438150"/>
                <a:gd name="connsiteX3" fmla="*/ 50006 w 47625"/>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47625"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C1BDCDAF-A376-4A45-88A5-E7E78E16420A}"/>
                </a:ext>
              </a:extLst>
            </p:cNvPr>
            <p:cNvSpPr/>
            <p:nvPr/>
          </p:nvSpPr>
          <p:spPr>
            <a:xfrm>
              <a:off x="6215677" y="814358"/>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53F95246-E0AE-4C01-A61B-3F3793083650}"/>
                </a:ext>
              </a:extLst>
            </p:cNvPr>
            <p:cNvSpPr/>
            <p:nvPr/>
          </p:nvSpPr>
          <p:spPr>
            <a:xfrm>
              <a:off x="6078547" y="824331"/>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40954E50-442A-4601-96D4-70186C160D26}"/>
                </a:ext>
              </a:extLst>
            </p:cNvPr>
            <p:cNvSpPr/>
            <p:nvPr/>
          </p:nvSpPr>
          <p:spPr>
            <a:xfrm>
              <a:off x="5941420" y="836796"/>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EFD95EC7-5FDB-4BCB-9E7A-35E361C7B645}"/>
                </a:ext>
              </a:extLst>
            </p:cNvPr>
            <p:cNvSpPr/>
            <p:nvPr/>
          </p:nvSpPr>
          <p:spPr>
            <a:xfrm>
              <a:off x="5804290" y="846769"/>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80CFB32A-3B98-4297-B119-7C97483FC8EF}"/>
                </a:ext>
              </a:extLst>
            </p:cNvPr>
            <p:cNvSpPr/>
            <p:nvPr/>
          </p:nvSpPr>
          <p:spPr>
            <a:xfrm>
              <a:off x="5666673" y="857006"/>
              <a:ext cx="149595" cy="1146896"/>
            </a:xfrm>
            <a:custGeom>
              <a:avLst/>
              <a:gdLst>
                <a:gd name="connsiteX0" fmla="*/ 7735 w 57150"/>
                <a:gd name="connsiteY0" fmla="*/ 8146 h 438150"/>
                <a:gd name="connsiteX1" fmla="*/ 12480 w 57150"/>
                <a:gd name="connsiteY1" fmla="*/ 7735 h 438150"/>
                <a:gd name="connsiteX2" fmla="*/ 49931 w 57150"/>
                <a:gd name="connsiteY2" fmla="*/ 439519 h 438150"/>
                <a:gd name="connsiteX3" fmla="*/ 45186 w 57150"/>
                <a:gd name="connsiteY3" fmla="*/ 439930 h 438150"/>
              </a:gdLst>
              <a:ahLst/>
              <a:cxnLst>
                <a:cxn ang="0">
                  <a:pos x="connsiteX0" y="connsiteY0"/>
                </a:cxn>
                <a:cxn ang="0">
                  <a:pos x="connsiteX1" y="connsiteY1"/>
                </a:cxn>
                <a:cxn ang="0">
                  <a:pos x="connsiteX2" y="connsiteY2"/>
                </a:cxn>
                <a:cxn ang="0">
                  <a:pos x="connsiteX3" y="connsiteY3"/>
                </a:cxn>
              </a:cxnLst>
              <a:rect l="l" t="t" r="r" b="b"/>
              <a:pathLst>
                <a:path w="57150" h="438150">
                  <a:moveTo>
                    <a:pt x="7735" y="8146"/>
                  </a:moveTo>
                  <a:lnTo>
                    <a:pt x="12480" y="7735"/>
                  </a:lnTo>
                  <a:lnTo>
                    <a:pt x="49931" y="439519"/>
                  </a:lnTo>
                  <a:lnTo>
                    <a:pt x="45186" y="439930"/>
                  </a:lnTo>
                  <a:close/>
                </a:path>
              </a:pathLst>
            </a:custGeom>
            <a:solidFill>
              <a:srgbClr val="E1E5E4"/>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1C8D046D-EC6F-438B-AFCF-E3CE25A561F8}"/>
                </a:ext>
              </a:extLst>
            </p:cNvPr>
            <p:cNvSpPr/>
            <p:nvPr/>
          </p:nvSpPr>
          <p:spPr>
            <a:xfrm>
              <a:off x="5530032" y="869210"/>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EA82CCEA-E8F7-4AC2-B86E-A19E3BFAA5C3}"/>
                </a:ext>
              </a:extLst>
            </p:cNvPr>
            <p:cNvSpPr/>
            <p:nvPr/>
          </p:nvSpPr>
          <p:spPr>
            <a:xfrm>
              <a:off x="5392904" y="881675"/>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25D4217B-4A91-4D24-B8FA-E59722280FB6}"/>
                </a:ext>
              </a:extLst>
            </p:cNvPr>
            <p:cNvSpPr/>
            <p:nvPr/>
          </p:nvSpPr>
          <p:spPr>
            <a:xfrm>
              <a:off x="5255774" y="891648"/>
              <a:ext cx="149595" cy="1146896"/>
            </a:xfrm>
            <a:custGeom>
              <a:avLst/>
              <a:gdLst>
                <a:gd name="connsiteX0" fmla="*/ 44291 w 57150"/>
                <a:gd name="connsiteY0" fmla="*/ 439579 h 438150"/>
                <a:gd name="connsiteX1" fmla="*/ 7144 w 57150"/>
                <a:gd name="connsiteY1" fmla="*/ 8096 h 438150"/>
                <a:gd name="connsiteX2" fmla="*/ 12859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2859"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F1A8066F-8FC7-483D-A576-6D2C6A3CDC0F}"/>
                </a:ext>
              </a:extLst>
            </p:cNvPr>
            <p:cNvSpPr/>
            <p:nvPr/>
          </p:nvSpPr>
          <p:spPr>
            <a:xfrm>
              <a:off x="5118647" y="904115"/>
              <a:ext cx="149595" cy="1146896"/>
            </a:xfrm>
            <a:custGeom>
              <a:avLst/>
              <a:gdLst>
                <a:gd name="connsiteX0" fmla="*/ 44291 w 57150"/>
                <a:gd name="connsiteY0" fmla="*/ 439579 h 438150"/>
                <a:gd name="connsiteX1" fmla="*/ 7144 w 57150"/>
                <a:gd name="connsiteY1" fmla="*/ 7144 h 438150"/>
                <a:gd name="connsiteX2" fmla="*/ 12859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2859"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BD198B64-FB96-4804-BACA-BCF569A84D85}"/>
                </a:ext>
              </a:extLst>
            </p:cNvPr>
            <p:cNvSpPr/>
            <p:nvPr/>
          </p:nvSpPr>
          <p:spPr>
            <a:xfrm>
              <a:off x="0" y="3479643"/>
              <a:ext cx="3615215" cy="2692712"/>
            </a:xfrm>
            <a:custGeom>
              <a:avLst/>
              <a:gdLst>
                <a:gd name="connsiteX0" fmla="*/ 651986 w 1381125"/>
                <a:gd name="connsiteY0" fmla="*/ 168116 h 1028700"/>
                <a:gd name="connsiteX1" fmla="*/ 586264 w 1381125"/>
                <a:gd name="connsiteY1" fmla="*/ 294799 h 1028700"/>
                <a:gd name="connsiteX2" fmla="*/ 407194 w 1381125"/>
                <a:gd name="connsiteY2" fmla="*/ 325279 h 1028700"/>
                <a:gd name="connsiteX3" fmla="*/ 384334 w 1381125"/>
                <a:gd name="connsiteY3" fmla="*/ 310991 h 1028700"/>
                <a:gd name="connsiteX4" fmla="*/ 407194 w 1381125"/>
                <a:gd name="connsiteY4" fmla="*/ 277654 h 1028700"/>
                <a:gd name="connsiteX5" fmla="*/ 336709 w 1381125"/>
                <a:gd name="connsiteY5" fmla="*/ 229076 h 1028700"/>
                <a:gd name="connsiteX6" fmla="*/ 336709 w 1381125"/>
                <a:gd name="connsiteY6" fmla="*/ 229076 h 1028700"/>
                <a:gd name="connsiteX7" fmla="*/ 7144 w 1381125"/>
                <a:gd name="connsiteY7" fmla="*/ 7144 h 1028700"/>
                <a:gd name="connsiteX8" fmla="*/ 7144 w 1381125"/>
                <a:gd name="connsiteY8" fmla="*/ 284321 h 1028700"/>
                <a:gd name="connsiteX9" fmla="*/ 203359 w 1381125"/>
                <a:gd name="connsiteY9" fmla="*/ 423386 h 1028700"/>
                <a:gd name="connsiteX10" fmla="*/ 202406 w 1381125"/>
                <a:gd name="connsiteY10" fmla="*/ 424339 h 1028700"/>
                <a:gd name="connsiteX11" fmla="*/ 272891 w 1381125"/>
                <a:gd name="connsiteY11" fmla="*/ 472916 h 1028700"/>
                <a:gd name="connsiteX12" fmla="*/ 287179 w 1381125"/>
                <a:gd name="connsiteY12" fmla="*/ 451961 h 1028700"/>
                <a:gd name="connsiteX13" fmla="*/ 316706 w 1381125"/>
                <a:gd name="connsiteY13" fmla="*/ 470059 h 1028700"/>
                <a:gd name="connsiteX14" fmla="*/ 361474 w 1381125"/>
                <a:gd name="connsiteY14" fmla="*/ 533876 h 1028700"/>
                <a:gd name="connsiteX15" fmla="*/ 439579 w 1381125"/>
                <a:gd name="connsiteY15" fmla="*/ 574834 h 1028700"/>
                <a:gd name="connsiteX16" fmla="*/ 367189 w 1381125"/>
                <a:gd name="connsiteY16" fmla="*/ 713899 h 1028700"/>
                <a:gd name="connsiteX17" fmla="*/ 967264 w 1381125"/>
                <a:gd name="connsiteY17" fmla="*/ 1025366 h 1028700"/>
                <a:gd name="connsiteX18" fmla="*/ 1150144 w 1381125"/>
                <a:gd name="connsiteY18" fmla="*/ 987266 h 1028700"/>
                <a:gd name="connsiteX19" fmla="*/ 1378744 w 1381125"/>
                <a:gd name="connsiteY19" fmla="*/ 546259 h 1028700"/>
                <a:gd name="connsiteX20" fmla="*/ 651986 w 1381125"/>
                <a:gd name="connsiteY20" fmla="*/ 168116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1125" h="1028700">
                  <a:moveTo>
                    <a:pt x="651986" y="168116"/>
                  </a:moveTo>
                  <a:lnTo>
                    <a:pt x="586264" y="294799"/>
                  </a:lnTo>
                  <a:cubicBezTo>
                    <a:pt x="518636" y="279559"/>
                    <a:pt x="436721" y="273844"/>
                    <a:pt x="407194" y="325279"/>
                  </a:cubicBezTo>
                  <a:lnTo>
                    <a:pt x="384334" y="310991"/>
                  </a:lnTo>
                  <a:lnTo>
                    <a:pt x="407194" y="277654"/>
                  </a:lnTo>
                  <a:lnTo>
                    <a:pt x="336709" y="229076"/>
                  </a:lnTo>
                  <a:lnTo>
                    <a:pt x="336709" y="229076"/>
                  </a:lnTo>
                  <a:lnTo>
                    <a:pt x="7144" y="7144"/>
                  </a:lnTo>
                  <a:lnTo>
                    <a:pt x="7144" y="284321"/>
                  </a:lnTo>
                  <a:lnTo>
                    <a:pt x="203359" y="423386"/>
                  </a:lnTo>
                  <a:lnTo>
                    <a:pt x="202406" y="424339"/>
                  </a:lnTo>
                  <a:lnTo>
                    <a:pt x="272891" y="472916"/>
                  </a:lnTo>
                  <a:lnTo>
                    <a:pt x="287179" y="451961"/>
                  </a:lnTo>
                  <a:lnTo>
                    <a:pt x="316706" y="470059"/>
                  </a:lnTo>
                  <a:cubicBezTo>
                    <a:pt x="316706" y="470059"/>
                    <a:pt x="300514" y="502444"/>
                    <a:pt x="361474" y="533876"/>
                  </a:cubicBezTo>
                  <a:lnTo>
                    <a:pt x="439579" y="574834"/>
                  </a:lnTo>
                  <a:lnTo>
                    <a:pt x="367189" y="713899"/>
                  </a:lnTo>
                  <a:lnTo>
                    <a:pt x="967264" y="1025366"/>
                  </a:lnTo>
                  <a:lnTo>
                    <a:pt x="1150144" y="987266"/>
                  </a:lnTo>
                  <a:lnTo>
                    <a:pt x="1378744" y="546259"/>
                  </a:lnTo>
                  <a:lnTo>
                    <a:pt x="651986" y="168116"/>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A2B3A32F-EA8F-4188-A871-9FA265D74F4C}"/>
                </a:ext>
              </a:extLst>
            </p:cNvPr>
            <p:cNvSpPr/>
            <p:nvPr/>
          </p:nvSpPr>
          <p:spPr>
            <a:xfrm>
              <a:off x="944944" y="3778833"/>
              <a:ext cx="2667779" cy="2268859"/>
            </a:xfrm>
            <a:custGeom>
              <a:avLst/>
              <a:gdLst>
                <a:gd name="connsiteX0" fmla="*/ 7144 w 1019175"/>
                <a:gd name="connsiteY0" fmla="*/ 552926 h 866775"/>
                <a:gd name="connsiteX1" fmla="*/ 290989 w 1019175"/>
                <a:gd name="connsiteY1" fmla="*/ 7144 h 866775"/>
                <a:gd name="connsiteX2" fmla="*/ 1019651 w 1019175"/>
                <a:gd name="connsiteY2" fmla="*/ 385286 h 866775"/>
                <a:gd name="connsiteX3" fmla="*/ 790099 w 1019175"/>
                <a:gd name="connsiteY3" fmla="*/ 827246 h 866775"/>
                <a:gd name="connsiteX4" fmla="*/ 608171 w 1019175"/>
                <a:gd name="connsiteY4" fmla="*/ 865346 h 86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175" h="866775">
                  <a:moveTo>
                    <a:pt x="7144" y="552926"/>
                  </a:moveTo>
                  <a:lnTo>
                    <a:pt x="290989" y="7144"/>
                  </a:lnTo>
                  <a:lnTo>
                    <a:pt x="1019651" y="385286"/>
                  </a:lnTo>
                  <a:lnTo>
                    <a:pt x="790099" y="827246"/>
                  </a:lnTo>
                  <a:lnTo>
                    <a:pt x="608171" y="865346"/>
                  </a:lnTo>
                  <a:close/>
                </a:path>
              </a:pathLst>
            </a:custGeom>
            <a:solidFill>
              <a:srgbClr val="EBFFFA"/>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509A6A24-7D4F-4555-A4F2-057B88D97658}"/>
                </a:ext>
              </a:extLst>
            </p:cNvPr>
            <p:cNvSpPr/>
            <p:nvPr/>
          </p:nvSpPr>
          <p:spPr>
            <a:xfrm>
              <a:off x="2518184" y="5750996"/>
              <a:ext cx="498650" cy="299190"/>
            </a:xfrm>
            <a:custGeom>
              <a:avLst/>
              <a:gdLst>
                <a:gd name="connsiteX0" fmla="*/ 189071 w 190500"/>
                <a:gd name="connsiteY0" fmla="*/ 73819 h 114300"/>
                <a:gd name="connsiteX1" fmla="*/ 7144 w 190500"/>
                <a:gd name="connsiteY1" fmla="*/ 111919 h 114300"/>
                <a:gd name="connsiteX2" fmla="*/ 60484 w 190500"/>
                <a:gd name="connsiteY2" fmla="*/ 7144 h 114300"/>
              </a:gdLst>
              <a:ahLst/>
              <a:cxnLst>
                <a:cxn ang="0">
                  <a:pos x="connsiteX0" y="connsiteY0"/>
                </a:cxn>
                <a:cxn ang="0">
                  <a:pos x="connsiteX1" y="connsiteY1"/>
                </a:cxn>
                <a:cxn ang="0">
                  <a:pos x="connsiteX2" y="connsiteY2"/>
                </a:cxn>
              </a:cxnLst>
              <a:rect l="l" t="t" r="r" b="b"/>
              <a:pathLst>
                <a:path w="190500" h="114300">
                  <a:moveTo>
                    <a:pt x="189071" y="73819"/>
                  </a:moveTo>
                  <a:lnTo>
                    <a:pt x="7144" y="111919"/>
                  </a:lnTo>
                  <a:lnTo>
                    <a:pt x="60484" y="7144"/>
                  </a:lnTo>
                  <a:close/>
                </a:path>
              </a:pathLst>
            </a:custGeom>
            <a:solidFill>
              <a:srgbClr val="5FB5E8"/>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FF467430-27C9-42E6-BB03-FF528ADB1957}"/>
                </a:ext>
              </a:extLst>
            </p:cNvPr>
            <p:cNvSpPr/>
            <p:nvPr/>
          </p:nvSpPr>
          <p:spPr>
            <a:xfrm>
              <a:off x="2793690" y="4769655"/>
              <a:ext cx="573448" cy="972368"/>
            </a:xfrm>
            <a:custGeom>
              <a:avLst/>
              <a:gdLst>
                <a:gd name="connsiteX0" fmla="*/ 9631 w 219075"/>
                <a:gd name="connsiteY0" fmla="*/ 356261 h 371475"/>
                <a:gd name="connsiteX1" fmla="*/ 189507 w 219075"/>
                <a:gd name="connsiteY1" fmla="*/ 9631 h 371475"/>
                <a:gd name="connsiteX2" fmla="*/ 214870 w 219075"/>
                <a:gd name="connsiteY2" fmla="*/ 22793 h 371475"/>
                <a:gd name="connsiteX3" fmla="*/ 34994 w 219075"/>
                <a:gd name="connsiteY3" fmla="*/ 369423 h 371475"/>
              </a:gdLst>
              <a:ahLst/>
              <a:cxnLst>
                <a:cxn ang="0">
                  <a:pos x="connsiteX0" y="connsiteY0"/>
                </a:cxn>
                <a:cxn ang="0">
                  <a:pos x="connsiteX1" y="connsiteY1"/>
                </a:cxn>
                <a:cxn ang="0">
                  <a:pos x="connsiteX2" y="connsiteY2"/>
                </a:cxn>
                <a:cxn ang="0">
                  <a:pos x="connsiteX3" y="connsiteY3"/>
                </a:cxn>
              </a:cxnLst>
              <a:rect l="l" t="t" r="r" b="b"/>
              <a:pathLst>
                <a:path w="219075" h="371475">
                  <a:moveTo>
                    <a:pt x="9631" y="356261"/>
                  </a:moveTo>
                  <a:lnTo>
                    <a:pt x="189507" y="9631"/>
                  </a:lnTo>
                  <a:lnTo>
                    <a:pt x="214870" y="22793"/>
                  </a:lnTo>
                  <a:lnTo>
                    <a:pt x="34994" y="369423"/>
                  </a:lnTo>
                  <a:close/>
                </a:path>
              </a:pathLst>
            </a:custGeom>
            <a:solidFill>
              <a:srgbClr val="E1E5E4"/>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A6953967-620F-4482-AB63-4794EF05338E}"/>
                </a:ext>
              </a:extLst>
            </p:cNvPr>
            <p:cNvSpPr/>
            <p:nvPr/>
          </p:nvSpPr>
          <p:spPr>
            <a:xfrm>
              <a:off x="2603839" y="4672171"/>
              <a:ext cx="573448" cy="972368"/>
            </a:xfrm>
            <a:custGeom>
              <a:avLst/>
              <a:gdLst>
                <a:gd name="connsiteX0" fmla="*/ 9631 w 219075"/>
                <a:gd name="connsiteY0" fmla="*/ 356261 h 371475"/>
                <a:gd name="connsiteX1" fmla="*/ 189507 w 219075"/>
                <a:gd name="connsiteY1" fmla="*/ 9631 h 371475"/>
                <a:gd name="connsiteX2" fmla="*/ 214870 w 219075"/>
                <a:gd name="connsiteY2" fmla="*/ 22793 h 371475"/>
                <a:gd name="connsiteX3" fmla="*/ 34994 w 219075"/>
                <a:gd name="connsiteY3" fmla="*/ 369423 h 371475"/>
              </a:gdLst>
              <a:ahLst/>
              <a:cxnLst>
                <a:cxn ang="0">
                  <a:pos x="connsiteX0" y="connsiteY0"/>
                </a:cxn>
                <a:cxn ang="0">
                  <a:pos x="connsiteX1" y="connsiteY1"/>
                </a:cxn>
                <a:cxn ang="0">
                  <a:pos x="connsiteX2" y="connsiteY2"/>
                </a:cxn>
                <a:cxn ang="0">
                  <a:pos x="connsiteX3" y="connsiteY3"/>
                </a:cxn>
              </a:cxnLst>
              <a:rect l="l" t="t" r="r" b="b"/>
              <a:pathLst>
                <a:path w="219075" h="371475">
                  <a:moveTo>
                    <a:pt x="9631" y="356261"/>
                  </a:moveTo>
                  <a:lnTo>
                    <a:pt x="189507" y="9631"/>
                  </a:lnTo>
                  <a:lnTo>
                    <a:pt x="214870" y="22793"/>
                  </a:lnTo>
                  <a:lnTo>
                    <a:pt x="34994" y="369423"/>
                  </a:lnTo>
                  <a:close/>
                </a:path>
              </a:pathLst>
            </a:custGeom>
            <a:solidFill>
              <a:srgbClr val="E1E5E4"/>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1E05A033-C1B8-40FC-9F57-08FE811D8F99}"/>
                </a:ext>
              </a:extLst>
            </p:cNvPr>
            <p:cNvSpPr/>
            <p:nvPr/>
          </p:nvSpPr>
          <p:spPr>
            <a:xfrm>
              <a:off x="1952217" y="4402146"/>
              <a:ext cx="972368" cy="1196761"/>
            </a:xfrm>
            <a:custGeom>
              <a:avLst/>
              <a:gdLst>
                <a:gd name="connsiteX0" fmla="*/ 7144 w 371475"/>
                <a:gd name="connsiteY0" fmla="*/ 448151 h 457200"/>
                <a:gd name="connsiteX1" fmla="*/ 235744 w 371475"/>
                <a:gd name="connsiteY1" fmla="*/ 7144 h 457200"/>
                <a:gd name="connsiteX2" fmla="*/ 371951 w 371475"/>
                <a:gd name="connsiteY2" fmla="*/ 78581 h 457200"/>
                <a:gd name="connsiteX3" fmla="*/ 365284 w 371475"/>
                <a:gd name="connsiteY3" fmla="*/ 92869 h 457200"/>
                <a:gd name="connsiteX4" fmla="*/ 242411 w 371475"/>
                <a:gd name="connsiteY4" fmla="*/ 29051 h 457200"/>
                <a:gd name="connsiteX5" fmla="*/ 21431 w 371475"/>
                <a:gd name="connsiteY5" fmla="*/ 45577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5" h="457200">
                  <a:moveTo>
                    <a:pt x="7144" y="448151"/>
                  </a:moveTo>
                  <a:lnTo>
                    <a:pt x="235744" y="7144"/>
                  </a:lnTo>
                  <a:lnTo>
                    <a:pt x="371951" y="78581"/>
                  </a:lnTo>
                  <a:lnTo>
                    <a:pt x="365284" y="92869"/>
                  </a:lnTo>
                  <a:lnTo>
                    <a:pt x="242411" y="29051"/>
                  </a:lnTo>
                  <a:lnTo>
                    <a:pt x="21431" y="455771"/>
                  </a:lnTo>
                  <a:close/>
                </a:path>
              </a:pathLst>
            </a:custGeom>
            <a:solidFill>
              <a:srgbClr val="E1E5E4"/>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EB60AF1F-A029-4706-B10C-67FEEC727632}"/>
                </a:ext>
              </a:extLst>
            </p:cNvPr>
            <p:cNvSpPr/>
            <p:nvPr/>
          </p:nvSpPr>
          <p:spPr>
            <a:xfrm>
              <a:off x="2286313" y="4533661"/>
              <a:ext cx="448785" cy="1246626"/>
            </a:xfrm>
            <a:custGeom>
              <a:avLst/>
              <a:gdLst>
                <a:gd name="connsiteX0" fmla="*/ 30956 w 171450"/>
                <a:gd name="connsiteY0" fmla="*/ 459821 h 476250"/>
                <a:gd name="connsiteX1" fmla="*/ 27146 w 171450"/>
                <a:gd name="connsiteY1" fmla="*/ 275036 h 476250"/>
                <a:gd name="connsiteX2" fmla="*/ 97631 w 171450"/>
                <a:gd name="connsiteY2" fmla="*/ 280751 h 476250"/>
                <a:gd name="connsiteX3" fmla="*/ 107156 w 171450"/>
                <a:gd name="connsiteY3" fmla="*/ 270274 h 476250"/>
                <a:gd name="connsiteX4" fmla="*/ 100489 w 171450"/>
                <a:gd name="connsiteY4" fmla="*/ 134066 h 476250"/>
                <a:gd name="connsiteX5" fmla="*/ 153829 w 171450"/>
                <a:gd name="connsiteY5" fmla="*/ 139782 h 476250"/>
                <a:gd name="connsiteX6" fmla="*/ 165259 w 171450"/>
                <a:gd name="connsiteY6" fmla="*/ 126446 h 476250"/>
                <a:gd name="connsiteX7" fmla="*/ 136684 w 171450"/>
                <a:gd name="connsiteY7" fmla="*/ 14051 h 476250"/>
                <a:gd name="connsiteX8" fmla="*/ 117634 w 171450"/>
                <a:gd name="connsiteY8" fmla="*/ 19766 h 476250"/>
                <a:gd name="connsiteX9" fmla="*/ 142399 w 171450"/>
                <a:gd name="connsiteY9" fmla="*/ 117874 h 476250"/>
                <a:gd name="connsiteX10" fmla="*/ 91916 w 171450"/>
                <a:gd name="connsiteY10" fmla="*/ 112159 h 476250"/>
                <a:gd name="connsiteX11" fmla="*/ 79534 w 171450"/>
                <a:gd name="connsiteY11" fmla="*/ 122636 h 476250"/>
                <a:gd name="connsiteX12" fmla="*/ 86201 w 171450"/>
                <a:gd name="connsiteY12" fmla="*/ 258844 h 476250"/>
                <a:gd name="connsiteX13" fmla="*/ 16669 w 171450"/>
                <a:gd name="connsiteY13" fmla="*/ 253129 h 476250"/>
                <a:gd name="connsiteX14" fmla="*/ 7144 w 171450"/>
                <a:gd name="connsiteY14" fmla="*/ 263607 h 476250"/>
                <a:gd name="connsiteX15" fmla="*/ 10954 w 171450"/>
                <a:gd name="connsiteY15" fmla="*/ 459821 h 476250"/>
                <a:gd name="connsiteX16" fmla="*/ 30956 w 171450"/>
                <a:gd name="connsiteY16" fmla="*/ 45982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450" h="476250">
                  <a:moveTo>
                    <a:pt x="30956" y="459821"/>
                  </a:moveTo>
                  <a:cubicBezTo>
                    <a:pt x="30004" y="397909"/>
                    <a:pt x="28099" y="336949"/>
                    <a:pt x="27146" y="275036"/>
                  </a:cubicBezTo>
                  <a:cubicBezTo>
                    <a:pt x="50959" y="276941"/>
                    <a:pt x="73819" y="278846"/>
                    <a:pt x="97631" y="280751"/>
                  </a:cubicBezTo>
                  <a:cubicBezTo>
                    <a:pt x="103346" y="280751"/>
                    <a:pt x="107156" y="275036"/>
                    <a:pt x="107156" y="270274"/>
                  </a:cubicBezTo>
                  <a:cubicBezTo>
                    <a:pt x="105251" y="224554"/>
                    <a:pt x="103346" y="179786"/>
                    <a:pt x="100489" y="134066"/>
                  </a:cubicBezTo>
                  <a:cubicBezTo>
                    <a:pt x="118586" y="135971"/>
                    <a:pt x="135731" y="137876"/>
                    <a:pt x="153829" y="139782"/>
                  </a:cubicBezTo>
                  <a:cubicBezTo>
                    <a:pt x="161449" y="140734"/>
                    <a:pt x="168116" y="135019"/>
                    <a:pt x="165259" y="126446"/>
                  </a:cubicBezTo>
                  <a:cubicBezTo>
                    <a:pt x="155734" y="89299"/>
                    <a:pt x="146209" y="51199"/>
                    <a:pt x="136684" y="14051"/>
                  </a:cubicBezTo>
                  <a:cubicBezTo>
                    <a:pt x="133826" y="1669"/>
                    <a:pt x="113824" y="7384"/>
                    <a:pt x="117634" y="19766"/>
                  </a:cubicBezTo>
                  <a:cubicBezTo>
                    <a:pt x="126206" y="52151"/>
                    <a:pt x="134779" y="85489"/>
                    <a:pt x="142399" y="117874"/>
                  </a:cubicBezTo>
                  <a:cubicBezTo>
                    <a:pt x="125254" y="115969"/>
                    <a:pt x="109061" y="114064"/>
                    <a:pt x="91916" y="112159"/>
                  </a:cubicBezTo>
                  <a:cubicBezTo>
                    <a:pt x="85249" y="111207"/>
                    <a:pt x="79534" y="115016"/>
                    <a:pt x="79534" y="122636"/>
                  </a:cubicBezTo>
                  <a:cubicBezTo>
                    <a:pt x="81439" y="168357"/>
                    <a:pt x="83344" y="213124"/>
                    <a:pt x="86201" y="258844"/>
                  </a:cubicBezTo>
                  <a:cubicBezTo>
                    <a:pt x="63341" y="256939"/>
                    <a:pt x="39529" y="255034"/>
                    <a:pt x="16669" y="253129"/>
                  </a:cubicBezTo>
                  <a:cubicBezTo>
                    <a:pt x="10954" y="253129"/>
                    <a:pt x="7144" y="258844"/>
                    <a:pt x="7144" y="263607"/>
                  </a:cubicBezTo>
                  <a:cubicBezTo>
                    <a:pt x="8096" y="329329"/>
                    <a:pt x="10001" y="394099"/>
                    <a:pt x="10954" y="459821"/>
                  </a:cubicBezTo>
                  <a:cubicBezTo>
                    <a:pt x="10001" y="474109"/>
                    <a:pt x="30956" y="473157"/>
                    <a:pt x="30956" y="459821"/>
                  </a:cubicBezTo>
                  <a:close/>
                </a:path>
              </a:pathLst>
            </a:custGeom>
            <a:solidFill>
              <a:srgbClr val="E1E5E4"/>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FFA1CD49-CC89-420B-A09A-90AF3236E455}"/>
                </a:ext>
              </a:extLst>
            </p:cNvPr>
            <p:cNvSpPr/>
            <p:nvPr/>
          </p:nvSpPr>
          <p:spPr>
            <a:xfrm>
              <a:off x="1728649" y="4283022"/>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FB9DD38D-A708-475E-9EBF-22ED106AF730}"/>
                </a:ext>
              </a:extLst>
            </p:cNvPr>
            <p:cNvSpPr/>
            <p:nvPr/>
          </p:nvSpPr>
          <p:spPr>
            <a:xfrm>
              <a:off x="1536670" y="4183920"/>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F483F55F-407A-48AB-BEE4-B656927F6EFD}"/>
                </a:ext>
              </a:extLst>
            </p:cNvPr>
            <p:cNvSpPr/>
            <p:nvPr/>
          </p:nvSpPr>
          <p:spPr>
            <a:xfrm>
              <a:off x="1344610" y="4085148"/>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89124DB0-0045-417F-8636-AF98252A755C}"/>
                </a:ext>
              </a:extLst>
            </p:cNvPr>
            <p:cNvSpPr/>
            <p:nvPr/>
          </p:nvSpPr>
          <p:spPr>
            <a:xfrm>
              <a:off x="1153767" y="3983908"/>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0588DAF3-3612-4412-96E1-A4635F26E4D3}"/>
                </a:ext>
              </a:extLst>
            </p:cNvPr>
            <p:cNvSpPr/>
            <p:nvPr/>
          </p:nvSpPr>
          <p:spPr>
            <a:xfrm>
              <a:off x="650740" y="4081096"/>
              <a:ext cx="1595681" cy="1022233"/>
            </a:xfrm>
            <a:custGeom>
              <a:avLst/>
              <a:gdLst>
                <a:gd name="connsiteX0" fmla="*/ 7144 w 609600"/>
                <a:gd name="connsiteY0" fmla="*/ 156465 h 390525"/>
                <a:gd name="connsiteX1" fmla="*/ 68104 w 609600"/>
                <a:gd name="connsiteY1" fmla="*/ 193613 h 390525"/>
                <a:gd name="connsiteX2" fmla="*/ 112871 w 609600"/>
                <a:gd name="connsiteY2" fmla="*/ 257430 h 390525"/>
                <a:gd name="connsiteX3" fmla="*/ 341471 w 609600"/>
                <a:gd name="connsiteY3" fmla="*/ 378398 h 390525"/>
                <a:gd name="connsiteX4" fmla="*/ 371951 w 609600"/>
                <a:gd name="connsiteY4" fmla="*/ 366967 h 390525"/>
                <a:gd name="connsiteX5" fmla="*/ 357664 w 609600"/>
                <a:gd name="connsiteY5" fmla="*/ 337440 h 390525"/>
                <a:gd name="connsiteX6" fmla="*/ 282416 w 609600"/>
                <a:gd name="connsiteY6" fmla="*/ 288863 h 390525"/>
                <a:gd name="connsiteX7" fmla="*/ 478631 w 609600"/>
                <a:gd name="connsiteY7" fmla="*/ 383160 h 390525"/>
                <a:gd name="connsiteX8" fmla="*/ 517684 w 609600"/>
                <a:gd name="connsiteY8" fmla="*/ 372682 h 390525"/>
                <a:gd name="connsiteX9" fmla="*/ 500539 w 609600"/>
                <a:gd name="connsiteY9" fmla="*/ 333630 h 390525"/>
                <a:gd name="connsiteX10" fmla="*/ 314801 w 609600"/>
                <a:gd name="connsiteY10" fmla="*/ 225045 h 390525"/>
                <a:gd name="connsiteX11" fmla="*/ 566261 w 609600"/>
                <a:gd name="connsiteY11" fmla="*/ 334582 h 390525"/>
                <a:gd name="connsiteX12" fmla="*/ 606266 w 609600"/>
                <a:gd name="connsiteY12" fmla="*/ 324105 h 390525"/>
                <a:gd name="connsiteX13" fmla="*/ 578644 w 609600"/>
                <a:gd name="connsiteY13" fmla="*/ 282195 h 390525"/>
                <a:gd name="connsiteX14" fmla="*/ 350044 w 609600"/>
                <a:gd name="connsiteY14" fmla="*/ 166942 h 390525"/>
                <a:gd name="connsiteX15" fmla="*/ 564356 w 609600"/>
                <a:gd name="connsiteY15" fmla="*/ 243142 h 390525"/>
                <a:gd name="connsiteX16" fmla="*/ 597694 w 609600"/>
                <a:gd name="connsiteY16" fmla="*/ 232665 h 390525"/>
                <a:gd name="connsiteX17" fmla="*/ 572929 w 609600"/>
                <a:gd name="connsiteY17" fmla="*/ 196470 h 390525"/>
                <a:gd name="connsiteX18" fmla="*/ 382429 w 609600"/>
                <a:gd name="connsiteY18" fmla="*/ 95505 h 390525"/>
                <a:gd name="connsiteX19" fmla="*/ 452914 w 609600"/>
                <a:gd name="connsiteY19" fmla="*/ 104077 h 390525"/>
                <a:gd name="connsiteX20" fmla="*/ 482441 w 609600"/>
                <a:gd name="connsiteY20" fmla="*/ 85027 h 390525"/>
                <a:gd name="connsiteX21" fmla="*/ 431006 w 609600"/>
                <a:gd name="connsiteY21" fmla="*/ 46927 h 390525"/>
                <a:gd name="connsiteX22" fmla="*/ 154781 w 609600"/>
                <a:gd name="connsiteY22" fmla="*/ 47880 h 390525"/>
                <a:gd name="connsiteX23" fmla="*/ 91916 w 609600"/>
                <a:gd name="connsiteY23" fmla="*/ 9780 h 390525"/>
                <a:gd name="connsiteX24" fmla="*/ 7144 w 609600"/>
                <a:gd name="connsiteY24" fmla="*/ 15646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600" h="390525">
                  <a:moveTo>
                    <a:pt x="7144" y="156465"/>
                  </a:moveTo>
                  <a:lnTo>
                    <a:pt x="68104" y="193613"/>
                  </a:lnTo>
                  <a:cubicBezTo>
                    <a:pt x="68104" y="193613"/>
                    <a:pt x="51911" y="225998"/>
                    <a:pt x="112871" y="257430"/>
                  </a:cubicBezTo>
                  <a:lnTo>
                    <a:pt x="341471" y="378398"/>
                  </a:lnTo>
                  <a:cubicBezTo>
                    <a:pt x="341471" y="378398"/>
                    <a:pt x="361474" y="387923"/>
                    <a:pt x="371951" y="366967"/>
                  </a:cubicBezTo>
                  <a:cubicBezTo>
                    <a:pt x="380524" y="350775"/>
                    <a:pt x="357664" y="337440"/>
                    <a:pt x="357664" y="337440"/>
                  </a:cubicBezTo>
                  <a:cubicBezTo>
                    <a:pt x="357664" y="337440"/>
                    <a:pt x="280511" y="292673"/>
                    <a:pt x="282416" y="288863"/>
                  </a:cubicBezTo>
                  <a:cubicBezTo>
                    <a:pt x="289084" y="278385"/>
                    <a:pt x="471011" y="379350"/>
                    <a:pt x="478631" y="383160"/>
                  </a:cubicBezTo>
                  <a:cubicBezTo>
                    <a:pt x="491014" y="388875"/>
                    <a:pt x="508159" y="390780"/>
                    <a:pt x="517684" y="372682"/>
                  </a:cubicBezTo>
                  <a:cubicBezTo>
                    <a:pt x="529114" y="350775"/>
                    <a:pt x="508159" y="338392"/>
                    <a:pt x="500539" y="333630"/>
                  </a:cubicBezTo>
                  <a:cubicBezTo>
                    <a:pt x="492919" y="328867"/>
                    <a:pt x="319564" y="233617"/>
                    <a:pt x="314801" y="225045"/>
                  </a:cubicBezTo>
                  <a:cubicBezTo>
                    <a:pt x="310039" y="216473"/>
                    <a:pt x="566261" y="334582"/>
                    <a:pt x="566261" y="334582"/>
                  </a:cubicBezTo>
                  <a:cubicBezTo>
                    <a:pt x="566261" y="334582"/>
                    <a:pt x="593884" y="350775"/>
                    <a:pt x="606266" y="324105"/>
                  </a:cubicBezTo>
                  <a:cubicBezTo>
                    <a:pt x="618649" y="296482"/>
                    <a:pt x="592931" y="288863"/>
                    <a:pt x="578644" y="282195"/>
                  </a:cubicBezTo>
                  <a:cubicBezTo>
                    <a:pt x="564356" y="275527"/>
                    <a:pt x="356711" y="173610"/>
                    <a:pt x="350044" y="166942"/>
                  </a:cubicBezTo>
                  <a:cubicBezTo>
                    <a:pt x="342424" y="159323"/>
                    <a:pt x="564356" y="243142"/>
                    <a:pt x="564356" y="243142"/>
                  </a:cubicBezTo>
                  <a:cubicBezTo>
                    <a:pt x="564356" y="243142"/>
                    <a:pt x="588169" y="254573"/>
                    <a:pt x="597694" y="232665"/>
                  </a:cubicBezTo>
                  <a:cubicBezTo>
                    <a:pt x="607219" y="209805"/>
                    <a:pt x="572929" y="196470"/>
                    <a:pt x="572929" y="196470"/>
                  </a:cubicBezTo>
                  <a:lnTo>
                    <a:pt x="382429" y="95505"/>
                  </a:lnTo>
                  <a:lnTo>
                    <a:pt x="452914" y="104077"/>
                  </a:lnTo>
                  <a:cubicBezTo>
                    <a:pt x="452914" y="104077"/>
                    <a:pt x="478631" y="107888"/>
                    <a:pt x="482441" y="85027"/>
                  </a:cubicBezTo>
                  <a:cubicBezTo>
                    <a:pt x="486251" y="63120"/>
                    <a:pt x="454819" y="55500"/>
                    <a:pt x="431006" y="46927"/>
                  </a:cubicBezTo>
                  <a:cubicBezTo>
                    <a:pt x="411956" y="40260"/>
                    <a:pt x="205264" y="-39750"/>
                    <a:pt x="154781" y="47880"/>
                  </a:cubicBezTo>
                  <a:lnTo>
                    <a:pt x="91916" y="9780"/>
                  </a:lnTo>
                  <a:lnTo>
                    <a:pt x="7144" y="156465"/>
                  </a:lnTo>
                  <a:close/>
                </a:path>
              </a:pathLst>
            </a:custGeom>
            <a:solidFill>
              <a:srgbClr val="F5C5AF"/>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F4939B90-FFFA-480E-A52E-7D0FCD13303E}"/>
                </a:ext>
              </a:extLst>
            </p:cNvPr>
            <p:cNvSpPr/>
            <p:nvPr/>
          </p:nvSpPr>
          <p:spPr>
            <a:xfrm>
              <a:off x="1494569" y="4950661"/>
              <a:ext cx="124663" cy="124663"/>
            </a:xfrm>
            <a:custGeom>
              <a:avLst/>
              <a:gdLst>
                <a:gd name="connsiteX0" fmla="*/ 7672 w 47625"/>
                <a:gd name="connsiteY0" fmla="*/ 32861 h 47625"/>
                <a:gd name="connsiteX1" fmla="*/ 41009 w 47625"/>
                <a:gd name="connsiteY1" fmla="*/ 35719 h 47625"/>
                <a:gd name="connsiteX2" fmla="*/ 21007 w 47625"/>
                <a:gd name="connsiteY2" fmla="*/ 7144 h 47625"/>
                <a:gd name="connsiteX3" fmla="*/ 7672 w 47625"/>
                <a:gd name="connsiteY3" fmla="*/ 32861 h 47625"/>
              </a:gdLst>
              <a:ahLst/>
              <a:cxnLst>
                <a:cxn ang="0">
                  <a:pos x="connsiteX0" y="connsiteY0"/>
                </a:cxn>
                <a:cxn ang="0">
                  <a:pos x="connsiteX1" y="connsiteY1"/>
                </a:cxn>
                <a:cxn ang="0">
                  <a:pos x="connsiteX2" y="connsiteY2"/>
                </a:cxn>
                <a:cxn ang="0">
                  <a:pos x="connsiteX3" y="connsiteY3"/>
                </a:cxn>
              </a:cxnLst>
              <a:rect l="l" t="t" r="r" b="b"/>
              <a:pathLst>
                <a:path w="47625" h="47625">
                  <a:moveTo>
                    <a:pt x="7672" y="32861"/>
                  </a:moveTo>
                  <a:cubicBezTo>
                    <a:pt x="7672" y="32861"/>
                    <a:pt x="32437" y="50959"/>
                    <a:pt x="41009" y="35719"/>
                  </a:cubicBezTo>
                  <a:cubicBezTo>
                    <a:pt x="49582" y="21431"/>
                    <a:pt x="29579" y="11906"/>
                    <a:pt x="21007" y="7144"/>
                  </a:cubicBezTo>
                  <a:cubicBezTo>
                    <a:pt x="21959" y="7144"/>
                    <a:pt x="3862" y="13811"/>
                    <a:pt x="7672" y="32861"/>
                  </a:cubicBezTo>
                  <a:close/>
                </a:path>
              </a:pathLst>
            </a:custGeom>
            <a:solidFill>
              <a:srgbClr val="F4E7D7"/>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B8EA480D-660F-4E77-9EB1-77EE2534DAB6}"/>
                </a:ext>
              </a:extLst>
            </p:cNvPr>
            <p:cNvSpPr/>
            <p:nvPr/>
          </p:nvSpPr>
          <p:spPr>
            <a:xfrm>
              <a:off x="1850778" y="4935702"/>
              <a:ext cx="149595" cy="149595"/>
            </a:xfrm>
            <a:custGeom>
              <a:avLst/>
              <a:gdLst>
                <a:gd name="connsiteX0" fmla="*/ 7796 w 57150"/>
                <a:gd name="connsiteY0" fmla="*/ 40481 h 57150"/>
                <a:gd name="connsiteX1" fmla="*/ 51611 w 57150"/>
                <a:gd name="connsiteY1" fmla="*/ 45244 h 57150"/>
                <a:gd name="connsiteX2" fmla="*/ 25894 w 57150"/>
                <a:gd name="connsiteY2" fmla="*/ 7144 h 57150"/>
                <a:gd name="connsiteX3" fmla="*/ 7796 w 57150"/>
                <a:gd name="connsiteY3" fmla="*/ 40481 h 57150"/>
              </a:gdLst>
              <a:ahLst/>
              <a:cxnLst>
                <a:cxn ang="0">
                  <a:pos x="connsiteX0" y="connsiteY0"/>
                </a:cxn>
                <a:cxn ang="0">
                  <a:pos x="connsiteX1" y="connsiteY1"/>
                </a:cxn>
                <a:cxn ang="0">
                  <a:pos x="connsiteX2" y="connsiteY2"/>
                </a:cxn>
                <a:cxn ang="0">
                  <a:pos x="connsiteX3" y="connsiteY3"/>
                </a:cxn>
              </a:cxnLst>
              <a:rect l="l" t="t" r="r" b="b"/>
              <a:pathLst>
                <a:path w="57150" h="57150">
                  <a:moveTo>
                    <a:pt x="7796" y="40481"/>
                  </a:moveTo>
                  <a:cubicBezTo>
                    <a:pt x="7796" y="40481"/>
                    <a:pt x="40181" y="64294"/>
                    <a:pt x="51611" y="45244"/>
                  </a:cubicBezTo>
                  <a:cubicBezTo>
                    <a:pt x="63041" y="26194"/>
                    <a:pt x="36371" y="13811"/>
                    <a:pt x="25894" y="7144"/>
                  </a:cubicBezTo>
                  <a:cubicBezTo>
                    <a:pt x="25894" y="7144"/>
                    <a:pt x="3034" y="15716"/>
                    <a:pt x="7796" y="40481"/>
                  </a:cubicBezTo>
                  <a:close/>
                </a:path>
              </a:pathLst>
            </a:custGeom>
            <a:solidFill>
              <a:srgbClr val="F4E7D7"/>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9AED6182-AF82-4385-84EE-D5A6960F88CF}"/>
                </a:ext>
              </a:extLst>
            </p:cNvPr>
            <p:cNvSpPr/>
            <p:nvPr/>
          </p:nvSpPr>
          <p:spPr>
            <a:xfrm>
              <a:off x="2086855" y="4815871"/>
              <a:ext cx="149595" cy="149595"/>
            </a:xfrm>
            <a:custGeom>
              <a:avLst/>
              <a:gdLst>
                <a:gd name="connsiteX0" fmla="*/ 8095 w 57150"/>
                <a:gd name="connsiteY0" fmla="*/ 41493 h 57150"/>
                <a:gd name="connsiteX1" fmla="*/ 51910 w 57150"/>
                <a:gd name="connsiteY1" fmla="*/ 43398 h 57150"/>
                <a:gd name="connsiteX2" fmla="*/ 24287 w 57150"/>
                <a:gd name="connsiteY2" fmla="*/ 7203 h 57150"/>
                <a:gd name="connsiteX3" fmla="*/ 8095 w 57150"/>
                <a:gd name="connsiteY3" fmla="*/ 41493 h 57150"/>
              </a:gdLst>
              <a:ahLst/>
              <a:cxnLst>
                <a:cxn ang="0">
                  <a:pos x="connsiteX0" y="connsiteY0"/>
                </a:cxn>
                <a:cxn ang="0">
                  <a:pos x="connsiteX1" y="connsiteY1"/>
                </a:cxn>
                <a:cxn ang="0">
                  <a:pos x="connsiteX2" y="connsiteY2"/>
                </a:cxn>
                <a:cxn ang="0">
                  <a:pos x="connsiteX3" y="connsiteY3"/>
                </a:cxn>
              </a:cxnLst>
              <a:rect l="l" t="t" r="r" b="b"/>
              <a:pathLst>
                <a:path w="57150" h="57150">
                  <a:moveTo>
                    <a:pt x="8095" y="41493"/>
                  </a:moveTo>
                  <a:cubicBezTo>
                    <a:pt x="8095" y="41493"/>
                    <a:pt x="41432" y="63401"/>
                    <a:pt x="51910" y="43398"/>
                  </a:cubicBezTo>
                  <a:cubicBezTo>
                    <a:pt x="62387" y="23395"/>
                    <a:pt x="35717" y="12918"/>
                    <a:pt x="24287" y="7203"/>
                  </a:cubicBezTo>
                  <a:cubicBezTo>
                    <a:pt x="24287" y="6251"/>
                    <a:pt x="2380" y="16728"/>
                    <a:pt x="8095" y="41493"/>
                  </a:cubicBezTo>
                  <a:close/>
                </a:path>
              </a:pathLst>
            </a:custGeom>
            <a:solidFill>
              <a:srgbClr val="F4E7D7"/>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5771FF0D-9A83-4C84-B737-028E2D51F600}"/>
                </a:ext>
              </a:extLst>
            </p:cNvPr>
            <p:cNvSpPr/>
            <p:nvPr/>
          </p:nvSpPr>
          <p:spPr>
            <a:xfrm>
              <a:off x="2064321" y="4581506"/>
              <a:ext cx="149595" cy="124663"/>
            </a:xfrm>
            <a:custGeom>
              <a:avLst/>
              <a:gdLst>
                <a:gd name="connsiteX0" fmla="*/ 8131 w 57150"/>
                <a:gd name="connsiteY0" fmla="*/ 39588 h 47625"/>
                <a:gd name="connsiteX1" fmla="*/ 50041 w 57150"/>
                <a:gd name="connsiteY1" fmla="*/ 41493 h 47625"/>
                <a:gd name="connsiteX2" fmla="*/ 23371 w 57150"/>
                <a:gd name="connsiteY2" fmla="*/ 7203 h 47625"/>
                <a:gd name="connsiteX3" fmla="*/ 8131 w 57150"/>
                <a:gd name="connsiteY3" fmla="*/ 39588 h 47625"/>
              </a:gdLst>
              <a:ahLst/>
              <a:cxnLst>
                <a:cxn ang="0">
                  <a:pos x="connsiteX0" y="connsiteY0"/>
                </a:cxn>
                <a:cxn ang="0">
                  <a:pos x="connsiteX1" y="connsiteY1"/>
                </a:cxn>
                <a:cxn ang="0">
                  <a:pos x="connsiteX2" y="connsiteY2"/>
                </a:cxn>
                <a:cxn ang="0">
                  <a:pos x="connsiteX3" y="connsiteY3"/>
                </a:cxn>
              </a:cxnLst>
              <a:rect l="l" t="t" r="r" b="b"/>
              <a:pathLst>
                <a:path w="57150" h="47625">
                  <a:moveTo>
                    <a:pt x="8131" y="39588"/>
                  </a:moveTo>
                  <a:cubicBezTo>
                    <a:pt x="8131" y="39588"/>
                    <a:pt x="40516" y="59591"/>
                    <a:pt x="50041" y="41493"/>
                  </a:cubicBezTo>
                  <a:cubicBezTo>
                    <a:pt x="59566" y="22443"/>
                    <a:pt x="33849" y="12918"/>
                    <a:pt x="23371" y="7203"/>
                  </a:cubicBezTo>
                  <a:cubicBezTo>
                    <a:pt x="23371" y="6251"/>
                    <a:pt x="2416" y="16728"/>
                    <a:pt x="8131" y="39588"/>
                  </a:cubicBezTo>
                  <a:close/>
                </a:path>
              </a:pathLst>
            </a:custGeom>
            <a:solidFill>
              <a:srgbClr val="F4E7D7"/>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070A8C09-6E66-47FF-9DAC-4DBE877CBE9D}"/>
                </a:ext>
              </a:extLst>
            </p:cNvPr>
            <p:cNvSpPr/>
            <p:nvPr/>
          </p:nvSpPr>
          <p:spPr>
            <a:xfrm>
              <a:off x="1764246" y="4217645"/>
              <a:ext cx="149595" cy="124663"/>
            </a:xfrm>
            <a:custGeom>
              <a:avLst/>
              <a:gdLst>
                <a:gd name="connsiteX0" fmla="*/ 11327 w 57150"/>
                <a:gd name="connsiteY0" fmla="*/ 45244 h 47625"/>
                <a:gd name="connsiteX1" fmla="*/ 54190 w 57150"/>
                <a:gd name="connsiteY1" fmla="*/ 35719 h 47625"/>
                <a:gd name="connsiteX2" fmla="*/ 17995 w 57150"/>
                <a:gd name="connsiteY2" fmla="*/ 7144 h 47625"/>
                <a:gd name="connsiteX3" fmla="*/ 11327 w 571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57150" h="47625">
                  <a:moveTo>
                    <a:pt x="11327" y="45244"/>
                  </a:moveTo>
                  <a:cubicBezTo>
                    <a:pt x="11327" y="45244"/>
                    <a:pt x="49427" y="57626"/>
                    <a:pt x="54190" y="35719"/>
                  </a:cubicBezTo>
                  <a:cubicBezTo>
                    <a:pt x="58952" y="13811"/>
                    <a:pt x="30377" y="10001"/>
                    <a:pt x="17995" y="7144"/>
                  </a:cubicBezTo>
                  <a:cubicBezTo>
                    <a:pt x="17995" y="7144"/>
                    <a:pt x="-1055" y="22384"/>
                    <a:pt x="11327" y="45244"/>
                  </a:cubicBezTo>
                  <a:close/>
                </a:path>
              </a:pathLst>
            </a:custGeom>
            <a:solidFill>
              <a:srgbClr val="F4E7D7"/>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56F52A8D-515B-47C2-A5E9-D3DA3BC200F8}"/>
                </a:ext>
              </a:extLst>
            </p:cNvPr>
            <p:cNvSpPr/>
            <p:nvPr/>
          </p:nvSpPr>
          <p:spPr>
            <a:xfrm>
              <a:off x="0" y="3357475"/>
              <a:ext cx="1072098" cy="1246626"/>
            </a:xfrm>
            <a:custGeom>
              <a:avLst/>
              <a:gdLst>
                <a:gd name="connsiteX0" fmla="*/ 7144 w 409575"/>
                <a:gd name="connsiteY0" fmla="*/ 7144 h 476250"/>
                <a:gd name="connsiteX1" fmla="*/ 7144 w 409575"/>
                <a:gd name="connsiteY1" fmla="*/ 284321 h 476250"/>
                <a:gd name="connsiteX2" fmla="*/ 272891 w 409575"/>
                <a:gd name="connsiteY2" fmla="*/ 472916 h 476250"/>
                <a:gd name="connsiteX3" fmla="*/ 407194 w 409575"/>
                <a:gd name="connsiteY3" fmla="*/ 277654 h 476250"/>
              </a:gdLst>
              <a:ahLst/>
              <a:cxnLst>
                <a:cxn ang="0">
                  <a:pos x="connsiteX0" y="connsiteY0"/>
                </a:cxn>
                <a:cxn ang="0">
                  <a:pos x="connsiteX1" y="connsiteY1"/>
                </a:cxn>
                <a:cxn ang="0">
                  <a:pos x="connsiteX2" y="connsiteY2"/>
                </a:cxn>
                <a:cxn ang="0">
                  <a:pos x="connsiteX3" y="connsiteY3"/>
                </a:cxn>
              </a:cxnLst>
              <a:rect l="l" t="t" r="r" b="b"/>
              <a:pathLst>
                <a:path w="409575" h="476250">
                  <a:moveTo>
                    <a:pt x="7144" y="7144"/>
                  </a:moveTo>
                  <a:lnTo>
                    <a:pt x="7144" y="284321"/>
                  </a:lnTo>
                  <a:lnTo>
                    <a:pt x="272891" y="472916"/>
                  </a:lnTo>
                  <a:lnTo>
                    <a:pt x="407194" y="277654"/>
                  </a:lnTo>
                  <a:close/>
                </a:path>
              </a:pathLst>
            </a:custGeom>
            <a:solidFill>
              <a:srgbClr val="F8C44E"/>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8EBB90A4-6970-49BF-9EAD-B2E45051A9FB}"/>
                </a:ext>
              </a:extLst>
            </p:cNvPr>
            <p:cNvSpPr/>
            <p:nvPr/>
          </p:nvSpPr>
          <p:spPr>
            <a:xfrm>
              <a:off x="504605" y="3934716"/>
              <a:ext cx="573448" cy="673178"/>
            </a:xfrm>
            <a:custGeom>
              <a:avLst/>
              <a:gdLst>
                <a:gd name="connsiteX0" fmla="*/ 9930 w 219075"/>
                <a:gd name="connsiteY0" fmla="*/ 204788 h 257175"/>
                <a:gd name="connsiteX1" fmla="*/ 143442 w 219075"/>
                <a:gd name="connsiteY1" fmla="*/ 9930 h 257175"/>
                <a:gd name="connsiteX2" fmla="*/ 213371 w 219075"/>
                <a:gd name="connsiteY2" fmla="*/ 57844 h 257175"/>
                <a:gd name="connsiteX3" fmla="*/ 79859 w 219075"/>
                <a:gd name="connsiteY3" fmla="*/ 252702 h 257175"/>
              </a:gdLst>
              <a:ahLst/>
              <a:cxnLst>
                <a:cxn ang="0">
                  <a:pos x="connsiteX0" y="connsiteY0"/>
                </a:cxn>
                <a:cxn ang="0">
                  <a:pos x="connsiteX1" y="connsiteY1"/>
                </a:cxn>
                <a:cxn ang="0">
                  <a:pos x="connsiteX2" y="connsiteY2"/>
                </a:cxn>
                <a:cxn ang="0">
                  <a:pos x="connsiteX3" y="connsiteY3"/>
                </a:cxn>
              </a:cxnLst>
              <a:rect l="l" t="t" r="r" b="b"/>
              <a:pathLst>
                <a:path w="219075" h="257175">
                  <a:moveTo>
                    <a:pt x="9930" y="204788"/>
                  </a:moveTo>
                  <a:lnTo>
                    <a:pt x="143442" y="9930"/>
                  </a:lnTo>
                  <a:lnTo>
                    <a:pt x="213371" y="57844"/>
                  </a:lnTo>
                  <a:lnTo>
                    <a:pt x="79859" y="252702"/>
                  </a:lnTo>
                  <a:close/>
                </a:path>
              </a:pathLst>
            </a:custGeom>
            <a:solidFill>
              <a:srgbClr val="F9AE16"/>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7688CA14-0DD8-4F76-8446-436BFD4C6B8C}"/>
                </a:ext>
              </a:extLst>
            </p:cNvPr>
            <p:cNvSpPr/>
            <p:nvPr/>
          </p:nvSpPr>
          <p:spPr>
            <a:xfrm>
              <a:off x="859100" y="4029579"/>
              <a:ext cx="124663" cy="124663"/>
            </a:xfrm>
            <a:custGeom>
              <a:avLst/>
              <a:gdLst>
                <a:gd name="connsiteX0" fmla="*/ 35176 w 47625"/>
                <a:gd name="connsiteY0" fmla="*/ 10411 h 47625"/>
                <a:gd name="connsiteX1" fmla="*/ 10411 w 47625"/>
                <a:gd name="connsiteY1" fmla="*/ 15173 h 47625"/>
                <a:gd name="connsiteX2" fmla="*/ 15173 w 47625"/>
                <a:gd name="connsiteY2" fmla="*/ 39938 h 47625"/>
                <a:gd name="connsiteX3" fmla="*/ 39938 w 47625"/>
                <a:gd name="connsiteY3" fmla="*/ 35176 h 47625"/>
                <a:gd name="connsiteX4" fmla="*/ 35176 w 47625"/>
                <a:gd name="connsiteY4" fmla="*/ 1041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35176" y="10411"/>
                  </a:moveTo>
                  <a:cubicBezTo>
                    <a:pt x="26603" y="4695"/>
                    <a:pt x="16126" y="6601"/>
                    <a:pt x="10411" y="15173"/>
                  </a:cubicBezTo>
                  <a:cubicBezTo>
                    <a:pt x="4696" y="23745"/>
                    <a:pt x="6601" y="34223"/>
                    <a:pt x="15173" y="39938"/>
                  </a:cubicBezTo>
                  <a:cubicBezTo>
                    <a:pt x="23746" y="45653"/>
                    <a:pt x="34223" y="43748"/>
                    <a:pt x="39938" y="35176"/>
                  </a:cubicBezTo>
                  <a:cubicBezTo>
                    <a:pt x="45653" y="26603"/>
                    <a:pt x="42796" y="16126"/>
                    <a:pt x="35176" y="10411"/>
                  </a:cubicBezTo>
                  <a:close/>
                </a:path>
              </a:pathLst>
            </a:custGeom>
            <a:solidFill>
              <a:srgbClr val="F8FFFD"/>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E152695F-3879-4E90-8B51-5CCA70C16E95}"/>
                </a:ext>
              </a:extLst>
            </p:cNvPr>
            <p:cNvSpPr/>
            <p:nvPr/>
          </p:nvSpPr>
          <p:spPr>
            <a:xfrm>
              <a:off x="0" y="1083629"/>
              <a:ext cx="3216294" cy="1570748"/>
            </a:xfrm>
            <a:custGeom>
              <a:avLst/>
              <a:gdLst>
                <a:gd name="connsiteX0" fmla="*/ 211931 w 1228725"/>
                <a:gd name="connsiteY0" fmla="*/ 369094 h 600075"/>
                <a:gd name="connsiteX1" fmla="*/ 211931 w 1228725"/>
                <a:gd name="connsiteY1" fmla="*/ 347186 h 600075"/>
                <a:gd name="connsiteX2" fmla="*/ 256699 w 1228725"/>
                <a:gd name="connsiteY2" fmla="*/ 351949 h 600075"/>
                <a:gd name="connsiteX3" fmla="*/ 458629 w 1228725"/>
                <a:gd name="connsiteY3" fmla="*/ 452914 h 600075"/>
                <a:gd name="connsiteX4" fmla="*/ 458629 w 1228725"/>
                <a:gd name="connsiteY4" fmla="*/ 534829 h 600075"/>
                <a:gd name="connsiteX5" fmla="*/ 520541 w 1228725"/>
                <a:gd name="connsiteY5" fmla="*/ 596741 h 600075"/>
                <a:gd name="connsiteX6" fmla="*/ 1164431 w 1228725"/>
                <a:gd name="connsiteY6" fmla="*/ 596741 h 600075"/>
                <a:gd name="connsiteX7" fmla="*/ 1226344 w 1228725"/>
                <a:gd name="connsiteY7" fmla="*/ 534829 h 600075"/>
                <a:gd name="connsiteX8" fmla="*/ 1226344 w 1228725"/>
                <a:gd name="connsiteY8" fmla="*/ 69056 h 600075"/>
                <a:gd name="connsiteX9" fmla="*/ 1164431 w 1228725"/>
                <a:gd name="connsiteY9" fmla="*/ 7144 h 600075"/>
                <a:gd name="connsiteX10" fmla="*/ 519589 w 1228725"/>
                <a:gd name="connsiteY10" fmla="*/ 7144 h 600075"/>
                <a:gd name="connsiteX11" fmla="*/ 457676 w 1228725"/>
                <a:gd name="connsiteY11" fmla="*/ 69056 h 600075"/>
                <a:gd name="connsiteX12" fmla="*/ 457676 w 1228725"/>
                <a:gd name="connsiteY12" fmla="*/ 152876 h 600075"/>
                <a:gd name="connsiteX13" fmla="*/ 313849 w 1228725"/>
                <a:gd name="connsiteY13" fmla="*/ 148114 h 600075"/>
                <a:gd name="connsiteX14" fmla="*/ 250031 w 1228725"/>
                <a:gd name="connsiteY14" fmla="*/ 178594 h 600075"/>
                <a:gd name="connsiteX15" fmla="*/ 210979 w 1228725"/>
                <a:gd name="connsiteY15" fmla="*/ 175736 h 600075"/>
                <a:gd name="connsiteX16" fmla="*/ 210979 w 1228725"/>
                <a:gd name="connsiteY16" fmla="*/ 132874 h 600075"/>
                <a:gd name="connsiteX17" fmla="*/ 126206 w 1228725"/>
                <a:gd name="connsiteY17" fmla="*/ 132874 h 600075"/>
                <a:gd name="connsiteX18" fmla="*/ 7144 w 1228725"/>
                <a:gd name="connsiteY18" fmla="*/ 132874 h 600075"/>
                <a:gd name="connsiteX19" fmla="*/ 7144 w 1228725"/>
                <a:gd name="connsiteY19" fmla="*/ 369094 h 600075"/>
                <a:gd name="connsiteX20" fmla="*/ 126206 w 1228725"/>
                <a:gd name="connsiteY20" fmla="*/ 369094 h 600075"/>
                <a:gd name="connsiteX21" fmla="*/ 211931 w 1228725"/>
                <a:gd name="connsiteY21" fmla="*/ 369094 h 600075"/>
                <a:gd name="connsiteX22" fmla="*/ 458629 w 1228725"/>
                <a:gd name="connsiteY22" fmla="*/ 395764 h 600075"/>
                <a:gd name="connsiteX23" fmla="*/ 458629 w 1228725"/>
                <a:gd name="connsiteY23" fmla="*/ 395764 h 600075"/>
                <a:gd name="connsiteX24" fmla="*/ 456724 w 1228725"/>
                <a:gd name="connsiteY24" fmla="*/ 395764 h 600075"/>
                <a:gd name="connsiteX25" fmla="*/ 458629 w 1228725"/>
                <a:gd name="connsiteY25" fmla="*/ 39576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28725" h="600075">
                  <a:moveTo>
                    <a:pt x="211931" y="369094"/>
                  </a:moveTo>
                  <a:lnTo>
                    <a:pt x="211931" y="347186"/>
                  </a:lnTo>
                  <a:lnTo>
                    <a:pt x="256699" y="351949"/>
                  </a:lnTo>
                  <a:cubicBezTo>
                    <a:pt x="251936" y="391954"/>
                    <a:pt x="392906" y="435769"/>
                    <a:pt x="458629" y="452914"/>
                  </a:cubicBezTo>
                  <a:lnTo>
                    <a:pt x="458629" y="534829"/>
                  </a:lnTo>
                  <a:cubicBezTo>
                    <a:pt x="458629" y="569119"/>
                    <a:pt x="486251" y="596741"/>
                    <a:pt x="520541" y="596741"/>
                  </a:cubicBezTo>
                  <a:lnTo>
                    <a:pt x="1164431" y="596741"/>
                  </a:lnTo>
                  <a:cubicBezTo>
                    <a:pt x="1198721" y="596741"/>
                    <a:pt x="1226344" y="569119"/>
                    <a:pt x="1226344" y="534829"/>
                  </a:cubicBezTo>
                  <a:lnTo>
                    <a:pt x="1226344" y="69056"/>
                  </a:lnTo>
                  <a:cubicBezTo>
                    <a:pt x="1226344" y="34766"/>
                    <a:pt x="1198721" y="7144"/>
                    <a:pt x="1164431" y="7144"/>
                  </a:cubicBezTo>
                  <a:lnTo>
                    <a:pt x="519589" y="7144"/>
                  </a:lnTo>
                  <a:cubicBezTo>
                    <a:pt x="485299" y="7144"/>
                    <a:pt x="457676" y="34766"/>
                    <a:pt x="457676" y="69056"/>
                  </a:cubicBezTo>
                  <a:lnTo>
                    <a:pt x="457676" y="152876"/>
                  </a:lnTo>
                  <a:lnTo>
                    <a:pt x="313849" y="148114"/>
                  </a:lnTo>
                  <a:cubicBezTo>
                    <a:pt x="250984" y="146209"/>
                    <a:pt x="250031" y="178594"/>
                    <a:pt x="250031" y="178594"/>
                  </a:cubicBezTo>
                  <a:lnTo>
                    <a:pt x="210979" y="175736"/>
                  </a:lnTo>
                  <a:lnTo>
                    <a:pt x="210979" y="132874"/>
                  </a:lnTo>
                  <a:lnTo>
                    <a:pt x="126206" y="132874"/>
                  </a:lnTo>
                  <a:lnTo>
                    <a:pt x="7144" y="132874"/>
                  </a:lnTo>
                  <a:lnTo>
                    <a:pt x="7144" y="369094"/>
                  </a:lnTo>
                  <a:lnTo>
                    <a:pt x="126206" y="369094"/>
                  </a:lnTo>
                  <a:lnTo>
                    <a:pt x="211931" y="369094"/>
                  </a:lnTo>
                  <a:close/>
                  <a:moveTo>
                    <a:pt x="458629" y="395764"/>
                  </a:moveTo>
                  <a:lnTo>
                    <a:pt x="458629" y="395764"/>
                  </a:lnTo>
                  <a:lnTo>
                    <a:pt x="456724" y="395764"/>
                  </a:lnTo>
                  <a:lnTo>
                    <a:pt x="458629" y="395764"/>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A62802F2-23C0-4D5A-9F8C-68A4A24FCDAD}"/>
                </a:ext>
              </a:extLst>
            </p:cNvPr>
            <p:cNvSpPr/>
            <p:nvPr/>
          </p:nvSpPr>
          <p:spPr>
            <a:xfrm>
              <a:off x="1179309" y="961459"/>
              <a:ext cx="2044466" cy="1570748"/>
            </a:xfrm>
            <a:custGeom>
              <a:avLst/>
              <a:gdLst>
                <a:gd name="connsiteX0" fmla="*/ 69056 w 781050"/>
                <a:gd name="connsiteY0" fmla="*/ 596741 h 600075"/>
                <a:gd name="connsiteX1" fmla="*/ 7144 w 781050"/>
                <a:gd name="connsiteY1" fmla="*/ 534829 h 600075"/>
                <a:gd name="connsiteX2" fmla="*/ 7144 w 781050"/>
                <a:gd name="connsiteY2" fmla="*/ 69056 h 600075"/>
                <a:gd name="connsiteX3" fmla="*/ 69056 w 781050"/>
                <a:gd name="connsiteY3" fmla="*/ 7144 h 600075"/>
                <a:gd name="connsiteX4" fmla="*/ 712946 w 781050"/>
                <a:gd name="connsiteY4" fmla="*/ 7144 h 600075"/>
                <a:gd name="connsiteX5" fmla="*/ 774859 w 781050"/>
                <a:gd name="connsiteY5" fmla="*/ 69056 h 600075"/>
                <a:gd name="connsiteX6" fmla="*/ 774859 w 781050"/>
                <a:gd name="connsiteY6" fmla="*/ 534829 h 600075"/>
                <a:gd name="connsiteX7" fmla="*/ 712946 w 781050"/>
                <a:gd name="connsiteY7" fmla="*/ 596741 h 600075"/>
                <a:gd name="connsiteX8" fmla="*/ 69056 w 781050"/>
                <a:gd name="connsiteY8" fmla="*/ 59674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050" h="600075">
                  <a:moveTo>
                    <a:pt x="69056" y="596741"/>
                  </a:moveTo>
                  <a:cubicBezTo>
                    <a:pt x="34766" y="596741"/>
                    <a:pt x="7144" y="569119"/>
                    <a:pt x="7144" y="534829"/>
                  </a:cubicBezTo>
                  <a:lnTo>
                    <a:pt x="7144" y="69056"/>
                  </a:lnTo>
                  <a:cubicBezTo>
                    <a:pt x="7144" y="34766"/>
                    <a:pt x="34766" y="7144"/>
                    <a:pt x="69056" y="7144"/>
                  </a:cubicBezTo>
                  <a:lnTo>
                    <a:pt x="712946" y="7144"/>
                  </a:lnTo>
                  <a:cubicBezTo>
                    <a:pt x="747236" y="7144"/>
                    <a:pt x="774859" y="34766"/>
                    <a:pt x="774859" y="69056"/>
                  </a:cubicBezTo>
                  <a:lnTo>
                    <a:pt x="774859" y="534829"/>
                  </a:lnTo>
                  <a:cubicBezTo>
                    <a:pt x="774859" y="569119"/>
                    <a:pt x="747236" y="596741"/>
                    <a:pt x="712946" y="596741"/>
                  </a:cubicBezTo>
                  <a:lnTo>
                    <a:pt x="69056" y="596741"/>
                  </a:lnTo>
                  <a:close/>
                </a:path>
              </a:pathLst>
            </a:custGeom>
            <a:solidFill>
              <a:srgbClr val="44546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5E713BED-B6C7-421F-BF60-D2B12A4B9FEA}"/>
                </a:ext>
              </a:extLst>
            </p:cNvPr>
            <p:cNvSpPr/>
            <p:nvPr/>
          </p:nvSpPr>
          <p:spPr>
            <a:xfrm>
              <a:off x="1428634" y="1111054"/>
              <a:ext cx="1645546" cy="1271558"/>
            </a:xfrm>
            <a:custGeom>
              <a:avLst/>
              <a:gdLst>
                <a:gd name="connsiteX0" fmla="*/ 69056 w 628650"/>
                <a:gd name="connsiteY0" fmla="*/ 483394 h 485775"/>
                <a:gd name="connsiteX1" fmla="*/ 7144 w 628650"/>
                <a:gd name="connsiteY1" fmla="*/ 421481 h 485775"/>
                <a:gd name="connsiteX2" fmla="*/ 7144 w 628650"/>
                <a:gd name="connsiteY2" fmla="*/ 69056 h 485775"/>
                <a:gd name="connsiteX3" fmla="*/ 69056 w 628650"/>
                <a:gd name="connsiteY3" fmla="*/ 7144 h 485775"/>
                <a:gd name="connsiteX4" fmla="*/ 564356 w 628650"/>
                <a:gd name="connsiteY4" fmla="*/ 7144 h 485775"/>
                <a:gd name="connsiteX5" fmla="*/ 626269 w 628650"/>
                <a:gd name="connsiteY5" fmla="*/ 69056 h 485775"/>
                <a:gd name="connsiteX6" fmla="*/ 626269 w 628650"/>
                <a:gd name="connsiteY6" fmla="*/ 421481 h 485775"/>
                <a:gd name="connsiteX7" fmla="*/ 564356 w 628650"/>
                <a:gd name="connsiteY7" fmla="*/ 483394 h 485775"/>
                <a:gd name="connsiteX8" fmla="*/ 69056 w 628650"/>
                <a:gd name="connsiteY8" fmla="*/ 48339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8650" h="485775">
                  <a:moveTo>
                    <a:pt x="69056" y="483394"/>
                  </a:moveTo>
                  <a:cubicBezTo>
                    <a:pt x="34766" y="483394"/>
                    <a:pt x="7144" y="455771"/>
                    <a:pt x="7144" y="421481"/>
                  </a:cubicBezTo>
                  <a:lnTo>
                    <a:pt x="7144" y="69056"/>
                  </a:lnTo>
                  <a:cubicBezTo>
                    <a:pt x="7144" y="34766"/>
                    <a:pt x="34766" y="7144"/>
                    <a:pt x="69056" y="7144"/>
                  </a:cubicBezTo>
                  <a:lnTo>
                    <a:pt x="564356" y="7144"/>
                  </a:lnTo>
                  <a:cubicBezTo>
                    <a:pt x="598646" y="7144"/>
                    <a:pt x="626269" y="34766"/>
                    <a:pt x="626269" y="69056"/>
                  </a:cubicBezTo>
                  <a:lnTo>
                    <a:pt x="626269" y="421481"/>
                  </a:lnTo>
                  <a:cubicBezTo>
                    <a:pt x="626269" y="455771"/>
                    <a:pt x="598646" y="483394"/>
                    <a:pt x="564356" y="483394"/>
                  </a:cubicBezTo>
                  <a:lnTo>
                    <a:pt x="69056" y="483394"/>
                  </a:lnTo>
                  <a:close/>
                </a:path>
              </a:pathLst>
            </a:custGeom>
            <a:solidFill>
              <a:srgbClr val="EBFFFA"/>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6880A78D-7B27-4C37-AD71-35E9F8F92954}"/>
                </a:ext>
              </a:extLst>
            </p:cNvPr>
            <p:cNvSpPr/>
            <p:nvPr/>
          </p:nvSpPr>
          <p:spPr>
            <a:xfrm>
              <a:off x="1246626" y="1674529"/>
              <a:ext cx="149595" cy="149595"/>
            </a:xfrm>
            <a:custGeom>
              <a:avLst/>
              <a:gdLst>
                <a:gd name="connsiteX0" fmla="*/ 52864 w 57150"/>
                <a:gd name="connsiteY0" fmla="*/ 30004 h 57150"/>
                <a:gd name="connsiteX1" fmla="*/ 30004 w 57150"/>
                <a:gd name="connsiteY1" fmla="*/ 52864 h 57150"/>
                <a:gd name="connsiteX2" fmla="*/ 7144 w 57150"/>
                <a:gd name="connsiteY2" fmla="*/ 30004 h 57150"/>
                <a:gd name="connsiteX3" fmla="*/ 30004 w 57150"/>
                <a:gd name="connsiteY3" fmla="*/ 7144 h 57150"/>
                <a:gd name="connsiteX4" fmla="*/ 52864 w 57150"/>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864" y="30004"/>
                  </a:moveTo>
                  <a:cubicBezTo>
                    <a:pt x="52864" y="42629"/>
                    <a:pt x="42629" y="52864"/>
                    <a:pt x="30004" y="52864"/>
                  </a:cubicBezTo>
                  <a:cubicBezTo>
                    <a:pt x="17378" y="52864"/>
                    <a:pt x="7144" y="42629"/>
                    <a:pt x="7144" y="30004"/>
                  </a:cubicBezTo>
                  <a:cubicBezTo>
                    <a:pt x="7144" y="17379"/>
                    <a:pt x="17378" y="7144"/>
                    <a:pt x="30004" y="7144"/>
                  </a:cubicBezTo>
                  <a:cubicBezTo>
                    <a:pt x="42629" y="7144"/>
                    <a:pt x="52864" y="17379"/>
                    <a:pt x="52864" y="30004"/>
                  </a:cubicBezTo>
                  <a:close/>
                </a:path>
              </a:pathLst>
            </a:custGeom>
            <a:solidFill>
              <a:srgbClr val="EBFFFA"/>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55999A75-72FB-4151-9343-861F96C9CAA5}"/>
                </a:ext>
              </a:extLst>
            </p:cNvPr>
            <p:cNvSpPr/>
            <p:nvPr/>
          </p:nvSpPr>
          <p:spPr>
            <a:xfrm>
              <a:off x="2505719" y="1278103"/>
              <a:ext cx="423853" cy="922503"/>
            </a:xfrm>
            <a:custGeom>
              <a:avLst/>
              <a:gdLst>
                <a:gd name="connsiteX0" fmla="*/ 7144 w 161925"/>
                <a:gd name="connsiteY0" fmla="*/ 7144 h 352425"/>
                <a:gd name="connsiteX1" fmla="*/ 160496 w 161925"/>
                <a:gd name="connsiteY1" fmla="*/ 7144 h 352425"/>
                <a:gd name="connsiteX2" fmla="*/ 160496 w 161925"/>
                <a:gd name="connsiteY2" fmla="*/ 353854 h 352425"/>
                <a:gd name="connsiteX3" fmla="*/ 7144 w 1619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161925" h="352425">
                  <a:moveTo>
                    <a:pt x="7144" y="7144"/>
                  </a:moveTo>
                  <a:lnTo>
                    <a:pt x="160496" y="7144"/>
                  </a:lnTo>
                  <a:lnTo>
                    <a:pt x="160496" y="353854"/>
                  </a:lnTo>
                  <a:lnTo>
                    <a:pt x="7144" y="353854"/>
                  </a:lnTo>
                  <a:close/>
                </a:path>
              </a:pathLst>
            </a:custGeom>
            <a:solidFill>
              <a:srgbClr val="5FB5E8"/>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32C450BA-E143-4E96-9E36-9EE8BB2CFE04}"/>
                </a:ext>
              </a:extLst>
            </p:cNvPr>
            <p:cNvSpPr/>
            <p:nvPr/>
          </p:nvSpPr>
          <p:spPr>
            <a:xfrm>
              <a:off x="2286313"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BF937CCB-9054-41EA-B6B4-378F7C18D2D6}"/>
                </a:ext>
              </a:extLst>
            </p:cNvPr>
            <p:cNvSpPr/>
            <p:nvPr/>
          </p:nvSpPr>
          <p:spPr>
            <a:xfrm>
              <a:off x="2116772"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CD32C1A2-6D37-47C5-B509-8B781BD8F2B2}"/>
                </a:ext>
              </a:extLst>
            </p:cNvPr>
            <p:cNvSpPr/>
            <p:nvPr/>
          </p:nvSpPr>
          <p:spPr>
            <a:xfrm>
              <a:off x="1947231"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F2FAFCB1-E40D-4EDC-93D2-FF0570C98138}"/>
                </a:ext>
              </a:extLst>
            </p:cNvPr>
            <p:cNvSpPr/>
            <p:nvPr/>
          </p:nvSpPr>
          <p:spPr>
            <a:xfrm>
              <a:off x="1775195"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64D53656-4BB8-4B25-91DC-2403DB9210BD}"/>
                </a:ext>
              </a:extLst>
            </p:cNvPr>
            <p:cNvSpPr/>
            <p:nvPr/>
          </p:nvSpPr>
          <p:spPr>
            <a:xfrm>
              <a:off x="1605654"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7CA204C1-81D1-45E4-BFA8-4B43E7D70238}"/>
                </a:ext>
              </a:extLst>
            </p:cNvPr>
            <p:cNvSpPr/>
            <p:nvPr/>
          </p:nvSpPr>
          <p:spPr>
            <a:xfrm>
              <a:off x="446293" y="1330248"/>
              <a:ext cx="1371288" cy="847706"/>
            </a:xfrm>
            <a:custGeom>
              <a:avLst/>
              <a:gdLst>
                <a:gd name="connsiteX0" fmla="*/ 19526 w 523875"/>
                <a:gd name="connsiteY0" fmla="*/ 33895 h 323850"/>
                <a:gd name="connsiteX1" fmla="*/ 80486 w 523875"/>
                <a:gd name="connsiteY1" fmla="*/ 37705 h 323850"/>
                <a:gd name="connsiteX2" fmla="*/ 144304 w 523875"/>
                <a:gd name="connsiteY2" fmla="*/ 7225 h 323850"/>
                <a:gd name="connsiteX3" fmla="*/ 344329 w 523875"/>
                <a:gd name="connsiteY3" fmla="*/ 13892 h 323850"/>
                <a:gd name="connsiteX4" fmla="*/ 363379 w 523875"/>
                <a:gd name="connsiteY4" fmla="*/ 35800 h 323850"/>
                <a:gd name="connsiteX5" fmla="*/ 339566 w 523875"/>
                <a:gd name="connsiteY5" fmla="*/ 52945 h 323850"/>
                <a:gd name="connsiteX6" fmla="*/ 291941 w 523875"/>
                <a:gd name="connsiteY6" fmla="*/ 57707 h 323850"/>
                <a:gd name="connsiteX7" fmla="*/ 388144 w 523875"/>
                <a:gd name="connsiteY7" fmla="*/ 71042 h 323850"/>
                <a:gd name="connsiteX8" fmla="*/ 414814 w 523875"/>
                <a:gd name="connsiteY8" fmla="*/ 96760 h 323850"/>
                <a:gd name="connsiteX9" fmla="*/ 384334 w 523875"/>
                <a:gd name="connsiteY9" fmla="*/ 119620 h 323850"/>
                <a:gd name="connsiteX10" fmla="*/ 290989 w 523875"/>
                <a:gd name="connsiteY10" fmla="*/ 121525 h 323850"/>
                <a:gd name="connsiteX11" fmla="*/ 416719 w 523875"/>
                <a:gd name="connsiteY11" fmla="*/ 137717 h 323850"/>
                <a:gd name="connsiteX12" fmla="*/ 443389 w 523875"/>
                <a:gd name="connsiteY12" fmla="*/ 164387 h 323850"/>
                <a:gd name="connsiteX13" fmla="*/ 403384 w 523875"/>
                <a:gd name="connsiteY13" fmla="*/ 185342 h 323850"/>
                <a:gd name="connsiteX14" fmla="*/ 293846 w 523875"/>
                <a:gd name="connsiteY14" fmla="*/ 183437 h 323850"/>
                <a:gd name="connsiteX15" fmla="*/ 495776 w 523875"/>
                <a:gd name="connsiteY15" fmla="*/ 218680 h 323850"/>
                <a:gd name="connsiteX16" fmla="*/ 516731 w 523875"/>
                <a:gd name="connsiteY16" fmla="*/ 241540 h 323850"/>
                <a:gd name="connsiteX17" fmla="*/ 481489 w 523875"/>
                <a:gd name="connsiteY17" fmla="*/ 258685 h 323850"/>
                <a:gd name="connsiteX18" fmla="*/ 287179 w 523875"/>
                <a:gd name="connsiteY18" fmla="*/ 253922 h 323850"/>
                <a:gd name="connsiteX19" fmla="*/ 363379 w 523875"/>
                <a:gd name="connsiteY19" fmla="*/ 283450 h 323850"/>
                <a:gd name="connsiteX20" fmla="*/ 378619 w 523875"/>
                <a:gd name="connsiteY20" fmla="*/ 312025 h 323850"/>
                <a:gd name="connsiteX21" fmla="*/ 321469 w 523875"/>
                <a:gd name="connsiteY21" fmla="*/ 318692 h 323850"/>
                <a:gd name="connsiteX22" fmla="*/ 88106 w 523875"/>
                <a:gd name="connsiteY22" fmla="*/ 210107 h 323850"/>
                <a:gd name="connsiteX23" fmla="*/ 7144 w 523875"/>
                <a:gd name="connsiteY23" fmla="*/ 201535 h 323850"/>
                <a:gd name="connsiteX24" fmla="*/ 19526 w 523875"/>
                <a:gd name="connsiteY24" fmla="*/ 33895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23875" h="323850">
                  <a:moveTo>
                    <a:pt x="19526" y="33895"/>
                  </a:moveTo>
                  <a:lnTo>
                    <a:pt x="80486" y="37705"/>
                  </a:lnTo>
                  <a:cubicBezTo>
                    <a:pt x="80486" y="37705"/>
                    <a:pt x="81439" y="5320"/>
                    <a:pt x="144304" y="7225"/>
                  </a:cubicBezTo>
                  <a:lnTo>
                    <a:pt x="344329" y="13892"/>
                  </a:lnTo>
                  <a:cubicBezTo>
                    <a:pt x="344329" y="13892"/>
                    <a:pt x="364331" y="15797"/>
                    <a:pt x="363379" y="35800"/>
                  </a:cubicBezTo>
                  <a:cubicBezTo>
                    <a:pt x="362426" y="52945"/>
                    <a:pt x="339566" y="52945"/>
                    <a:pt x="339566" y="52945"/>
                  </a:cubicBezTo>
                  <a:cubicBezTo>
                    <a:pt x="339566" y="52945"/>
                    <a:pt x="291941" y="53897"/>
                    <a:pt x="291941" y="57707"/>
                  </a:cubicBezTo>
                  <a:cubicBezTo>
                    <a:pt x="292894" y="69137"/>
                    <a:pt x="379571" y="71042"/>
                    <a:pt x="388144" y="71042"/>
                  </a:cubicBezTo>
                  <a:cubicBezTo>
                    <a:pt x="400526" y="71995"/>
                    <a:pt x="414814" y="78662"/>
                    <a:pt x="414814" y="96760"/>
                  </a:cubicBezTo>
                  <a:cubicBezTo>
                    <a:pt x="413861" y="119620"/>
                    <a:pt x="391954" y="119620"/>
                    <a:pt x="384334" y="119620"/>
                  </a:cubicBezTo>
                  <a:cubicBezTo>
                    <a:pt x="376714" y="119620"/>
                    <a:pt x="298609" y="117715"/>
                    <a:pt x="290989" y="121525"/>
                  </a:cubicBezTo>
                  <a:cubicBezTo>
                    <a:pt x="283369" y="126287"/>
                    <a:pt x="416719" y="137717"/>
                    <a:pt x="416719" y="137717"/>
                  </a:cubicBezTo>
                  <a:cubicBezTo>
                    <a:pt x="416719" y="137717"/>
                    <a:pt x="446246" y="136765"/>
                    <a:pt x="443389" y="164387"/>
                  </a:cubicBezTo>
                  <a:cubicBezTo>
                    <a:pt x="441484" y="191057"/>
                    <a:pt x="417671" y="186295"/>
                    <a:pt x="403384" y="185342"/>
                  </a:cubicBezTo>
                  <a:cubicBezTo>
                    <a:pt x="389096" y="184390"/>
                    <a:pt x="302419" y="181532"/>
                    <a:pt x="293846" y="183437"/>
                  </a:cubicBezTo>
                  <a:cubicBezTo>
                    <a:pt x="285274" y="186295"/>
                    <a:pt x="495776" y="218680"/>
                    <a:pt x="495776" y="218680"/>
                  </a:cubicBezTo>
                  <a:cubicBezTo>
                    <a:pt x="495776" y="218680"/>
                    <a:pt x="519589" y="220585"/>
                    <a:pt x="516731" y="241540"/>
                  </a:cubicBezTo>
                  <a:cubicBezTo>
                    <a:pt x="513874" y="264400"/>
                    <a:pt x="481489" y="258685"/>
                    <a:pt x="481489" y="258685"/>
                  </a:cubicBezTo>
                  <a:lnTo>
                    <a:pt x="287179" y="253922"/>
                  </a:lnTo>
                  <a:lnTo>
                    <a:pt x="363379" y="283450"/>
                  </a:lnTo>
                  <a:cubicBezTo>
                    <a:pt x="363379" y="283450"/>
                    <a:pt x="385286" y="292022"/>
                    <a:pt x="378619" y="312025"/>
                  </a:cubicBezTo>
                  <a:cubicBezTo>
                    <a:pt x="370999" y="331075"/>
                    <a:pt x="344329" y="323455"/>
                    <a:pt x="321469" y="318692"/>
                  </a:cubicBezTo>
                  <a:cubicBezTo>
                    <a:pt x="303371" y="315835"/>
                    <a:pt x="81439" y="259637"/>
                    <a:pt x="88106" y="210107"/>
                  </a:cubicBezTo>
                  <a:lnTo>
                    <a:pt x="7144" y="201535"/>
                  </a:lnTo>
                  <a:lnTo>
                    <a:pt x="19526" y="33895"/>
                  </a:lnTo>
                  <a:close/>
                </a:path>
              </a:pathLst>
            </a:custGeom>
            <a:solidFill>
              <a:srgbClr val="F5C5AF"/>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1275FAE6-D0F6-4D1C-BA45-2A369878E0AB}"/>
                </a:ext>
              </a:extLst>
            </p:cNvPr>
            <p:cNvSpPr/>
            <p:nvPr/>
          </p:nvSpPr>
          <p:spPr>
            <a:xfrm>
              <a:off x="1648085" y="1891304"/>
              <a:ext cx="124663" cy="99730"/>
            </a:xfrm>
            <a:custGeom>
              <a:avLst/>
              <a:gdLst>
                <a:gd name="connsiteX0" fmla="*/ 14746 w 47625"/>
                <a:gd name="connsiteY0" fmla="*/ 7197 h 38100"/>
                <a:gd name="connsiteX1" fmla="*/ 48084 w 47625"/>
                <a:gd name="connsiteY1" fmla="*/ 24342 h 38100"/>
                <a:gd name="connsiteX2" fmla="*/ 11889 w 47625"/>
                <a:gd name="connsiteY2" fmla="*/ 39582 h 38100"/>
                <a:gd name="connsiteX3" fmla="*/ 14746 w 47625"/>
                <a:gd name="connsiteY3" fmla="*/ 7197 h 38100"/>
              </a:gdLst>
              <a:ahLst/>
              <a:cxnLst>
                <a:cxn ang="0">
                  <a:pos x="connsiteX0" y="connsiteY0"/>
                </a:cxn>
                <a:cxn ang="0">
                  <a:pos x="connsiteX1" y="connsiteY1"/>
                </a:cxn>
                <a:cxn ang="0">
                  <a:pos x="connsiteX2" y="connsiteY2"/>
                </a:cxn>
                <a:cxn ang="0">
                  <a:pos x="connsiteX3" y="connsiteY3"/>
                </a:cxn>
              </a:cxnLst>
              <a:rect l="l" t="t" r="r" b="b"/>
              <a:pathLst>
                <a:path w="47625" h="38100">
                  <a:moveTo>
                    <a:pt x="14746" y="7197"/>
                  </a:moveTo>
                  <a:cubicBezTo>
                    <a:pt x="14746" y="7197"/>
                    <a:pt x="49036" y="5292"/>
                    <a:pt x="48084" y="24342"/>
                  </a:cubicBezTo>
                  <a:cubicBezTo>
                    <a:pt x="48084" y="43392"/>
                    <a:pt x="22366" y="40534"/>
                    <a:pt x="11889" y="39582"/>
                  </a:cubicBezTo>
                  <a:cubicBezTo>
                    <a:pt x="11889" y="39582"/>
                    <a:pt x="-494" y="22437"/>
                    <a:pt x="14746" y="7197"/>
                  </a:cubicBezTo>
                  <a:close/>
                </a:path>
              </a:pathLst>
            </a:custGeom>
            <a:solidFill>
              <a:srgbClr val="F4E7D7"/>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3B93D514-DBEA-45B9-B9C5-416077F2E563}"/>
                </a:ext>
              </a:extLst>
            </p:cNvPr>
            <p:cNvSpPr/>
            <p:nvPr/>
          </p:nvSpPr>
          <p:spPr>
            <a:xfrm>
              <a:off x="1291711" y="2051011"/>
              <a:ext cx="149595" cy="124663"/>
            </a:xfrm>
            <a:custGeom>
              <a:avLst/>
              <a:gdLst>
                <a:gd name="connsiteX0" fmla="*/ 20400 w 57150"/>
                <a:gd name="connsiteY0" fmla="*/ 7144 h 47625"/>
                <a:gd name="connsiteX1" fmla="*/ 49927 w 57150"/>
                <a:gd name="connsiteY1" fmla="*/ 33814 h 47625"/>
                <a:gd name="connsiteX2" fmla="*/ 8970 w 57150"/>
                <a:gd name="connsiteY2" fmla="*/ 40481 h 47625"/>
                <a:gd name="connsiteX3" fmla="*/ 20400 w 57150"/>
                <a:gd name="connsiteY3" fmla="*/ 7144 h 47625"/>
              </a:gdLst>
              <a:ahLst/>
              <a:cxnLst>
                <a:cxn ang="0">
                  <a:pos x="connsiteX0" y="connsiteY0"/>
                </a:cxn>
                <a:cxn ang="0">
                  <a:pos x="connsiteX1" y="connsiteY1"/>
                </a:cxn>
                <a:cxn ang="0">
                  <a:pos x="connsiteX2" y="connsiteY2"/>
                </a:cxn>
                <a:cxn ang="0">
                  <a:pos x="connsiteX3" y="connsiteY3"/>
                </a:cxn>
              </a:cxnLst>
              <a:rect l="l" t="t" r="r" b="b"/>
              <a:pathLst>
                <a:path w="57150" h="47625">
                  <a:moveTo>
                    <a:pt x="20400" y="7144"/>
                  </a:moveTo>
                  <a:cubicBezTo>
                    <a:pt x="20400" y="7144"/>
                    <a:pt x="55642" y="14764"/>
                    <a:pt x="49927" y="33814"/>
                  </a:cubicBezTo>
                  <a:cubicBezTo>
                    <a:pt x="44212" y="52864"/>
                    <a:pt x="19447" y="43339"/>
                    <a:pt x="8970" y="40481"/>
                  </a:cubicBezTo>
                  <a:cubicBezTo>
                    <a:pt x="8970" y="40481"/>
                    <a:pt x="397" y="19526"/>
                    <a:pt x="20400" y="7144"/>
                  </a:cubicBezTo>
                  <a:close/>
                </a:path>
              </a:pathLst>
            </a:custGeom>
            <a:solidFill>
              <a:srgbClr val="F4E7D7"/>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43F0B2B8-457C-4109-BDBB-C8C5C6B5CA95}"/>
                </a:ext>
              </a:extLst>
            </p:cNvPr>
            <p:cNvSpPr/>
            <p:nvPr/>
          </p:nvSpPr>
          <p:spPr>
            <a:xfrm>
              <a:off x="0" y="1290568"/>
              <a:ext cx="573448" cy="648245"/>
            </a:xfrm>
            <a:custGeom>
              <a:avLst/>
              <a:gdLst>
                <a:gd name="connsiteX0" fmla="*/ 7144 w 219075"/>
                <a:gd name="connsiteY0" fmla="*/ 7144 h 247650"/>
                <a:gd name="connsiteX1" fmla="*/ 211931 w 219075"/>
                <a:gd name="connsiteY1" fmla="*/ 7144 h 247650"/>
                <a:gd name="connsiteX2" fmla="*/ 211931 w 219075"/>
                <a:gd name="connsiteY2" fmla="*/ 243364 h 247650"/>
                <a:gd name="connsiteX3" fmla="*/ 7144 w 219075"/>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219075" h="247650">
                  <a:moveTo>
                    <a:pt x="7144" y="7144"/>
                  </a:moveTo>
                  <a:lnTo>
                    <a:pt x="211931" y="7144"/>
                  </a:lnTo>
                  <a:lnTo>
                    <a:pt x="211931" y="243364"/>
                  </a:lnTo>
                  <a:lnTo>
                    <a:pt x="7144" y="243364"/>
                  </a:lnTo>
                  <a:close/>
                </a:path>
              </a:pathLst>
            </a:custGeom>
            <a:solidFill>
              <a:srgbClr val="F8C44E"/>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4BC2F304-0FF4-416B-B9A1-410DF3AB6A70}"/>
                </a:ext>
              </a:extLst>
            </p:cNvPr>
            <p:cNvSpPr/>
            <p:nvPr/>
          </p:nvSpPr>
          <p:spPr>
            <a:xfrm>
              <a:off x="311658" y="1290568"/>
              <a:ext cx="249325" cy="648245"/>
            </a:xfrm>
            <a:custGeom>
              <a:avLst/>
              <a:gdLst>
                <a:gd name="connsiteX0" fmla="*/ 7144 w 95250"/>
                <a:gd name="connsiteY0" fmla="*/ 7144 h 247650"/>
                <a:gd name="connsiteX1" fmla="*/ 91916 w 95250"/>
                <a:gd name="connsiteY1" fmla="*/ 7144 h 247650"/>
                <a:gd name="connsiteX2" fmla="*/ 91916 w 95250"/>
                <a:gd name="connsiteY2" fmla="*/ 243364 h 247650"/>
                <a:gd name="connsiteX3" fmla="*/ 7144 w 95250"/>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95250" h="247650">
                  <a:moveTo>
                    <a:pt x="7144" y="7144"/>
                  </a:moveTo>
                  <a:lnTo>
                    <a:pt x="91916" y="7144"/>
                  </a:lnTo>
                  <a:lnTo>
                    <a:pt x="91916" y="243364"/>
                  </a:lnTo>
                  <a:lnTo>
                    <a:pt x="7144" y="243364"/>
                  </a:lnTo>
                  <a:close/>
                </a:path>
              </a:pathLst>
            </a:custGeom>
            <a:solidFill>
              <a:srgbClr val="F9AE16"/>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62EE15B2-7122-4483-B1AF-83E8327DC478}"/>
                </a:ext>
              </a:extLst>
            </p:cNvPr>
            <p:cNvSpPr/>
            <p:nvPr/>
          </p:nvSpPr>
          <p:spPr>
            <a:xfrm>
              <a:off x="376482" y="1332954"/>
              <a:ext cx="124663" cy="124663"/>
            </a:xfrm>
            <a:custGeom>
              <a:avLst/>
              <a:gdLst>
                <a:gd name="connsiteX0" fmla="*/ 25241 w 47625"/>
                <a:gd name="connsiteY0" fmla="*/ 7144 h 47625"/>
                <a:gd name="connsiteX1" fmla="*/ 7144 w 47625"/>
                <a:gd name="connsiteY1" fmla="*/ 25241 h 47625"/>
                <a:gd name="connsiteX2" fmla="*/ 25241 w 47625"/>
                <a:gd name="connsiteY2" fmla="*/ 43339 h 47625"/>
                <a:gd name="connsiteX3" fmla="*/ 43339 w 47625"/>
                <a:gd name="connsiteY3" fmla="*/ 25241 h 47625"/>
                <a:gd name="connsiteX4" fmla="*/ 25241 w 47625"/>
                <a:gd name="connsiteY4" fmla="*/ 714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5241" y="7144"/>
                  </a:moveTo>
                  <a:cubicBezTo>
                    <a:pt x="15716" y="7144"/>
                    <a:pt x="7144" y="14764"/>
                    <a:pt x="7144" y="25241"/>
                  </a:cubicBezTo>
                  <a:cubicBezTo>
                    <a:pt x="7144" y="34766"/>
                    <a:pt x="14764" y="43339"/>
                    <a:pt x="25241" y="43339"/>
                  </a:cubicBezTo>
                  <a:cubicBezTo>
                    <a:pt x="35719" y="43339"/>
                    <a:pt x="43339" y="35719"/>
                    <a:pt x="43339" y="25241"/>
                  </a:cubicBezTo>
                  <a:cubicBezTo>
                    <a:pt x="43339" y="14764"/>
                    <a:pt x="35719" y="7144"/>
                    <a:pt x="25241" y="7144"/>
                  </a:cubicBezTo>
                  <a:close/>
                </a:path>
              </a:pathLst>
            </a:custGeom>
            <a:solidFill>
              <a:srgbClr val="F8FFFD"/>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0F5FD2C7-4FE0-4DFC-B9E4-04D2157ED207}"/>
                </a:ext>
              </a:extLst>
            </p:cNvPr>
            <p:cNvSpPr/>
            <p:nvPr/>
          </p:nvSpPr>
          <p:spPr>
            <a:xfrm>
              <a:off x="7417592" y="769647"/>
              <a:ext cx="1171828" cy="1446086"/>
            </a:xfrm>
            <a:custGeom>
              <a:avLst/>
              <a:gdLst>
                <a:gd name="connsiteX0" fmla="*/ 432848 w 447675"/>
                <a:gd name="connsiteY0" fmla="*/ 104235 h 552450"/>
                <a:gd name="connsiteX1" fmla="*/ 238537 w 447675"/>
                <a:gd name="connsiteY1" fmla="*/ 9937 h 552450"/>
                <a:gd name="connsiteX2" fmla="*/ 203295 w 447675"/>
                <a:gd name="connsiteY2" fmla="*/ 22320 h 552450"/>
                <a:gd name="connsiteX3" fmla="*/ 9937 w 447675"/>
                <a:gd name="connsiteY3" fmla="*/ 421417 h 552450"/>
                <a:gd name="connsiteX4" fmla="*/ 22320 w 447675"/>
                <a:gd name="connsiteY4" fmla="*/ 456660 h 552450"/>
                <a:gd name="connsiteX5" fmla="*/ 216630 w 447675"/>
                <a:gd name="connsiteY5" fmla="*/ 550957 h 552450"/>
                <a:gd name="connsiteX6" fmla="*/ 251873 w 447675"/>
                <a:gd name="connsiteY6" fmla="*/ 538575 h 552450"/>
                <a:gd name="connsiteX7" fmla="*/ 445230 w 447675"/>
                <a:gd name="connsiteY7" fmla="*/ 139478 h 552450"/>
                <a:gd name="connsiteX8" fmla="*/ 432848 w 447675"/>
                <a:gd name="connsiteY8" fmla="*/ 104235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675" h="552450">
                  <a:moveTo>
                    <a:pt x="432848" y="104235"/>
                  </a:moveTo>
                  <a:lnTo>
                    <a:pt x="238537" y="9937"/>
                  </a:lnTo>
                  <a:cubicBezTo>
                    <a:pt x="225202" y="3270"/>
                    <a:pt x="209010" y="8985"/>
                    <a:pt x="203295" y="22320"/>
                  </a:cubicBezTo>
                  <a:lnTo>
                    <a:pt x="9937" y="421417"/>
                  </a:lnTo>
                  <a:cubicBezTo>
                    <a:pt x="3270" y="434753"/>
                    <a:pt x="8985" y="450945"/>
                    <a:pt x="22320" y="456660"/>
                  </a:cubicBezTo>
                  <a:lnTo>
                    <a:pt x="216630" y="550957"/>
                  </a:lnTo>
                  <a:cubicBezTo>
                    <a:pt x="229965" y="557625"/>
                    <a:pt x="246157" y="551910"/>
                    <a:pt x="251873" y="538575"/>
                  </a:cubicBezTo>
                  <a:lnTo>
                    <a:pt x="445230" y="139478"/>
                  </a:lnTo>
                  <a:cubicBezTo>
                    <a:pt x="451898" y="127095"/>
                    <a:pt x="446182" y="110903"/>
                    <a:pt x="432848" y="104235"/>
                  </a:cubicBezTo>
                  <a:close/>
                </a:path>
              </a:pathLst>
            </a:custGeom>
            <a:solidFill>
              <a:srgbClr val="121413">
                <a:alpha val="10000"/>
              </a:srgbClr>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10D1213E-9018-4775-94CD-00D3ECF934DA}"/>
                </a:ext>
              </a:extLst>
            </p:cNvPr>
            <p:cNvSpPr/>
            <p:nvPr/>
          </p:nvSpPr>
          <p:spPr>
            <a:xfrm>
              <a:off x="7370219" y="649971"/>
              <a:ext cx="1171828" cy="1446086"/>
            </a:xfrm>
            <a:custGeom>
              <a:avLst/>
              <a:gdLst>
                <a:gd name="connsiteX0" fmla="*/ 251872 w 447675"/>
                <a:gd name="connsiteY0" fmla="*/ 538575 h 552450"/>
                <a:gd name="connsiteX1" fmla="*/ 216630 w 447675"/>
                <a:gd name="connsiteY1" fmla="*/ 550957 h 552450"/>
                <a:gd name="connsiteX2" fmla="*/ 22320 w 447675"/>
                <a:gd name="connsiteY2" fmla="*/ 456660 h 552450"/>
                <a:gd name="connsiteX3" fmla="*/ 9937 w 447675"/>
                <a:gd name="connsiteY3" fmla="*/ 421417 h 552450"/>
                <a:gd name="connsiteX4" fmla="*/ 203295 w 447675"/>
                <a:gd name="connsiteY4" fmla="*/ 22320 h 552450"/>
                <a:gd name="connsiteX5" fmla="*/ 238537 w 447675"/>
                <a:gd name="connsiteY5" fmla="*/ 9937 h 552450"/>
                <a:gd name="connsiteX6" fmla="*/ 432847 w 447675"/>
                <a:gd name="connsiteY6" fmla="*/ 104235 h 552450"/>
                <a:gd name="connsiteX7" fmla="*/ 445230 w 447675"/>
                <a:gd name="connsiteY7" fmla="*/ 139477 h 552450"/>
                <a:gd name="connsiteX8" fmla="*/ 251872 w 447675"/>
                <a:gd name="connsiteY8" fmla="*/ 538575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675" h="552450">
                  <a:moveTo>
                    <a:pt x="251872" y="538575"/>
                  </a:moveTo>
                  <a:cubicBezTo>
                    <a:pt x="245205" y="551910"/>
                    <a:pt x="229012" y="557625"/>
                    <a:pt x="216630" y="550957"/>
                  </a:cubicBezTo>
                  <a:lnTo>
                    <a:pt x="22320" y="456660"/>
                  </a:lnTo>
                  <a:cubicBezTo>
                    <a:pt x="8985" y="449992"/>
                    <a:pt x="3270" y="433800"/>
                    <a:pt x="9937" y="421417"/>
                  </a:cubicBezTo>
                  <a:lnTo>
                    <a:pt x="203295" y="22320"/>
                  </a:lnTo>
                  <a:cubicBezTo>
                    <a:pt x="209962" y="8985"/>
                    <a:pt x="226155" y="3270"/>
                    <a:pt x="238537" y="9937"/>
                  </a:cubicBezTo>
                  <a:lnTo>
                    <a:pt x="432847" y="104235"/>
                  </a:lnTo>
                  <a:cubicBezTo>
                    <a:pt x="446183" y="110902"/>
                    <a:pt x="451897" y="127095"/>
                    <a:pt x="445230" y="139477"/>
                  </a:cubicBezTo>
                  <a:lnTo>
                    <a:pt x="251872" y="538575"/>
                  </a:lnTo>
                  <a:close/>
                </a:path>
              </a:pathLst>
            </a:custGeom>
            <a:solidFill>
              <a:srgbClr val="596C7C"/>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2032FFF1-8920-49BD-AF4F-E0480829B956}"/>
                </a:ext>
              </a:extLst>
            </p:cNvPr>
            <p:cNvSpPr/>
            <p:nvPr/>
          </p:nvSpPr>
          <p:spPr>
            <a:xfrm>
              <a:off x="7479755" y="824331"/>
              <a:ext cx="972368" cy="1097031"/>
            </a:xfrm>
            <a:custGeom>
              <a:avLst/>
              <a:gdLst>
                <a:gd name="connsiteX0" fmla="*/ 216694 w 371475"/>
                <a:gd name="connsiteY0" fmla="*/ 414814 h 419100"/>
                <a:gd name="connsiteX1" fmla="*/ 7144 w 371475"/>
                <a:gd name="connsiteY1" fmla="*/ 313849 h 419100"/>
                <a:gd name="connsiteX2" fmla="*/ 155734 w 371475"/>
                <a:gd name="connsiteY2" fmla="*/ 7144 h 419100"/>
                <a:gd name="connsiteX3" fmla="*/ 365284 w 371475"/>
                <a:gd name="connsiteY3" fmla="*/ 109061 h 419100"/>
              </a:gdLst>
              <a:ahLst/>
              <a:cxnLst>
                <a:cxn ang="0">
                  <a:pos x="connsiteX0" y="connsiteY0"/>
                </a:cxn>
                <a:cxn ang="0">
                  <a:pos x="connsiteX1" y="connsiteY1"/>
                </a:cxn>
                <a:cxn ang="0">
                  <a:pos x="connsiteX2" y="connsiteY2"/>
                </a:cxn>
                <a:cxn ang="0">
                  <a:pos x="connsiteX3" y="connsiteY3"/>
                </a:cxn>
              </a:cxnLst>
              <a:rect l="l" t="t" r="r" b="b"/>
              <a:pathLst>
                <a:path w="371475" h="419100">
                  <a:moveTo>
                    <a:pt x="216694" y="414814"/>
                  </a:moveTo>
                  <a:lnTo>
                    <a:pt x="7144" y="313849"/>
                  </a:lnTo>
                  <a:lnTo>
                    <a:pt x="155734" y="7144"/>
                  </a:lnTo>
                  <a:lnTo>
                    <a:pt x="365284" y="109061"/>
                  </a:lnTo>
                  <a:close/>
                </a:path>
              </a:pathLst>
            </a:custGeom>
            <a:solidFill>
              <a:srgbClr val="EBFFFA"/>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347090DF-E073-4F51-9B8B-B675D8AF5AE3}"/>
                </a:ext>
              </a:extLst>
            </p:cNvPr>
            <p:cNvSpPr/>
            <p:nvPr/>
          </p:nvSpPr>
          <p:spPr>
            <a:xfrm>
              <a:off x="8024550" y="785290"/>
              <a:ext cx="249325" cy="174528"/>
            </a:xfrm>
            <a:custGeom>
              <a:avLst/>
              <a:gdLst>
                <a:gd name="connsiteX0" fmla="*/ 9546 w 95250"/>
                <a:gd name="connsiteY0" fmla="*/ 21544 h 66675"/>
                <a:gd name="connsiteX1" fmla="*/ 15368 w 95250"/>
                <a:gd name="connsiteY1" fmla="*/ 9546 h 66675"/>
                <a:gd name="connsiteX2" fmla="*/ 94209 w 95250"/>
                <a:gd name="connsiteY2" fmla="*/ 47806 h 66675"/>
                <a:gd name="connsiteX3" fmla="*/ 88387 w 95250"/>
                <a:gd name="connsiteY3" fmla="*/ 59803 h 66675"/>
              </a:gdLst>
              <a:ahLst/>
              <a:cxnLst>
                <a:cxn ang="0">
                  <a:pos x="connsiteX0" y="connsiteY0"/>
                </a:cxn>
                <a:cxn ang="0">
                  <a:pos x="connsiteX1" y="connsiteY1"/>
                </a:cxn>
                <a:cxn ang="0">
                  <a:pos x="connsiteX2" y="connsiteY2"/>
                </a:cxn>
                <a:cxn ang="0">
                  <a:pos x="connsiteX3" y="connsiteY3"/>
                </a:cxn>
              </a:cxnLst>
              <a:rect l="l" t="t" r="r" b="b"/>
              <a:pathLst>
                <a:path w="95250" h="66675">
                  <a:moveTo>
                    <a:pt x="9546" y="21544"/>
                  </a:moveTo>
                  <a:lnTo>
                    <a:pt x="15368" y="9546"/>
                  </a:lnTo>
                  <a:lnTo>
                    <a:pt x="94209" y="47806"/>
                  </a:lnTo>
                  <a:lnTo>
                    <a:pt x="88387" y="59803"/>
                  </a:lnTo>
                  <a:close/>
                </a:path>
              </a:pathLst>
            </a:custGeom>
            <a:solidFill>
              <a:srgbClr val="EBFFFA"/>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BA94349F-9D8F-4772-847A-0C17338E9306}"/>
                </a:ext>
              </a:extLst>
            </p:cNvPr>
            <p:cNvSpPr/>
            <p:nvPr/>
          </p:nvSpPr>
          <p:spPr>
            <a:xfrm>
              <a:off x="8357866" y="951973"/>
              <a:ext cx="49865" cy="49865"/>
            </a:xfrm>
            <a:custGeom>
              <a:avLst/>
              <a:gdLst>
                <a:gd name="connsiteX0" fmla="*/ 19341 w 19050"/>
                <a:gd name="connsiteY0" fmla="*/ 16483 h 19050"/>
                <a:gd name="connsiteX1" fmla="*/ 10768 w 19050"/>
                <a:gd name="connsiteY1" fmla="*/ 19341 h 19050"/>
                <a:gd name="connsiteX2" fmla="*/ 7910 w 19050"/>
                <a:gd name="connsiteY2" fmla="*/ 10768 h 19050"/>
                <a:gd name="connsiteX3" fmla="*/ 16483 w 19050"/>
                <a:gd name="connsiteY3" fmla="*/ 7911 h 19050"/>
                <a:gd name="connsiteX4" fmla="*/ 19341 w 19050"/>
                <a:gd name="connsiteY4" fmla="*/ 16483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341" y="16483"/>
                  </a:moveTo>
                  <a:cubicBezTo>
                    <a:pt x="17435" y="19341"/>
                    <a:pt x="13626" y="21246"/>
                    <a:pt x="10768" y="19341"/>
                  </a:cubicBezTo>
                  <a:cubicBezTo>
                    <a:pt x="7910" y="17436"/>
                    <a:pt x="6006" y="13626"/>
                    <a:pt x="7910" y="10768"/>
                  </a:cubicBezTo>
                  <a:cubicBezTo>
                    <a:pt x="9816" y="7911"/>
                    <a:pt x="13626" y="6006"/>
                    <a:pt x="16483" y="7911"/>
                  </a:cubicBezTo>
                  <a:cubicBezTo>
                    <a:pt x="20293" y="9816"/>
                    <a:pt x="21246" y="13626"/>
                    <a:pt x="19341" y="16483"/>
                  </a:cubicBezTo>
                  <a:close/>
                </a:path>
              </a:pathLst>
            </a:custGeom>
            <a:solidFill>
              <a:srgbClr val="EBFFFA"/>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67B7BE15-E5DD-4BA2-8297-940814C3EA7E}"/>
                </a:ext>
              </a:extLst>
            </p:cNvPr>
            <p:cNvSpPr/>
            <p:nvPr/>
          </p:nvSpPr>
          <p:spPr>
            <a:xfrm>
              <a:off x="7662415" y="1814803"/>
              <a:ext cx="124663" cy="124663"/>
            </a:xfrm>
            <a:custGeom>
              <a:avLst/>
              <a:gdLst>
                <a:gd name="connsiteX0" fmla="*/ 39280 w 47625"/>
                <a:gd name="connsiteY0" fmla="*/ 31659 h 47625"/>
                <a:gd name="connsiteX1" fmla="*/ 16419 w 47625"/>
                <a:gd name="connsiteY1" fmla="*/ 39280 h 47625"/>
                <a:gd name="connsiteX2" fmla="*/ 8800 w 47625"/>
                <a:gd name="connsiteY2" fmla="*/ 16420 h 47625"/>
                <a:gd name="connsiteX3" fmla="*/ 31659 w 47625"/>
                <a:gd name="connsiteY3" fmla="*/ 8800 h 47625"/>
                <a:gd name="connsiteX4" fmla="*/ 39280 w 47625"/>
                <a:gd name="connsiteY4" fmla="*/ 3165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39280" y="31659"/>
                  </a:moveTo>
                  <a:cubicBezTo>
                    <a:pt x="35469" y="40232"/>
                    <a:pt x="24992" y="44042"/>
                    <a:pt x="16419" y="39280"/>
                  </a:cubicBezTo>
                  <a:cubicBezTo>
                    <a:pt x="7847" y="35470"/>
                    <a:pt x="4990" y="24992"/>
                    <a:pt x="8800" y="16420"/>
                  </a:cubicBezTo>
                  <a:cubicBezTo>
                    <a:pt x="12609" y="7847"/>
                    <a:pt x="23087" y="4990"/>
                    <a:pt x="31659" y="8800"/>
                  </a:cubicBezTo>
                  <a:cubicBezTo>
                    <a:pt x="39280" y="13562"/>
                    <a:pt x="43090" y="23087"/>
                    <a:pt x="39280" y="31659"/>
                  </a:cubicBezTo>
                  <a:close/>
                </a:path>
              </a:pathLst>
            </a:custGeom>
            <a:solidFill>
              <a:srgbClr val="EBFFFA"/>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37A88988-8E0D-4615-8C19-D894BA4594DA}"/>
                </a:ext>
              </a:extLst>
            </p:cNvPr>
            <p:cNvSpPr/>
            <p:nvPr/>
          </p:nvSpPr>
          <p:spPr>
            <a:xfrm>
              <a:off x="9302323" y="861729"/>
              <a:ext cx="1371288" cy="1371288"/>
            </a:xfrm>
            <a:custGeom>
              <a:avLst/>
              <a:gdLst>
                <a:gd name="connsiteX0" fmla="*/ 264319 w 523875"/>
                <a:gd name="connsiteY0" fmla="*/ 7144 h 523875"/>
                <a:gd name="connsiteX1" fmla="*/ 7144 w 523875"/>
                <a:gd name="connsiteY1" fmla="*/ 264319 h 523875"/>
                <a:gd name="connsiteX2" fmla="*/ 264319 w 523875"/>
                <a:gd name="connsiteY2" fmla="*/ 521494 h 523875"/>
                <a:gd name="connsiteX3" fmla="*/ 521494 w 523875"/>
                <a:gd name="connsiteY3" fmla="*/ 264319 h 523875"/>
                <a:gd name="connsiteX4" fmla="*/ 264319 w 523875"/>
                <a:gd name="connsiteY4" fmla="*/ 7144 h 52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523875">
                  <a:moveTo>
                    <a:pt x="264319" y="7144"/>
                  </a:moveTo>
                  <a:cubicBezTo>
                    <a:pt x="122396" y="7144"/>
                    <a:pt x="7144" y="122396"/>
                    <a:pt x="7144" y="264319"/>
                  </a:cubicBezTo>
                  <a:cubicBezTo>
                    <a:pt x="7144" y="406241"/>
                    <a:pt x="122396" y="521494"/>
                    <a:pt x="264319" y="521494"/>
                  </a:cubicBezTo>
                  <a:cubicBezTo>
                    <a:pt x="406241" y="521494"/>
                    <a:pt x="521494" y="406241"/>
                    <a:pt x="521494" y="264319"/>
                  </a:cubicBezTo>
                  <a:cubicBezTo>
                    <a:pt x="521494" y="122396"/>
                    <a:pt x="406241" y="7144"/>
                    <a:pt x="264319" y="7144"/>
                  </a:cubicBezTo>
                  <a:close/>
                </a:path>
              </a:pathLst>
            </a:custGeom>
            <a:solidFill>
              <a:srgbClr val="121413">
                <a:alpha val="10000"/>
              </a:srgbClr>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531F8091-8617-46CE-8CC9-3071DE0F2177}"/>
                </a:ext>
              </a:extLst>
            </p:cNvPr>
            <p:cNvSpPr/>
            <p:nvPr/>
          </p:nvSpPr>
          <p:spPr>
            <a:xfrm>
              <a:off x="9230017" y="764493"/>
              <a:ext cx="1371288" cy="1371288"/>
            </a:xfrm>
            <a:custGeom>
              <a:avLst/>
              <a:gdLst>
                <a:gd name="connsiteX0" fmla="*/ 521494 w 523875"/>
                <a:gd name="connsiteY0" fmla="*/ 264319 h 523875"/>
                <a:gd name="connsiteX1" fmla="*/ 264319 w 523875"/>
                <a:gd name="connsiteY1" fmla="*/ 521494 h 523875"/>
                <a:gd name="connsiteX2" fmla="*/ 7144 w 523875"/>
                <a:gd name="connsiteY2" fmla="*/ 264319 h 523875"/>
                <a:gd name="connsiteX3" fmla="*/ 264319 w 523875"/>
                <a:gd name="connsiteY3" fmla="*/ 7144 h 523875"/>
                <a:gd name="connsiteX4" fmla="*/ 521494 w 523875"/>
                <a:gd name="connsiteY4" fmla="*/ 264319 h 52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523875">
                  <a:moveTo>
                    <a:pt x="521494" y="264319"/>
                  </a:moveTo>
                  <a:cubicBezTo>
                    <a:pt x="521494" y="406241"/>
                    <a:pt x="406241" y="521494"/>
                    <a:pt x="264319" y="521494"/>
                  </a:cubicBezTo>
                  <a:cubicBezTo>
                    <a:pt x="122396" y="521494"/>
                    <a:pt x="7144" y="406241"/>
                    <a:pt x="7144" y="264319"/>
                  </a:cubicBezTo>
                  <a:cubicBezTo>
                    <a:pt x="7144" y="122396"/>
                    <a:pt x="122396" y="7144"/>
                    <a:pt x="264319" y="7144"/>
                  </a:cubicBezTo>
                  <a:cubicBezTo>
                    <a:pt x="406241" y="7144"/>
                    <a:pt x="521494" y="122396"/>
                    <a:pt x="521494" y="264319"/>
                  </a:cubicBezTo>
                  <a:close/>
                </a:path>
              </a:pathLst>
            </a:custGeom>
            <a:solidFill>
              <a:srgbClr val="FFFFF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5474A670-CC94-418C-BF7F-E80C07040841}"/>
                </a:ext>
              </a:extLst>
            </p:cNvPr>
            <p:cNvSpPr/>
            <p:nvPr/>
          </p:nvSpPr>
          <p:spPr>
            <a:xfrm>
              <a:off x="9399558" y="934034"/>
              <a:ext cx="1022233" cy="1022233"/>
            </a:xfrm>
            <a:custGeom>
              <a:avLst/>
              <a:gdLst>
                <a:gd name="connsiteX0" fmla="*/ 391954 w 390525"/>
                <a:gd name="connsiteY0" fmla="*/ 199549 h 390525"/>
                <a:gd name="connsiteX1" fmla="*/ 199549 w 390525"/>
                <a:gd name="connsiteY1" fmla="*/ 391954 h 390525"/>
                <a:gd name="connsiteX2" fmla="*/ 7144 w 390525"/>
                <a:gd name="connsiteY2" fmla="*/ 199549 h 390525"/>
                <a:gd name="connsiteX3" fmla="*/ 199549 w 390525"/>
                <a:gd name="connsiteY3" fmla="*/ 7144 h 390525"/>
                <a:gd name="connsiteX4" fmla="*/ 391954 w 390525"/>
                <a:gd name="connsiteY4" fmla="*/ 199549 h 390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 h="390525">
                  <a:moveTo>
                    <a:pt x="391954" y="199549"/>
                  </a:moveTo>
                  <a:cubicBezTo>
                    <a:pt x="391954" y="306229"/>
                    <a:pt x="305276" y="391954"/>
                    <a:pt x="199549" y="391954"/>
                  </a:cubicBezTo>
                  <a:cubicBezTo>
                    <a:pt x="92869" y="391954"/>
                    <a:pt x="7144" y="305276"/>
                    <a:pt x="7144" y="199549"/>
                  </a:cubicBezTo>
                  <a:cubicBezTo>
                    <a:pt x="7144" y="92869"/>
                    <a:pt x="93821" y="7144"/>
                    <a:pt x="199549" y="7144"/>
                  </a:cubicBezTo>
                  <a:cubicBezTo>
                    <a:pt x="305276" y="7144"/>
                    <a:pt x="391954" y="92869"/>
                    <a:pt x="391954" y="199549"/>
                  </a:cubicBezTo>
                  <a:close/>
                </a:path>
              </a:pathLst>
            </a:custGeom>
            <a:solidFill>
              <a:srgbClr val="F2F0F1"/>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AEED7AFA-1C9B-4267-888D-5338740793E0}"/>
                </a:ext>
              </a:extLst>
            </p:cNvPr>
            <p:cNvSpPr/>
            <p:nvPr/>
          </p:nvSpPr>
          <p:spPr>
            <a:xfrm>
              <a:off x="9503141" y="1013630"/>
              <a:ext cx="822773" cy="847706"/>
            </a:xfrm>
            <a:custGeom>
              <a:avLst/>
              <a:gdLst>
                <a:gd name="connsiteX0" fmla="*/ 282849 w 314325"/>
                <a:gd name="connsiteY0" fmla="*/ 12930 h 323850"/>
                <a:gd name="connsiteX1" fmla="*/ 247606 w 314325"/>
                <a:gd name="connsiteY1" fmla="*/ 15788 h 323850"/>
                <a:gd name="connsiteX2" fmla="*/ 238081 w 314325"/>
                <a:gd name="connsiteY2" fmla="*/ 27218 h 323850"/>
                <a:gd name="connsiteX3" fmla="*/ 233319 w 314325"/>
                <a:gd name="connsiteY3" fmla="*/ 38648 h 323850"/>
                <a:gd name="connsiteX4" fmla="*/ 90444 w 314325"/>
                <a:gd name="connsiteY4" fmla="*/ 35790 h 323850"/>
                <a:gd name="connsiteX5" fmla="*/ 23769 w 314325"/>
                <a:gd name="connsiteY5" fmla="*/ 240578 h 323850"/>
                <a:gd name="connsiteX6" fmla="*/ 228556 w 314325"/>
                <a:gd name="connsiteY6" fmla="*/ 307253 h 323850"/>
                <a:gd name="connsiteX7" fmla="*/ 295231 w 314325"/>
                <a:gd name="connsiteY7" fmla="*/ 102465 h 323850"/>
                <a:gd name="connsiteX8" fmla="*/ 268562 w 314325"/>
                <a:gd name="connsiteY8" fmla="*/ 65318 h 323850"/>
                <a:gd name="connsiteX9" fmla="*/ 276181 w 314325"/>
                <a:gd name="connsiteY9" fmla="*/ 58650 h 323850"/>
                <a:gd name="connsiteX10" fmla="*/ 285706 w 314325"/>
                <a:gd name="connsiteY10" fmla="*/ 47220 h 323850"/>
                <a:gd name="connsiteX11" fmla="*/ 282849 w 314325"/>
                <a:gd name="connsiteY11" fmla="*/ 1293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325" h="323850">
                  <a:moveTo>
                    <a:pt x="282849" y="12930"/>
                  </a:moveTo>
                  <a:cubicBezTo>
                    <a:pt x="272372" y="4358"/>
                    <a:pt x="257131" y="5310"/>
                    <a:pt x="247606" y="15788"/>
                  </a:cubicBezTo>
                  <a:lnTo>
                    <a:pt x="238081" y="27218"/>
                  </a:lnTo>
                  <a:cubicBezTo>
                    <a:pt x="235224" y="30075"/>
                    <a:pt x="233319" y="33885"/>
                    <a:pt x="233319" y="38648"/>
                  </a:cubicBezTo>
                  <a:cubicBezTo>
                    <a:pt x="190456" y="14835"/>
                    <a:pt x="137116" y="12930"/>
                    <a:pt x="90444" y="35790"/>
                  </a:cubicBezTo>
                  <a:cubicBezTo>
                    <a:pt x="15197" y="73890"/>
                    <a:pt x="-14331" y="165330"/>
                    <a:pt x="23769" y="240578"/>
                  </a:cubicBezTo>
                  <a:cubicBezTo>
                    <a:pt x="61869" y="315825"/>
                    <a:pt x="153309" y="345353"/>
                    <a:pt x="228556" y="307253"/>
                  </a:cubicBezTo>
                  <a:cubicBezTo>
                    <a:pt x="303804" y="269153"/>
                    <a:pt x="333331" y="177713"/>
                    <a:pt x="295231" y="102465"/>
                  </a:cubicBezTo>
                  <a:cubicBezTo>
                    <a:pt x="287612" y="88178"/>
                    <a:pt x="279039" y="75795"/>
                    <a:pt x="268562" y="65318"/>
                  </a:cubicBezTo>
                  <a:cubicBezTo>
                    <a:pt x="271419" y="63413"/>
                    <a:pt x="274277" y="61508"/>
                    <a:pt x="276181" y="58650"/>
                  </a:cubicBezTo>
                  <a:lnTo>
                    <a:pt x="285706" y="47220"/>
                  </a:lnTo>
                  <a:cubicBezTo>
                    <a:pt x="294279" y="36743"/>
                    <a:pt x="293327" y="21503"/>
                    <a:pt x="282849" y="12930"/>
                  </a:cubicBezTo>
                  <a:close/>
                </a:path>
              </a:pathLst>
            </a:custGeom>
            <a:solidFill>
              <a:srgbClr val="C2CECC"/>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CAAD9122-07A2-45FB-8E4C-020B83004EC6}"/>
                </a:ext>
              </a:extLst>
            </p:cNvPr>
            <p:cNvSpPr/>
            <p:nvPr/>
          </p:nvSpPr>
          <p:spPr>
            <a:xfrm>
              <a:off x="9595184" y="1136198"/>
              <a:ext cx="648245" cy="648245"/>
            </a:xfrm>
            <a:custGeom>
              <a:avLst/>
              <a:gdLst>
                <a:gd name="connsiteX0" fmla="*/ 229589 w 247650"/>
                <a:gd name="connsiteY0" fmla="*/ 70881 h 247650"/>
                <a:gd name="connsiteX1" fmla="*/ 178154 w 247650"/>
                <a:gd name="connsiteY1" fmla="*/ 228996 h 247650"/>
                <a:gd name="connsiteX2" fmla="*/ 20039 w 247650"/>
                <a:gd name="connsiteY2" fmla="*/ 177561 h 247650"/>
                <a:gd name="connsiteX3" fmla="*/ 71474 w 247650"/>
                <a:gd name="connsiteY3" fmla="*/ 19446 h 247650"/>
                <a:gd name="connsiteX4" fmla="*/ 229589 w 247650"/>
                <a:gd name="connsiteY4" fmla="*/ 70881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 h="247650">
                  <a:moveTo>
                    <a:pt x="229589" y="70881"/>
                  </a:moveTo>
                  <a:cubicBezTo>
                    <a:pt x="259116" y="128983"/>
                    <a:pt x="236256" y="199468"/>
                    <a:pt x="178154" y="228996"/>
                  </a:cubicBezTo>
                  <a:cubicBezTo>
                    <a:pt x="120051" y="258523"/>
                    <a:pt x="49566" y="235663"/>
                    <a:pt x="20039" y="177561"/>
                  </a:cubicBezTo>
                  <a:cubicBezTo>
                    <a:pt x="-9489" y="119458"/>
                    <a:pt x="13371" y="48973"/>
                    <a:pt x="71474" y="19446"/>
                  </a:cubicBezTo>
                  <a:cubicBezTo>
                    <a:pt x="128624" y="-9129"/>
                    <a:pt x="200061" y="13731"/>
                    <a:pt x="229589" y="70881"/>
                  </a:cubicBezTo>
                  <a:close/>
                </a:path>
              </a:pathLst>
            </a:custGeom>
            <a:solidFill>
              <a:srgbClr val="997372"/>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6B10CF32-FDFD-49D1-A20D-59D82D6B31D7}"/>
                </a:ext>
              </a:extLst>
            </p:cNvPr>
            <p:cNvSpPr/>
            <p:nvPr/>
          </p:nvSpPr>
          <p:spPr>
            <a:xfrm>
              <a:off x="9775166" y="1225304"/>
              <a:ext cx="99730" cy="99730"/>
            </a:xfrm>
            <a:custGeom>
              <a:avLst/>
              <a:gdLst>
                <a:gd name="connsiteX0" fmla="*/ 31290 w 38100"/>
                <a:gd name="connsiteY0" fmla="*/ 13980 h 38100"/>
                <a:gd name="connsiteX1" fmla="*/ 25575 w 38100"/>
                <a:gd name="connsiteY1" fmla="*/ 31125 h 38100"/>
                <a:gd name="connsiteX2" fmla="*/ 8430 w 38100"/>
                <a:gd name="connsiteY2" fmla="*/ 25410 h 38100"/>
                <a:gd name="connsiteX3" fmla="*/ 14144 w 38100"/>
                <a:gd name="connsiteY3" fmla="*/ 8265 h 38100"/>
                <a:gd name="connsiteX4" fmla="*/ 31290 w 38100"/>
                <a:gd name="connsiteY4" fmla="*/ 1398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290" y="13980"/>
                  </a:moveTo>
                  <a:cubicBezTo>
                    <a:pt x="34147" y="20647"/>
                    <a:pt x="32242" y="28267"/>
                    <a:pt x="25575" y="31125"/>
                  </a:cubicBezTo>
                  <a:cubicBezTo>
                    <a:pt x="18907" y="33982"/>
                    <a:pt x="11287" y="32077"/>
                    <a:pt x="8430" y="25410"/>
                  </a:cubicBezTo>
                  <a:cubicBezTo>
                    <a:pt x="5572" y="18742"/>
                    <a:pt x="7477" y="11122"/>
                    <a:pt x="14144" y="8265"/>
                  </a:cubicBezTo>
                  <a:cubicBezTo>
                    <a:pt x="19860" y="5407"/>
                    <a:pt x="27480" y="8265"/>
                    <a:pt x="31290" y="13980"/>
                  </a:cubicBezTo>
                  <a:close/>
                </a:path>
              </a:pathLst>
            </a:custGeom>
            <a:solidFill>
              <a:srgbClr val="896464"/>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D8A20EFF-601E-4F18-BC69-3F0425FE522F}"/>
                </a:ext>
              </a:extLst>
            </p:cNvPr>
            <p:cNvSpPr/>
            <p:nvPr/>
          </p:nvSpPr>
          <p:spPr>
            <a:xfrm>
              <a:off x="9837991" y="1168018"/>
              <a:ext cx="124663" cy="124663"/>
            </a:xfrm>
            <a:custGeom>
              <a:avLst/>
              <a:gdLst>
                <a:gd name="connsiteX0" fmla="*/ 43484 w 47625"/>
                <a:gd name="connsiteY0" fmla="*/ 17767 h 47625"/>
                <a:gd name="connsiteX1" fmla="*/ 34912 w 47625"/>
                <a:gd name="connsiteY1" fmla="*/ 43484 h 47625"/>
                <a:gd name="connsiteX2" fmla="*/ 9194 w 47625"/>
                <a:gd name="connsiteY2" fmla="*/ 34912 h 47625"/>
                <a:gd name="connsiteX3" fmla="*/ 17767 w 47625"/>
                <a:gd name="connsiteY3" fmla="*/ 9194 h 47625"/>
                <a:gd name="connsiteX4" fmla="*/ 43484 w 47625"/>
                <a:gd name="connsiteY4" fmla="*/ 17767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3484" y="17767"/>
                  </a:moveTo>
                  <a:cubicBezTo>
                    <a:pt x="48247" y="27292"/>
                    <a:pt x="44437" y="38722"/>
                    <a:pt x="34912" y="43484"/>
                  </a:cubicBezTo>
                  <a:cubicBezTo>
                    <a:pt x="25387" y="48247"/>
                    <a:pt x="13957" y="44437"/>
                    <a:pt x="9194" y="34912"/>
                  </a:cubicBezTo>
                  <a:cubicBezTo>
                    <a:pt x="4432" y="25387"/>
                    <a:pt x="8242" y="13957"/>
                    <a:pt x="17767" y="9194"/>
                  </a:cubicBezTo>
                  <a:cubicBezTo>
                    <a:pt x="27292" y="4432"/>
                    <a:pt x="38722" y="8242"/>
                    <a:pt x="43484" y="17767"/>
                  </a:cubicBezTo>
                  <a:close/>
                </a:path>
              </a:pathLst>
            </a:custGeom>
            <a:solidFill>
              <a:srgbClr val="896464"/>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888AE20F-0256-41D1-8DDD-D3AAFA0CA6F7}"/>
                </a:ext>
              </a:extLst>
            </p:cNvPr>
            <p:cNvSpPr/>
            <p:nvPr/>
          </p:nvSpPr>
          <p:spPr>
            <a:xfrm>
              <a:off x="9842485" y="1283608"/>
              <a:ext cx="99730" cy="99730"/>
            </a:xfrm>
            <a:custGeom>
              <a:avLst/>
              <a:gdLst>
                <a:gd name="connsiteX0" fmla="*/ 31290 w 38100"/>
                <a:gd name="connsiteY0" fmla="*/ 14565 h 38100"/>
                <a:gd name="connsiteX1" fmla="*/ 25575 w 38100"/>
                <a:gd name="connsiteY1" fmla="*/ 31710 h 38100"/>
                <a:gd name="connsiteX2" fmla="*/ 8430 w 38100"/>
                <a:gd name="connsiteY2" fmla="*/ 25995 h 38100"/>
                <a:gd name="connsiteX3" fmla="*/ 14145 w 38100"/>
                <a:gd name="connsiteY3" fmla="*/ 8850 h 38100"/>
                <a:gd name="connsiteX4" fmla="*/ 31290 w 38100"/>
                <a:gd name="connsiteY4" fmla="*/ 14565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290" y="14565"/>
                  </a:moveTo>
                  <a:cubicBezTo>
                    <a:pt x="34147" y="21233"/>
                    <a:pt x="32242" y="28853"/>
                    <a:pt x="25575" y="31710"/>
                  </a:cubicBezTo>
                  <a:cubicBezTo>
                    <a:pt x="18907" y="34568"/>
                    <a:pt x="11287" y="32663"/>
                    <a:pt x="8430" y="25995"/>
                  </a:cubicBezTo>
                  <a:cubicBezTo>
                    <a:pt x="5572" y="19328"/>
                    <a:pt x="7477" y="11708"/>
                    <a:pt x="14145" y="8850"/>
                  </a:cubicBezTo>
                  <a:cubicBezTo>
                    <a:pt x="19860" y="5040"/>
                    <a:pt x="27480" y="7898"/>
                    <a:pt x="31290" y="14565"/>
                  </a:cubicBezTo>
                  <a:close/>
                </a:path>
              </a:pathLst>
            </a:custGeom>
            <a:solidFill>
              <a:srgbClr val="896464"/>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F5C1E023-B84F-4845-B968-322F1A15854C}"/>
                </a:ext>
              </a:extLst>
            </p:cNvPr>
            <p:cNvSpPr/>
            <p:nvPr/>
          </p:nvSpPr>
          <p:spPr>
            <a:xfrm>
              <a:off x="8676515" y="2115835"/>
              <a:ext cx="3515485" cy="3739877"/>
            </a:xfrm>
            <a:custGeom>
              <a:avLst/>
              <a:gdLst>
                <a:gd name="connsiteX0" fmla="*/ 1340644 w 1343025"/>
                <a:gd name="connsiteY0" fmla="*/ 7144 h 1428750"/>
                <a:gd name="connsiteX1" fmla="*/ 851059 w 1343025"/>
                <a:gd name="connsiteY1" fmla="*/ 262414 h 1428750"/>
                <a:gd name="connsiteX2" fmla="*/ 868204 w 1343025"/>
                <a:gd name="connsiteY2" fmla="*/ 294799 h 1428750"/>
                <a:gd name="connsiteX3" fmla="*/ 851059 w 1343025"/>
                <a:gd name="connsiteY3" fmla="*/ 301466 h 1428750"/>
                <a:gd name="connsiteX4" fmla="*/ 772954 w 1343025"/>
                <a:gd name="connsiteY4" fmla="*/ 300514 h 1428750"/>
                <a:gd name="connsiteX5" fmla="*/ 541496 w 1343025"/>
                <a:gd name="connsiteY5" fmla="*/ 414814 h 1428750"/>
                <a:gd name="connsiteX6" fmla="*/ 532924 w 1343025"/>
                <a:gd name="connsiteY6" fmla="*/ 446246 h 1428750"/>
                <a:gd name="connsiteX7" fmla="*/ 565309 w 1343025"/>
                <a:gd name="connsiteY7" fmla="*/ 451961 h 1428750"/>
                <a:gd name="connsiteX8" fmla="*/ 649129 w 1343025"/>
                <a:gd name="connsiteY8" fmla="*/ 419576 h 1428750"/>
                <a:gd name="connsiteX9" fmla="*/ 488156 w 1343025"/>
                <a:gd name="connsiteY9" fmla="*/ 509111 h 1428750"/>
                <a:gd name="connsiteX10" fmla="*/ 278606 w 1343025"/>
                <a:gd name="connsiteY10" fmla="*/ 398621 h 1428750"/>
                <a:gd name="connsiteX11" fmla="*/ 7144 w 1343025"/>
                <a:gd name="connsiteY11" fmla="*/ 920592 h 1428750"/>
                <a:gd name="connsiteX12" fmla="*/ 26194 w 1343025"/>
                <a:gd name="connsiteY12" fmla="*/ 931069 h 1428750"/>
                <a:gd name="connsiteX13" fmla="*/ 40481 w 1343025"/>
                <a:gd name="connsiteY13" fmla="*/ 917734 h 1428750"/>
                <a:gd name="connsiteX14" fmla="*/ 41434 w 1343025"/>
                <a:gd name="connsiteY14" fmla="*/ 913924 h 1428750"/>
                <a:gd name="connsiteX15" fmla="*/ 38576 w 1343025"/>
                <a:gd name="connsiteY15" fmla="*/ 893921 h 1428750"/>
                <a:gd name="connsiteX16" fmla="*/ 61436 w 1343025"/>
                <a:gd name="connsiteY16" fmla="*/ 887254 h 1428750"/>
                <a:gd name="connsiteX17" fmla="*/ 69056 w 1343025"/>
                <a:gd name="connsiteY17" fmla="*/ 910114 h 1428750"/>
                <a:gd name="connsiteX18" fmla="*/ 50959 w 1343025"/>
                <a:gd name="connsiteY18" fmla="*/ 918686 h 1428750"/>
                <a:gd name="connsiteX19" fmla="*/ 42386 w 1343025"/>
                <a:gd name="connsiteY19" fmla="*/ 936784 h 1428750"/>
                <a:gd name="connsiteX20" fmla="*/ 42386 w 1343025"/>
                <a:gd name="connsiteY20" fmla="*/ 938689 h 1428750"/>
                <a:gd name="connsiteX21" fmla="*/ 78581 w 1343025"/>
                <a:gd name="connsiteY21" fmla="*/ 957739 h 1428750"/>
                <a:gd name="connsiteX22" fmla="*/ 92869 w 1343025"/>
                <a:gd name="connsiteY22" fmla="*/ 944404 h 1428750"/>
                <a:gd name="connsiteX23" fmla="*/ 93821 w 1343025"/>
                <a:gd name="connsiteY23" fmla="*/ 940594 h 1428750"/>
                <a:gd name="connsiteX24" fmla="*/ 90964 w 1343025"/>
                <a:gd name="connsiteY24" fmla="*/ 920592 h 1428750"/>
                <a:gd name="connsiteX25" fmla="*/ 113824 w 1343025"/>
                <a:gd name="connsiteY25" fmla="*/ 913924 h 1428750"/>
                <a:gd name="connsiteX26" fmla="*/ 121444 w 1343025"/>
                <a:gd name="connsiteY26" fmla="*/ 936784 h 1428750"/>
                <a:gd name="connsiteX27" fmla="*/ 103346 w 1343025"/>
                <a:gd name="connsiteY27" fmla="*/ 945356 h 1428750"/>
                <a:gd name="connsiteX28" fmla="*/ 94774 w 1343025"/>
                <a:gd name="connsiteY28" fmla="*/ 963454 h 1428750"/>
                <a:gd name="connsiteX29" fmla="*/ 94774 w 1343025"/>
                <a:gd name="connsiteY29" fmla="*/ 965359 h 1428750"/>
                <a:gd name="connsiteX30" fmla="*/ 130969 w 1343025"/>
                <a:gd name="connsiteY30" fmla="*/ 984409 h 1428750"/>
                <a:gd name="connsiteX31" fmla="*/ 145256 w 1343025"/>
                <a:gd name="connsiteY31" fmla="*/ 971074 h 1428750"/>
                <a:gd name="connsiteX32" fmla="*/ 146209 w 1343025"/>
                <a:gd name="connsiteY32" fmla="*/ 967264 h 1428750"/>
                <a:gd name="connsiteX33" fmla="*/ 143351 w 1343025"/>
                <a:gd name="connsiteY33" fmla="*/ 947261 h 1428750"/>
                <a:gd name="connsiteX34" fmla="*/ 166211 w 1343025"/>
                <a:gd name="connsiteY34" fmla="*/ 940594 h 1428750"/>
                <a:gd name="connsiteX35" fmla="*/ 173831 w 1343025"/>
                <a:gd name="connsiteY35" fmla="*/ 963454 h 1428750"/>
                <a:gd name="connsiteX36" fmla="*/ 155734 w 1343025"/>
                <a:gd name="connsiteY36" fmla="*/ 972026 h 1428750"/>
                <a:gd name="connsiteX37" fmla="*/ 147161 w 1343025"/>
                <a:gd name="connsiteY37" fmla="*/ 990124 h 1428750"/>
                <a:gd name="connsiteX38" fmla="*/ 147161 w 1343025"/>
                <a:gd name="connsiteY38" fmla="*/ 992029 h 1428750"/>
                <a:gd name="connsiteX39" fmla="*/ 183356 w 1343025"/>
                <a:gd name="connsiteY39" fmla="*/ 1011079 h 1428750"/>
                <a:gd name="connsiteX40" fmla="*/ 197644 w 1343025"/>
                <a:gd name="connsiteY40" fmla="*/ 997744 h 1428750"/>
                <a:gd name="connsiteX41" fmla="*/ 198596 w 1343025"/>
                <a:gd name="connsiteY41" fmla="*/ 993934 h 1428750"/>
                <a:gd name="connsiteX42" fmla="*/ 195739 w 1343025"/>
                <a:gd name="connsiteY42" fmla="*/ 973931 h 1428750"/>
                <a:gd name="connsiteX43" fmla="*/ 218599 w 1343025"/>
                <a:gd name="connsiteY43" fmla="*/ 967264 h 1428750"/>
                <a:gd name="connsiteX44" fmla="*/ 226219 w 1343025"/>
                <a:gd name="connsiteY44" fmla="*/ 990124 h 1428750"/>
                <a:gd name="connsiteX45" fmla="*/ 208121 w 1343025"/>
                <a:gd name="connsiteY45" fmla="*/ 998696 h 1428750"/>
                <a:gd name="connsiteX46" fmla="*/ 199549 w 1343025"/>
                <a:gd name="connsiteY46" fmla="*/ 1016794 h 1428750"/>
                <a:gd name="connsiteX47" fmla="*/ 199549 w 1343025"/>
                <a:gd name="connsiteY47" fmla="*/ 1018699 h 1428750"/>
                <a:gd name="connsiteX48" fmla="*/ 235744 w 1343025"/>
                <a:gd name="connsiteY48" fmla="*/ 1037749 h 1428750"/>
                <a:gd name="connsiteX49" fmla="*/ 250031 w 1343025"/>
                <a:gd name="connsiteY49" fmla="*/ 1024414 h 1428750"/>
                <a:gd name="connsiteX50" fmla="*/ 250984 w 1343025"/>
                <a:gd name="connsiteY50" fmla="*/ 1020604 h 1428750"/>
                <a:gd name="connsiteX51" fmla="*/ 248126 w 1343025"/>
                <a:gd name="connsiteY51" fmla="*/ 1000601 h 1428750"/>
                <a:gd name="connsiteX52" fmla="*/ 270986 w 1343025"/>
                <a:gd name="connsiteY52" fmla="*/ 993934 h 1428750"/>
                <a:gd name="connsiteX53" fmla="*/ 278606 w 1343025"/>
                <a:gd name="connsiteY53" fmla="*/ 1016794 h 1428750"/>
                <a:gd name="connsiteX54" fmla="*/ 260509 w 1343025"/>
                <a:gd name="connsiteY54" fmla="*/ 1025367 h 1428750"/>
                <a:gd name="connsiteX55" fmla="*/ 251936 w 1343025"/>
                <a:gd name="connsiteY55" fmla="*/ 1043464 h 1428750"/>
                <a:gd name="connsiteX56" fmla="*/ 251936 w 1343025"/>
                <a:gd name="connsiteY56" fmla="*/ 1045369 h 1428750"/>
                <a:gd name="connsiteX57" fmla="*/ 288131 w 1343025"/>
                <a:gd name="connsiteY57" fmla="*/ 1064419 h 1428750"/>
                <a:gd name="connsiteX58" fmla="*/ 302419 w 1343025"/>
                <a:gd name="connsiteY58" fmla="*/ 1051084 h 1428750"/>
                <a:gd name="connsiteX59" fmla="*/ 303371 w 1343025"/>
                <a:gd name="connsiteY59" fmla="*/ 1047274 h 1428750"/>
                <a:gd name="connsiteX60" fmla="*/ 300514 w 1343025"/>
                <a:gd name="connsiteY60" fmla="*/ 1027271 h 1428750"/>
                <a:gd name="connsiteX61" fmla="*/ 323374 w 1343025"/>
                <a:gd name="connsiteY61" fmla="*/ 1020604 h 1428750"/>
                <a:gd name="connsiteX62" fmla="*/ 330994 w 1343025"/>
                <a:gd name="connsiteY62" fmla="*/ 1043464 h 1428750"/>
                <a:gd name="connsiteX63" fmla="*/ 312896 w 1343025"/>
                <a:gd name="connsiteY63" fmla="*/ 1052036 h 1428750"/>
                <a:gd name="connsiteX64" fmla="*/ 304324 w 1343025"/>
                <a:gd name="connsiteY64" fmla="*/ 1070134 h 1428750"/>
                <a:gd name="connsiteX65" fmla="*/ 304324 w 1343025"/>
                <a:gd name="connsiteY65" fmla="*/ 1072039 h 1428750"/>
                <a:gd name="connsiteX66" fmla="*/ 340519 w 1343025"/>
                <a:gd name="connsiteY66" fmla="*/ 1091089 h 1428750"/>
                <a:gd name="connsiteX67" fmla="*/ 354806 w 1343025"/>
                <a:gd name="connsiteY67" fmla="*/ 1077754 h 1428750"/>
                <a:gd name="connsiteX68" fmla="*/ 355759 w 1343025"/>
                <a:gd name="connsiteY68" fmla="*/ 1073944 h 1428750"/>
                <a:gd name="connsiteX69" fmla="*/ 352901 w 1343025"/>
                <a:gd name="connsiteY69" fmla="*/ 1053942 h 1428750"/>
                <a:gd name="connsiteX70" fmla="*/ 375761 w 1343025"/>
                <a:gd name="connsiteY70" fmla="*/ 1047274 h 1428750"/>
                <a:gd name="connsiteX71" fmla="*/ 383381 w 1343025"/>
                <a:gd name="connsiteY71" fmla="*/ 1070134 h 1428750"/>
                <a:gd name="connsiteX72" fmla="*/ 365284 w 1343025"/>
                <a:gd name="connsiteY72" fmla="*/ 1078706 h 1428750"/>
                <a:gd name="connsiteX73" fmla="*/ 356711 w 1343025"/>
                <a:gd name="connsiteY73" fmla="*/ 1096804 h 1428750"/>
                <a:gd name="connsiteX74" fmla="*/ 356711 w 1343025"/>
                <a:gd name="connsiteY74" fmla="*/ 1098709 h 1428750"/>
                <a:gd name="connsiteX75" fmla="*/ 392906 w 1343025"/>
                <a:gd name="connsiteY75" fmla="*/ 1117759 h 1428750"/>
                <a:gd name="connsiteX76" fmla="*/ 407194 w 1343025"/>
                <a:gd name="connsiteY76" fmla="*/ 1104424 h 1428750"/>
                <a:gd name="connsiteX77" fmla="*/ 408146 w 1343025"/>
                <a:gd name="connsiteY77" fmla="*/ 1100614 h 1428750"/>
                <a:gd name="connsiteX78" fmla="*/ 405289 w 1343025"/>
                <a:gd name="connsiteY78" fmla="*/ 1080611 h 1428750"/>
                <a:gd name="connsiteX79" fmla="*/ 428149 w 1343025"/>
                <a:gd name="connsiteY79" fmla="*/ 1073944 h 1428750"/>
                <a:gd name="connsiteX80" fmla="*/ 435769 w 1343025"/>
                <a:gd name="connsiteY80" fmla="*/ 1096804 h 1428750"/>
                <a:gd name="connsiteX81" fmla="*/ 417671 w 1343025"/>
                <a:gd name="connsiteY81" fmla="*/ 1105376 h 1428750"/>
                <a:gd name="connsiteX82" fmla="*/ 409099 w 1343025"/>
                <a:gd name="connsiteY82" fmla="*/ 1123474 h 1428750"/>
                <a:gd name="connsiteX83" fmla="*/ 409099 w 1343025"/>
                <a:gd name="connsiteY83" fmla="*/ 1125379 h 1428750"/>
                <a:gd name="connsiteX84" fmla="*/ 445294 w 1343025"/>
                <a:gd name="connsiteY84" fmla="*/ 1144429 h 1428750"/>
                <a:gd name="connsiteX85" fmla="*/ 459581 w 1343025"/>
                <a:gd name="connsiteY85" fmla="*/ 1131094 h 1428750"/>
                <a:gd name="connsiteX86" fmla="*/ 460534 w 1343025"/>
                <a:gd name="connsiteY86" fmla="*/ 1127284 h 1428750"/>
                <a:gd name="connsiteX87" fmla="*/ 457676 w 1343025"/>
                <a:gd name="connsiteY87" fmla="*/ 1107281 h 1428750"/>
                <a:gd name="connsiteX88" fmla="*/ 480536 w 1343025"/>
                <a:gd name="connsiteY88" fmla="*/ 1100614 h 1428750"/>
                <a:gd name="connsiteX89" fmla="*/ 488156 w 1343025"/>
                <a:gd name="connsiteY89" fmla="*/ 1123474 h 1428750"/>
                <a:gd name="connsiteX90" fmla="*/ 470059 w 1343025"/>
                <a:gd name="connsiteY90" fmla="*/ 1132046 h 1428750"/>
                <a:gd name="connsiteX91" fmla="*/ 461486 w 1343025"/>
                <a:gd name="connsiteY91" fmla="*/ 1150144 h 1428750"/>
                <a:gd name="connsiteX92" fmla="*/ 461486 w 1343025"/>
                <a:gd name="connsiteY92" fmla="*/ 1152049 h 1428750"/>
                <a:gd name="connsiteX93" fmla="*/ 497681 w 1343025"/>
                <a:gd name="connsiteY93" fmla="*/ 1171099 h 1428750"/>
                <a:gd name="connsiteX94" fmla="*/ 511969 w 1343025"/>
                <a:gd name="connsiteY94" fmla="*/ 1157764 h 1428750"/>
                <a:gd name="connsiteX95" fmla="*/ 512921 w 1343025"/>
                <a:gd name="connsiteY95" fmla="*/ 1153954 h 1428750"/>
                <a:gd name="connsiteX96" fmla="*/ 510064 w 1343025"/>
                <a:gd name="connsiteY96" fmla="*/ 1133951 h 1428750"/>
                <a:gd name="connsiteX97" fmla="*/ 532924 w 1343025"/>
                <a:gd name="connsiteY97" fmla="*/ 1127284 h 1428750"/>
                <a:gd name="connsiteX98" fmla="*/ 540544 w 1343025"/>
                <a:gd name="connsiteY98" fmla="*/ 1150144 h 1428750"/>
                <a:gd name="connsiteX99" fmla="*/ 522446 w 1343025"/>
                <a:gd name="connsiteY99" fmla="*/ 1158717 h 1428750"/>
                <a:gd name="connsiteX100" fmla="*/ 513874 w 1343025"/>
                <a:gd name="connsiteY100" fmla="*/ 1176814 h 1428750"/>
                <a:gd name="connsiteX101" fmla="*/ 513874 w 1343025"/>
                <a:gd name="connsiteY101" fmla="*/ 1178719 h 1428750"/>
                <a:gd name="connsiteX102" fmla="*/ 550069 w 1343025"/>
                <a:gd name="connsiteY102" fmla="*/ 1197769 h 1428750"/>
                <a:gd name="connsiteX103" fmla="*/ 564356 w 1343025"/>
                <a:gd name="connsiteY103" fmla="*/ 1184434 h 1428750"/>
                <a:gd name="connsiteX104" fmla="*/ 565309 w 1343025"/>
                <a:gd name="connsiteY104" fmla="*/ 1180624 h 1428750"/>
                <a:gd name="connsiteX105" fmla="*/ 562451 w 1343025"/>
                <a:gd name="connsiteY105" fmla="*/ 1160621 h 1428750"/>
                <a:gd name="connsiteX106" fmla="*/ 585311 w 1343025"/>
                <a:gd name="connsiteY106" fmla="*/ 1153954 h 1428750"/>
                <a:gd name="connsiteX107" fmla="*/ 592931 w 1343025"/>
                <a:gd name="connsiteY107" fmla="*/ 1176814 h 1428750"/>
                <a:gd name="connsiteX108" fmla="*/ 574834 w 1343025"/>
                <a:gd name="connsiteY108" fmla="*/ 1185386 h 1428750"/>
                <a:gd name="connsiteX109" fmla="*/ 566261 w 1343025"/>
                <a:gd name="connsiteY109" fmla="*/ 1203484 h 1428750"/>
                <a:gd name="connsiteX110" fmla="*/ 566261 w 1343025"/>
                <a:gd name="connsiteY110" fmla="*/ 1205389 h 1428750"/>
                <a:gd name="connsiteX111" fmla="*/ 602456 w 1343025"/>
                <a:gd name="connsiteY111" fmla="*/ 1224439 h 1428750"/>
                <a:gd name="connsiteX112" fmla="*/ 616744 w 1343025"/>
                <a:gd name="connsiteY112" fmla="*/ 1211104 h 1428750"/>
                <a:gd name="connsiteX113" fmla="*/ 617696 w 1343025"/>
                <a:gd name="connsiteY113" fmla="*/ 1207294 h 1428750"/>
                <a:gd name="connsiteX114" fmla="*/ 614839 w 1343025"/>
                <a:gd name="connsiteY114" fmla="*/ 1187292 h 1428750"/>
                <a:gd name="connsiteX115" fmla="*/ 637699 w 1343025"/>
                <a:gd name="connsiteY115" fmla="*/ 1180624 h 1428750"/>
                <a:gd name="connsiteX116" fmla="*/ 645319 w 1343025"/>
                <a:gd name="connsiteY116" fmla="*/ 1203484 h 1428750"/>
                <a:gd name="connsiteX117" fmla="*/ 627221 w 1343025"/>
                <a:gd name="connsiteY117" fmla="*/ 1212056 h 1428750"/>
                <a:gd name="connsiteX118" fmla="*/ 618649 w 1343025"/>
                <a:gd name="connsiteY118" fmla="*/ 1230154 h 1428750"/>
                <a:gd name="connsiteX119" fmla="*/ 618649 w 1343025"/>
                <a:gd name="connsiteY119" fmla="*/ 1232059 h 1428750"/>
                <a:gd name="connsiteX120" fmla="*/ 654844 w 1343025"/>
                <a:gd name="connsiteY120" fmla="*/ 1251109 h 1428750"/>
                <a:gd name="connsiteX121" fmla="*/ 669131 w 1343025"/>
                <a:gd name="connsiteY121" fmla="*/ 1237774 h 1428750"/>
                <a:gd name="connsiteX122" fmla="*/ 670084 w 1343025"/>
                <a:gd name="connsiteY122" fmla="*/ 1233964 h 1428750"/>
                <a:gd name="connsiteX123" fmla="*/ 667226 w 1343025"/>
                <a:gd name="connsiteY123" fmla="*/ 1213961 h 1428750"/>
                <a:gd name="connsiteX124" fmla="*/ 689134 w 1343025"/>
                <a:gd name="connsiteY124" fmla="*/ 1206342 h 1428750"/>
                <a:gd name="connsiteX125" fmla="*/ 699611 w 1343025"/>
                <a:gd name="connsiteY125" fmla="*/ 1219676 h 1428750"/>
                <a:gd name="connsiteX126" fmla="*/ 697706 w 1343025"/>
                <a:gd name="connsiteY126" fmla="*/ 1230154 h 1428750"/>
                <a:gd name="connsiteX127" fmla="*/ 679609 w 1343025"/>
                <a:gd name="connsiteY127" fmla="*/ 1238726 h 1428750"/>
                <a:gd name="connsiteX128" fmla="*/ 671036 w 1343025"/>
                <a:gd name="connsiteY128" fmla="*/ 1256824 h 1428750"/>
                <a:gd name="connsiteX129" fmla="*/ 671036 w 1343025"/>
                <a:gd name="connsiteY129" fmla="*/ 1258729 h 1428750"/>
                <a:gd name="connsiteX130" fmla="*/ 697706 w 1343025"/>
                <a:gd name="connsiteY130" fmla="*/ 1273017 h 1428750"/>
                <a:gd name="connsiteX131" fmla="*/ 714851 w 1343025"/>
                <a:gd name="connsiteY131" fmla="*/ 1239679 h 1428750"/>
                <a:gd name="connsiteX132" fmla="*/ 735806 w 1343025"/>
                <a:gd name="connsiteY132" fmla="*/ 1266349 h 1428750"/>
                <a:gd name="connsiteX133" fmla="*/ 719614 w 1343025"/>
                <a:gd name="connsiteY133" fmla="*/ 1314926 h 1428750"/>
                <a:gd name="connsiteX134" fmla="*/ 800576 w 1343025"/>
                <a:gd name="connsiteY134" fmla="*/ 1421606 h 1428750"/>
                <a:gd name="connsiteX135" fmla="*/ 854869 w 1343025"/>
                <a:gd name="connsiteY135" fmla="*/ 1417796 h 1428750"/>
                <a:gd name="connsiteX136" fmla="*/ 859631 w 1343025"/>
                <a:gd name="connsiteY136" fmla="*/ 1424464 h 1428750"/>
                <a:gd name="connsiteX137" fmla="*/ 875824 w 1343025"/>
                <a:gd name="connsiteY137" fmla="*/ 1429226 h 1428750"/>
                <a:gd name="connsiteX138" fmla="*/ 887254 w 1343025"/>
                <a:gd name="connsiteY138" fmla="*/ 1420654 h 1428750"/>
                <a:gd name="connsiteX139" fmla="*/ 890111 w 1343025"/>
                <a:gd name="connsiteY139" fmla="*/ 1413034 h 1428750"/>
                <a:gd name="connsiteX140" fmla="*/ 973931 w 1343025"/>
                <a:gd name="connsiteY140" fmla="*/ 1391126 h 1428750"/>
                <a:gd name="connsiteX141" fmla="*/ 1066324 w 1343025"/>
                <a:gd name="connsiteY141" fmla="*/ 1243489 h 1428750"/>
                <a:gd name="connsiteX142" fmla="*/ 1106329 w 1343025"/>
                <a:gd name="connsiteY142" fmla="*/ 1207294 h 1428750"/>
                <a:gd name="connsiteX143" fmla="*/ 1106329 w 1343025"/>
                <a:gd name="connsiteY143" fmla="*/ 1245394 h 1428750"/>
                <a:gd name="connsiteX144" fmla="*/ 1191101 w 1343025"/>
                <a:gd name="connsiteY144" fmla="*/ 1245394 h 1428750"/>
                <a:gd name="connsiteX145" fmla="*/ 1340644 w 1343025"/>
                <a:gd name="connsiteY145" fmla="*/ 1245394 h 1428750"/>
                <a:gd name="connsiteX146" fmla="*/ 1340644 w 1343025"/>
                <a:gd name="connsiteY146" fmla="*/ 1009174 h 1428750"/>
                <a:gd name="connsiteX147" fmla="*/ 1195864 w 1343025"/>
                <a:gd name="connsiteY147" fmla="*/ 1009174 h 1428750"/>
                <a:gd name="connsiteX148" fmla="*/ 1111091 w 1343025"/>
                <a:gd name="connsiteY148" fmla="*/ 1009174 h 1428750"/>
                <a:gd name="connsiteX149" fmla="*/ 1111091 w 1343025"/>
                <a:gd name="connsiteY149" fmla="*/ 1068229 h 1428750"/>
                <a:gd name="connsiteX150" fmla="*/ 1045369 w 1343025"/>
                <a:gd name="connsiteY150" fmla="*/ 1092042 h 1428750"/>
                <a:gd name="connsiteX151" fmla="*/ 969169 w 1343025"/>
                <a:gd name="connsiteY151" fmla="*/ 1097756 h 1428750"/>
                <a:gd name="connsiteX152" fmla="*/ 847249 w 1343025"/>
                <a:gd name="connsiteY152" fmla="*/ 1189196 h 1428750"/>
                <a:gd name="connsiteX153" fmla="*/ 846296 w 1343025"/>
                <a:gd name="connsiteY153" fmla="*/ 1191101 h 1428750"/>
                <a:gd name="connsiteX154" fmla="*/ 819626 w 1343025"/>
                <a:gd name="connsiteY154" fmla="*/ 1221581 h 1428750"/>
                <a:gd name="connsiteX155" fmla="*/ 798671 w 1343025"/>
                <a:gd name="connsiteY155" fmla="*/ 1241584 h 1428750"/>
                <a:gd name="connsiteX156" fmla="*/ 777716 w 1343025"/>
                <a:gd name="connsiteY156" fmla="*/ 1258729 h 1428750"/>
                <a:gd name="connsiteX157" fmla="*/ 736759 w 1343025"/>
                <a:gd name="connsiteY157" fmla="*/ 1206342 h 1428750"/>
                <a:gd name="connsiteX158" fmla="*/ 973931 w 1343025"/>
                <a:gd name="connsiteY158" fmla="*/ 751046 h 1428750"/>
                <a:gd name="connsiteX159" fmla="*/ 782479 w 1343025"/>
                <a:gd name="connsiteY159" fmla="*/ 650081 h 1428750"/>
                <a:gd name="connsiteX160" fmla="*/ 915829 w 1343025"/>
                <a:gd name="connsiteY160" fmla="*/ 444341 h 1428750"/>
                <a:gd name="connsiteX161" fmla="*/ 946309 w 1343025"/>
                <a:gd name="connsiteY161" fmla="*/ 431006 h 1428750"/>
                <a:gd name="connsiteX162" fmla="*/ 959644 w 1343025"/>
                <a:gd name="connsiteY162" fmla="*/ 456724 h 1428750"/>
                <a:gd name="connsiteX163" fmla="*/ 1035844 w 1343025"/>
                <a:gd name="connsiteY163" fmla="*/ 417671 h 1428750"/>
                <a:gd name="connsiteX164" fmla="*/ 1035844 w 1343025"/>
                <a:gd name="connsiteY164" fmla="*/ 416719 h 1428750"/>
                <a:gd name="connsiteX165" fmla="*/ 1341596 w 1343025"/>
                <a:gd name="connsiteY165" fmla="*/ 256699 h 1428750"/>
                <a:gd name="connsiteX166" fmla="*/ 1341596 w 1343025"/>
                <a:gd name="connsiteY166" fmla="*/ 7144 h 1428750"/>
                <a:gd name="connsiteX167" fmla="*/ 644366 w 1343025"/>
                <a:gd name="connsiteY167" fmla="*/ 592931 h 1428750"/>
                <a:gd name="connsiteX168" fmla="*/ 631031 w 1343025"/>
                <a:gd name="connsiteY168" fmla="*/ 585311 h 1428750"/>
                <a:gd name="connsiteX169" fmla="*/ 706279 w 1343025"/>
                <a:gd name="connsiteY169" fmla="*/ 548164 h 1428750"/>
                <a:gd name="connsiteX170" fmla="*/ 644366 w 1343025"/>
                <a:gd name="connsiteY170" fmla="*/ 592931 h 1428750"/>
                <a:gd name="connsiteX171" fmla="*/ 678656 w 1343025"/>
                <a:gd name="connsiteY171" fmla="*/ 484346 h 1428750"/>
                <a:gd name="connsiteX172" fmla="*/ 568166 w 1343025"/>
                <a:gd name="connsiteY172" fmla="*/ 552926 h 1428750"/>
                <a:gd name="connsiteX173" fmla="*/ 547211 w 1343025"/>
                <a:gd name="connsiteY173" fmla="*/ 541496 h 1428750"/>
                <a:gd name="connsiteX174" fmla="*/ 678656 w 1343025"/>
                <a:gd name="connsiteY174" fmla="*/ 484346 h 1428750"/>
                <a:gd name="connsiteX175" fmla="*/ 715804 w 1343025"/>
                <a:gd name="connsiteY175" fmla="*/ 630079 h 1428750"/>
                <a:gd name="connsiteX176" fmla="*/ 744379 w 1343025"/>
                <a:gd name="connsiteY176" fmla="*/ 615792 h 1428750"/>
                <a:gd name="connsiteX177" fmla="*/ 726281 w 1343025"/>
                <a:gd name="connsiteY177" fmla="*/ 634842 h 1428750"/>
                <a:gd name="connsiteX178" fmla="*/ 715804 w 1343025"/>
                <a:gd name="connsiteY178" fmla="*/ 63007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1343025" h="1428750">
                  <a:moveTo>
                    <a:pt x="1340644" y="7144"/>
                  </a:moveTo>
                  <a:lnTo>
                    <a:pt x="851059" y="262414"/>
                  </a:lnTo>
                  <a:lnTo>
                    <a:pt x="868204" y="294799"/>
                  </a:lnTo>
                  <a:lnTo>
                    <a:pt x="851059" y="301466"/>
                  </a:lnTo>
                  <a:cubicBezTo>
                    <a:pt x="851059" y="301466"/>
                    <a:pt x="834866" y="269081"/>
                    <a:pt x="772954" y="300514"/>
                  </a:cubicBezTo>
                  <a:lnTo>
                    <a:pt x="541496" y="414814"/>
                  </a:lnTo>
                  <a:cubicBezTo>
                    <a:pt x="541496" y="414814"/>
                    <a:pt x="522446" y="425291"/>
                    <a:pt x="532924" y="446246"/>
                  </a:cubicBezTo>
                  <a:cubicBezTo>
                    <a:pt x="541496" y="462439"/>
                    <a:pt x="565309" y="451961"/>
                    <a:pt x="565309" y="451961"/>
                  </a:cubicBezTo>
                  <a:cubicBezTo>
                    <a:pt x="565309" y="451961"/>
                    <a:pt x="647224" y="415766"/>
                    <a:pt x="649129" y="419576"/>
                  </a:cubicBezTo>
                  <a:cubicBezTo>
                    <a:pt x="652939" y="429101"/>
                    <a:pt x="542449" y="482441"/>
                    <a:pt x="488156" y="509111"/>
                  </a:cubicBezTo>
                  <a:lnTo>
                    <a:pt x="278606" y="398621"/>
                  </a:lnTo>
                  <a:lnTo>
                    <a:pt x="7144" y="920592"/>
                  </a:lnTo>
                  <a:lnTo>
                    <a:pt x="26194" y="931069"/>
                  </a:lnTo>
                  <a:cubicBezTo>
                    <a:pt x="30004" y="929164"/>
                    <a:pt x="39529" y="923449"/>
                    <a:pt x="40481" y="917734"/>
                  </a:cubicBezTo>
                  <a:cubicBezTo>
                    <a:pt x="40481" y="915829"/>
                    <a:pt x="41434" y="914876"/>
                    <a:pt x="41434" y="913924"/>
                  </a:cubicBezTo>
                  <a:cubicBezTo>
                    <a:pt x="36671" y="909161"/>
                    <a:pt x="34766" y="900589"/>
                    <a:pt x="38576" y="893921"/>
                  </a:cubicBezTo>
                  <a:cubicBezTo>
                    <a:pt x="43339" y="885349"/>
                    <a:pt x="52864" y="882492"/>
                    <a:pt x="61436" y="887254"/>
                  </a:cubicBezTo>
                  <a:cubicBezTo>
                    <a:pt x="70009" y="892017"/>
                    <a:pt x="72866" y="902494"/>
                    <a:pt x="69056" y="910114"/>
                  </a:cubicBezTo>
                  <a:cubicBezTo>
                    <a:pt x="65246" y="916781"/>
                    <a:pt x="58579" y="919639"/>
                    <a:pt x="50959" y="918686"/>
                  </a:cubicBezTo>
                  <a:cubicBezTo>
                    <a:pt x="48101" y="920592"/>
                    <a:pt x="41434" y="927259"/>
                    <a:pt x="42386" y="936784"/>
                  </a:cubicBezTo>
                  <a:cubicBezTo>
                    <a:pt x="42386" y="937736"/>
                    <a:pt x="42386" y="938689"/>
                    <a:pt x="42386" y="938689"/>
                  </a:cubicBezTo>
                  <a:lnTo>
                    <a:pt x="78581" y="957739"/>
                  </a:lnTo>
                  <a:cubicBezTo>
                    <a:pt x="82391" y="955834"/>
                    <a:pt x="91916" y="950119"/>
                    <a:pt x="92869" y="944404"/>
                  </a:cubicBezTo>
                  <a:cubicBezTo>
                    <a:pt x="92869" y="942499"/>
                    <a:pt x="93821" y="941546"/>
                    <a:pt x="93821" y="940594"/>
                  </a:cubicBezTo>
                  <a:cubicBezTo>
                    <a:pt x="89059" y="935831"/>
                    <a:pt x="87154" y="927259"/>
                    <a:pt x="90964" y="920592"/>
                  </a:cubicBezTo>
                  <a:cubicBezTo>
                    <a:pt x="95726" y="912019"/>
                    <a:pt x="105251" y="909161"/>
                    <a:pt x="113824" y="913924"/>
                  </a:cubicBezTo>
                  <a:cubicBezTo>
                    <a:pt x="122396" y="918686"/>
                    <a:pt x="125254" y="929164"/>
                    <a:pt x="121444" y="936784"/>
                  </a:cubicBezTo>
                  <a:cubicBezTo>
                    <a:pt x="117634" y="943451"/>
                    <a:pt x="110966" y="946309"/>
                    <a:pt x="103346" y="945356"/>
                  </a:cubicBezTo>
                  <a:cubicBezTo>
                    <a:pt x="100489" y="947261"/>
                    <a:pt x="93821" y="953929"/>
                    <a:pt x="94774" y="963454"/>
                  </a:cubicBezTo>
                  <a:cubicBezTo>
                    <a:pt x="94774" y="964406"/>
                    <a:pt x="94774" y="965359"/>
                    <a:pt x="94774" y="965359"/>
                  </a:cubicBezTo>
                  <a:lnTo>
                    <a:pt x="130969" y="984409"/>
                  </a:lnTo>
                  <a:cubicBezTo>
                    <a:pt x="134779" y="982504"/>
                    <a:pt x="144304" y="976789"/>
                    <a:pt x="145256" y="971074"/>
                  </a:cubicBezTo>
                  <a:cubicBezTo>
                    <a:pt x="145256" y="969169"/>
                    <a:pt x="146209" y="968217"/>
                    <a:pt x="146209" y="967264"/>
                  </a:cubicBezTo>
                  <a:cubicBezTo>
                    <a:pt x="141446" y="962501"/>
                    <a:pt x="139541" y="953929"/>
                    <a:pt x="143351" y="947261"/>
                  </a:cubicBezTo>
                  <a:cubicBezTo>
                    <a:pt x="148114" y="938689"/>
                    <a:pt x="158591" y="935831"/>
                    <a:pt x="166211" y="940594"/>
                  </a:cubicBezTo>
                  <a:cubicBezTo>
                    <a:pt x="174784" y="945356"/>
                    <a:pt x="177641" y="955834"/>
                    <a:pt x="173831" y="963454"/>
                  </a:cubicBezTo>
                  <a:cubicBezTo>
                    <a:pt x="170021" y="970121"/>
                    <a:pt x="163354" y="972979"/>
                    <a:pt x="155734" y="972026"/>
                  </a:cubicBezTo>
                  <a:cubicBezTo>
                    <a:pt x="152876" y="973931"/>
                    <a:pt x="146209" y="980599"/>
                    <a:pt x="147161" y="990124"/>
                  </a:cubicBezTo>
                  <a:cubicBezTo>
                    <a:pt x="147161" y="991076"/>
                    <a:pt x="147161" y="992029"/>
                    <a:pt x="147161" y="992029"/>
                  </a:cubicBezTo>
                  <a:lnTo>
                    <a:pt x="183356" y="1011079"/>
                  </a:lnTo>
                  <a:cubicBezTo>
                    <a:pt x="187166" y="1009174"/>
                    <a:pt x="196691" y="1003459"/>
                    <a:pt x="197644" y="997744"/>
                  </a:cubicBezTo>
                  <a:cubicBezTo>
                    <a:pt x="197644" y="995839"/>
                    <a:pt x="198596" y="994886"/>
                    <a:pt x="198596" y="993934"/>
                  </a:cubicBezTo>
                  <a:cubicBezTo>
                    <a:pt x="193834" y="989171"/>
                    <a:pt x="191929" y="980599"/>
                    <a:pt x="195739" y="973931"/>
                  </a:cubicBezTo>
                  <a:cubicBezTo>
                    <a:pt x="200501" y="965359"/>
                    <a:pt x="210026" y="962501"/>
                    <a:pt x="218599" y="967264"/>
                  </a:cubicBezTo>
                  <a:cubicBezTo>
                    <a:pt x="227171" y="972026"/>
                    <a:pt x="230029" y="982504"/>
                    <a:pt x="226219" y="990124"/>
                  </a:cubicBezTo>
                  <a:cubicBezTo>
                    <a:pt x="222409" y="996792"/>
                    <a:pt x="215741" y="999649"/>
                    <a:pt x="208121" y="998696"/>
                  </a:cubicBezTo>
                  <a:cubicBezTo>
                    <a:pt x="205264" y="1000601"/>
                    <a:pt x="198596" y="1007269"/>
                    <a:pt x="199549" y="1016794"/>
                  </a:cubicBezTo>
                  <a:cubicBezTo>
                    <a:pt x="199549" y="1017746"/>
                    <a:pt x="199549" y="1018699"/>
                    <a:pt x="199549" y="1018699"/>
                  </a:cubicBezTo>
                  <a:lnTo>
                    <a:pt x="235744" y="1037749"/>
                  </a:lnTo>
                  <a:cubicBezTo>
                    <a:pt x="239554" y="1035844"/>
                    <a:pt x="249079" y="1030129"/>
                    <a:pt x="250031" y="1024414"/>
                  </a:cubicBezTo>
                  <a:cubicBezTo>
                    <a:pt x="250031" y="1022509"/>
                    <a:pt x="250984" y="1021556"/>
                    <a:pt x="250984" y="1020604"/>
                  </a:cubicBezTo>
                  <a:cubicBezTo>
                    <a:pt x="246221" y="1015842"/>
                    <a:pt x="244316" y="1007269"/>
                    <a:pt x="248126" y="1000601"/>
                  </a:cubicBezTo>
                  <a:cubicBezTo>
                    <a:pt x="252889" y="992029"/>
                    <a:pt x="262414" y="989171"/>
                    <a:pt x="270986" y="993934"/>
                  </a:cubicBezTo>
                  <a:cubicBezTo>
                    <a:pt x="279559" y="998696"/>
                    <a:pt x="282416" y="1009174"/>
                    <a:pt x="278606" y="1016794"/>
                  </a:cubicBezTo>
                  <a:cubicBezTo>
                    <a:pt x="274796" y="1023461"/>
                    <a:pt x="268129" y="1026319"/>
                    <a:pt x="260509" y="1025367"/>
                  </a:cubicBezTo>
                  <a:cubicBezTo>
                    <a:pt x="257651" y="1027271"/>
                    <a:pt x="250984" y="1033939"/>
                    <a:pt x="251936" y="1043464"/>
                  </a:cubicBezTo>
                  <a:cubicBezTo>
                    <a:pt x="251936" y="1044417"/>
                    <a:pt x="251936" y="1045369"/>
                    <a:pt x="251936" y="1045369"/>
                  </a:cubicBezTo>
                  <a:lnTo>
                    <a:pt x="288131" y="1064419"/>
                  </a:lnTo>
                  <a:cubicBezTo>
                    <a:pt x="291941" y="1062514"/>
                    <a:pt x="301466" y="1056799"/>
                    <a:pt x="302419" y="1051084"/>
                  </a:cubicBezTo>
                  <a:cubicBezTo>
                    <a:pt x="302419" y="1049179"/>
                    <a:pt x="303371" y="1048226"/>
                    <a:pt x="303371" y="1047274"/>
                  </a:cubicBezTo>
                  <a:cubicBezTo>
                    <a:pt x="298609" y="1042511"/>
                    <a:pt x="296704" y="1033939"/>
                    <a:pt x="300514" y="1027271"/>
                  </a:cubicBezTo>
                  <a:cubicBezTo>
                    <a:pt x="305276" y="1018699"/>
                    <a:pt x="314801" y="1015842"/>
                    <a:pt x="323374" y="1020604"/>
                  </a:cubicBezTo>
                  <a:cubicBezTo>
                    <a:pt x="331946" y="1025367"/>
                    <a:pt x="334804" y="1035844"/>
                    <a:pt x="330994" y="1043464"/>
                  </a:cubicBezTo>
                  <a:cubicBezTo>
                    <a:pt x="327184" y="1050131"/>
                    <a:pt x="320516" y="1052989"/>
                    <a:pt x="312896" y="1052036"/>
                  </a:cubicBezTo>
                  <a:cubicBezTo>
                    <a:pt x="310039" y="1053942"/>
                    <a:pt x="303371" y="1060609"/>
                    <a:pt x="304324" y="1070134"/>
                  </a:cubicBezTo>
                  <a:cubicBezTo>
                    <a:pt x="304324" y="1071086"/>
                    <a:pt x="304324" y="1072039"/>
                    <a:pt x="304324" y="1072039"/>
                  </a:cubicBezTo>
                  <a:lnTo>
                    <a:pt x="340519" y="1091089"/>
                  </a:lnTo>
                  <a:cubicBezTo>
                    <a:pt x="344329" y="1088231"/>
                    <a:pt x="353854" y="1083469"/>
                    <a:pt x="354806" y="1077754"/>
                  </a:cubicBezTo>
                  <a:cubicBezTo>
                    <a:pt x="354806" y="1075849"/>
                    <a:pt x="355759" y="1074896"/>
                    <a:pt x="355759" y="1073944"/>
                  </a:cubicBezTo>
                  <a:cubicBezTo>
                    <a:pt x="350996" y="1069181"/>
                    <a:pt x="349091" y="1060609"/>
                    <a:pt x="352901" y="1053942"/>
                  </a:cubicBezTo>
                  <a:cubicBezTo>
                    <a:pt x="357664" y="1045369"/>
                    <a:pt x="367189" y="1042511"/>
                    <a:pt x="375761" y="1047274"/>
                  </a:cubicBezTo>
                  <a:cubicBezTo>
                    <a:pt x="384334" y="1052036"/>
                    <a:pt x="387191" y="1062514"/>
                    <a:pt x="383381" y="1070134"/>
                  </a:cubicBezTo>
                  <a:cubicBezTo>
                    <a:pt x="379571" y="1076801"/>
                    <a:pt x="372904" y="1079659"/>
                    <a:pt x="365284" y="1078706"/>
                  </a:cubicBezTo>
                  <a:cubicBezTo>
                    <a:pt x="362426" y="1080611"/>
                    <a:pt x="355759" y="1087279"/>
                    <a:pt x="356711" y="1096804"/>
                  </a:cubicBezTo>
                  <a:cubicBezTo>
                    <a:pt x="356711" y="1097756"/>
                    <a:pt x="356711" y="1098709"/>
                    <a:pt x="356711" y="1098709"/>
                  </a:cubicBezTo>
                  <a:lnTo>
                    <a:pt x="392906" y="1117759"/>
                  </a:lnTo>
                  <a:cubicBezTo>
                    <a:pt x="396716" y="1114901"/>
                    <a:pt x="406241" y="1110139"/>
                    <a:pt x="407194" y="1104424"/>
                  </a:cubicBezTo>
                  <a:cubicBezTo>
                    <a:pt x="407194" y="1102519"/>
                    <a:pt x="408146" y="1101567"/>
                    <a:pt x="408146" y="1100614"/>
                  </a:cubicBezTo>
                  <a:cubicBezTo>
                    <a:pt x="403384" y="1095851"/>
                    <a:pt x="401479" y="1087279"/>
                    <a:pt x="405289" y="1080611"/>
                  </a:cubicBezTo>
                  <a:cubicBezTo>
                    <a:pt x="410051" y="1072039"/>
                    <a:pt x="420529" y="1069181"/>
                    <a:pt x="428149" y="1073944"/>
                  </a:cubicBezTo>
                  <a:cubicBezTo>
                    <a:pt x="436721" y="1078706"/>
                    <a:pt x="439579" y="1089184"/>
                    <a:pt x="435769" y="1096804"/>
                  </a:cubicBezTo>
                  <a:cubicBezTo>
                    <a:pt x="431959" y="1103471"/>
                    <a:pt x="425291" y="1106329"/>
                    <a:pt x="417671" y="1105376"/>
                  </a:cubicBezTo>
                  <a:cubicBezTo>
                    <a:pt x="414814" y="1107281"/>
                    <a:pt x="408146" y="1113949"/>
                    <a:pt x="409099" y="1123474"/>
                  </a:cubicBezTo>
                  <a:cubicBezTo>
                    <a:pt x="409099" y="1124426"/>
                    <a:pt x="409099" y="1125379"/>
                    <a:pt x="409099" y="1125379"/>
                  </a:cubicBezTo>
                  <a:lnTo>
                    <a:pt x="445294" y="1144429"/>
                  </a:lnTo>
                  <a:cubicBezTo>
                    <a:pt x="449104" y="1142524"/>
                    <a:pt x="458629" y="1136809"/>
                    <a:pt x="459581" y="1131094"/>
                  </a:cubicBezTo>
                  <a:cubicBezTo>
                    <a:pt x="459581" y="1129189"/>
                    <a:pt x="460534" y="1128236"/>
                    <a:pt x="460534" y="1127284"/>
                  </a:cubicBezTo>
                  <a:cubicBezTo>
                    <a:pt x="455771" y="1122521"/>
                    <a:pt x="453866" y="1113949"/>
                    <a:pt x="457676" y="1107281"/>
                  </a:cubicBezTo>
                  <a:cubicBezTo>
                    <a:pt x="462439" y="1098709"/>
                    <a:pt x="471964" y="1095851"/>
                    <a:pt x="480536" y="1100614"/>
                  </a:cubicBezTo>
                  <a:cubicBezTo>
                    <a:pt x="489109" y="1105376"/>
                    <a:pt x="491966" y="1115854"/>
                    <a:pt x="488156" y="1123474"/>
                  </a:cubicBezTo>
                  <a:cubicBezTo>
                    <a:pt x="484346" y="1130142"/>
                    <a:pt x="477679" y="1132999"/>
                    <a:pt x="470059" y="1132046"/>
                  </a:cubicBezTo>
                  <a:cubicBezTo>
                    <a:pt x="467201" y="1133951"/>
                    <a:pt x="460534" y="1140619"/>
                    <a:pt x="461486" y="1150144"/>
                  </a:cubicBezTo>
                  <a:cubicBezTo>
                    <a:pt x="461486" y="1151096"/>
                    <a:pt x="461486" y="1152049"/>
                    <a:pt x="461486" y="1152049"/>
                  </a:cubicBezTo>
                  <a:lnTo>
                    <a:pt x="497681" y="1171099"/>
                  </a:lnTo>
                  <a:cubicBezTo>
                    <a:pt x="501491" y="1168242"/>
                    <a:pt x="511016" y="1163479"/>
                    <a:pt x="511969" y="1157764"/>
                  </a:cubicBezTo>
                  <a:cubicBezTo>
                    <a:pt x="511969" y="1155859"/>
                    <a:pt x="512921" y="1154906"/>
                    <a:pt x="512921" y="1153954"/>
                  </a:cubicBezTo>
                  <a:cubicBezTo>
                    <a:pt x="508159" y="1149192"/>
                    <a:pt x="506254" y="1140619"/>
                    <a:pt x="510064" y="1133951"/>
                  </a:cubicBezTo>
                  <a:cubicBezTo>
                    <a:pt x="514826" y="1125379"/>
                    <a:pt x="524351" y="1122521"/>
                    <a:pt x="532924" y="1127284"/>
                  </a:cubicBezTo>
                  <a:cubicBezTo>
                    <a:pt x="541496" y="1132046"/>
                    <a:pt x="544354" y="1142524"/>
                    <a:pt x="540544" y="1150144"/>
                  </a:cubicBezTo>
                  <a:cubicBezTo>
                    <a:pt x="536734" y="1156811"/>
                    <a:pt x="530066" y="1159669"/>
                    <a:pt x="522446" y="1158717"/>
                  </a:cubicBezTo>
                  <a:cubicBezTo>
                    <a:pt x="519589" y="1160621"/>
                    <a:pt x="512921" y="1167289"/>
                    <a:pt x="513874" y="1176814"/>
                  </a:cubicBezTo>
                  <a:cubicBezTo>
                    <a:pt x="513874" y="1177767"/>
                    <a:pt x="513874" y="1178719"/>
                    <a:pt x="513874" y="1178719"/>
                  </a:cubicBezTo>
                  <a:lnTo>
                    <a:pt x="550069" y="1197769"/>
                  </a:lnTo>
                  <a:cubicBezTo>
                    <a:pt x="553879" y="1195864"/>
                    <a:pt x="563404" y="1190149"/>
                    <a:pt x="564356" y="1184434"/>
                  </a:cubicBezTo>
                  <a:cubicBezTo>
                    <a:pt x="564356" y="1182529"/>
                    <a:pt x="565309" y="1181576"/>
                    <a:pt x="565309" y="1180624"/>
                  </a:cubicBezTo>
                  <a:cubicBezTo>
                    <a:pt x="560546" y="1175861"/>
                    <a:pt x="558641" y="1167289"/>
                    <a:pt x="562451" y="1160621"/>
                  </a:cubicBezTo>
                  <a:cubicBezTo>
                    <a:pt x="567214" y="1152049"/>
                    <a:pt x="576739" y="1149192"/>
                    <a:pt x="585311" y="1153954"/>
                  </a:cubicBezTo>
                  <a:cubicBezTo>
                    <a:pt x="593884" y="1158717"/>
                    <a:pt x="596741" y="1169194"/>
                    <a:pt x="592931" y="1176814"/>
                  </a:cubicBezTo>
                  <a:cubicBezTo>
                    <a:pt x="589121" y="1183481"/>
                    <a:pt x="582454" y="1186339"/>
                    <a:pt x="574834" y="1185386"/>
                  </a:cubicBezTo>
                  <a:cubicBezTo>
                    <a:pt x="571976" y="1187292"/>
                    <a:pt x="565309" y="1193959"/>
                    <a:pt x="566261" y="1203484"/>
                  </a:cubicBezTo>
                  <a:cubicBezTo>
                    <a:pt x="566261" y="1204436"/>
                    <a:pt x="566261" y="1205389"/>
                    <a:pt x="566261" y="1205389"/>
                  </a:cubicBezTo>
                  <a:lnTo>
                    <a:pt x="602456" y="1224439"/>
                  </a:lnTo>
                  <a:cubicBezTo>
                    <a:pt x="606266" y="1222534"/>
                    <a:pt x="615791" y="1216819"/>
                    <a:pt x="616744" y="1211104"/>
                  </a:cubicBezTo>
                  <a:cubicBezTo>
                    <a:pt x="616744" y="1209199"/>
                    <a:pt x="617696" y="1208246"/>
                    <a:pt x="617696" y="1207294"/>
                  </a:cubicBezTo>
                  <a:cubicBezTo>
                    <a:pt x="612934" y="1202531"/>
                    <a:pt x="611029" y="1193959"/>
                    <a:pt x="614839" y="1187292"/>
                  </a:cubicBezTo>
                  <a:cubicBezTo>
                    <a:pt x="619601" y="1178719"/>
                    <a:pt x="629126" y="1175861"/>
                    <a:pt x="637699" y="1180624"/>
                  </a:cubicBezTo>
                  <a:cubicBezTo>
                    <a:pt x="646271" y="1185386"/>
                    <a:pt x="649129" y="1195864"/>
                    <a:pt x="645319" y="1203484"/>
                  </a:cubicBezTo>
                  <a:cubicBezTo>
                    <a:pt x="641509" y="1210151"/>
                    <a:pt x="634841" y="1213009"/>
                    <a:pt x="627221" y="1212056"/>
                  </a:cubicBezTo>
                  <a:cubicBezTo>
                    <a:pt x="624364" y="1213961"/>
                    <a:pt x="617696" y="1220629"/>
                    <a:pt x="618649" y="1230154"/>
                  </a:cubicBezTo>
                  <a:cubicBezTo>
                    <a:pt x="618649" y="1231106"/>
                    <a:pt x="618649" y="1232059"/>
                    <a:pt x="618649" y="1232059"/>
                  </a:cubicBezTo>
                  <a:lnTo>
                    <a:pt x="654844" y="1251109"/>
                  </a:lnTo>
                  <a:cubicBezTo>
                    <a:pt x="658654" y="1248251"/>
                    <a:pt x="668179" y="1243489"/>
                    <a:pt x="669131" y="1237774"/>
                  </a:cubicBezTo>
                  <a:cubicBezTo>
                    <a:pt x="669131" y="1235869"/>
                    <a:pt x="670084" y="1234917"/>
                    <a:pt x="670084" y="1233964"/>
                  </a:cubicBezTo>
                  <a:cubicBezTo>
                    <a:pt x="665321" y="1229201"/>
                    <a:pt x="663416" y="1220629"/>
                    <a:pt x="667226" y="1213961"/>
                  </a:cubicBezTo>
                  <a:cubicBezTo>
                    <a:pt x="671036" y="1206342"/>
                    <a:pt x="680561" y="1202531"/>
                    <a:pt x="689134" y="1206342"/>
                  </a:cubicBezTo>
                  <a:lnTo>
                    <a:pt x="699611" y="1219676"/>
                  </a:lnTo>
                  <a:cubicBezTo>
                    <a:pt x="700564" y="1223486"/>
                    <a:pt x="699611" y="1227296"/>
                    <a:pt x="697706" y="1230154"/>
                  </a:cubicBezTo>
                  <a:cubicBezTo>
                    <a:pt x="693896" y="1236821"/>
                    <a:pt x="687229" y="1239679"/>
                    <a:pt x="679609" y="1238726"/>
                  </a:cubicBezTo>
                  <a:cubicBezTo>
                    <a:pt x="676751" y="1240631"/>
                    <a:pt x="670084" y="1247299"/>
                    <a:pt x="671036" y="1256824"/>
                  </a:cubicBezTo>
                  <a:cubicBezTo>
                    <a:pt x="671036" y="1257776"/>
                    <a:pt x="671036" y="1258729"/>
                    <a:pt x="671036" y="1258729"/>
                  </a:cubicBezTo>
                  <a:lnTo>
                    <a:pt x="697706" y="1273017"/>
                  </a:lnTo>
                  <a:lnTo>
                    <a:pt x="714851" y="1239679"/>
                  </a:lnTo>
                  <a:lnTo>
                    <a:pt x="735806" y="1266349"/>
                  </a:lnTo>
                  <a:cubicBezTo>
                    <a:pt x="729139" y="1280636"/>
                    <a:pt x="718661" y="1305401"/>
                    <a:pt x="719614" y="1314926"/>
                  </a:cubicBezTo>
                  <a:cubicBezTo>
                    <a:pt x="720566" y="1328261"/>
                    <a:pt x="784384" y="1417796"/>
                    <a:pt x="800576" y="1421606"/>
                  </a:cubicBezTo>
                  <a:cubicBezTo>
                    <a:pt x="806291" y="1423511"/>
                    <a:pt x="828199" y="1421606"/>
                    <a:pt x="854869" y="1417796"/>
                  </a:cubicBezTo>
                  <a:lnTo>
                    <a:pt x="859631" y="1424464"/>
                  </a:lnTo>
                  <a:cubicBezTo>
                    <a:pt x="864394" y="1430179"/>
                    <a:pt x="872014" y="1433036"/>
                    <a:pt x="875824" y="1429226"/>
                  </a:cubicBezTo>
                  <a:lnTo>
                    <a:pt x="887254" y="1420654"/>
                  </a:lnTo>
                  <a:cubicBezTo>
                    <a:pt x="889159" y="1418749"/>
                    <a:pt x="890111" y="1415892"/>
                    <a:pt x="890111" y="1413034"/>
                  </a:cubicBezTo>
                  <a:cubicBezTo>
                    <a:pt x="926306" y="1406367"/>
                    <a:pt x="961549" y="1398746"/>
                    <a:pt x="973931" y="1391126"/>
                  </a:cubicBezTo>
                  <a:cubicBezTo>
                    <a:pt x="998696" y="1374934"/>
                    <a:pt x="1047274" y="1270159"/>
                    <a:pt x="1066324" y="1243489"/>
                  </a:cubicBezTo>
                  <a:cubicBezTo>
                    <a:pt x="1078706" y="1226344"/>
                    <a:pt x="1094899" y="1213961"/>
                    <a:pt x="1106329" y="1207294"/>
                  </a:cubicBezTo>
                  <a:lnTo>
                    <a:pt x="1106329" y="1245394"/>
                  </a:lnTo>
                  <a:lnTo>
                    <a:pt x="1191101" y="1245394"/>
                  </a:lnTo>
                  <a:lnTo>
                    <a:pt x="1340644" y="1245394"/>
                  </a:lnTo>
                  <a:lnTo>
                    <a:pt x="1340644" y="1009174"/>
                  </a:lnTo>
                  <a:lnTo>
                    <a:pt x="1195864" y="1009174"/>
                  </a:lnTo>
                  <a:lnTo>
                    <a:pt x="1111091" y="1009174"/>
                  </a:lnTo>
                  <a:lnTo>
                    <a:pt x="1111091" y="1068229"/>
                  </a:lnTo>
                  <a:lnTo>
                    <a:pt x="1045369" y="1092042"/>
                  </a:lnTo>
                  <a:cubicBezTo>
                    <a:pt x="1045369" y="1092042"/>
                    <a:pt x="1014889" y="1074896"/>
                    <a:pt x="969169" y="1097756"/>
                  </a:cubicBezTo>
                  <a:cubicBezTo>
                    <a:pt x="922496" y="1121569"/>
                    <a:pt x="857726" y="1167289"/>
                    <a:pt x="847249" y="1189196"/>
                  </a:cubicBezTo>
                  <a:cubicBezTo>
                    <a:pt x="847249" y="1189196"/>
                    <a:pt x="846296" y="1190149"/>
                    <a:pt x="846296" y="1191101"/>
                  </a:cubicBezTo>
                  <a:cubicBezTo>
                    <a:pt x="841534" y="1197769"/>
                    <a:pt x="831056" y="1210151"/>
                    <a:pt x="819626" y="1221581"/>
                  </a:cubicBezTo>
                  <a:cubicBezTo>
                    <a:pt x="812959" y="1228249"/>
                    <a:pt x="805339" y="1234917"/>
                    <a:pt x="798671" y="1241584"/>
                  </a:cubicBezTo>
                  <a:cubicBezTo>
                    <a:pt x="792956" y="1246346"/>
                    <a:pt x="785336" y="1253014"/>
                    <a:pt x="777716" y="1258729"/>
                  </a:cubicBezTo>
                  <a:lnTo>
                    <a:pt x="736759" y="1206342"/>
                  </a:lnTo>
                  <a:lnTo>
                    <a:pt x="973931" y="751046"/>
                  </a:lnTo>
                  <a:lnTo>
                    <a:pt x="782479" y="650081"/>
                  </a:lnTo>
                  <a:cubicBezTo>
                    <a:pt x="837724" y="610076"/>
                    <a:pt x="949166" y="518636"/>
                    <a:pt x="915829" y="444341"/>
                  </a:cubicBezTo>
                  <a:lnTo>
                    <a:pt x="946309" y="431006"/>
                  </a:lnTo>
                  <a:lnTo>
                    <a:pt x="959644" y="456724"/>
                  </a:lnTo>
                  <a:lnTo>
                    <a:pt x="1035844" y="417671"/>
                  </a:lnTo>
                  <a:lnTo>
                    <a:pt x="1035844" y="416719"/>
                  </a:lnTo>
                  <a:lnTo>
                    <a:pt x="1341596" y="256699"/>
                  </a:lnTo>
                  <a:lnTo>
                    <a:pt x="1341596" y="7144"/>
                  </a:lnTo>
                  <a:close/>
                  <a:moveTo>
                    <a:pt x="644366" y="592931"/>
                  </a:moveTo>
                  <a:lnTo>
                    <a:pt x="631031" y="585311"/>
                  </a:lnTo>
                  <a:cubicBezTo>
                    <a:pt x="670084" y="565309"/>
                    <a:pt x="702469" y="548164"/>
                    <a:pt x="706279" y="548164"/>
                  </a:cubicBezTo>
                  <a:cubicBezTo>
                    <a:pt x="710089" y="547211"/>
                    <a:pt x="680561" y="568167"/>
                    <a:pt x="644366" y="592931"/>
                  </a:cubicBezTo>
                  <a:close/>
                  <a:moveTo>
                    <a:pt x="678656" y="484346"/>
                  </a:moveTo>
                  <a:cubicBezTo>
                    <a:pt x="683419" y="485299"/>
                    <a:pt x="627221" y="518636"/>
                    <a:pt x="568166" y="552926"/>
                  </a:cubicBezTo>
                  <a:lnTo>
                    <a:pt x="547211" y="541496"/>
                  </a:lnTo>
                  <a:cubicBezTo>
                    <a:pt x="601504" y="515779"/>
                    <a:pt x="672941" y="483394"/>
                    <a:pt x="678656" y="484346"/>
                  </a:cubicBezTo>
                  <a:close/>
                  <a:moveTo>
                    <a:pt x="715804" y="630079"/>
                  </a:moveTo>
                  <a:lnTo>
                    <a:pt x="744379" y="615792"/>
                  </a:lnTo>
                  <a:lnTo>
                    <a:pt x="726281" y="634842"/>
                  </a:lnTo>
                  <a:lnTo>
                    <a:pt x="715804" y="630079"/>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4F9BACF2-CBDD-47AE-B578-9524477FA40C}"/>
                </a:ext>
              </a:extLst>
            </p:cNvPr>
            <p:cNvSpPr/>
            <p:nvPr/>
          </p:nvSpPr>
          <p:spPr>
            <a:xfrm>
              <a:off x="8676515" y="3005925"/>
              <a:ext cx="2568049" cy="2343656"/>
            </a:xfrm>
            <a:custGeom>
              <a:avLst/>
              <a:gdLst>
                <a:gd name="connsiteX0" fmla="*/ 199549 w 981075"/>
                <a:gd name="connsiteY0" fmla="*/ 625316 h 895350"/>
                <a:gd name="connsiteX1" fmla="*/ 208121 w 981075"/>
                <a:gd name="connsiteY1" fmla="*/ 607219 h 895350"/>
                <a:gd name="connsiteX2" fmla="*/ 226219 w 981075"/>
                <a:gd name="connsiteY2" fmla="*/ 598646 h 895350"/>
                <a:gd name="connsiteX3" fmla="*/ 218599 w 981075"/>
                <a:gd name="connsiteY3" fmla="*/ 575786 h 895350"/>
                <a:gd name="connsiteX4" fmla="*/ 195739 w 981075"/>
                <a:gd name="connsiteY4" fmla="*/ 582454 h 895350"/>
                <a:gd name="connsiteX5" fmla="*/ 198596 w 981075"/>
                <a:gd name="connsiteY5" fmla="*/ 602456 h 895350"/>
                <a:gd name="connsiteX6" fmla="*/ 197644 w 981075"/>
                <a:gd name="connsiteY6" fmla="*/ 606266 h 895350"/>
                <a:gd name="connsiteX7" fmla="*/ 183356 w 981075"/>
                <a:gd name="connsiteY7" fmla="*/ 619601 h 895350"/>
                <a:gd name="connsiteX8" fmla="*/ 147161 w 981075"/>
                <a:gd name="connsiteY8" fmla="*/ 600551 h 895350"/>
                <a:gd name="connsiteX9" fmla="*/ 147161 w 981075"/>
                <a:gd name="connsiteY9" fmla="*/ 598646 h 895350"/>
                <a:gd name="connsiteX10" fmla="*/ 155734 w 981075"/>
                <a:gd name="connsiteY10" fmla="*/ 580549 h 895350"/>
                <a:gd name="connsiteX11" fmla="*/ 173831 w 981075"/>
                <a:gd name="connsiteY11" fmla="*/ 571976 h 895350"/>
                <a:gd name="connsiteX12" fmla="*/ 166211 w 981075"/>
                <a:gd name="connsiteY12" fmla="*/ 549116 h 895350"/>
                <a:gd name="connsiteX13" fmla="*/ 143351 w 981075"/>
                <a:gd name="connsiteY13" fmla="*/ 555784 h 895350"/>
                <a:gd name="connsiteX14" fmla="*/ 146209 w 981075"/>
                <a:gd name="connsiteY14" fmla="*/ 575786 h 895350"/>
                <a:gd name="connsiteX15" fmla="*/ 145256 w 981075"/>
                <a:gd name="connsiteY15" fmla="*/ 579596 h 895350"/>
                <a:gd name="connsiteX16" fmla="*/ 130969 w 981075"/>
                <a:gd name="connsiteY16" fmla="*/ 592931 h 895350"/>
                <a:gd name="connsiteX17" fmla="*/ 94774 w 981075"/>
                <a:gd name="connsiteY17" fmla="*/ 573881 h 895350"/>
                <a:gd name="connsiteX18" fmla="*/ 94774 w 981075"/>
                <a:gd name="connsiteY18" fmla="*/ 571976 h 895350"/>
                <a:gd name="connsiteX19" fmla="*/ 103346 w 981075"/>
                <a:gd name="connsiteY19" fmla="*/ 553879 h 895350"/>
                <a:gd name="connsiteX20" fmla="*/ 121444 w 981075"/>
                <a:gd name="connsiteY20" fmla="*/ 545306 h 895350"/>
                <a:gd name="connsiteX21" fmla="*/ 113824 w 981075"/>
                <a:gd name="connsiteY21" fmla="*/ 522446 h 895350"/>
                <a:gd name="connsiteX22" fmla="*/ 90964 w 981075"/>
                <a:gd name="connsiteY22" fmla="*/ 529114 h 895350"/>
                <a:gd name="connsiteX23" fmla="*/ 93821 w 981075"/>
                <a:gd name="connsiteY23" fmla="*/ 549116 h 895350"/>
                <a:gd name="connsiteX24" fmla="*/ 92869 w 981075"/>
                <a:gd name="connsiteY24" fmla="*/ 552926 h 895350"/>
                <a:gd name="connsiteX25" fmla="*/ 78581 w 981075"/>
                <a:gd name="connsiteY25" fmla="*/ 566261 h 895350"/>
                <a:gd name="connsiteX26" fmla="*/ 42386 w 981075"/>
                <a:gd name="connsiteY26" fmla="*/ 547211 h 895350"/>
                <a:gd name="connsiteX27" fmla="*/ 42386 w 981075"/>
                <a:gd name="connsiteY27" fmla="*/ 545306 h 895350"/>
                <a:gd name="connsiteX28" fmla="*/ 50959 w 981075"/>
                <a:gd name="connsiteY28" fmla="*/ 527209 h 895350"/>
                <a:gd name="connsiteX29" fmla="*/ 69056 w 981075"/>
                <a:gd name="connsiteY29" fmla="*/ 518636 h 895350"/>
                <a:gd name="connsiteX30" fmla="*/ 61436 w 981075"/>
                <a:gd name="connsiteY30" fmla="*/ 495776 h 895350"/>
                <a:gd name="connsiteX31" fmla="*/ 38576 w 981075"/>
                <a:gd name="connsiteY31" fmla="*/ 502444 h 895350"/>
                <a:gd name="connsiteX32" fmla="*/ 41434 w 981075"/>
                <a:gd name="connsiteY32" fmla="*/ 522446 h 895350"/>
                <a:gd name="connsiteX33" fmla="*/ 40481 w 981075"/>
                <a:gd name="connsiteY33" fmla="*/ 526256 h 895350"/>
                <a:gd name="connsiteX34" fmla="*/ 26194 w 981075"/>
                <a:gd name="connsiteY34" fmla="*/ 539591 h 895350"/>
                <a:gd name="connsiteX35" fmla="*/ 7144 w 981075"/>
                <a:gd name="connsiteY35" fmla="*/ 529114 h 895350"/>
                <a:gd name="connsiteX36" fmla="*/ 278606 w 981075"/>
                <a:gd name="connsiteY36" fmla="*/ 7144 h 895350"/>
                <a:gd name="connsiteX37" fmla="*/ 974884 w 981075"/>
                <a:gd name="connsiteY37" fmla="*/ 373856 h 895350"/>
                <a:gd name="connsiteX38" fmla="*/ 703421 w 981075"/>
                <a:gd name="connsiteY38" fmla="*/ 895826 h 895350"/>
                <a:gd name="connsiteX39" fmla="*/ 676751 w 981075"/>
                <a:gd name="connsiteY39" fmla="*/ 881539 h 895350"/>
                <a:gd name="connsiteX40" fmla="*/ 676751 w 981075"/>
                <a:gd name="connsiteY40" fmla="*/ 879634 h 895350"/>
                <a:gd name="connsiteX41" fmla="*/ 685324 w 981075"/>
                <a:gd name="connsiteY41" fmla="*/ 861536 h 895350"/>
                <a:gd name="connsiteX42" fmla="*/ 703421 w 981075"/>
                <a:gd name="connsiteY42" fmla="*/ 852964 h 895350"/>
                <a:gd name="connsiteX43" fmla="*/ 695801 w 981075"/>
                <a:gd name="connsiteY43" fmla="*/ 830104 h 895350"/>
                <a:gd name="connsiteX44" fmla="*/ 672941 w 981075"/>
                <a:gd name="connsiteY44" fmla="*/ 836771 h 895350"/>
                <a:gd name="connsiteX45" fmla="*/ 675799 w 981075"/>
                <a:gd name="connsiteY45" fmla="*/ 856774 h 895350"/>
                <a:gd name="connsiteX46" fmla="*/ 674846 w 981075"/>
                <a:gd name="connsiteY46" fmla="*/ 860584 h 895350"/>
                <a:gd name="connsiteX47" fmla="*/ 660559 w 981075"/>
                <a:gd name="connsiteY47" fmla="*/ 873919 h 895350"/>
                <a:gd name="connsiteX48" fmla="*/ 624364 w 981075"/>
                <a:gd name="connsiteY48" fmla="*/ 854869 h 895350"/>
                <a:gd name="connsiteX49" fmla="*/ 624364 w 981075"/>
                <a:gd name="connsiteY49" fmla="*/ 852964 h 895350"/>
                <a:gd name="connsiteX50" fmla="*/ 632936 w 981075"/>
                <a:gd name="connsiteY50" fmla="*/ 834866 h 895350"/>
                <a:gd name="connsiteX51" fmla="*/ 651034 w 981075"/>
                <a:gd name="connsiteY51" fmla="*/ 826294 h 895350"/>
                <a:gd name="connsiteX52" fmla="*/ 643414 w 981075"/>
                <a:gd name="connsiteY52" fmla="*/ 803434 h 895350"/>
                <a:gd name="connsiteX53" fmla="*/ 620554 w 981075"/>
                <a:gd name="connsiteY53" fmla="*/ 810101 h 895350"/>
                <a:gd name="connsiteX54" fmla="*/ 623411 w 981075"/>
                <a:gd name="connsiteY54" fmla="*/ 830104 h 895350"/>
                <a:gd name="connsiteX55" fmla="*/ 622459 w 981075"/>
                <a:gd name="connsiteY55" fmla="*/ 833914 h 895350"/>
                <a:gd name="connsiteX56" fmla="*/ 608171 w 981075"/>
                <a:gd name="connsiteY56" fmla="*/ 847249 h 895350"/>
                <a:gd name="connsiteX57" fmla="*/ 571976 w 981075"/>
                <a:gd name="connsiteY57" fmla="*/ 828199 h 895350"/>
                <a:gd name="connsiteX58" fmla="*/ 571976 w 981075"/>
                <a:gd name="connsiteY58" fmla="*/ 826294 h 895350"/>
                <a:gd name="connsiteX59" fmla="*/ 580549 w 981075"/>
                <a:gd name="connsiteY59" fmla="*/ 808196 h 895350"/>
                <a:gd name="connsiteX60" fmla="*/ 598646 w 981075"/>
                <a:gd name="connsiteY60" fmla="*/ 799624 h 895350"/>
                <a:gd name="connsiteX61" fmla="*/ 591026 w 981075"/>
                <a:gd name="connsiteY61" fmla="*/ 776764 h 895350"/>
                <a:gd name="connsiteX62" fmla="*/ 568166 w 981075"/>
                <a:gd name="connsiteY62" fmla="*/ 783431 h 895350"/>
                <a:gd name="connsiteX63" fmla="*/ 571024 w 981075"/>
                <a:gd name="connsiteY63" fmla="*/ 803434 h 895350"/>
                <a:gd name="connsiteX64" fmla="*/ 570071 w 981075"/>
                <a:gd name="connsiteY64" fmla="*/ 807244 h 895350"/>
                <a:gd name="connsiteX65" fmla="*/ 555784 w 981075"/>
                <a:gd name="connsiteY65" fmla="*/ 820579 h 895350"/>
                <a:gd name="connsiteX66" fmla="*/ 519589 w 981075"/>
                <a:gd name="connsiteY66" fmla="*/ 801529 h 895350"/>
                <a:gd name="connsiteX67" fmla="*/ 519589 w 981075"/>
                <a:gd name="connsiteY67" fmla="*/ 799624 h 895350"/>
                <a:gd name="connsiteX68" fmla="*/ 528161 w 981075"/>
                <a:gd name="connsiteY68" fmla="*/ 781526 h 895350"/>
                <a:gd name="connsiteX69" fmla="*/ 546259 w 981075"/>
                <a:gd name="connsiteY69" fmla="*/ 772954 h 895350"/>
                <a:gd name="connsiteX70" fmla="*/ 538639 w 981075"/>
                <a:gd name="connsiteY70" fmla="*/ 750094 h 895350"/>
                <a:gd name="connsiteX71" fmla="*/ 515779 w 981075"/>
                <a:gd name="connsiteY71" fmla="*/ 756761 h 895350"/>
                <a:gd name="connsiteX72" fmla="*/ 518636 w 981075"/>
                <a:gd name="connsiteY72" fmla="*/ 776764 h 895350"/>
                <a:gd name="connsiteX73" fmla="*/ 517684 w 981075"/>
                <a:gd name="connsiteY73" fmla="*/ 780574 h 895350"/>
                <a:gd name="connsiteX74" fmla="*/ 503396 w 981075"/>
                <a:gd name="connsiteY74" fmla="*/ 793909 h 895350"/>
                <a:gd name="connsiteX75" fmla="*/ 467201 w 981075"/>
                <a:gd name="connsiteY75" fmla="*/ 774859 h 895350"/>
                <a:gd name="connsiteX76" fmla="*/ 467201 w 981075"/>
                <a:gd name="connsiteY76" fmla="*/ 772954 h 895350"/>
                <a:gd name="connsiteX77" fmla="*/ 475774 w 981075"/>
                <a:gd name="connsiteY77" fmla="*/ 754856 h 895350"/>
                <a:gd name="connsiteX78" fmla="*/ 493871 w 981075"/>
                <a:gd name="connsiteY78" fmla="*/ 746284 h 895350"/>
                <a:gd name="connsiteX79" fmla="*/ 486251 w 981075"/>
                <a:gd name="connsiteY79" fmla="*/ 723424 h 895350"/>
                <a:gd name="connsiteX80" fmla="*/ 463391 w 981075"/>
                <a:gd name="connsiteY80" fmla="*/ 730091 h 895350"/>
                <a:gd name="connsiteX81" fmla="*/ 466249 w 981075"/>
                <a:gd name="connsiteY81" fmla="*/ 750094 h 895350"/>
                <a:gd name="connsiteX82" fmla="*/ 465296 w 981075"/>
                <a:gd name="connsiteY82" fmla="*/ 753904 h 895350"/>
                <a:gd name="connsiteX83" fmla="*/ 451009 w 981075"/>
                <a:gd name="connsiteY83" fmla="*/ 767239 h 895350"/>
                <a:gd name="connsiteX84" fmla="*/ 414814 w 981075"/>
                <a:gd name="connsiteY84" fmla="*/ 748189 h 895350"/>
                <a:gd name="connsiteX85" fmla="*/ 414814 w 981075"/>
                <a:gd name="connsiteY85" fmla="*/ 746284 h 895350"/>
                <a:gd name="connsiteX86" fmla="*/ 423386 w 981075"/>
                <a:gd name="connsiteY86" fmla="*/ 728186 h 895350"/>
                <a:gd name="connsiteX87" fmla="*/ 441484 w 981075"/>
                <a:gd name="connsiteY87" fmla="*/ 719614 h 895350"/>
                <a:gd name="connsiteX88" fmla="*/ 433864 w 981075"/>
                <a:gd name="connsiteY88" fmla="*/ 696754 h 895350"/>
                <a:gd name="connsiteX89" fmla="*/ 411004 w 981075"/>
                <a:gd name="connsiteY89" fmla="*/ 703421 h 895350"/>
                <a:gd name="connsiteX90" fmla="*/ 413861 w 981075"/>
                <a:gd name="connsiteY90" fmla="*/ 723424 h 895350"/>
                <a:gd name="connsiteX91" fmla="*/ 412909 w 981075"/>
                <a:gd name="connsiteY91" fmla="*/ 727234 h 895350"/>
                <a:gd name="connsiteX92" fmla="*/ 398621 w 981075"/>
                <a:gd name="connsiteY92" fmla="*/ 740569 h 895350"/>
                <a:gd name="connsiteX93" fmla="*/ 362426 w 981075"/>
                <a:gd name="connsiteY93" fmla="*/ 721519 h 895350"/>
                <a:gd name="connsiteX94" fmla="*/ 362426 w 981075"/>
                <a:gd name="connsiteY94" fmla="*/ 719614 h 895350"/>
                <a:gd name="connsiteX95" fmla="*/ 370999 w 981075"/>
                <a:gd name="connsiteY95" fmla="*/ 701516 h 895350"/>
                <a:gd name="connsiteX96" fmla="*/ 389096 w 981075"/>
                <a:gd name="connsiteY96" fmla="*/ 692944 h 895350"/>
                <a:gd name="connsiteX97" fmla="*/ 381476 w 981075"/>
                <a:gd name="connsiteY97" fmla="*/ 670084 h 895350"/>
                <a:gd name="connsiteX98" fmla="*/ 358616 w 981075"/>
                <a:gd name="connsiteY98" fmla="*/ 676751 h 895350"/>
                <a:gd name="connsiteX99" fmla="*/ 361474 w 981075"/>
                <a:gd name="connsiteY99" fmla="*/ 696754 h 895350"/>
                <a:gd name="connsiteX100" fmla="*/ 360521 w 981075"/>
                <a:gd name="connsiteY100" fmla="*/ 700564 h 895350"/>
                <a:gd name="connsiteX101" fmla="*/ 346234 w 981075"/>
                <a:gd name="connsiteY101" fmla="*/ 713899 h 895350"/>
                <a:gd name="connsiteX102" fmla="*/ 310039 w 981075"/>
                <a:gd name="connsiteY102" fmla="*/ 694849 h 895350"/>
                <a:gd name="connsiteX103" fmla="*/ 310039 w 981075"/>
                <a:gd name="connsiteY103" fmla="*/ 692944 h 895350"/>
                <a:gd name="connsiteX104" fmla="*/ 318611 w 981075"/>
                <a:gd name="connsiteY104" fmla="*/ 674846 h 895350"/>
                <a:gd name="connsiteX105" fmla="*/ 336709 w 981075"/>
                <a:gd name="connsiteY105" fmla="*/ 666274 h 895350"/>
                <a:gd name="connsiteX106" fmla="*/ 329089 w 981075"/>
                <a:gd name="connsiteY106" fmla="*/ 643414 h 895350"/>
                <a:gd name="connsiteX107" fmla="*/ 306229 w 981075"/>
                <a:gd name="connsiteY107" fmla="*/ 650081 h 895350"/>
                <a:gd name="connsiteX108" fmla="*/ 309086 w 981075"/>
                <a:gd name="connsiteY108" fmla="*/ 670084 h 895350"/>
                <a:gd name="connsiteX109" fmla="*/ 308134 w 981075"/>
                <a:gd name="connsiteY109" fmla="*/ 673894 h 895350"/>
                <a:gd name="connsiteX110" fmla="*/ 293846 w 981075"/>
                <a:gd name="connsiteY110" fmla="*/ 687229 h 895350"/>
                <a:gd name="connsiteX111" fmla="*/ 257651 w 981075"/>
                <a:gd name="connsiteY111" fmla="*/ 668179 h 895350"/>
                <a:gd name="connsiteX112" fmla="*/ 257651 w 981075"/>
                <a:gd name="connsiteY112" fmla="*/ 666274 h 895350"/>
                <a:gd name="connsiteX113" fmla="*/ 266224 w 981075"/>
                <a:gd name="connsiteY113" fmla="*/ 648176 h 895350"/>
                <a:gd name="connsiteX114" fmla="*/ 284321 w 981075"/>
                <a:gd name="connsiteY114" fmla="*/ 639604 h 895350"/>
                <a:gd name="connsiteX115" fmla="*/ 276701 w 981075"/>
                <a:gd name="connsiteY115" fmla="*/ 616744 h 895350"/>
                <a:gd name="connsiteX116" fmla="*/ 253841 w 981075"/>
                <a:gd name="connsiteY116" fmla="*/ 623411 h 895350"/>
                <a:gd name="connsiteX117" fmla="*/ 256699 w 981075"/>
                <a:gd name="connsiteY117" fmla="*/ 643414 h 895350"/>
                <a:gd name="connsiteX118" fmla="*/ 255746 w 981075"/>
                <a:gd name="connsiteY118" fmla="*/ 647224 h 895350"/>
                <a:gd name="connsiteX119" fmla="*/ 241459 w 981075"/>
                <a:gd name="connsiteY119" fmla="*/ 660559 h 895350"/>
                <a:gd name="connsiteX120" fmla="*/ 205264 w 981075"/>
                <a:gd name="connsiteY120" fmla="*/ 641509 h 895350"/>
                <a:gd name="connsiteX121" fmla="*/ 199549 w 981075"/>
                <a:gd name="connsiteY121" fmla="*/ 625316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81075" h="895350">
                  <a:moveTo>
                    <a:pt x="199549" y="625316"/>
                  </a:moveTo>
                  <a:cubicBezTo>
                    <a:pt x="198596" y="615791"/>
                    <a:pt x="205264" y="610076"/>
                    <a:pt x="208121" y="607219"/>
                  </a:cubicBezTo>
                  <a:cubicBezTo>
                    <a:pt x="214789" y="608171"/>
                    <a:pt x="222409" y="605314"/>
                    <a:pt x="226219" y="598646"/>
                  </a:cubicBezTo>
                  <a:cubicBezTo>
                    <a:pt x="230981" y="590074"/>
                    <a:pt x="227171" y="579596"/>
                    <a:pt x="218599" y="575786"/>
                  </a:cubicBezTo>
                  <a:cubicBezTo>
                    <a:pt x="210026" y="571024"/>
                    <a:pt x="199549" y="574834"/>
                    <a:pt x="195739" y="582454"/>
                  </a:cubicBezTo>
                  <a:cubicBezTo>
                    <a:pt x="191929" y="589121"/>
                    <a:pt x="193834" y="596741"/>
                    <a:pt x="198596" y="602456"/>
                  </a:cubicBezTo>
                  <a:cubicBezTo>
                    <a:pt x="198596" y="603409"/>
                    <a:pt x="197644" y="604361"/>
                    <a:pt x="197644" y="606266"/>
                  </a:cubicBezTo>
                  <a:cubicBezTo>
                    <a:pt x="196691" y="611029"/>
                    <a:pt x="188119" y="616744"/>
                    <a:pt x="183356" y="619601"/>
                  </a:cubicBezTo>
                  <a:lnTo>
                    <a:pt x="147161" y="600551"/>
                  </a:lnTo>
                  <a:cubicBezTo>
                    <a:pt x="147161" y="599599"/>
                    <a:pt x="147161" y="599599"/>
                    <a:pt x="147161" y="598646"/>
                  </a:cubicBezTo>
                  <a:cubicBezTo>
                    <a:pt x="146209" y="589121"/>
                    <a:pt x="152876" y="583406"/>
                    <a:pt x="155734" y="580549"/>
                  </a:cubicBezTo>
                  <a:cubicBezTo>
                    <a:pt x="162401" y="581501"/>
                    <a:pt x="170021" y="578644"/>
                    <a:pt x="173831" y="571976"/>
                  </a:cubicBezTo>
                  <a:cubicBezTo>
                    <a:pt x="178594" y="563404"/>
                    <a:pt x="174784" y="552926"/>
                    <a:pt x="166211" y="549116"/>
                  </a:cubicBezTo>
                  <a:cubicBezTo>
                    <a:pt x="157639" y="544354"/>
                    <a:pt x="147161" y="548164"/>
                    <a:pt x="143351" y="555784"/>
                  </a:cubicBezTo>
                  <a:cubicBezTo>
                    <a:pt x="139541" y="562451"/>
                    <a:pt x="141446" y="570071"/>
                    <a:pt x="146209" y="575786"/>
                  </a:cubicBezTo>
                  <a:cubicBezTo>
                    <a:pt x="146209" y="576739"/>
                    <a:pt x="145256" y="577691"/>
                    <a:pt x="145256" y="579596"/>
                  </a:cubicBezTo>
                  <a:cubicBezTo>
                    <a:pt x="144304" y="584359"/>
                    <a:pt x="135731" y="590074"/>
                    <a:pt x="130969" y="592931"/>
                  </a:cubicBezTo>
                  <a:lnTo>
                    <a:pt x="94774" y="573881"/>
                  </a:lnTo>
                  <a:cubicBezTo>
                    <a:pt x="94774" y="572929"/>
                    <a:pt x="94774" y="572929"/>
                    <a:pt x="94774" y="571976"/>
                  </a:cubicBezTo>
                  <a:cubicBezTo>
                    <a:pt x="93821" y="562451"/>
                    <a:pt x="100489" y="556736"/>
                    <a:pt x="103346" y="553879"/>
                  </a:cubicBezTo>
                  <a:cubicBezTo>
                    <a:pt x="110014" y="554831"/>
                    <a:pt x="117634" y="551974"/>
                    <a:pt x="121444" y="545306"/>
                  </a:cubicBezTo>
                  <a:cubicBezTo>
                    <a:pt x="126206" y="536734"/>
                    <a:pt x="122396" y="526256"/>
                    <a:pt x="113824" y="522446"/>
                  </a:cubicBezTo>
                  <a:cubicBezTo>
                    <a:pt x="105251" y="517684"/>
                    <a:pt x="94774" y="521494"/>
                    <a:pt x="90964" y="529114"/>
                  </a:cubicBezTo>
                  <a:cubicBezTo>
                    <a:pt x="87154" y="535781"/>
                    <a:pt x="89059" y="543401"/>
                    <a:pt x="93821" y="549116"/>
                  </a:cubicBezTo>
                  <a:cubicBezTo>
                    <a:pt x="93821" y="550069"/>
                    <a:pt x="92869" y="551021"/>
                    <a:pt x="92869" y="552926"/>
                  </a:cubicBezTo>
                  <a:cubicBezTo>
                    <a:pt x="91916" y="557689"/>
                    <a:pt x="83344" y="563404"/>
                    <a:pt x="78581" y="566261"/>
                  </a:cubicBezTo>
                  <a:lnTo>
                    <a:pt x="42386" y="547211"/>
                  </a:lnTo>
                  <a:cubicBezTo>
                    <a:pt x="42386" y="546259"/>
                    <a:pt x="42386" y="546259"/>
                    <a:pt x="42386" y="545306"/>
                  </a:cubicBezTo>
                  <a:cubicBezTo>
                    <a:pt x="41434" y="535781"/>
                    <a:pt x="48101" y="530066"/>
                    <a:pt x="50959" y="527209"/>
                  </a:cubicBezTo>
                  <a:cubicBezTo>
                    <a:pt x="57626" y="528161"/>
                    <a:pt x="65246" y="525304"/>
                    <a:pt x="69056" y="518636"/>
                  </a:cubicBezTo>
                  <a:cubicBezTo>
                    <a:pt x="73819" y="510064"/>
                    <a:pt x="70009" y="499586"/>
                    <a:pt x="61436" y="495776"/>
                  </a:cubicBezTo>
                  <a:cubicBezTo>
                    <a:pt x="52864" y="491014"/>
                    <a:pt x="42386" y="494824"/>
                    <a:pt x="38576" y="502444"/>
                  </a:cubicBezTo>
                  <a:cubicBezTo>
                    <a:pt x="34766" y="509111"/>
                    <a:pt x="36671" y="516731"/>
                    <a:pt x="41434" y="522446"/>
                  </a:cubicBezTo>
                  <a:cubicBezTo>
                    <a:pt x="41434" y="523399"/>
                    <a:pt x="40481" y="524351"/>
                    <a:pt x="40481" y="526256"/>
                  </a:cubicBezTo>
                  <a:cubicBezTo>
                    <a:pt x="39529" y="531019"/>
                    <a:pt x="30956" y="536734"/>
                    <a:pt x="26194" y="539591"/>
                  </a:cubicBezTo>
                  <a:lnTo>
                    <a:pt x="7144" y="529114"/>
                  </a:lnTo>
                  <a:lnTo>
                    <a:pt x="278606" y="7144"/>
                  </a:lnTo>
                  <a:lnTo>
                    <a:pt x="974884" y="373856"/>
                  </a:lnTo>
                  <a:lnTo>
                    <a:pt x="703421" y="895826"/>
                  </a:lnTo>
                  <a:lnTo>
                    <a:pt x="676751" y="881539"/>
                  </a:lnTo>
                  <a:cubicBezTo>
                    <a:pt x="676751" y="880586"/>
                    <a:pt x="676751" y="880586"/>
                    <a:pt x="676751" y="879634"/>
                  </a:cubicBezTo>
                  <a:cubicBezTo>
                    <a:pt x="675799" y="870109"/>
                    <a:pt x="682466" y="864394"/>
                    <a:pt x="685324" y="861536"/>
                  </a:cubicBezTo>
                  <a:cubicBezTo>
                    <a:pt x="691991" y="862489"/>
                    <a:pt x="699611" y="859631"/>
                    <a:pt x="703421" y="852964"/>
                  </a:cubicBezTo>
                  <a:cubicBezTo>
                    <a:pt x="708184" y="844391"/>
                    <a:pt x="704374" y="833914"/>
                    <a:pt x="695801" y="830104"/>
                  </a:cubicBezTo>
                  <a:cubicBezTo>
                    <a:pt x="687229" y="825341"/>
                    <a:pt x="676751" y="829151"/>
                    <a:pt x="672941" y="836771"/>
                  </a:cubicBezTo>
                  <a:cubicBezTo>
                    <a:pt x="669131" y="843439"/>
                    <a:pt x="671036" y="851059"/>
                    <a:pt x="675799" y="856774"/>
                  </a:cubicBezTo>
                  <a:cubicBezTo>
                    <a:pt x="675799" y="857726"/>
                    <a:pt x="674846" y="858679"/>
                    <a:pt x="674846" y="860584"/>
                  </a:cubicBezTo>
                  <a:cubicBezTo>
                    <a:pt x="673894" y="865346"/>
                    <a:pt x="665321" y="871061"/>
                    <a:pt x="660559" y="873919"/>
                  </a:cubicBezTo>
                  <a:lnTo>
                    <a:pt x="624364" y="854869"/>
                  </a:lnTo>
                  <a:cubicBezTo>
                    <a:pt x="624364" y="853916"/>
                    <a:pt x="624364" y="853916"/>
                    <a:pt x="624364" y="852964"/>
                  </a:cubicBezTo>
                  <a:cubicBezTo>
                    <a:pt x="623411" y="843439"/>
                    <a:pt x="630079" y="837724"/>
                    <a:pt x="632936" y="834866"/>
                  </a:cubicBezTo>
                  <a:cubicBezTo>
                    <a:pt x="639604" y="835819"/>
                    <a:pt x="647224" y="832961"/>
                    <a:pt x="651034" y="826294"/>
                  </a:cubicBezTo>
                  <a:cubicBezTo>
                    <a:pt x="655796" y="817721"/>
                    <a:pt x="651986" y="807244"/>
                    <a:pt x="643414" y="803434"/>
                  </a:cubicBezTo>
                  <a:cubicBezTo>
                    <a:pt x="634841" y="798671"/>
                    <a:pt x="624364" y="802481"/>
                    <a:pt x="620554" y="810101"/>
                  </a:cubicBezTo>
                  <a:cubicBezTo>
                    <a:pt x="616744" y="816769"/>
                    <a:pt x="618649" y="824389"/>
                    <a:pt x="623411" y="830104"/>
                  </a:cubicBezTo>
                  <a:cubicBezTo>
                    <a:pt x="623411" y="831056"/>
                    <a:pt x="622459" y="832009"/>
                    <a:pt x="622459" y="833914"/>
                  </a:cubicBezTo>
                  <a:cubicBezTo>
                    <a:pt x="621506" y="838676"/>
                    <a:pt x="612934" y="844391"/>
                    <a:pt x="608171" y="847249"/>
                  </a:cubicBezTo>
                  <a:lnTo>
                    <a:pt x="571976" y="828199"/>
                  </a:lnTo>
                  <a:cubicBezTo>
                    <a:pt x="571976" y="827246"/>
                    <a:pt x="571976" y="827246"/>
                    <a:pt x="571976" y="826294"/>
                  </a:cubicBezTo>
                  <a:cubicBezTo>
                    <a:pt x="571024" y="816769"/>
                    <a:pt x="577691" y="811054"/>
                    <a:pt x="580549" y="808196"/>
                  </a:cubicBezTo>
                  <a:cubicBezTo>
                    <a:pt x="587216" y="809149"/>
                    <a:pt x="594836" y="806291"/>
                    <a:pt x="598646" y="799624"/>
                  </a:cubicBezTo>
                  <a:cubicBezTo>
                    <a:pt x="603409" y="791051"/>
                    <a:pt x="599599" y="780574"/>
                    <a:pt x="591026" y="776764"/>
                  </a:cubicBezTo>
                  <a:cubicBezTo>
                    <a:pt x="582454" y="772001"/>
                    <a:pt x="571976" y="775811"/>
                    <a:pt x="568166" y="783431"/>
                  </a:cubicBezTo>
                  <a:cubicBezTo>
                    <a:pt x="564356" y="790099"/>
                    <a:pt x="566261" y="797719"/>
                    <a:pt x="571024" y="803434"/>
                  </a:cubicBezTo>
                  <a:cubicBezTo>
                    <a:pt x="571024" y="804386"/>
                    <a:pt x="570071" y="805339"/>
                    <a:pt x="570071" y="807244"/>
                  </a:cubicBezTo>
                  <a:cubicBezTo>
                    <a:pt x="569119" y="812006"/>
                    <a:pt x="560546" y="817721"/>
                    <a:pt x="555784" y="820579"/>
                  </a:cubicBezTo>
                  <a:lnTo>
                    <a:pt x="519589" y="801529"/>
                  </a:lnTo>
                  <a:cubicBezTo>
                    <a:pt x="519589" y="800576"/>
                    <a:pt x="519589" y="800576"/>
                    <a:pt x="519589" y="799624"/>
                  </a:cubicBezTo>
                  <a:cubicBezTo>
                    <a:pt x="518636" y="790099"/>
                    <a:pt x="525304" y="784384"/>
                    <a:pt x="528161" y="781526"/>
                  </a:cubicBezTo>
                  <a:cubicBezTo>
                    <a:pt x="534829" y="782479"/>
                    <a:pt x="542449" y="779621"/>
                    <a:pt x="546259" y="772954"/>
                  </a:cubicBezTo>
                  <a:cubicBezTo>
                    <a:pt x="551021" y="764381"/>
                    <a:pt x="547211" y="753904"/>
                    <a:pt x="538639" y="750094"/>
                  </a:cubicBezTo>
                  <a:cubicBezTo>
                    <a:pt x="530066" y="745331"/>
                    <a:pt x="519589" y="749141"/>
                    <a:pt x="515779" y="756761"/>
                  </a:cubicBezTo>
                  <a:cubicBezTo>
                    <a:pt x="511969" y="763429"/>
                    <a:pt x="513874" y="771049"/>
                    <a:pt x="518636" y="776764"/>
                  </a:cubicBezTo>
                  <a:cubicBezTo>
                    <a:pt x="518636" y="777716"/>
                    <a:pt x="517684" y="778669"/>
                    <a:pt x="517684" y="780574"/>
                  </a:cubicBezTo>
                  <a:cubicBezTo>
                    <a:pt x="516731" y="785336"/>
                    <a:pt x="508159" y="791051"/>
                    <a:pt x="503396" y="793909"/>
                  </a:cubicBezTo>
                  <a:lnTo>
                    <a:pt x="467201" y="774859"/>
                  </a:lnTo>
                  <a:cubicBezTo>
                    <a:pt x="467201" y="773906"/>
                    <a:pt x="467201" y="773906"/>
                    <a:pt x="467201" y="772954"/>
                  </a:cubicBezTo>
                  <a:cubicBezTo>
                    <a:pt x="466249" y="763429"/>
                    <a:pt x="472916" y="757714"/>
                    <a:pt x="475774" y="754856"/>
                  </a:cubicBezTo>
                  <a:cubicBezTo>
                    <a:pt x="482441" y="755809"/>
                    <a:pt x="490061" y="752951"/>
                    <a:pt x="493871" y="746284"/>
                  </a:cubicBezTo>
                  <a:cubicBezTo>
                    <a:pt x="498634" y="737711"/>
                    <a:pt x="494824" y="727234"/>
                    <a:pt x="486251" y="723424"/>
                  </a:cubicBezTo>
                  <a:cubicBezTo>
                    <a:pt x="477679" y="718661"/>
                    <a:pt x="467201" y="722471"/>
                    <a:pt x="463391" y="730091"/>
                  </a:cubicBezTo>
                  <a:cubicBezTo>
                    <a:pt x="459581" y="736759"/>
                    <a:pt x="461486" y="744379"/>
                    <a:pt x="466249" y="750094"/>
                  </a:cubicBezTo>
                  <a:cubicBezTo>
                    <a:pt x="466249" y="751046"/>
                    <a:pt x="465296" y="751999"/>
                    <a:pt x="465296" y="753904"/>
                  </a:cubicBezTo>
                  <a:cubicBezTo>
                    <a:pt x="464344" y="758666"/>
                    <a:pt x="455771" y="764381"/>
                    <a:pt x="451009" y="767239"/>
                  </a:cubicBezTo>
                  <a:lnTo>
                    <a:pt x="414814" y="748189"/>
                  </a:lnTo>
                  <a:cubicBezTo>
                    <a:pt x="414814" y="747236"/>
                    <a:pt x="414814" y="747236"/>
                    <a:pt x="414814" y="746284"/>
                  </a:cubicBezTo>
                  <a:cubicBezTo>
                    <a:pt x="413861" y="736759"/>
                    <a:pt x="420529" y="731044"/>
                    <a:pt x="423386" y="728186"/>
                  </a:cubicBezTo>
                  <a:cubicBezTo>
                    <a:pt x="430054" y="729139"/>
                    <a:pt x="437674" y="726281"/>
                    <a:pt x="441484" y="719614"/>
                  </a:cubicBezTo>
                  <a:cubicBezTo>
                    <a:pt x="446246" y="711041"/>
                    <a:pt x="442436" y="700564"/>
                    <a:pt x="433864" y="696754"/>
                  </a:cubicBezTo>
                  <a:cubicBezTo>
                    <a:pt x="425291" y="691991"/>
                    <a:pt x="414814" y="695801"/>
                    <a:pt x="411004" y="703421"/>
                  </a:cubicBezTo>
                  <a:cubicBezTo>
                    <a:pt x="407194" y="710089"/>
                    <a:pt x="409099" y="717709"/>
                    <a:pt x="413861" y="723424"/>
                  </a:cubicBezTo>
                  <a:cubicBezTo>
                    <a:pt x="413861" y="724376"/>
                    <a:pt x="412909" y="725329"/>
                    <a:pt x="412909" y="727234"/>
                  </a:cubicBezTo>
                  <a:cubicBezTo>
                    <a:pt x="411956" y="731996"/>
                    <a:pt x="403384" y="737711"/>
                    <a:pt x="398621" y="740569"/>
                  </a:cubicBezTo>
                  <a:lnTo>
                    <a:pt x="362426" y="721519"/>
                  </a:lnTo>
                  <a:cubicBezTo>
                    <a:pt x="362426" y="720566"/>
                    <a:pt x="362426" y="719614"/>
                    <a:pt x="362426" y="719614"/>
                  </a:cubicBezTo>
                  <a:cubicBezTo>
                    <a:pt x="361474" y="710089"/>
                    <a:pt x="368141" y="704374"/>
                    <a:pt x="370999" y="701516"/>
                  </a:cubicBezTo>
                  <a:cubicBezTo>
                    <a:pt x="377666" y="702469"/>
                    <a:pt x="385286" y="699611"/>
                    <a:pt x="389096" y="692944"/>
                  </a:cubicBezTo>
                  <a:cubicBezTo>
                    <a:pt x="393859" y="684371"/>
                    <a:pt x="390049" y="673894"/>
                    <a:pt x="381476" y="670084"/>
                  </a:cubicBezTo>
                  <a:cubicBezTo>
                    <a:pt x="372904" y="665321"/>
                    <a:pt x="362426" y="669131"/>
                    <a:pt x="358616" y="676751"/>
                  </a:cubicBezTo>
                  <a:cubicBezTo>
                    <a:pt x="354806" y="683419"/>
                    <a:pt x="356711" y="691039"/>
                    <a:pt x="361474" y="696754"/>
                  </a:cubicBezTo>
                  <a:cubicBezTo>
                    <a:pt x="361474" y="697706"/>
                    <a:pt x="360521" y="698659"/>
                    <a:pt x="360521" y="700564"/>
                  </a:cubicBezTo>
                  <a:cubicBezTo>
                    <a:pt x="359569" y="705326"/>
                    <a:pt x="350996" y="711041"/>
                    <a:pt x="346234" y="713899"/>
                  </a:cubicBezTo>
                  <a:lnTo>
                    <a:pt x="310039" y="694849"/>
                  </a:lnTo>
                  <a:cubicBezTo>
                    <a:pt x="310039" y="693896"/>
                    <a:pt x="310039" y="692944"/>
                    <a:pt x="310039" y="692944"/>
                  </a:cubicBezTo>
                  <a:cubicBezTo>
                    <a:pt x="309086" y="683419"/>
                    <a:pt x="315754" y="677704"/>
                    <a:pt x="318611" y="674846"/>
                  </a:cubicBezTo>
                  <a:cubicBezTo>
                    <a:pt x="325279" y="675799"/>
                    <a:pt x="332899" y="672941"/>
                    <a:pt x="336709" y="666274"/>
                  </a:cubicBezTo>
                  <a:cubicBezTo>
                    <a:pt x="341471" y="657701"/>
                    <a:pt x="337661" y="647224"/>
                    <a:pt x="329089" y="643414"/>
                  </a:cubicBezTo>
                  <a:cubicBezTo>
                    <a:pt x="320516" y="638651"/>
                    <a:pt x="310039" y="642461"/>
                    <a:pt x="306229" y="650081"/>
                  </a:cubicBezTo>
                  <a:cubicBezTo>
                    <a:pt x="302419" y="656749"/>
                    <a:pt x="304324" y="664369"/>
                    <a:pt x="309086" y="670084"/>
                  </a:cubicBezTo>
                  <a:cubicBezTo>
                    <a:pt x="309086" y="671036"/>
                    <a:pt x="308134" y="671989"/>
                    <a:pt x="308134" y="673894"/>
                  </a:cubicBezTo>
                  <a:cubicBezTo>
                    <a:pt x="307181" y="678656"/>
                    <a:pt x="298609" y="684371"/>
                    <a:pt x="293846" y="687229"/>
                  </a:cubicBezTo>
                  <a:lnTo>
                    <a:pt x="257651" y="668179"/>
                  </a:lnTo>
                  <a:cubicBezTo>
                    <a:pt x="257651" y="667226"/>
                    <a:pt x="257651" y="667226"/>
                    <a:pt x="257651" y="666274"/>
                  </a:cubicBezTo>
                  <a:cubicBezTo>
                    <a:pt x="256699" y="656749"/>
                    <a:pt x="263366" y="651034"/>
                    <a:pt x="266224" y="648176"/>
                  </a:cubicBezTo>
                  <a:cubicBezTo>
                    <a:pt x="272891" y="649129"/>
                    <a:pt x="280511" y="646271"/>
                    <a:pt x="284321" y="639604"/>
                  </a:cubicBezTo>
                  <a:cubicBezTo>
                    <a:pt x="289084" y="631031"/>
                    <a:pt x="285274" y="620554"/>
                    <a:pt x="276701" y="616744"/>
                  </a:cubicBezTo>
                  <a:cubicBezTo>
                    <a:pt x="268129" y="611981"/>
                    <a:pt x="257651" y="615791"/>
                    <a:pt x="253841" y="623411"/>
                  </a:cubicBezTo>
                  <a:cubicBezTo>
                    <a:pt x="250031" y="630079"/>
                    <a:pt x="251936" y="637699"/>
                    <a:pt x="256699" y="643414"/>
                  </a:cubicBezTo>
                  <a:cubicBezTo>
                    <a:pt x="256699" y="644366"/>
                    <a:pt x="255746" y="645319"/>
                    <a:pt x="255746" y="647224"/>
                  </a:cubicBezTo>
                  <a:cubicBezTo>
                    <a:pt x="254794" y="651986"/>
                    <a:pt x="246221" y="657701"/>
                    <a:pt x="241459" y="660559"/>
                  </a:cubicBezTo>
                  <a:lnTo>
                    <a:pt x="205264" y="641509"/>
                  </a:lnTo>
                  <a:cubicBezTo>
                    <a:pt x="199549" y="627221"/>
                    <a:pt x="199549" y="626269"/>
                    <a:pt x="199549" y="625316"/>
                  </a:cubicBezTo>
                  <a:close/>
                </a:path>
              </a:pathLst>
            </a:custGeom>
            <a:solidFill>
              <a:srgbClr val="F9F9F7"/>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E99B51C4-7FE0-417B-93DC-D4B1D45713DF}"/>
                </a:ext>
              </a:extLst>
            </p:cNvPr>
            <p:cNvSpPr/>
            <p:nvPr/>
          </p:nvSpPr>
          <p:spPr>
            <a:xfrm>
              <a:off x="9604005" y="3721490"/>
              <a:ext cx="922503" cy="1047166"/>
            </a:xfrm>
            <a:custGeom>
              <a:avLst/>
              <a:gdLst>
                <a:gd name="connsiteX0" fmla="*/ 138589 w 352425"/>
                <a:gd name="connsiteY0" fmla="*/ 371951 h 400050"/>
                <a:gd name="connsiteX1" fmla="*/ 15716 w 352425"/>
                <a:gd name="connsiteY1" fmla="*/ 307181 h 400050"/>
                <a:gd name="connsiteX2" fmla="*/ 7144 w 352425"/>
                <a:gd name="connsiteY2" fmla="*/ 323374 h 400050"/>
                <a:gd name="connsiteX3" fmla="*/ 147161 w 352425"/>
                <a:gd name="connsiteY3" fmla="*/ 396716 h 400050"/>
                <a:gd name="connsiteX4" fmla="*/ 147161 w 352425"/>
                <a:gd name="connsiteY4" fmla="*/ 396716 h 400050"/>
                <a:gd name="connsiteX5" fmla="*/ 155734 w 352425"/>
                <a:gd name="connsiteY5" fmla="*/ 381476 h 400050"/>
                <a:gd name="connsiteX6" fmla="*/ 348139 w 352425"/>
                <a:gd name="connsiteY6" fmla="*/ 15716 h 400050"/>
                <a:gd name="connsiteX7" fmla="*/ 330994 w 352425"/>
                <a:gd name="connsiteY7" fmla="*/ 7144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425" h="400050">
                  <a:moveTo>
                    <a:pt x="138589" y="371951"/>
                  </a:moveTo>
                  <a:lnTo>
                    <a:pt x="15716" y="307181"/>
                  </a:lnTo>
                  <a:lnTo>
                    <a:pt x="7144" y="323374"/>
                  </a:lnTo>
                  <a:lnTo>
                    <a:pt x="147161" y="396716"/>
                  </a:lnTo>
                  <a:lnTo>
                    <a:pt x="147161" y="396716"/>
                  </a:lnTo>
                  <a:lnTo>
                    <a:pt x="155734" y="381476"/>
                  </a:lnTo>
                  <a:lnTo>
                    <a:pt x="348139" y="15716"/>
                  </a:lnTo>
                  <a:lnTo>
                    <a:pt x="330994" y="7144"/>
                  </a:lnTo>
                  <a:close/>
                </a:path>
              </a:pathLst>
            </a:custGeom>
            <a:solidFill>
              <a:srgbClr val="E1E5E4"/>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439C9BB3-F482-4CEF-B5CC-2EB9D7C2D386}"/>
                </a:ext>
              </a:extLst>
            </p:cNvPr>
            <p:cNvSpPr/>
            <p:nvPr/>
          </p:nvSpPr>
          <p:spPr>
            <a:xfrm>
              <a:off x="9846642" y="4471070"/>
              <a:ext cx="174528" cy="174528"/>
            </a:xfrm>
            <a:custGeom>
              <a:avLst/>
              <a:gdLst>
                <a:gd name="connsiteX0" fmla="*/ 9649 w 66675"/>
                <a:gd name="connsiteY0" fmla="*/ 41682 h 66675"/>
                <a:gd name="connsiteX1" fmla="*/ 26505 w 66675"/>
                <a:gd name="connsiteY1" fmla="*/ 9649 h 66675"/>
                <a:gd name="connsiteX2" fmla="*/ 64438 w 66675"/>
                <a:gd name="connsiteY2" fmla="*/ 29610 h 66675"/>
                <a:gd name="connsiteX3" fmla="*/ 47582 w 66675"/>
                <a:gd name="connsiteY3" fmla="*/ 61643 h 66675"/>
              </a:gdLst>
              <a:ahLst/>
              <a:cxnLst>
                <a:cxn ang="0">
                  <a:pos x="connsiteX0" y="connsiteY0"/>
                </a:cxn>
                <a:cxn ang="0">
                  <a:pos x="connsiteX1" y="connsiteY1"/>
                </a:cxn>
                <a:cxn ang="0">
                  <a:pos x="connsiteX2" y="connsiteY2"/>
                </a:cxn>
                <a:cxn ang="0">
                  <a:pos x="connsiteX3" y="connsiteY3"/>
                </a:cxn>
              </a:cxnLst>
              <a:rect l="l" t="t" r="r" b="b"/>
              <a:pathLst>
                <a:path w="66675" h="66675">
                  <a:moveTo>
                    <a:pt x="9649" y="41682"/>
                  </a:moveTo>
                  <a:lnTo>
                    <a:pt x="26505" y="9649"/>
                  </a:lnTo>
                  <a:lnTo>
                    <a:pt x="64438" y="29610"/>
                  </a:lnTo>
                  <a:lnTo>
                    <a:pt x="47582" y="61643"/>
                  </a:lnTo>
                  <a:close/>
                </a:path>
              </a:pathLst>
            </a:custGeom>
            <a:solidFill>
              <a:srgbClr val="E1E5E4"/>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57139C8D-C919-4A97-A53F-39BC1B5A5F9D}"/>
                </a:ext>
              </a:extLst>
            </p:cNvPr>
            <p:cNvSpPr/>
            <p:nvPr/>
          </p:nvSpPr>
          <p:spPr>
            <a:xfrm>
              <a:off x="9877519" y="4331707"/>
              <a:ext cx="224393" cy="199460"/>
            </a:xfrm>
            <a:custGeom>
              <a:avLst/>
              <a:gdLst>
                <a:gd name="connsiteX0" fmla="*/ 9649 w 85725"/>
                <a:gd name="connsiteY0" fmla="*/ 41682 h 76200"/>
                <a:gd name="connsiteX1" fmla="*/ 26505 w 85725"/>
                <a:gd name="connsiteY1" fmla="*/ 9649 h 76200"/>
                <a:gd name="connsiteX2" fmla="*/ 77083 w 85725"/>
                <a:gd name="connsiteY2" fmla="*/ 36264 h 76200"/>
                <a:gd name="connsiteX3" fmla="*/ 60227 w 85725"/>
                <a:gd name="connsiteY3" fmla="*/ 68296 h 76200"/>
              </a:gdLst>
              <a:ahLst/>
              <a:cxnLst>
                <a:cxn ang="0">
                  <a:pos x="connsiteX0" y="connsiteY0"/>
                </a:cxn>
                <a:cxn ang="0">
                  <a:pos x="connsiteX1" y="connsiteY1"/>
                </a:cxn>
                <a:cxn ang="0">
                  <a:pos x="connsiteX2" y="connsiteY2"/>
                </a:cxn>
                <a:cxn ang="0">
                  <a:pos x="connsiteX3" y="connsiteY3"/>
                </a:cxn>
              </a:cxnLst>
              <a:rect l="l" t="t" r="r" b="b"/>
              <a:pathLst>
                <a:path w="85725" h="76200">
                  <a:moveTo>
                    <a:pt x="9649" y="41682"/>
                  </a:moveTo>
                  <a:lnTo>
                    <a:pt x="26505" y="9649"/>
                  </a:lnTo>
                  <a:lnTo>
                    <a:pt x="77083" y="36264"/>
                  </a:lnTo>
                  <a:lnTo>
                    <a:pt x="60227" y="68296"/>
                  </a:lnTo>
                  <a:close/>
                </a:path>
              </a:pathLst>
            </a:custGeom>
            <a:solidFill>
              <a:srgbClr val="E1E5E4"/>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9A5D957E-4CD0-49E0-9B73-BB89A1043637}"/>
                </a:ext>
              </a:extLst>
            </p:cNvPr>
            <p:cNvSpPr/>
            <p:nvPr/>
          </p:nvSpPr>
          <p:spPr>
            <a:xfrm>
              <a:off x="9907368" y="4191595"/>
              <a:ext cx="249325" cy="199460"/>
            </a:xfrm>
            <a:custGeom>
              <a:avLst/>
              <a:gdLst>
                <a:gd name="connsiteX0" fmla="*/ 9648 w 95250"/>
                <a:gd name="connsiteY0" fmla="*/ 41684 h 76200"/>
                <a:gd name="connsiteX1" fmla="*/ 26493 w 95250"/>
                <a:gd name="connsiteY1" fmla="*/ 9648 h 76200"/>
                <a:gd name="connsiteX2" fmla="*/ 89722 w 95250"/>
                <a:gd name="connsiteY2" fmla="*/ 42895 h 76200"/>
                <a:gd name="connsiteX3" fmla="*/ 72877 w 95250"/>
                <a:gd name="connsiteY3" fmla="*/ 74931 h 76200"/>
              </a:gdLst>
              <a:ahLst/>
              <a:cxnLst>
                <a:cxn ang="0">
                  <a:pos x="connsiteX0" y="connsiteY0"/>
                </a:cxn>
                <a:cxn ang="0">
                  <a:pos x="connsiteX1" y="connsiteY1"/>
                </a:cxn>
                <a:cxn ang="0">
                  <a:pos x="connsiteX2" y="connsiteY2"/>
                </a:cxn>
                <a:cxn ang="0">
                  <a:pos x="connsiteX3" y="connsiteY3"/>
                </a:cxn>
              </a:cxnLst>
              <a:rect l="l" t="t" r="r" b="b"/>
              <a:pathLst>
                <a:path w="95250" h="76200">
                  <a:moveTo>
                    <a:pt x="9648" y="41684"/>
                  </a:moveTo>
                  <a:lnTo>
                    <a:pt x="26493" y="9648"/>
                  </a:lnTo>
                  <a:lnTo>
                    <a:pt x="89722" y="42895"/>
                  </a:lnTo>
                  <a:lnTo>
                    <a:pt x="72877" y="74931"/>
                  </a:lnTo>
                  <a:close/>
                </a:path>
              </a:pathLst>
            </a:custGeom>
            <a:solidFill>
              <a:srgbClr val="E1E5E4"/>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69E1650A-6279-4286-A33B-D4706963E74D}"/>
                </a:ext>
              </a:extLst>
            </p:cNvPr>
            <p:cNvSpPr/>
            <p:nvPr/>
          </p:nvSpPr>
          <p:spPr>
            <a:xfrm>
              <a:off x="9948372" y="4056221"/>
              <a:ext cx="274258" cy="224393"/>
            </a:xfrm>
            <a:custGeom>
              <a:avLst/>
              <a:gdLst>
                <a:gd name="connsiteX0" fmla="*/ 9649 w 104775"/>
                <a:gd name="connsiteY0" fmla="*/ 41682 h 85725"/>
                <a:gd name="connsiteX1" fmla="*/ 26505 w 104775"/>
                <a:gd name="connsiteY1" fmla="*/ 9649 h 85725"/>
                <a:gd name="connsiteX2" fmla="*/ 99843 w 104775"/>
                <a:gd name="connsiteY2" fmla="*/ 48241 h 85725"/>
                <a:gd name="connsiteX3" fmla="*/ 82987 w 104775"/>
                <a:gd name="connsiteY3" fmla="*/ 80273 h 85725"/>
              </a:gdLst>
              <a:ahLst/>
              <a:cxnLst>
                <a:cxn ang="0">
                  <a:pos x="connsiteX0" y="connsiteY0"/>
                </a:cxn>
                <a:cxn ang="0">
                  <a:pos x="connsiteX1" y="connsiteY1"/>
                </a:cxn>
                <a:cxn ang="0">
                  <a:pos x="connsiteX2" y="connsiteY2"/>
                </a:cxn>
                <a:cxn ang="0">
                  <a:pos x="connsiteX3" y="connsiteY3"/>
                </a:cxn>
              </a:cxnLst>
              <a:rect l="l" t="t" r="r" b="b"/>
              <a:pathLst>
                <a:path w="104775" h="85725">
                  <a:moveTo>
                    <a:pt x="9649" y="41682"/>
                  </a:moveTo>
                  <a:lnTo>
                    <a:pt x="26505" y="9649"/>
                  </a:lnTo>
                  <a:lnTo>
                    <a:pt x="99843" y="48241"/>
                  </a:lnTo>
                  <a:lnTo>
                    <a:pt x="82987" y="80273"/>
                  </a:lnTo>
                  <a:close/>
                </a:path>
              </a:pathLst>
            </a:custGeom>
            <a:solidFill>
              <a:srgbClr val="E1E5E4"/>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8C8C8955-DAC7-43CC-AA75-880D5622539F}"/>
                </a:ext>
              </a:extLst>
            </p:cNvPr>
            <p:cNvSpPr/>
            <p:nvPr/>
          </p:nvSpPr>
          <p:spPr>
            <a:xfrm>
              <a:off x="9988188" y="3921748"/>
              <a:ext cx="299190" cy="224393"/>
            </a:xfrm>
            <a:custGeom>
              <a:avLst/>
              <a:gdLst>
                <a:gd name="connsiteX0" fmla="*/ 9651 w 114300"/>
                <a:gd name="connsiteY0" fmla="*/ 41672 h 85725"/>
                <a:gd name="connsiteX1" fmla="*/ 26525 w 114300"/>
                <a:gd name="connsiteY1" fmla="*/ 9651 h 85725"/>
                <a:gd name="connsiteX2" fmla="*/ 109107 w 114300"/>
                <a:gd name="connsiteY2" fmla="*/ 53168 h 85725"/>
                <a:gd name="connsiteX3" fmla="*/ 92233 w 114300"/>
                <a:gd name="connsiteY3" fmla="*/ 85190 h 85725"/>
              </a:gdLst>
              <a:ahLst/>
              <a:cxnLst>
                <a:cxn ang="0">
                  <a:pos x="connsiteX0" y="connsiteY0"/>
                </a:cxn>
                <a:cxn ang="0">
                  <a:pos x="connsiteX1" y="connsiteY1"/>
                </a:cxn>
                <a:cxn ang="0">
                  <a:pos x="connsiteX2" y="connsiteY2"/>
                </a:cxn>
                <a:cxn ang="0">
                  <a:pos x="connsiteX3" y="connsiteY3"/>
                </a:cxn>
              </a:cxnLst>
              <a:rect l="l" t="t" r="r" b="b"/>
              <a:pathLst>
                <a:path w="114300" h="85725">
                  <a:moveTo>
                    <a:pt x="9651" y="41672"/>
                  </a:moveTo>
                  <a:lnTo>
                    <a:pt x="26525" y="9651"/>
                  </a:lnTo>
                  <a:lnTo>
                    <a:pt x="109107" y="53168"/>
                  </a:lnTo>
                  <a:lnTo>
                    <a:pt x="92233" y="85190"/>
                  </a:lnTo>
                  <a:close/>
                </a:path>
              </a:pathLst>
            </a:custGeom>
            <a:solidFill>
              <a:srgbClr val="E1E5E4"/>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B7E3F858-8FBD-4262-9189-B475B3EF9A51}"/>
                </a:ext>
              </a:extLst>
            </p:cNvPr>
            <p:cNvSpPr/>
            <p:nvPr/>
          </p:nvSpPr>
          <p:spPr>
            <a:xfrm>
              <a:off x="10018508" y="3782759"/>
              <a:ext cx="324123" cy="249325"/>
            </a:xfrm>
            <a:custGeom>
              <a:avLst/>
              <a:gdLst>
                <a:gd name="connsiteX0" fmla="*/ 9650 w 123825"/>
                <a:gd name="connsiteY0" fmla="*/ 41671 h 95250"/>
                <a:gd name="connsiteX1" fmla="*/ 26520 w 123825"/>
                <a:gd name="connsiteY1" fmla="*/ 9650 h 95250"/>
                <a:gd name="connsiteX2" fmla="*/ 121743 w 123825"/>
                <a:gd name="connsiteY2" fmla="*/ 59817 h 95250"/>
                <a:gd name="connsiteX3" fmla="*/ 104872 w 123825"/>
                <a:gd name="connsiteY3" fmla="*/ 91839 h 95250"/>
              </a:gdLst>
              <a:ahLst/>
              <a:cxnLst>
                <a:cxn ang="0">
                  <a:pos x="connsiteX0" y="connsiteY0"/>
                </a:cxn>
                <a:cxn ang="0">
                  <a:pos x="connsiteX1" y="connsiteY1"/>
                </a:cxn>
                <a:cxn ang="0">
                  <a:pos x="connsiteX2" y="connsiteY2"/>
                </a:cxn>
                <a:cxn ang="0">
                  <a:pos x="connsiteX3" y="connsiteY3"/>
                </a:cxn>
              </a:cxnLst>
              <a:rect l="l" t="t" r="r" b="b"/>
              <a:pathLst>
                <a:path w="123825" h="95250">
                  <a:moveTo>
                    <a:pt x="9650" y="41671"/>
                  </a:moveTo>
                  <a:lnTo>
                    <a:pt x="26520" y="9650"/>
                  </a:lnTo>
                  <a:lnTo>
                    <a:pt x="121743" y="59817"/>
                  </a:lnTo>
                  <a:lnTo>
                    <a:pt x="104872" y="91839"/>
                  </a:lnTo>
                  <a:close/>
                </a:path>
              </a:pathLst>
            </a:custGeom>
            <a:solidFill>
              <a:srgbClr val="E1E5E4"/>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1FDDBCC0-8ABA-47F5-A975-54546823A7C1}"/>
                </a:ext>
              </a:extLst>
            </p:cNvPr>
            <p:cNvSpPr/>
            <p:nvPr/>
          </p:nvSpPr>
          <p:spPr>
            <a:xfrm>
              <a:off x="10049712" y="3643378"/>
              <a:ext cx="373988" cy="274258"/>
            </a:xfrm>
            <a:custGeom>
              <a:avLst/>
              <a:gdLst>
                <a:gd name="connsiteX0" fmla="*/ 9648 w 142875"/>
                <a:gd name="connsiteY0" fmla="*/ 41684 h 104775"/>
                <a:gd name="connsiteX1" fmla="*/ 26493 w 142875"/>
                <a:gd name="connsiteY1" fmla="*/ 9648 h 104775"/>
                <a:gd name="connsiteX2" fmla="*/ 134404 w 142875"/>
                <a:gd name="connsiteY2" fmla="*/ 66389 h 104775"/>
                <a:gd name="connsiteX3" fmla="*/ 117559 w 142875"/>
                <a:gd name="connsiteY3" fmla="*/ 98425 h 104775"/>
              </a:gdLst>
              <a:ahLst/>
              <a:cxnLst>
                <a:cxn ang="0">
                  <a:pos x="connsiteX0" y="connsiteY0"/>
                </a:cxn>
                <a:cxn ang="0">
                  <a:pos x="connsiteX1" y="connsiteY1"/>
                </a:cxn>
                <a:cxn ang="0">
                  <a:pos x="connsiteX2" y="connsiteY2"/>
                </a:cxn>
                <a:cxn ang="0">
                  <a:pos x="connsiteX3" y="connsiteY3"/>
                </a:cxn>
              </a:cxnLst>
              <a:rect l="l" t="t" r="r" b="b"/>
              <a:pathLst>
                <a:path w="142875" h="104775">
                  <a:moveTo>
                    <a:pt x="9648" y="41684"/>
                  </a:moveTo>
                  <a:lnTo>
                    <a:pt x="26493" y="9648"/>
                  </a:lnTo>
                  <a:lnTo>
                    <a:pt x="134404" y="66389"/>
                  </a:lnTo>
                  <a:lnTo>
                    <a:pt x="117559" y="98425"/>
                  </a:lnTo>
                  <a:close/>
                </a:path>
              </a:pathLst>
            </a:custGeom>
            <a:solidFill>
              <a:srgbClr val="E1E5E4"/>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34C00053-6B07-4230-8A85-BD80C42AB0E4}"/>
                </a:ext>
              </a:extLst>
            </p:cNvPr>
            <p:cNvSpPr/>
            <p:nvPr/>
          </p:nvSpPr>
          <p:spPr>
            <a:xfrm>
              <a:off x="8887846" y="3176393"/>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8AD9B696-D3DA-4ECD-A42B-76FC8FEEF88B}"/>
                </a:ext>
              </a:extLst>
            </p:cNvPr>
            <p:cNvSpPr/>
            <p:nvPr/>
          </p:nvSpPr>
          <p:spPr>
            <a:xfrm>
              <a:off x="9045844" y="3259627"/>
              <a:ext cx="648245" cy="1097031"/>
            </a:xfrm>
            <a:custGeom>
              <a:avLst/>
              <a:gdLst>
                <a:gd name="connsiteX0" fmla="*/ 9663 w 247650"/>
                <a:gd name="connsiteY0" fmla="*/ 402303 h 419100"/>
                <a:gd name="connsiteX1" fmla="*/ 218683 w 247650"/>
                <a:gd name="connsiteY1" fmla="*/ 9662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3" y="9662"/>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E4F0ED18-EE85-4134-8E57-281A3867CA85}"/>
                </a:ext>
              </a:extLst>
            </p:cNvPr>
            <p:cNvSpPr/>
            <p:nvPr/>
          </p:nvSpPr>
          <p:spPr>
            <a:xfrm>
              <a:off x="9182409" y="3332226"/>
              <a:ext cx="648245" cy="1097031"/>
            </a:xfrm>
            <a:custGeom>
              <a:avLst/>
              <a:gdLst>
                <a:gd name="connsiteX0" fmla="*/ 9663 w 247650"/>
                <a:gd name="connsiteY0" fmla="*/ 402303 h 419100"/>
                <a:gd name="connsiteX1" fmla="*/ 218683 w 247650"/>
                <a:gd name="connsiteY1" fmla="*/ 9662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3" y="9662"/>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3BC002E2-F0D0-4F67-BDDE-50F47E3CB121}"/>
                </a:ext>
              </a:extLst>
            </p:cNvPr>
            <p:cNvSpPr/>
            <p:nvPr/>
          </p:nvSpPr>
          <p:spPr>
            <a:xfrm>
              <a:off x="9337022" y="3416470"/>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837025F9-A80A-4543-8215-73E0ACE3EEBA}"/>
                </a:ext>
              </a:extLst>
            </p:cNvPr>
            <p:cNvSpPr/>
            <p:nvPr/>
          </p:nvSpPr>
          <p:spPr>
            <a:xfrm>
              <a:off x="10080796" y="3810768"/>
              <a:ext cx="648245" cy="1097031"/>
            </a:xfrm>
            <a:custGeom>
              <a:avLst/>
              <a:gdLst>
                <a:gd name="connsiteX0" fmla="*/ 9663 w 247650"/>
                <a:gd name="connsiteY0" fmla="*/ 402303 h 419100"/>
                <a:gd name="connsiteX1" fmla="*/ 218682 w 247650"/>
                <a:gd name="connsiteY1" fmla="*/ 9662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2"/>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B570D413-A6A4-49FE-A538-C56E773DA3FC}"/>
                </a:ext>
              </a:extLst>
            </p:cNvPr>
            <p:cNvSpPr/>
            <p:nvPr/>
          </p:nvSpPr>
          <p:spPr>
            <a:xfrm>
              <a:off x="10235524" y="3895344"/>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100511BB-B46F-45A0-A158-C49D2B80C0F0}"/>
                </a:ext>
              </a:extLst>
            </p:cNvPr>
            <p:cNvSpPr/>
            <p:nvPr/>
          </p:nvSpPr>
          <p:spPr>
            <a:xfrm>
              <a:off x="10371976" y="3967619"/>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12FC5E22-BCDF-4047-90DC-1B5569E5F49B}"/>
                </a:ext>
              </a:extLst>
            </p:cNvPr>
            <p:cNvSpPr/>
            <p:nvPr/>
          </p:nvSpPr>
          <p:spPr>
            <a:xfrm>
              <a:off x="10553626" y="4776134"/>
              <a:ext cx="1072098" cy="972368"/>
            </a:xfrm>
            <a:custGeom>
              <a:avLst/>
              <a:gdLst>
                <a:gd name="connsiteX0" fmla="*/ 27264 w 409575"/>
                <a:gd name="connsiteY0" fmla="*/ 198596 h 371475"/>
                <a:gd name="connsiteX1" fmla="*/ 7261 w 409575"/>
                <a:gd name="connsiteY1" fmla="*/ 257651 h 371475"/>
                <a:gd name="connsiteX2" fmla="*/ 88224 w 409575"/>
                <a:gd name="connsiteY2" fmla="*/ 364331 h 371475"/>
                <a:gd name="connsiteX3" fmla="*/ 261579 w 409575"/>
                <a:gd name="connsiteY3" fmla="*/ 332899 h 371475"/>
                <a:gd name="connsiteX4" fmla="*/ 353971 w 409575"/>
                <a:gd name="connsiteY4" fmla="*/ 185261 h 371475"/>
                <a:gd name="connsiteX5" fmla="*/ 406359 w 409575"/>
                <a:gd name="connsiteY5" fmla="*/ 142399 h 371475"/>
                <a:gd name="connsiteX6" fmla="*/ 404454 w 409575"/>
                <a:gd name="connsiteY6" fmla="*/ 7144 h 371475"/>
                <a:gd name="connsiteX7" fmla="*/ 329206 w 409575"/>
                <a:gd name="connsiteY7" fmla="*/ 34766 h 371475"/>
                <a:gd name="connsiteX8" fmla="*/ 253006 w 409575"/>
                <a:gd name="connsiteY8" fmla="*/ 40481 h 371475"/>
                <a:gd name="connsiteX9" fmla="*/ 131086 w 409575"/>
                <a:gd name="connsiteY9" fmla="*/ 131921 h 371475"/>
                <a:gd name="connsiteX10" fmla="*/ 38694 w 409575"/>
                <a:gd name="connsiteY10" fmla="*/ 222409 h 371475"/>
                <a:gd name="connsiteX11" fmla="*/ 27264 w 409575"/>
                <a:gd name="connsiteY11" fmla="*/ 198596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9575" h="371475">
                  <a:moveTo>
                    <a:pt x="27264" y="198596"/>
                  </a:moveTo>
                  <a:cubicBezTo>
                    <a:pt x="27264" y="198596"/>
                    <a:pt x="5356" y="244316"/>
                    <a:pt x="7261" y="257651"/>
                  </a:cubicBezTo>
                  <a:cubicBezTo>
                    <a:pt x="8214" y="270986"/>
                    <a:pt x="72031" y="360521"/>
                    <a:pt x="88224" y="364331"/>
                  </a:cubicBezTo>
                  <a:cubicBezTo>
                    <a:pt x="103464" y="368141"/>
                    <a:pt x="236814" y="349091"/>
                    <a:pt x="261579" y="332899"/>
                  </a:cubicBezTo>
                  <a:cubicBezTo>
                    <a:pt x="286344" y="316706"/>
                    <a:pt x="334921" y="211931"/>
                    <a:pt x="353971" y="185261"/>
                  </a:cubicBezTo>
                  <a:cubicBezTo>
                    <a:pt x="374926" y="156686"/>
                    <a:pt x="406359" y="142399"/>
                    <a:pt x="406359" y="142399"/>
                  </a:cubicBezTo>
                  <a:lnTo>
                    <a:pt x="404454" y="7144"/>
                  </a:lnTo>
                  <a:lnTo>
                    <a:pt x="329206" y="34766"/>
                  </a:lnTo>
                  <a:cubicBezTo>
                    <a:pt x="329206" y="34766"/>
                    <a:pt x="298726" y="17621"/>
                    <a:pt x="253006" y="40481"/>
                  </a:cubicBezTo>
                  <a:cubicBezTo>
                    <a:pt x="206334" y="64294"/>
                    <a:pt x="141564" y="110014"/>
                    <a:pt x="131086" y="131921"/>
                  </a:cubicBezTo>
                  <a:cubicBezTo>
                    <a:pt x="120609" y="153829"/>
                    <a:pt x="38694" y="222409"/>
                    <a:pt x="38694" y="222409"/>
                  </a:cubicBezTo>
                  <a:lnTo>
                    <a:pt x="27264" y="198596"/>
                  </a:lnTo>
                  <a:close/>
                </a:path>
              </a:pathLst>
            </a:custGeom>
            <a:solidFill>
              <a:srgbClr val="F5C5AF"/>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F0311FCA-817C-421E-9B5B-91782A819957}"/>
                </a:ext>
              </a:extLst>
            </p:cNvPr>
            <p:cNvSpPr/>
            <p:nvPr/>
          </p:nvSpPr>
          <p:spPr>
            <a:xfrm>
              <a:off x="10859889" y="5579406"/>
              <a:ext cx="174528" cy="174528"/>
            </a:xfrm>
            <a:custGeom>
              <a:avLst/>
              <a:gdLst>
                <a:gd name="connsiteX0" fmla="*/ 30277 w 66675"/>
                <a:gd name="connsiteY0" fmla="*/ 59361 h 66675"/>
                <a:gd name="connsiteX1" fmla="*/ 46470 w 66675"/>
                <a:gd name="connsiteY1" fmla="*/ 64124 h 66675"/>
                <a:gd name="connsiteX2" fmla="*/ 57900 w 66675"/>
                <a:gd name="connsiteY2" fmla="*/ 55551 h 66675"/>
                <a:gd name="connsiteX3" fmla="*/ 56947 w 66675"/>
                <a:gd name="connsiteY3" fmla="*/ 38406 h 66675"/>
                <a:gd name="connsiteX4" fmla="*/ 37897 w 66675"/>
                <a:gd name="connsiteY4" fmla="*/ 13641 h 66675"/>
                <a:gd name="connsiteX5" fmla="*/ 21705 w 66675"/>
                <a:gd name="connsiteY5" fmla="*/ 8879 h 66675"/>
                <a:gd name="connsiteX6" fmla="*/ 10275 w 66675"/>
                <a:gd name="connsiteY6" fmla="*/ 17451 h 66675"/>
                <a:gd name="connsiteX7" fmla="*/ 11227 w 66675"/>
                <a:gd name="connsiteY7" fmla="*/ 34596 h 66675"/>
                <a:gd name="connsiteX8" fmla="*/ 30277 w 66675"/>
                <a:gd name="connsiteY8" fmla="*/ 5936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66675">
                  <a:moveTo>
                    <a:pt x="30277" y="59361"/>
                  </a:moveTo>
                  <a:cubicBezTo>
                    <a:pt x="35040" y="65076"/>
                    <a:pt x="42660" y="67934"/>
                    <a:pt x="46470" y="64124"/>
                  </a:cubicBezTo>
                  <a:lnTo>
                    <a:pt x="57900" y="55551"/>
                  </a:lnTo>
                  <a:cubicBezTo>
                    <a:pt x="62662" y="51741"/>
                    <a:pt x="61710" y="44121"/>
                    <a:pt x="56947" y="38406"/>
                  </a:cubicBezTo>
                  <a:lnTo>
                    <a:pt x="37897" y="13641"/>
                  </a:lnTo>
                  <a:cubicBezTo>
                    <a:pt x="33135" y="7926"/>
                    <a:pt x="25515" y="5069"/>
                    <a:pt x="21705" y="8879"/>
                  </a:cubicBezTo>
                  <a:lnTo>
                    <a:pt x="10275" y="17451"/>
                  </a:lnTo>
                  <a:cubicBezTo>
                    <a:pt x="5512" y="21261"/>
                    <a:pt x="6465" y="28881"/>
                    <a:pt x="11227" y="34596"/>
                  </a:cubicBezTo>
                  <a:lnTo>
                    <a:pt x="30277" y="59361"/>
                  </a:lnTo>
                  <a:close/>
                </a:path>
              </a:pathLst>
            </a:custGeom>
            <a:solidFill>
              <a:srgbClr val="DF71A9"/>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FE50753C-7C84-4BEB-8481-C989659C8DE4}"/>
                </a:ext>
              </a:extLst>
            </p:cNvPr>
            <p:cNvSpPr/>
            <p:nvPr/>
          </p:nvSpPr>
          <p:spPr>
            <a:xfrm>
              <a:off x="10147534" y="4671417"/>
              <a:ext cx="74798" cy="74798"/>
            </a:xfrm>
            <a:custGeom>
              <a:avLst/>
              <a:gdLst>
                <a:gd name="connsiteX0" fmla="*/ 22384 w 28575"/>
                <a:gd name="connsiteY0" fmla="*/ 17621 h 28575"/>
                <a:gd name="connsiteX1" fmla="*/ 14764 w 28575"/>
                <a:gd name="connsiteY1" fmla="*/ 24289 h 28575"/>
                <a:gd name="connsiteX2" fmla="*/ 7144 w 28575"/>
                <a:gd name="connsiteY2" fmla="*/ 7144 h 28575"/>
              </a:gdLst>
              <a:ahLst/>
              <a:cxnLst>
                <a:cxn ang="0">
                  <a:pos x="connsiteX0" y="connsiteY0"/>
                </a:cxn>
                <a:cxn ang="0">
                  <a:pos x="connsiteX1" y="connsiteY1"/>
                </a:cxn>
                <a:cxn ang="0">
                  <a:pos x="connsiteX2" y="connsiteY2"/>
                </a:cxn>
              </a:cxnLst>
              <a:rect l="l" t="t" r="r" b="b"/>
              <a:pathLst>
                <a:path w="28575" h="28575">
                  <a:moveTo>
                    <a:pt x="22384" y="17621"/>
                  </a:moveTo>
                  <a:lnTo>
                    <a:pt x="14764" y="24289"/>
                  </a:lnTo>
                  <a:lnTo>
                    <a:pt x="7144" y="7144"/>
                  </a:lnTo>
                  <a:close/>
                </a:path>
              </a:pathLst>
            </a:custGeom>
            <a:solidFill>
              <a:srgbClr val="4D514B"/>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098BEDBD-1CCD-4D4E-B022-196C17B5FC0E}"/>
                </a:ext>
              </a:extLst>
            </p:cNvPr>
            <p:cNvSpPr/>
            <p:nvPr/>
          </p:nvSpPr>
          <p:spPr>
            <a:xfrm>
              <a:off x="10167480" y="4698844"/>
              <a:ext cx="149595" cy="174528"/>
            </a:xfrm>
            <a:custGeom>
              <a:avLst/>
              <a:gdLst>
                <a:gd name="connsiteX0" fmla="*/ 55721 w 57150"/>
                <a:gd name="connsiteY0" fmla="*/ 48101 h 66675"/>
                <a:gd name="connsiteX1" fmla="*/ 47149 w 57150"/>
                <a:gd name="connsiteY1" fmla="*/ 43339 h 66675"/>
                <a:gd name="connsiteX2" fmla="*/ 49054 w 57150"/>
                <a:gd name="connsiteY2" fmla="*/ 54769 h 66675"/>
                <a:gd name="connsiteX3" fmla="*/ 41434 w 57150"/>
                <a:gd name="connsiteY3" fmla="*/ 57626 h 66675"/>
                <a:gd name="connsiteX4" fmla="*/ 42386 w 57150"/>
                <a:gd name="connsiteY4" fmla="*/ 58579 h 66675"/>
                <a:gd name="connsiteX5" fmla="*/ 33814 w 57150"/>
                <a:gd name="connsiteY5" fmla="*/ 60484 h 66675"/>
                <a:gd name="connsiteX6" fmla="*/ 25241 w 57150"/>
                <a:gd name="connsiteY6" fmla="*/ 55721 h 66675"/>
                <a:gd name="connsiteX7" fmla="*/ 7144 w 57150"/>
                <a:gd name="connsiteY7" fmla="*/ 13811 h 66675"/>
                <a:gd name="connsiteX8" fmla="*/ 9049 w 57150"/>
                <a:gd name="connsiteY8" fmla="*/ 11906 h 66675"/>
                <a:gd name="connsiteX9" fmla="*/ 11906 w 57150"/>
                <a:gd name="connsiteY9" fmla="*/ 9049 h 66675"/>
                <a:gd name="connsiteX10" fmla="*/ 14764 w 57150"/>
                <a:gd name="connsiteY10" fmla="*/ 7144 h 66675"/>
                <a:gd name="connsiteX11" fmla="*/ 52864 w 57150"/>
                <a:gd name="connsiteY11" fmla="*/ 33814 h 66675"/>
                <a:gd name="connsiteX12" fmla="*/ 55721 w 57150"/>
                <a:gd name="connsiteY12" fmla="*/ 3952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66675">
                  <a:moveTo>
                    <a:pt x="55721" y="48101"/>
                  </a:moveTo>
                  <a:lnTo>
                    <a:pt x="47149" y="43339"/>
                  </a:lnTo>
                  <a:lnTo>
                    <a:pt x="49054" y="54769"/>
                  </a:lnTo>
                  <a:lnTo>
                    <a:pt x="41434" y="57626"/>
                  </a:lnTo>
                  <a:lnTo>
                    <a:pt x="42386" y="58579"/>
                  </a:lnTo>
                  <a:lnTo>
                    <a:pt x="33814" y="60484"/>
                  </a:lnTo>
                  <a:lnTo>
                    <a:pt x="25241" y="55721"/>
                  </a:lnTo>
                  <a:lnTo>
                    <a:pt x="7144" y="13811"/>
                  </a:lnTo>
                  <a:lnTo>
                    <a:pt x="9049" y="11906"/>
                  </a:lnTo>
                  <a:lnTo>
                    <a:pt x="11906" y="9049"/>
                  </a:lnTo>
                  <a:lnTo>
                    <a:pt x="14764" y="7144"/>
                  </a:lnTo>
                  <a:lnTo>
                    <a:pt x="52864" y="33814"/>
                  </a:lnTo>
                  <a:lnTo>
                    <a:pt x="55721" y="39529"/>
                  </a:lnTo>
                  <a:close/>
                </a:path>
              </a:pathLst>
            </a:custGeom>
            <a:solidFill>
              <a:srgbClr val="F6C6A5"/>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07AEECF5-D1E6-4631-88D2-585BB859A8BF}"/>
                </a:ext>
              </a:extLst>
            </p:cNvPr>
            <p:cNvSpPr/>
            <p:nvPr/>
          </p:nvSpPr>
          <p:spPr>
            <a:xfrm>
              <a:off x="10214853" y="4771147"/>
              <a:ext cx="723043" cy="872638"/>
            </a:xfrm>
            <a:custGeom>
              <a:avLst/>
              <a:gdLst>
                <a:gd name="connsiteX0" fmla="*/ 270034 w 276225"/>
                <a:gd name="connsiteY0" fmla="*/ 305276 h 333375"/>
                <a:gd name="connsiteX1" fmla="*/ 261461 w 276225"/>
                <a:gd name="connsiteY1" fmla="*/ 311944 h 333375"/>
                <a:gd name="connsiteX2" fmla="*/ 261461 w 276225"/>
                <a:gd name="connsiteY2" fmla="*/ 311944 h 333375"/>
                <a:gd name="connsiteX3" fmla="*/ 250984 w 276225"/>
                <a:gd name="connsiteY3" fmla="*/ 320516 h 333375"/>
                <a:gd name="connsiteX4" fmla="*/ 250984 w 276225"/>
                <a:gd name="connsiteY4" fmla="*/ 320516 h 333375"/>
                <a:gd name="connsiteX5" fmla="*/ 243364 w 276225"/>
                <a:gd name="connsiteY5" fmla="*/ 326231 h 333375"/>
                <a:gd name="connsiteX6" fmla="*/ 7144 w 276225"/>
                <a:gd name="connsiteY6" fmla="*/ 28099 h 333375"/>
                <a:gd name="connsiteX7" fmla="*/ 15716 w 276225"/>
                <a:gd name="connsiteY7" fmla="*/ 23336 h 333375"/>
                <a:gd name="connsiteX8" fmla="*/ 26194 w 276225"/>
                <a:gd name="connsiteY8" fmla="*/ 14764 h 333375"/>
                <a:gd name="connsiteX9" fmla="*/ 33814 w 276225"/>
                <a:gd name="connsiteY9" fmla="*/ 7144 h 333375"/>
                <a:gd name="connsiteX10" fmla="*/ 270034 w 276225"/>
                <a:gd name="connsiteY10" fmla="*/ 305276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225" h="333375">
                  <a:moveTo>
                    <a:pt x="270034" y="305276"/>
                  </a:moveTo>
                  <a:lnTo>
                    <a:pt x="261461" y="311944"/>
                  </a:lnTo>
                  <a:lnTo>
                    <a:pt x="261461" y="311944"/>
                  </a:lnTo>
                  <a:lnTo>
                    <a:pt x="250984" y="320516"/>
                  </a:lnTo>
                  <a:lnTo>
                    <a:pt x="250984" y="320516"/>
                  </a:lnTo>
                  <a:lnTo>
                    <a:pt x="243364" y="326231"/>
                  </a:lnTo>
                  <a:lnTo>
                    <a:pt x="7144" y="28099"/>
                  </a:lnTo>
                  <a:cubicBezTo>
                    <a:pt x="7144" y="28099"/>
                    <a:pt x="19526" y="35719"/>
                    <a:pt x="15716" y="23336"/>
                  </a:cubicBezTo>
                  <a:cubicBezTo>
                    <a:pt x="15716" y="23336"/>
                    <a:pt x="30004" y="31909"/>
                    <a:pt x="26194" y="14764"/>
                  </a:cubicBezTo>
                  <a:cubicBezTo>
                    <a:pt x="26194" y="14764"/>
                    <a:pt x="41434" y="21431"/>
                    <a:pt x="33814" y="7144"/>
                  </a:cubicBezTo>
                  <a:lnTo>
                    <a:pt x="270034" y="305276"/>
                  </a:lnTo>
                  <a:close/>
                </a:path>
              </a:pathLst>
            </a:custGeom>
            <a:solidFill>
              <a:srgbClr val="F9AE16"/>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C4EE056D-F19A-490B-B5E4-52213B96636B}"/>
                </a:ext>
              </a:extLst>
            </p:cNvPr>
            <p:cNvSpPr/>
            <p:nvPr/>
          </p:nvSpPr>
          <p:spPr>
            <a:xfrm>
              <a:off x="10819785" y="5536833"/>
              <a:ext cx="174528" cy="174528"/>
            </a:xfrm>
            <a:custGeom>
              <a:avLst/>
              <a:gdLst>
                <a:gd name="connsiteX0" fmla="*/ 10033 w 66675"/>
                <a:gd name="connsiteY0" fmla="*/ 35411 h 66675"/>
                <a:gd name="connsiteX1" fmla="*/ 42181 w 66675"/>
                <a:gd name="connsiteY1" fmla="*/ 10033 h 66675"/>
                <a:gd name="connsiteX2" fmla="*/ 64607 w 66675"/>
                <a:gd name="connsiteY2" fmla="*/ 38443 h 66675"/>
                <a:gd name="connsiteX3" fmla="*/ 32460 w 66675"/>
                <a:gd name="connsiteY3" fmla="*/ 63820 h 66675"/>
              </a:gdLst>
              <a:ahLst/>
              <a:cxnLst>
                <a:cxn ang="0">
                  <a:pos x="connsiteX0" y="connsiteY0"/>
                </a:cxn>
                <a:cxn ang="0">
                  <a:pos x="connsiteX1" y="connsiteY1"/>
                </a:cxn>
                <a:cxn ang="0">
                  <a:pos x="connsiteX2" y="connsiteY2"/>
                </a:cxn>
                <a:cxn ang="0">
                  <a:pos x="connsiteX3" y="connsiteY3"/>
                </a:cxn>
              </a:cxnLst>
              <a:rect l="l" t="t" r="r" b="b"/>
              <a:pathLst>
                <a:path w="66675" h="66675">
                  <a:moveTo>
                    <a:pt x="10033" y="35411"/>
                  </a:moveTo>
                  <a:lnTo>
                    <a:pt x="42181" y="10033"/>
                  </a:lnTo>
                  <a:lnTo>
                    <a:pt x="64607" y="38443"/>
                  </a:lnTo>
                  <a:lnTo>
                    <a:pt x="32460" y="63820"/>
                  </a:lnTo>
                  <a:close/>
                </a:path>
              </a:pathLst>
            </a:custGeom>
            <a:solidFill>
              <a:srgbClr val="B3B2B2"/>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C29C74EA-C6A3-4561-B6C4-26B96A35A6C3}"/>
                </a:ext>
              </a:extLst>
            </p:cNvPr>
            <p:cNvSpPr/>
            <p:nvPr/>
          </p:nvSpPr>
          <p:spPr>
            <a:xfrm>
              <a:off x="10837815" y="5564970"/>
              <a:ext cx="149595" cy="124663"/>
            </a:xfrm>
            <a:custGeom>
              <a:avLst/>
              <a:gdLst>
                <a:gd name="connsiteX0" fmla="*/ 10033 w 57150"/>
                <a:gd name="connsiteY0" fmla="*/ 35423 h 47625"/>
                <a:gd name="connsiteX1" fmla="*/ 42169 w 57150"/>
                <a:gd name="connsiteY1" fmla="*/ 10034 h 47625"/>
                <a:gd name="connsiteX2" fmla="*/ 50435 w 57150"/>
                <a:gd name="connsiteY2" fmla="*/ 20496 h 47625"/>
                <a:gd name="connsiteX3" fmla="*/ 18300 w 57150"/>
                <a:gd name="connsiteY3" fmla="*/ 45886 h 47625"/>
              </a:gdLst>
              <a:ahLst/>
              <a:cxnLst>
                <a:cxn ang="0">
                  <a:pos x="connsiteX0" y="connsiteY0"/>
                </a:cxn>
                <a:cxn ang="0">
                  <a:pos x="connsiteX1" y="connsiteY1"/>
                </a:cxn>
                <a:cxn ang="0">
                  <a:pos x="connsiteX2" y="connsiteY2"/>
                </a:cxn>
                <a:cxn ang="0">
                  <a:pos x="connsiteX3" y="connsiteY3"/>
                </a:cxn>
              </a:cxnLst>
              <a:rect l="l" t="t" r="r" b="b"/>
              <a:pathLst>
                <a:path w="57150" h="47625">
                  <a:moveTo>
                    <a:pt x="10033" y="35423"/>
                  </a:moveTo>
                  <a:lnTo>
                    <a:pt x="42169" y="10034"/>
                  </a:lnTo>
                  <a:lnTo>
                    <a:pt x="50435" y="20496"/>
                  </a:lnTo>
                  <a:lnTo>
                    <a:pt x="18300" y="45886"/>
                  </a:lnTo>
                  <a:close/>
                </a:path>
              </a:pathLst>
            </a:custGeom>
            <a:solidFill>
              <a:srgbClr val="80807F"/>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68F3CA38-8AEC-490F-BC27-3565B6ADB2DD}"/>
                </a:ext>
              </a:extLst>
            </p:cNvPr>
            <p:cNvSpPr/>
            <p:nvPr/>
          </p:nvSpPr>
          <p:spPr>
            <a:xfrm>
              <a:off x="10607077" y="5035432"/>
              <a:ext cx="498650" cy="448785"/>
            </a:xfrm>
            <a:custGeom>
              <a:avLst/>
              <a:gdLst>
                <a:gd name="connsiteX0" fmla="*/ 132574 w 190500"/>
                <a:gd name="connsiteY0" fmla="*/ 7144 h 171450"/>
                <a:gd name="connsiteX1" fmla="*/ 108762 w 190500"/>
                <a:gd name="connsiteY1" fmla="*/ 32861 h 171450"/>
                <a:gd name="connsiteX2" fmla="*/ 68757 w 190500"/>
                <a:gd name="connsiteY2" fmla="*/ 76676 h 171450"/>
                <a:gd name="connsiteX3" fmla="*/ 7797 w 190500"/>
                <a:gd name="connsiteY3" fmla="*/ 134779 h 171450"/>
                <a:gd name="connsiteX4" fmla="*/ 35419 w 190500"/>
                <a:gd name="connsiteY4" fmla="*/ 168116 h 171450"/>
                <a:gd name="connsiteX5" fmla="*/ 108762 w 190500"/>
                <a:gd name="connsiteY5" fmla="*/ 107156 h 171450"/>
                <a:gd name="connsiteX6" fmla="*/ 189724 w 190500"/>
                <a:gd name="connsiteY6" fmla="*/ 86201 h 171450"/>
                <a:gd name="connsiteX7" fmla="*/ 132574 w 190500"/>
                <a:gd name="connsiteY7"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171450">
                  <a:moveTo>
                    <a:pt x="132574" y="7144"/>
                  </a:moveTo>
                  <a:cubicBezTo>
                    <a:pt x="132574" y="7144"/>
                    <a:pt x="115429" y="24289"/>
                    <a:pt x="108762" y="32861"/>
                  </a:cubicBezTo>
                  <a:cubicBezTo>
                    <a:pt x="103047" y="41434"/>
                    <a:pt x="82092" y="64294"/>
                    <a:pt x="68757" y="76676"/>
                  </a:cubicBezTo>
                  <a:cubicBezTo>
                    <a:pt x="55422" y="89059"/>
                    <a:pt x="10654" y="124301"/>
                    <a:pt x="7797" y="134779"/>
                  </a:cubicBezTo>
                  <a:cubicBezTo>
                    <a:pt x="3987" y="149066"/>
                    <a:pt x="17322" y="170021"/>
                    <a:pt x="35419" y="168116"/>
                  </a:cubicBezTo>
                  <a:cubicBezTo>
                    <a:pt x="60184" y="164306"/>
                    <a:pt x="94474" y="118586"/>
                    <a:pt x="108762" y="107156"/>
                  </a:cubicBezTo>
                  <a:cubicBezTo>
                    <a:pt x="123049" y="95726"/>
                    <a:pt x="150672" y="88106"/>
                    <a:pt x="189724" y="86201"/>
                  </a:cubicBezTo>
                  <a:cubicBezTo>
                    <a:pt x="189724" y="86201"/>
                    <a:pt x="169722" y="21431"/>
                    <a:pt x="132574" y="7144"/>
                  </a:cubicBezTo>
                  <a:close/>
                </a:path>
              </a:pathLst>
            </a:custGeom>
            <a:solidFill>
              <a:srgbClr val="F5C5AF"/>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23CD2DAE-A78E-40BA-8AA7-5E8AC87E464A}"/>
                </a:ext>
              </a:extLst>
            </p:cNvPr>
            <p:cNvSpPr/>
            <p:nvPr/>
          </p:nvSpPr>
          <p:spPr>
            <a:xfrm>
              <a:off x="10600672" y="5232400"/>
              <a:ext cx="523583" cy="274258"/>
            </a:xfrm>
            <a:custGeom>
              <a:avLst/>
              <a:gdLst>
                <a:gd name="connsiteX0" fmla="*/ 200743 w 200025"/>
                <a:gd name="connsiteY0" fmla="*/ 7144 h 104775"/>
                <a:gd name="connsiteX1" fmla="*/ 195981 w 200025"/>
                <a:gd name="connsiteY1" fmla="*/ 7144 h 104775"/>
                <a:gd name="connsiteX2" fmla="*/ 125496 w 200025"/>
                <a:gd name="connsiteY2" fmla="*/ 18574 h 104775"/>
                <a:gd name="connsiteX3" fmla="*/ 84538 w 200025"/>
                <a:gd name="connsiteY3" fmla="*/ 54769 h 104775"/>
                <a:gd name="connsiteX4" fmla="*/ 54058 w 200025"/>
                <a:gd name="connsiteY4" fmla="*/ 82391 h 104775"/>
                <a:gd name="connsiteX5" fmla="*/ 32151 w 200025"/>
                <a:gd name="connsiteY5" fmla="*/ 89059 h 104775"/>
                <a:gd name="connsiteX6" fmla="*/ 17863 w 200025"/>
                <a:gd name="connsiteY6" fmla="*/ 77629 h 104775"/>
                <a:gd name="connsiteX7" fmla="*/ 20721 w 200025"/>
                <a:gd name="connsiteY7" fmla="*/ 48101 h 104775"/>
                <a:gd name="connsiteX8" fmla="*/ 19768 w 200025"/>
                <a:gd name="connsiteY8" fmla="*/ 45244 h 104775"/>
                <a:gd name="connsiteX9" fmla="*/ 11196 w 200025"/>
                <a:gd name="connsiteY9" fmla="*/ 82391 h 104775"/>
                <a:gd name="connsiteX10" fmla="*/ 30246 w 200025"/>
                <a:gd name="connsiteY10" fmla="*/ 97631 h 104775"/>
                <a:gd name="connsiteX11" fmla="*/ 57868 w 200025"/>
                <a:gd name="connsiteY11" fmla="*/ 90011 h 104775"/>
                <a:gd name="connsiteX12" fmla="*/ 89301 w 200025"/>
                <a:gd name="connsiteY12" fmla="*/ 61436 h 104775"/>
                <a:gd name="connsiteX13" fmla="*/ 128353 w 200025"/>
                <a:gd name="connsiteY13" fmla="*/ 27146 h 104775"/>
                <a:gd name="connsiteX14" fmla="*/ 191218 w 200025"/>
                <a:gd name="connsiteY14" fmla="*/ 16669 h 104775"/>
                <a:gd name="connsiteX15" fmla="*/ 163596 w 200025"/>
                <a:gd name="connsiteY15" fmla="*/ 73819 h 104775"/>
                <a:gd name="connsiteX16" fmla="*/ 128353 w 200025"/>
                <a:gd name="connsiteY16" fmla="*/ 88106 h 104775"/>
                <a:gd name="connsiteX17" fmla="*/ 94063 w 200025"/>
                <a:gd name="connsiteY17" fmla="*/ 67151 h 104775"/>
                <a:gd name="connsiteX18" fmla="*/ 93111 w 200025"/>
                <a:gd name="connsiteY18" fmla="*/ 68104 h 104775"/>
                <a:gd name="connsiteX19" fmla="*/ 126448 w 200025"/>
                <a:gd name="connsiteY19" fmla="*/ 96679 h 104775"/>
                <a:gd name="connsiteX20" fmla="*/ 128353 w 200025"/>
                <a:gd name="connsiteY20" fmla="*/ 95726 h 104775"/>
                <a:gd name="connsiteX21" fmla="*/ 166453 w 200025"/>
                <a:gd name="connsiteY21" fmla="*/ 80486 h 104775"/>
                <a:gd name="connsiteX22" fmla="*/ 199791 w 200025"/>
                <a:gd name="connsiteY22" fmla="*/ 12859 h 104775"/>
                <a:gd name="connsiteX23" fmla="*/ 200743 w 200025"/>
                <a:gd name="connsiteY23"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0025" h="104775">
                  <a:moveTo>
                    <a:pt x="200743" y="7144"/>
                  </a:moveTo>
                  <a:lnTo>
                    <a:pt x="195981" y="7144"/>
                  </a:lnTo>
                  <a:cubicBezTo>
                    <a:pt x="194076" y="7144"/>
                    <a:pt x="142641" y="10001"/>
                    <a:pt x="125496" y="18574"/>
                  </a:cubicBezTo>
                  <a:cubicBezTo>
                    <a:pt x="115971" y="23336"/>
                    <a:pt x="99778" y="39529"/>
                    <a:pt x="84538" y="54769"/>
                  </a:cubicBezTo>
                  <a:cubicBezTo>
                    <a:pt x="73108" y="66199"/>
                    <a:pt x="61678" y="77629"/>
                    <a:pt x="54058" y="82391"/>
                  </a:cubicBezTo>
                  <a:cubicBezTo>
                    <a:pt x="45486" y="88106"/>
                    <a:pt x="37866" y="90964"/>
                    <a:pt x="32151" y="89059"/>
                  </a:cubicBezTo>
                  <a:cubicBezTo>
                    <a:pt x="26436" y="88106"/>
                    <a:pt x="21673" y="84296"/>
                    <a:pt x="17863" y="77629"/>
                  </a:cubicBezTo>
                  <a:cubicBezTo>
                    <a:pt x="8338" y="63341"/>
                    <a:pt x="20721" y="48101"/>
                    <a:pt x="20721" y="48101"/>
                  </a:cubicBezTo>
                  <a:lnTo>
                    <a:pt x="19768" y="45244"/>
                  </a:lnTo>
                  <a:cubicBezTo>
                    <a:pt x="13101" y="50959"/>
                    <a:pt x="718" y="66199"/>
                    <a:pt x="11196" y="82391"/>
                  </a:cubicBezTo>
                  <a:cubicBezTo>
                    <a:pt x="16911" y="90964"/>
                    <a:pt x="23578" y="95726"/>
                    <a:pt x="30246" y="97631"/>
                  </a:cubicBezTo>
                  <a:cubicBezTo>
                    <a:pt x="38818" y="99536"/>
                    <a:pt x="47391" y="96679"/>
                    <a:pt x="57868" y="90011"/>
                  </a:cubicBezTo>
                  <a:cubicBezTo>
                    <a:pt x="65488" y="85249"/>
                    <a:pt x="76918" y="73819"/>
                    <a:pt x="89301" y="61436"/>
                  </a:cubicBezTo>
                  <a:cubicBezTo>
                    <a:pt x="103588" y="47149"/>
                    <a:pt x="119781" y="31909"/>
                    <a:pt x="128353" y="27146"/>
                  </a:cubicBezTo>
                  <a:cubicBezTo>
                    <a:pt x="141688" y="20479"/>
                    <a:pt x="176931" y="17621"/>
                    <a:pt x="191218" y="16669"/>
                  </a:cubicBezTo>
                  <a:cubicBezTo>
                    <a:pt x="184551" y="38576"/>
                    <a:pt x="173121" y="70009"/>
                    <a:pt x="163596" y="73819"/>
                  </a:cubicBezTo>
                  <a:cubicBezTo>
                    <a:pt x="151213" y="79534"/>
                    <a:pt x="134068" y="86201"/>
                    <a:pt x="128353" y="88106"/>
                  </a:cubicBezTo>
                  <a:lnTo>
                    <a:pt x="94063" y="67151"/>
                  </a:lnTo>
                  <a:lnTo>
                    <a:pt x="93111" y="68104"/>
                  </a:lnTo>
                  <a:lnTo>
                    <a:pt x="126448" y="96679"/>
                  </a:lnTo>
                  <a:lnTo>
                    <a:pt x="128353" y="95726"/>
                  </a:lnTo>
                  <a:cubicBezTo>
                    <a:pt x="128353" y="95726"/>
                    <a:pt x="150261" y="87154"/>
                    <a:pt x="166453" y="80486"/>
                  </a:cubicBezTo>
                  <a:cubicBezTo>
                    <a:pt x="183598" y="72866"/>
                    <a:pt x="197886" y="19526"/>
                    <a:pt x="199791" y="12859"/>
                  </a:cubicBezTo>
                  <a:lnTo>
                    <a:pt x="200743" y="7144"/>
                  </a:lnTo>
                  <a:close/>
                </a:path>
              </a:pathLst>
            </a:custGeom>
            <a:solidFill>
              <a:srgbClr val="EAAD94"/>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2C97C53B-05AF-4268-9B14-4341C025293C}"/>
                </a:ext>
              </a:extLst>
            </p:cNvPr>
            <p:cNvSpPr/>
            <p:nvPr/>
          </p:nvSpPr>
          <p:spPr>
            <a:xfrm>
              <a:off x="10642247" y="5342103"/>
              <a:ext cx="99730" cy="99730"/>
            </a:xfrm>
            <a:custGeom>
              <a:avLst/>
              <a:gdLst>
                <a:gd name="connsiteX0" fmla="*/ 24840 w 38100"/>
                <a:gd name="connsiteY0" fmla="*/ 7144 h 38100"/>
                <a:gd name="connsiteX1" fmla="*/ 8648 w 38100"/>
                <a:gd name="connsiteY1" fmla="*/ 31909 h 38100"/>
                <a:gd name="connsiteX2" fmla="*/ 39128 w 38100"/>
                <a:gd name="connsiteY2" fmla="*/ 29051 h 38100"/>
                <a:gd name="connsiteX3" fmla="*/ 24840 w 38100"/>
                <a:gd name="connsiteY3" fmla="*/ 7144 h 38100"/>
              </a:gdLst>
              <a:ahLst/>
              <a:cxnLst>
                <a:cxn ang="0">
                  <a:pos x="connsiteX0" y="connsiteY0"/>
                </a:cxn>
                <a:cxn ang="0">
                  <a:pos x="connsiteX1" y="connsiteY1"/>
                </a:cxn>
                <a:cxn ang="0">
                  <a:pos x="connsiteX2" y="connsiteY2"/>
                </a:cxn>
                <a:cxn ang="0">
                  <a:pos x="connsiteX3" y="connsiteY3"/>
                </a:cxn>
              </a:cxnLst>
              <a:rect l="l" t="t" r="r" b="b"/>
              <a:pathLst>
                <a:path w="38100" h="38100">
                  <a:moveTo>
                    <a:pt x="24840" y="7144"/>
                  </a:moveTo>
                  <a:cubicBezTo>
                    <a:pt x="24840" y="7144"/>
                    <a:pt x="1028" y="18574"/>
                    <a:pt x="8648" y="31909"/>
                  </a:cubicBezTo>
                  <a:cubicBezTo>
                    <a:pt x="16268" y="45244"/>
                    <a:pt x="32460" y="32861"/>
                    <a:pt x="39128" y="29051"/>
                  </a:cubicBezTo>
                  <a:cubicBezTo>
                    <a:pt x="39128" y="29051"/>
                    <a:pt x="41033" y="11906"/>
                    <a:pt x="24840" y="7144"/>
                  </a:cubicBezTo>
                  <a:close/>
                </a:path>
              </a:pathLst>
            </a:custGeom>
            <a:solidFill>
              <a:srgbClr val="F4E7D7"/>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BE902517-4193-44E5-B43A-4DCBA7F405A8}"/>
                </a:ext>
              </a:extLst>
            </p:cNvPr>
            <p:cNvSpPr/>
            <p:nvPr/>
          </p:nvSpPr>
          <p:spPr>
            <a:xfrm>
              <a:off x="11566195" y="4629033"/>
              <a:ext cx="623313" cy="648245"/>
            </a:xfrm>
            <a:custGeom>
              <a:avLst/>
              <a:gdLst>
                <a:gd name="connsiteX0" fmla="*/ 7144 w 238125"/>
                <a:gd name="connsiteY0" fmla="*/ 7144 h 247650"/>
                <a:gd name="connsiteX1" fmla="*/ 236696 w 238125"/>
                <a:gd name="connsiteY1" fmla="*/ 7144 h 247650"/>
                <a:gd name="connsiteX2" fmla="*/ 236696 w 238125"/>
                <a:gd name="connsiteY2" fmla="*/ 243364 h 247650"/>
                <a:gd name="connsiteX3" fmla="*/ 7144 w 238125"/>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238125" h="247650">
                  <a:moveTo>
                    <a:pt x="7144" y="7144"/>
                  </a:moveTo>
                  <a:lnTo>
                    <a:pt x="236696" y="7144"/>
                  </a:lnTo>
                  <a:lnTo>
                    <a:pt x="236696" y="243364"/>
                  </a:lnTo>
                  <a:lnTo>
                    <a:pt x="7144" y="243364"/>
                  </a:lnTo>
                  <a:close/>
                </a:path>
              </a:pathLst>
            </a:custGeom>
            <a:solidFill>
              <a:srgbClr val="485156"/>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B4BD2A59-78A8-4835-A74D-75050B9526A3}"/>
                </a:ext>
              </a:extLst>
            </p:cNvPr>
            <p:cNvSpPr/>
            <p:nvPr/>
          </p:nvSpPr>
          <p:spPr>
            <a:xfrm>
              <a:off x="11566195" y="4629033"/>
              <a:ext cx="249325" cy="648245"/>
            </a:xfrm>
            <a:custGeom>
              <a:avLst/>
              <a:gdLst>
                <a:gd name="connsiteX0" fmla="*/ 7144 w 95250"/>
                <a:gd name="connsiteY0" fmla="*/ 7144 h 247650"/>
                <a:gd name="connsiteX1" fmla="*/ 91916 w 95250"/>
                <a:gd name="connsiteY1" fmla="*/ 7144 h 247650"/>
                <a:gd name="connsiteX2" fmla="*/ 91916 w 95250"/>
                <a:gd name="connsiteY2" fmla="*/ 243364 h 247650"/>
                <a:gd name="connsiteX3" fmla="*/ 7144 w 95250"/>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95250" h="247650">
                  <a:moveTo>
                    <a:pt x="7144" y="7144"/>
                  </a:moveTo>
                  <a:lnTo>
                    <a:pt x="91916" y="7144"/>
                  </a:lnTo>
                  <a:lnTo>
                    <a:pt x="91916" y="243364"/>
                  </a:lnTo>
                  <a:lnTo>
                    <a:pt x="7144" y="243364"/>
                  </a:lnTo>
                  <a:close/>
                </a:path>
              </a:pathLst>
            </a:custGeom>
            <a:solidFill>
              <a:srgbClr val="616B70"/>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5C7E77BD-0AE2-4B43-BAF6-6DC30E2B8B9F}"/>
                </a:ext>
              </a:extLst>
            </p:cNvPr>
            <p:cNvSpPr/>
            <p:nvPr/>
          </p:nvSpPr>
          <p:spPr>
            <a:xfrm>
              <a:off x="11628525" y="5112724"/>
              <a:ext cx="124663" cy="124663"/>
            </a:xfrm>
            <a:custGeom>
              <a:avLst/>
              <a:gdLst>
                <a:gd name="connsiteX0" fmla="*/ 25241 w 47625"/>
                <a:gd name="connsiteY0" fmla="*/ 43339 h 47625"/>
                <a:gd name="connsiteX1" fmla="*/ 43339 w 47625"/>
                <a:gd name="connsiteY1" fmla="*/ 25241 h 47625"/>
                <a:gd name="connsiteX2" fmla="*/ 25241 w 47625"/>
                <a:gd name="connsiteY2" fmla="*/ 7144 h 47625"/>
                <a:gd name="connsiteX3" fmla="*/ 7144 w 47625"/>
                <a:gd name="connsiteY3" fmla="*/ 25241 h 47625"/>
                <a:gd name="connsiteX4" fmla="*/ 25241 w 47625"/>
                <a:gd name="connsiteY4" fmla="*/ 4333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5241" y="43339"/>
                  </a:moveTo>
                  <a:cubicBezTo>
                    <a:pt x="34766" y="43339"/>
                    <a:pt x="43339" y="35719"/>
                    <a:pt x="43339" y="25241"/>
                  </a:cubicBezTo>
                  <a:cubicBezTo>
                    <a:pt x="43339" y="15716"/>
                    <a:pt x="35719" y="7144"/>
                    <a:pt x="25241" y="7144"/>
                  </a:cubicBezTo>
                  <a:cubicBezTo>
                    <a:pt x="15716" y="7144"/>
                    <a:pt x="7144" y="14764"/>
                    <a:pt x="7144" y="25241"/>
                  </a:cubicBezTo>
                  <a:cubicBezTo>
                    <a:pt x="7144" y="35719"/>
                    <a:pt x="15716" y="43339"/>
                    <a:pt x="25241" y="43339"/>
                  </a:cubicBezTo>
                  <a:close/>
                </a:path>
              </a:pathLst>
            </a:custGeom>
            <a:solidFill>
              <a:srgbClr val="F8FFFD"/>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D5E6C59B-0C19-4E82-A63C-060FBFD69FB8}"/>
                </a:ext>
              </a:extLst>
            </p:cNvPr>
            <p:cNvSpPr/>
            <p:nvPr/>
          </p:nvSpPr>
          <p:spPr>
            <a:xfrm>
              <a:off x="9770808" y="2669337"/>
              <a:ext cx="1495951" cy="1196761"/>
            </a:xfrm>
            <a:custGeom>
              <a:avLst/>
              <a:gdLst>
                <a:gd name="connsiteX0" fmla="*/ 499680 w 571500"/>
                <a:gd name="connsiteY0" fmla="*/ 7144 h 457200"/>
                <a:gd name="connsiteX1" fmla="*/ 433005 w 571500"/>
                <a:gd name="connsiteY1" fmla="*/ 34766 h 457200"/>
                <a:gd name="connsiteX2" fmla="*/ 354900 w 571500"/>
                <a:gd name="connsiteY2" fmla="*/ 33814 h 457200"/>
                <a:gd name="connsiteX3" fmla="*/ 123443 w 571500"/>
                <a:gd name="connsiteY3" fmla="*/ 148114 h 457200"/>
                <a:gd name="connsiteX4" fmla="*/ 114870 w 571500"/>
                <a:gd name="connsiteY4" fmla="*/ 179546 h 457200"/>
                <a:gd name="connsiteX5" fmla="*/ 147255 w 571500"/>
                <a:gd name="connsiteY5" fmla="*/ 185261 h 457200"/>
                <a:gd name="connsiteX6" fmla="*/ 231075 w 571500"/>
                <a:gd name="connsiteY6" fmla="*/ 152876 h 457200"/>
                <a:gd name="connsiteX7" fmla="*/ 39623 w 571500"/>
                <a:gd name="connsiteY7" fmla="*/ 256699 h 457200"/>
                <a:gd name="connsiteX8" fmla="*/ 25335 w 571500"/>
                <a:gd name="connsiteY8" fmla="*/ 294799 h 457200"/>
                <a:gd name="connsiteX9" fmla="*/ 66293 w 571500"/>
                <a:gd name="connsiteY9" fmla="*/ 303371 h 457200"/>
                <a:gd name="connsiteX10" fmla="*/ 262508 w 571500"/>
                <a:gd name="connsiteY10" fmla="*/ 216694 h 457200"/>
                <a:gd name="connsiteX11" fmla="*/ 26288 w 571500"/>
                <a:gd name="connsiteY11" fmla="*/ 356711 h 457200"/>
                <a:gd name="connsiteX12" fmla="*/ 11048 w 571500"/>
                <a:gd name="connsiteY12" fmla="*/ 395764 h 457200"/>
                <a:gd name="connsiteX13" fmla="*/ 61530 w 571500"/>
                <a:gd name="connsiteY13" fmla="*/ 398621 h 457200"/>
                <a:gd name="connsiteX14" fmla="*/ 289178 w 571500"/>
                <a:gd name="connsiteY14" fmla="*/ 280511 h 457200"/>
                <a:gd name="connsiteX15" fmla="*/ 101535 w 571500"/>
                <a:gd name="connsiteY15" fmla="*/ 410051 h 457200"/>
                <a:gd name="connsiteX16" fmla="*/ 91058 w 571500"/>
                <a:gd name="connsiteY16" fmla="*/ 443389 h 457200"/>
                <a:gd name="connsiteX17" fmla="*/ 134873 w 571500"/>
                <a:gd name="connsiteY17" fmla="*/ 444341 h 457200"/>
                <a:gd name="connsiteX18" fmla="*/ 328230 w 571500"/>
                <a:gd name="connsiteY18" fmla="*/ 349091 h 457200"/>
                <a:gd name="connsiteX19" fmla="*/ 279653 w 571500"/>
                <a:gd name="connsiteY19" fmla="*/ 401479 h 457200"/>
                <a:gd name="connsiteX20" fmla="*/ 277748 w 571500"/>
                <a:gd name="connsiteY20" fmla="*/ 436721 h 457200"/>
                <a:gd name="connsiteX21" fmla="*/ 338708 w 571500"/>
                <a:gd name="connsiteY21" fmla="*/ 416719 h 457200"/>
                <a:gd name="connsiteX22" fmla="*/ 499680 w 571500"/>
                <a:gd name="connsiteY22" fmla="*/ 191929 h 457200"/>
                <a:gd name="connsiteX23" fmla="*/ 567308 w 571500"/>
                <a:gd name="connsiteY23" fmla="*/ 163354 h 457200"/>
                <a:gd name="connsiteX24" fmla="*/ 499680 w 571500"/>
                <a:gd name="connsiteY24"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500" h="457200">
                  <a:moveTo>
                    <a:pt x="499680" y="7144"/>
                  </a:moveTo>
                  <a:lnTo>
                    <a:pt x="433005" y="34766"/>
                  </a:lnTo>
                  <a:cubicBezTo>
                    <a:pt x="433005" y="34766"/>
                    <a:pt x="416813" y="2381"/>
                    <a:pt x="354900" y="33814"/>
                  </a:cubicBezTo>
                  <a:lnTo>
                    <a:pt x="123443" y="148114"/>
                  </a:lnTo>
                  <a:cubicBezTo>
                    <a:pt x="123443" y="148114"/>
                    <a:pt x="104393" y="158591"/>
                    <a:pt x="114870" y="179546"/>
                  </a:cubicBezTo>
                  <a:cubicBezTo>
                    <a:pt x="123443" y="195739"/>
                    <a:pt x="147255" y="185261"/>
                    <a:pt x="147255" y="185261"/>
                  </a:cubicBezTo>
                  <a:cubicBezTo>
                    <a:pt x="147255" y="185261"/>
                    <a:pt x="229170" y="149066"/>
                    <a:pt x="231075" y="152876"/>
                  </a:cubicBezTo>
                  <a:cubicBezTo>
                    <a:pt x="235838" y="165259"/>
                    <a:pt x="47243" y="251936"/>
                    <a:pt x="39623" y="256699"/>
                  </a:cubicBezTo>
                  <a:cubicBezTo>
                    <a:pt x="27240" y="263366"/>
                    <a:pt x="15810" y="276701"/>
                    <a:pt x="25335" y="294799"/>
                  </a:cubicBezTo>
                  <a:cubicBezTo>
                    <a:pt x="36765" y="317659"/>
                    <a:pt x="58673" y="307181"/>
                    <a:pt x="66293" y="303371"/>
                  </a:cubicBezTo>
                  <a:cubicBezTo>
                    <a:pt x="73913" y="300514"/>
                    <a:pt x="252983" y="215741"/>
                    <a:pt x="262508" y="216694"/>
                  </a:cubicBezTo>
                  <a:cubicBezTo>
                    <a:pt x="272033" y="217646"/>
                    <a:pt x="26288" y="356711"/>
                    <a:pt x="26288" y="356711"/>
                  </a:cubicBezTo>
                  <a:cubicBezTo>
                    <a:pt x="26288" y="356711"/>
                    <a:pt x="-3240" y="369094"/>
                    <a:pt x="11048" y="395764"/>
                  </a:cubicBezTo>
                  <a:cubicBezTo>
                    <a:pt x="26288" y="422434"/>
                    <a:pt x="47243" y="405289"/>
                    <a:pt x="61530" y="398621"/>
                  </a:cubicBezTo>
                  <a:cubicBezTo>
                    <a:pt x="75818" y="391001"/>
                    <a:pt x="279653" y="282416"/>
                    <a:pt x="289178" y="280511"/>
                  </a:cubicBezTo>
                  <a:cubicBezTo>
                    <a:pt x="298703" y="278606"/>
                    <a:pt x="101535" y="410051"/>
                    <a:pt x="101535" y="410051"/>
                  </a:cubicBezTo>
                  <a:cubicBezTo>
                    <a:pt x="101535" y="410051"/>
                    <a:pt x="78675" y="422434"/>
                    <a:pt x="91058" y="443389"/>
                  </a:cubicBezTo>
                  <a:cubicBezTo>
                    <a:pt x="103440" y="465296"/>
                    <a:pt x="134873" y="444341"/>
                    <a:pt x="134873" y="444341"/>
                  </a:cubicBezTo>
                  <a:lnTo>
                    <a:pt x="328230" y="349091"/>
                  </a:lnTo>
                  <a:lnTo>
                    <a:pt x="279653" y="401479"/>
                  </a:lnTo>
                  <a:cubicBezTo>
                    <a:pt x="279653" y="401479"/>
                    <a:pt x="261555" y="420529"/>
                    <a:pt x="277748" y="436721"/>
                  </a:cubicBezTo>
                  <a:cubicBezTo>
                    <a:pt x="293940" y="452914"/>
                    <a:pt x="317753" y="431959"/>
                    <a:pt x="338708" y="416719"/>
                  </a:cubicBezTo>
                  <a:cubicBezTo>
                    <a:pt x="355853" y="405289"/>
                    <a:pt x="541590" y="285274"/>
                    <a:pt x="499680" y="191929"/>
                  </a:cubicBezTo>
                  <a:lnTo>
                    <a:pt x="567308" y="163354"/>
                  </a:lnTo>
                  <a:lnTo>
                    <a:pt x="499680" y="7144"/>
                  </a:lnTo>
                  <a:close/>
                </a:path>
              </a:pathLst>
            </a:custGeom>
            <a:solidFill>
              <a:srgbClr val="F5C5AF"/>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6291EE93-6CCB-4A11-8A27-2B2E26BDF967}"/>
                </a:ext>
              </a:extLst>
            </p:cNvPr>
            <p:cNvSpPr/>
            <p:nvPr/>
          </p:nvSpPr>
          <p:spPr>
            <a:xfrm>
              <a:off x="10060125" y="3035844"/>
              <a:ext cx="124663" cy="99730"/>
            </a:xfrm>
            <a:custGeom>
              <a:avLst/>
              <a:gdLst>
                <a:gd name="connsiteX0" fmla="*/ 30060 w 47625"/>
                <a:gd name="connsiteY0" fmla="*/ 7144 h 38100"/>
                <a:gd name="connsiteX1" fmla="*/ 8152 w 47625"/>
                <a:gd name="connsiteY1" fmla="*/ 31909 h 38100"/>
                <a:gd name="connsiteX2" fmla="*/ 43395 w 47625"/>
                <a:gd name="connsiteY2" fmla="*/ 32861 h 38100"/>
                <a:gd name="connsiteX3" fmla="*/ 30060 w 47625"/>
                <a:gd name="connsiteY3" fmla="*/ 7144 h 38100"/>
              </a:gdLst>
              <a:ahLst/>
              <a:cxnLst>
                <a:cxn ang="0">
                  <a:pos x="connsiteX0" y="connsiteY0"/>
                </a:cxn>
                <a:cxn ang="0">
                  <a:pos x="connsiteX1" y="connsiteY1"/>
                </a:cxn>
                <a:cxn ang="0">
                  <a:pos x="connsiteX2" y="connsiteY2"/>
                </a:cxn>
                <a:cxn ang="0">
                  <a:pos x="connsiteX3" y="connsiteY3"/>
                </a:cxn>
              </a:cxnLst>
              <a:rect l="l" t="t" r="r" b="b"/>
              <a:pathLst>
                <a:path w="47625" h="38100">
                  <a:moveTo>
                    <a:pt x="30060" y="7144"/>
                  </a:moveTo>
                  <a:cubicBezTo>
                    <a:pt x="30060" y="7144"/>
                    <a:pt x="1485" y="16669"/>
                    <a:pt x="8152" y="31909"/>
                  </a:cubicBezTo>
                  <a:cubicBezTo>
                    <a:pt x="14820" y="47149"/>
                    <a:pt x="33870" y="36671"/>
                    <a:pt x="43395" y="32861"/>
                  </a:cubicBezTo>
                  <a:cubicBezTo>
                    <a:pt x="43395" y="32861"/>
                    <a:pt x="48157" y="14764"/>
                    <a:pt x="30060" y="7144"/>
                  </a:cubicBezTo>
                  <a:close/>
                </a:path>
              </a:pathLst>
            </a:custGeom>
            <a:solidFill>
              <a:srgbClr val="F4E7D7"/>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FE4C65C9-3341-4EDB-B746-1FAA324BB54B}"/>
                </a:ext>
              </a:extLst>
            </p:cNvPr>
            <p:cNvSpPr/>
            <p:nvPr/>
          </p:nvSpPr>
          <p:spPr>
            <a:xfrm>
              <a:off x="9827602" y="3320075"/>
              <a:ext cx="149595" cy="149595"/>
            </a:xfrm>
            <a:custGeom>
              <a:avLst/>
              <a:gdLst>
                <a:gd name="connsiteX0" fmla="*/ 37928 w 57150"/>
                <a:gd name="connsiteY0" fmla="*/ 7144 h 57150"/>
                <a:gd name="connsiteX1" fmla="*/ 8400 w 57150"/>
                <a:gd name="connsiteY1" fmla="*/ 40481 h 57150"/>
                <a:gd name="connsiteX2" fmla="*/ 54120 w 57150"/>
                <a:gd name="connsiteY2" fmla="*/ 42386 h 57150"/>
                <a:gd name="connsiteX3" fmla="*/ 37928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37928" y="7144"/>
                  </a:moveTo>
                  <a:cubicBezTo>
                    <a:pt x="37928" y="7144"/>
                    <a:pt x="-172" y="19526"/>
                    <a:pt x="8400" y="40481"/>
                  </a:cubicBezTo>
                  <a:cubicBezTo>
                    <a:pt x="16973" y="61436"/>
                    <a:pt x="42690" y="47149"/>
                    <a:pt x="54120" y="42386"/>
                  </a:cubicBezTo>
                  <a:cubicBezTo>
                    <a:pt x="54120" y="41434"/>
                    <a:pt x="60788" y="17621"/>
                    <a:pt x="37928" y="7144"/>
                  </a:cubicBezTo>
                  <a:close/>
                </a:path>
              </a:pathLst>
            </a:custGeom>
            <a:solidFill>
              <a:srgbClr val="F4E7D7"/>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63E3B5BF-C46C-4D09-8E0F-8266AAEF4BF2}"/>
                </a:ext>
              </a:extLst>
            </p:cNvPr>
            <p:cNvSpPr/>
            <p:nvPr/>
          </p:nvSpPr>
          <p:spPr>
            <a:xfrm>
              <a:off x="9786911" y="3581867"/>
              <a:ext cx="149595" cy="149595"/>
            </a:xfrm>
            <a:custGeom>
              <a:avLst/>
              <a:gdLst>
                <a:gd name="connsiteX0" fmla="*/ 36328 w 57150"/>
                <a:gd name="connsiteY0" fmla="*/ 7144 h 57150"/>
                <a:gd name="connsiteX1" fmla="*/ 8706 w 57150"/>
                <a:gd name="connsiteY1" fmla="*/ 41434 h 57150"/>
                <a:gd name="connsiteX2" fmla="*/ 54426 w 57150"/>
                <a:gd name="connsiteY2" fmla="*/ 40481 h 57150"/>
                <a:gd name="connsiteX3" fmla="*/ 36328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36328" y="7144"/>
                  </a:moveTo>
                  <a:cubicBezTo>
                    <a:pt x="36328" y="7144"/>
                    <a:pt x="-819" y="21431"/>
                    <a:pt x="8706" y="41434"/>
                  </a:cubicBezTo>
                  <a:cubicBezTo>
                    <a:pt x="18231" y="61436"/>
                    <a:pt x="42996" y="46196"/>
                    <a:pt x="54426" y="40481"/>
                  </a:cubicBezTo>
                  <a:cubicBezTo>
                    <a:pt x="55378" y="40481"/>
                    <a:pt x="60141" y="15716"/>
                    <a:pt x="36328" y="7144"/>
                  </a:cubicBezTo>
                  <a:close/>
                </a:path>
              </a:pathLst>
            </a:custGeom>
            <a:solidFill>
              <a:srgbClr val="F4E7D7"/>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AD317774-6FC0-407E-8797-FDF8AC363048}"/>
                </a:ext>
              </a:extLst>
            </p:cNvPr>
            <p:cNvSpPr/>
            <p:nvPr/>
          </p:nvSpPr>
          <p:spPr>
            <a:xfrm>
              <a:off x="9998651" y="3704035"/>
              <a:ext cx="149595" cy="124663"/>
            </a:xfrm>
            <a:custGeom>
              <a:avLst/>
              <a:gdLst>
                <a:gd name="connsiteX0" fmla="*/ 34494 w 57150"/>
                <a:gd name="connsiteY0" fmla="*/ 7144 h 47625"/>
                <a:gd name="connsiteX1" fmla="*/ 8777 w 57150"/>
                <a:gd name="connsiteY1" fmla="*/ 40481 h 47625"/>
                <a:gd name="connsiteX2" fmla="*/ 52592 w 57150"/>
                <a:gd name="connsiteY2" fmla="*/ 39529 h 47625"/>
                <a:gd name="connsiteX3" fmla="*/ 34494 w 57150"/>
                <a:gd name="connsiteY3" fmla="*/ 7144 h 47625"/>
              </a:gdLst>
              <a:ahLst/>
              <a:cxnLst>
                <a:cxn ang="0">
                  <a:pos x="connsiteX0" y="connsiteY0"/>
                </a:cxn>
                <a:cxn ang="0">
                  <a:pos x="connsiteX1" y="connsiteY1"/>
                </a:cxn>
                <a:cxn ang="0">
                  <a:pos x="connsiteX2" y="connsiteY2"/>
                </a:cxn>
                <a:cxn ang="0">
                  <a:pos x="connsiteX3" y="connsiteY3"/>
                </a:cxn>
              </a:cxnLst>
              <a:rect l="l" t="t" r="r" b="b"/>
              <a:pathLst>
                <a:path w="57150" h="47625">
                  <a:moveTo>
                    <a:pt x="34494" y="7144"/>
                  </a:moveTo>
                  <a:cubicBezTo>
                    <a:pt x="34494" y="7144"/>
                    <a:pt x="-748" y="21431"/>
                    <a:pt x="8777" y="40481"/>
                  </a:cubicBezTo>
                  <a:cubicBezTo>
                    <a:pt x="18302" y="59531"/>
                    <a:pt x="41162" y="44291"/>
                    <a:pt x="52592" y="39529"/>
                  </a:cubicBezTo>
                  <a:cubicBezTo>
                    <a:pt x="52592" y="38576"/>
                    <a:pt x="56402" y="15716"/>
                    <a:pt x="34494" y="7144"/>
                  </a:cubicBezTo>
                  <a:close/>
                </a:path>
              </a:pathLst>
            </a:custGeom>
            <a:solidFill>
              <a:srgbClr val="F4E7D7"/>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9B4FD655-A7AA-4E37-975D-FCD834566C24}"/>
                </a:ext>
              </a:extLst>
            </p:cNvPr>
            <p:cNvSpPr/>
            <p:nvPr/>
          </p:nvSpPr>
          <p:spPr>
            <a:xfrm>
              <a:off x="10468463" y="3671624"/>
              <a:ext cx="149595" cy="149595"/>
            </a:xfrm>
            <a:custGeom>
              <a:avLst/>
              <a:gdLst>
                <a:gd name="connsiteX0" fmla="*/ 28367 w 57150"/>
                <a:gd name="connsiteY0" fmla="*/ 7144 h 57150"/>
                <a:gd name="connsiteX1" fmla="*/ 11221 w 57150"/>
                <a:gd name="connsiteY1" fmla="*/ 48101 h 57150"/>
                <a:gd name="connsiteX2" fmla="*/ 55989 w 57150"/>
                <a:gd name="connsiteY2" fmla="*/ 34766 h 57150"/>
                <a:gd name="connsiteX3" fmla="*/ 28367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28367" y="7144"/>
                  </a:moveTo>
                  <a:cubicBezTo>
                    <a:pt x="28367" y="7144"/>
                    <a:pt x="-4018" y="30956"/>
                    <a:pt x="11221" y="48101"/>
                  </a:cubicBezTo>
                  <a:cubicBezTo>
                    <a:pt x="25509" y="65246"/>
                    <a:pt x="45512" y="43339"/>
                    <a:pt x="55989" y="34766"/>
                  </a:cubicBezTo>
                  <a:cubicBezTo>
                    <a:pt x="55989" y="35719"/>
                    <a:pt x="54084" y="10001"/>
                    <a:pt x="28367" y="7144"/>
                  </a:cubicBezTo>
                  <a:close/>
                </a:path>
              </a:pathLst>
            </a:custGeom>
            <a:solidFill>
              <a:srgbClr val="F4E7D7"/>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4EA7F138-10F7-4AC0-80CF-F41307124982}"/>
                </a:ext>
              </a:extLst>
            </p:cNvPr>
            <p:cNvSpPr/>
            <p:nvPr/>
          </p:nvSpPr>
          <p:spPr>
            <a:xfrm>
              <a:off x="10885536" y="1971227"/>
              <a:ext cx="1296491" cy="1246626"/>
            </a:xfrm>
            <a:custGeom>
              <a:avLst/>
              <a:gdLst>
                <a:gd name="connsiteX0" fmla="*/ 496729 w 495300"/>
                <a:gd name="connsiteY0" fmla="*/ 7144 h 476250"/>
                <a:gd name="connsiteX1" fmla="*/ 496729 w 495300"/>
                <a:gd name="connsiteY1" fmla="*/ 272891 h 476250"/>
                <a:gd name="connsiteX2" fmla="*/ 115729 w 495300"/>
                <a:gd name="connsiteY2" fmla="*/ 472916 h 476250"/>
                <a:gd name="connsiteX3" fmla="*/ 7144 w 495300"/>
                <a:gd name="connsiteY3" fmla="*/ 262414 h 476250"/>
              </a:gdLst>
              <a:ahLst/>
              <a:cxnLst>
                <a:cxn ang="0">
                  <a:pos x="connsiteX0" y="connsiteY0"/>
                </a:cxn>
                <a:cxn ang="0">
                  <a:pos x="connsiteX1" y="connsiteY1"/>
                </a:cxn>
                <a:cxn ang="0">
                  <a:pos x="connsiteX2" y="connsiteY2"/>
                </a:cxn>
                <a:cxn ang="0">
                  <a:pos x="connsiteX3" y="connsiteY3"/>
                </a:cxn>
              </a:cxnLst>
              <a:rect l="l" t="t" r="r" b="b"/>
              <a:pathLst>
                <a:path w="495300" h="476250">
                  <a:moveTo>
                    <a:pt x="496729" y="7144"/>
                  </a:moveTo>
                  <a:lnTo>
                    <a:pt x="496729" y="272891"/>
                  </a:lnTo>
                  <a:lnTo>
                    <a:pt x="115729" y="472916"/>
                  </a:lnTo>
                  <a:lnTo>
                    <a:pt x="7144" y="262414"/>
                  </a:lnTo>
                  <a:close/>
                </a:path>
              </a:pathLst>
            </a:custGeom>
            <a:solidFill>
              <a:srgbClr val="485156"/>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9B90CB54-5522-417A-8FBD-45867E01D8CC}"/>
                </a:ext>
              </a:extLst>
            </p:cNvPr>
            <p:cNvSpPr/>
            <p:nvPr/>
          </p:nvSpPr>
          <p:spPr>
            <a:xfrm>
              <a:off x="10879895" y="2531592"/>
              <a:ext cx="523583" cy="698110"/>
            </a:xfrm>
            <a:custGeom>
              <a:avLst/>
              <a:gdLst>
                <a:gd name="connsiteX0" fmla="*/ 9624 w 200025"/>
                <a:gd name="connsiteY0" fmla="*/ 48492 h 266700"/>
                <a:gd name="connsiteX1" fmla="*/ 84961 w 200025"/>
                <a:gd name="connsiteY1" fmla="*/ 9624 h 266700"/>
                <a:gd name="connsiteX2" fmla="*/ 193268 w 200025"/>
                <a:gd name="connsiteY2" fmla="*/ 219553 h 266700"/>
                <a:gd name="connsiteX3" fmla="*/ 117931 w 200025"/>
                <a:gd name="connsiteY3" fmla="*/ 258421 h 266700"/>
              </a:gdLst>
              <a:ahLst/>
              <a:cxnLst>
                <a:cxn ang="0">
                  <a:pos x="connsiteX0" y="connsiteY0"/>
                </a:cxn>
                <a:cxn ang="0">
                  <a:pos x="connsiteX1" y="connsiteY1"/>
                </a:cxn>
                <a:cxn ang="0">
                  <a:pos x="connsiteX2" y="connsiteY2"/>
                </a:cxn>
                <a:cxn ang="0">
                  <a:pos x="connsiteX3" y="connsiteY3"/>
                </a:cxn>
              </a:cxnLst>
              <a:rect l="l" t="t" r="r" b="b"/>
              <a:pathLst>
                <a:path w="200025" h="266700">
                  <a:moveTo>
                    <a:pt x="9624" y="48492"/>
                  </a:moveTo>
                  <a:lnTo>
                    <a:pt x="84961" y="9624"/>
                  </a:lnTo>
                  <a:lnTo>
                    <a:pt x="193268" y="219553"/>
                  </a:lnTo>
                  <a:lnTo>
                    <a:pt x="117931" y="258421"/>
                  </a:lnTo>
                  <a:close/>
                </a:path>
              </a:pathLst>
            </a:custGeom>
            <a:solidFill>
              <a:srgbClr val="616B70"/>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FCA6901E-3B24-455B-BD26-C632343240C1}"/>
                </a:ext>
              </a:extLst>
            </p:cNvPr>
            <p:cNvSpPr/>
            <p:nvPr/>
          </p:nvSpPr>
          <p:spPr>
            <a:xfrm>
              <a:off x="10977343" y="2619027"/>
              <a:ext cx="124663" cy="124663"/>
            </a:xfrm>
            <a:custGeom>
              <a:avLst/>
              <a:gdLst>
                <a:gd name="connsiteX0" fmla="*/ 16838 w 47625"/>
                <a:gd name="connsiteY0" fmla="*/ 9218 h 47625"/>
                <a:gd name="connsiteX1" fmla="*/ 40651 w 47625"/>
                <a:gd name="connsiteY1" fmla="*/ 16838 h 47625"/>
                <a:gd name="connsiteX2" fmla="*/ 33031 w 47625"/>
                <a:gd name="connsiteY2" fmla="*/ 40651 h 47625"/>
                <a:gd name="connsiteX3" fmla="*/ 9218 w 47625"/>
                <a:gd name="connsiteY3" fmla="*/ 33031 h 47625"/>
                <a:gd name="connsiteX4" fmla="*/ 16838 w 47625"/>
                <a:gd name="connsiteY4" fmla="*/ 921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16838" y="9218"/>
                  </a:moveTo>
                  <a:cubicBezTo>
                    <a:pt x="25411" y="4456"/>
                    <a:pt x="36841" y="8266"/>
                    <a:pt x="40651" y="16838"/>
                  </a:cubicBezTo>
                  <a:cubicBezTo>
                    <a:pt x="45413" y="25411"/>
                    <a:pt x="41603" y="36841"/>
                    <a:pt x="33031" y="40651"/>
                  </a:cubicBezTo>
                  <a:cubicBezTo>
                    <a:pt x="24459" y="45413"/>
                    <a:pt x="13028" y="41603"/>
                    <a:pt x="9218" y="33031"/>
                  </a:cubicBezTo>
                  <a:cubicBezTo>
                    <a:pt x="4456" y="24458"/>
                    <a:pt x="8266" y="13981"/>
                    <a:pt x="16838" y="9218"/>
                  </a:cubicBezTo>
                  <a:close/>
                </a:path>
              </a:pathLst>
            </a:custGeom>
            <a:solidFill>
              <a:srgbClr val="F8FFFD"/>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54E7C461-2A61-491A-BD1C-4A472436893D}"/>
                </a:ext>
              </a:extLst>
            </p:cNvPr>
            <p:cNvSpPr/>
            <p:nvPr/>
          </p:nvSpPr>
          <p:spPr>
            <a:xfrm>
              <a:off x="3989202" y="4384694"/>
              <a:ext cx="4462920" cy="2468319"/>
            </a:xfrm>
            <a:custGeom>
              <a:avLst/>
              <a:gdLst>
                <a:gd name="connsiteX0" fmla="*/ 1666399 w 1704975"/>
                <a:gd name="connsiteY0" fmla="*/ 9049 h 942975"/>
                <a:gd name="connsiteX1" fmla="*/ 41434 w 1704975"/>
                <a:gd name="connsiteY1" fmla="*/ 7144 h 942975"/>
                <a:gd name="connsiteX2" fmla="*/ 8096 w 1704975"/>
                <a:gd name="connsiteY2" fmla="*/ 40481 h 942975"/>
                <a:gd name="connsiteX3" fmla="*/ 7144 w 1704975"/>
                <a:gd name="connsiteY3" fmla="*/ 445294 h 942975"/>
                <a:gd name="connsiteX4" fmla="*/ 40481 w 1704975"/>
                <a:gd name="connsiteY4" fmla="*/ 478631 h 942975"/>
                <a:gd name="connsiteX5" fmla="*/ 128111 w 1704975"/>
                <a:gd name="connsiteY5" fmla="*/ 478631 h 942975"/>
                <a:gd name="connsiteX6" fmla="*/ 130969 w 1704975"/>
                <a:gd name="connsiteY6" fmla="*/ 646271 h 942975"/>
                <a:gd name="connsiteX7" fmla="*/ 168116 w 1704975"/>
                <a:gd name="connsiteY7" fmla="*/ 715804 h 942975"/>
                <a:gd name="connsiteX8" fmla="*/ 170021 w 1704975"/>
                <a:gd name="connsiteY8" fmla="*/ 733901 h 942975"/>
                <a:gd name="connsiteX9" fmla="*/ 133826 w 1704975"/>
                <a:gd name="connsiteY9" fmla="*/ 733901 h 942975"/>
                <a:gd name="connsiteX10" fmla="*/ 133826 w 1704975"/>
                <a:gd name="connsiteY10" fmla="*/ 818674 h 942975"/>
                <a:gd name="connsiteX11" fmla="*/ 133826 w 1704975"/>
                <a:gd name="connsiteY11" fmla="*/ 937736 h 942975"/>
                <a:gd name="connsiteX12" fmla="*/ 370046 w 1704975"/>
                <a:gd name="connsiteY12" fmla="*/ 937736 h 942975"/>
                <a:gd name="connsiteX13" fmla="*/ 370046 w 1704975"/>
                <a:gd name="connsiteY13" fmla="*/ 818674 h 942975"/>
                <a:gd name="connsiteX14" fmla="*/ 370046 w 1704975"/>
                <a:gd name="connsiteY14" fmla="*/ 733901 h 942975"/>
                <a:gd name="connsiteX15" fmla="*/ 340519 w 1704975"/>
                <a:gd name="connsiteY15" fmla="*/ 733901 h 942975"/>
                <a:gd name="connsiteX16" fmla="*/ 337661 w 1704975"/>
                <a:gd name="connsiteY16" fmla="*/ 700564 h 942975"/>
                <a:gd name="connsiteX17" fmla="*/ 460534 w 1704975"/>
                <a:gd name="connsiteY17" fmla="*/ 478631 h 942975"/>
                <a:gd name="connsiteX18" fmla="*/ 1247299 w 1704975"/>
                <a:gd name="connsiteY18" fmla="*/ 479584 h 942975"/>
                <a:gd name="connsiteX19" fmla="*/ 1370171 w 1704975"/>
                <a:gd name="connsiteY19" fmla="*/ 700564 h 942975"/>
                <a:gd name="connsiteX20" fmla="*/ 1367314 w 1704975"/>
                <a:gd name="connsiteY20" fmla="*/ 733901 h 942975"/>
                <a:gd name="connsiteX21" fmla="*/ 1337786 w 1704975"/>
                <a:gd name="connsiteY21" fmla="*/ 733901 h 942975"/>
                <a:gd name="connsiteX22" fmla="*/ 1337786 w 1704975"/>
                <a:gd name="connsiteY22" fmla="*/ 818674 h 942975"/>
                <a:gd name="connsiteX23" fmla="*/ 1337786 w 1704975"/>
                <a:gd name="connsiteY23" fmla="*/ 937736 h 942975"/>
                <a:gd name="connsiteX24" fmla="*/ 1574006 w 1704975"/>
                <a:gd name="connsiteY24" fmla="*/ 937736 h 942975"/>
                <a:gd name="connsiteX25" fmla="*/ 1574006 w 1704975"/>
                <a:gd name="connsiteY25" fmla="*/ 818674 h 942975"/>
                <a:gd name="connsiteX26" fmla="*/ 1574006 w 1704975"/>
                <a:gd name="connsiteY26" fmla="*/ 733901 h 942975"/>
                <a:gd name="connsiteX27" fmla="*/ 1537811 w 1704975"/>
                <a:gd name="connsiteY27" fmla="*/ 733901 h 942975"/>
                <a:gd name="connsiteX28" fmla="*/ 1539716 w 1704975"/>
                <a:gd name="connsiteY28" fmla="*/ 715804 h 942975"/>
                <a:gd name="connsiteX29" fmla="*/ 1576864 w 1704975"/>
                <a:gd name="connsiteY29" fmla="*/ 646271 h 942975"/>
                <a:gd name="connsiteX30" fmla="*/ 1579721 w 1704975"/>
                <a:gd name="connsiteY30" fmla="*/ 480536 h 942975"/>
                <a:gd name="connsiteX31" fmla="*/ 1666399 w 1704975"/>
                <a:gd name="connsiteY31" fmla="*/ 480536 h 942975"/>
                <a:gd name="connsiteX32" fmla="*/ 1699736 w 1704975"/>
                <a:gd name="connsiteY32" fmla="*/ 447199 h 942975"/>
                <a:gd name="connsiteX33" fmla="*/ 1699736 w 1704975"/>
                <a:gd name="connsiteY33" fmla="*/ 42386 h 942975"/>
                <a:gd name="connsiteX34" fmla="*/ 1666399 w 1704975"/>
                <a:gd name="connsiteY34" fmla="*/ 9049 h 942975"/>
                <a:gd name="connsiteX35" fmla="*/ 181451 w 1704975"/>
                <a:gd name="connsiteY35" fmla="*/ 477679 h 942975"/>
                <a:gd name="connsiteX36" fmla="*/ 179546 w 1704975"/>
                <a:gd name="connsiteY36" fmla="*/ 479584 h 942975"/>
                <a:gd name="connsiteX37" fmla="*/ 178594 w 1704975"/>
                <a:gd name="connsiteY37" fmla="*/ 477679 h 942975"/>
                <a:gd name="connsiteX38" fmla="*/ 181451 w 1704975"/>
                <a:gd name="connsiteY38" fmla="*/ 477679 h 942975"/>
                <a:gd name="connsiteX39" fmla="*/ 250984 w 1704975"/>
                <a:gd name="connsiteY39" fmla="*/ 478631 h 942975"/>
                <a:gd name="connsiteX40" fmla="*/ 250984 w 1704975"/>
                <a:gd name="connsiteY40" fmla="*/ 478631 h 942975"/>
                <a:gd name="connsiteX41" fmla="*/ 250984 w 1704975"/>
                <a:gd name="connsiteY41" fmla="*/ 478631 h 942975"/>
                <a:gd name="connsiteX42" fmla="*/ 250984 w 1704975"/>
                <a:gd name="connsiteY42" fmla="*/ 478631 h 942975"/>
                <a:gd name="connsiteX43" fmla="*/ 1527334 w 1704975"/>
                <a:gd name="connsiteY43" fmla="*/ 479584 h 942975"/>
                <a:gd name="connsiteX44" fmla="*/ 1527334 w 1704975"/>
                <a:gd name="connsiteY44" fmla="*/ 479584 h 942975"/>
                <a:gd name="connsiteX45" fmla="*/ 1527334 w 1704975"/>
                <a:gd name="connsiteY45" fmla="*/ 479584 h 942975"/>
                <a:gd name="connsiteX46" fmla="*/ 1527334 w 1704975"/>
                <a:gd name="connsiteY46" fmla="*/ 479584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04975" h="942975">
                  <a:moveTo>
                    <a:pt x="1666399" y="9049"/>
                  </a:moveTo>
                  <a:lnTo>
                    <a:pt x="41434" y="7144"/>
                  </a:lnTo>
                  <a:cubicBezTo>
                    <a:pt x="23336" y="7144"/>
                    <a:pt x="8096" y="22384"/>
                    <a:pt x="8096" y="40481"/>
                  </a:cubicBezTo>
                  <a:lnTo>
                    <a:pt x="7144" y="445294"/>
                  </a:lnTo>
                  <a:cubicBezTo>
                    <a:pt x="7144" y="463391"/>
                    <a:pt x="22384" y="478631"/>
                    <a:pt x="40481" y="478631"/>
                  </a:cubicBezTo>
                  <a:lnTo>
                    <a:pt x="128111" y="478631"/>
                  </a:lnTo>
                  <a:lnTo>
                    <a:pt x="130969" y="646271"/>
                  </a:lnTo>
                  <a:cubicBezTo>
                    <a:pt x="131921" y="715804"/>
                    <a:pt x="168116" y="715804"/>
                    <a:pt x="168116" y="715804"/>
                  </a:cubicBezTo>
                  <a:lnTo>
                    <a:pt x="170021" y="733901"/>
                  </a:lnTo>
                  <a:lnTo>
                    <a:pt x="133826" y="733901"/>
                  </a:lnTo>
                  <a:lnTo>
                    <a:pt x="133826" y="818674"/>
                  </a:lnTo>
                  <a:lnTo>
                    <a:pt x="133826" y="937736"/>
                  </a:lnTo>
                  <a:lnTo>
                    <a:pt x="370046" y="937736"/>
                  </a:lnTo>
                  <a:lnTo>
                    <a:pt x="370046" y="818674"/>
                  </a:lnTo>
                  <a:lnTo>
                    <a:pt x="370046" y="733901"/>
                  </a:lnTo>
                  <a:lnTo>
                    <a:pt x="340519" y="733901"/>
                  </a:lnTo>
                  <a:lnTo>
                    <a:pt x="337661" y="700564"/>
                  </a:lnTo>
                  <a:cubicBezTo>
                    <a:pt x="422434" y="695801"/>
                    <a:pt x="451009" y="541496"/>
                    <a:pt x="460534" y="478631"/>
                  </a:cubicBezTo>
                  <a:lnTo>
                    <a:pt x="1247299" y="479584"/>
                  </a:lnTo>
                  <a:cubicBezTo>
                    <a:pt x="1255871" y="542449"/>
                    <a:pt x="1285399" y="695801"/>
                    <a:pt x="1370171" y="700564"/>
                  </a:cubicBezTo>
                  <a:lnTo>
                    <a:pt x="1367314" y="733901"/>
                  </a:lnTo>
                  <a:lnTo>
                    <a:pt x="1337786" y="733901"/>
                  </a:lnTo>
                  <a:lnTo>
                    <a:pt x="1337786" y="818674"/>
                  </a:lnTo>
                  <a:lnTo>
                    <a:pt x="1337786" y="937736"/>
                  </a:lnTo>
                  <a:lnTo>
                    <a:pt x="1574006" y="937736"/>
                  </a:lnTo>
                  <a:lnTo>
                    <a:pt x="1574006" y="818674"/>
                  </a:lnTo>
                  <a:lnTo>
                    <a:pt x="1574006" y="733901"/>
                  </a:lnTo>
                  <a:lnTo>
                    <a:pt x="1537811" y="733901"/>
                  </a:lnTo>
                  <a:lnTo>
                    <a:pt x="1539716" y="715804"/>
                  </a:lnTo>
                  <a:cubicBezTo>
                    <a:pt x="1539716" y="715804"/>
                    <a:pt x="1575911" y="715804"/>
                    <a:pt x="1576864" y="646271"/>
                  </a:cubicBezTo>
                  <a:lnTo>
                    <a:pt x="1579721" y="480536"/>
                  </a:lnTo>
                  <a:lnTo>
                    <a:pt x="1666399" y="480536"/>
                  </a:lnTo>
                  <a:cubicBezTo>
                    <a:pt x="1684496" y="480536"/>
                    <a:pt x="1699736" y="465296"/>
                    <a:pt x="1699736" y="447199"/>
                  </a:cubicBezTo>
                  <a:lnTo>
                    <a:pt x="1699736" y="42386"/>
                  </a:lnTo>
                  <a:cubicBezTo>
                    <a:pt x="1699736" y="23336"/>
                    <a:pt x="1684496" y="9049"/>
                    <a:pt x="1666399" y="9049"/>
                  </a:cubicBezTo>
                  <a:close/>
                  <a:moveTo>
                    <a:pt x="181451" y="477679"/>
                  </a:moveTo>
                  <a:cubicBezTo>
                    <a:pt x="180499" y="478631"/>
                    <a:pt x="180499" y="479584"/>
                    <a:pt x="179546" y="479584"/>
                  </a:cubicBezTo>
                  <a:cubicBezTo>
                    <a:pt x="179546" y="479584"/>
                    <a:pt x="178594" y="478631"/>
                    <a:pt x="178594" y="477679"/>
                  </a:cubicBezTo>
                  <a:lnTo>
                    <a:pt x="181451" y="477679"/>
                  </a:lnTo>
                  <a:close/>
                  <a:moveTo>
                    <a:pt x="250984" y="478631"/>
                  </a:moveTo>
                  <a:cubicBezTo>
                    <a:pt x="250984" y="478631"/>
                    <a:pt x="250984" y="478631"/>
                    <a:pt x="250984" y="478631"/>
                  </a:cubicBezTo>
                  <a:lnTo>
                    <a:pt x="250984" y="478631"/>
                  </a:lnTo>
                  <a:cubicBezTo>
                    <a:pt x="250984" y="478631"/>
                    <a:pt x="250984" y="478631"/>
                    <a:pt x="250984" y="478631"/>
                  </a:cubicBezTo>
                  <a:close/>
                  <a:moveTo>
                    <a:pt x="1527334" y="479584"/>
                  </a:moveTo>
                  <a:cubicBezTo>
                    <a:pt x="1527334" y="479584"/>
                    <a:pt x="1527334" y="479584"/>
                    <a:pt x="1527334" y="479584"/>
                  </a:cubicBezTo>
                  <a:lnTo>
                    <a:pt x="1527334" y="479584"/>
                  </a:lnTo>
                  <a:cubicBezTo>
                    <a:pt x="1528286" y="479584"/>
                    <a:pt x="1527334" y="479584"/>
                    <a:pt x="1527334" y="479584"/>
                  </a:cubicBezTo>
                  <a:close/>
                </a:path>
              </a:pathLst>
            </a:custGeom>
            <a:solidFill>
              <a:srgbClr val="121413"/>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AA7918FA-8244-46F7-93CE-0C955BB25C76}"/>
                </a:ext>
              </a:extLst>
            </p:cNvPr>
            <p:cNvSpPr/>
            <p:nvPr/>
          </p:nvSpPr>
          <p:spPr>
            <a:xfrm>
              <a:off x="3869526" y="4384694"/>
              <a:ext cx="4462920" cy="1271558"/>
            </a:xfrm>
            <a:custGeom>
              <a:avLst/>
              <a:gdLst>
                <a:gd name="connsiteX0" fmla="*/ 1698784 w 1704975"/>
                <a:gd name="connsiteY0" fmla="*/ 447199 h 485775"/>
                <a:gd name="connsiteX1" fmla="*/ 1665446 w 1704975"/>
                <a:gd name="connsiteY1" fmla="*/ 480536 h 485775"/>
                <a:gd name="connsiteX2" fmla="*/ 40481 w 1704975"/>
                <a:gd name="connsiteY2" fmla="*/ 478631 h 485775"/>
                <a:gd name="connsiteX3" fmla="*/ 7144 w 1704975"/>
                <a:gd name="connsiteY3" fmla="*/ 445294 h 485775"/>
                <a:gd name="connsiteX4" fmla="*/ 8096 w 1704975"/>
                <a:gd name="connsiteY4" fmla="*/ 40481 h 485775"/>
                <a:gd name="connsiteX5" fmla="*/ 41434 w 1704975"/>
                <a:gd name="connsiteY5" fmla="*/ 7144 h 485775"/>
                <a:gd name="connsiteX6" fmla="*/ 1666399 w 1704975"/>
                <a:gd name="connsiteY6" fmla="*/ 9049 h 485775"/>
                <a:gd name="connsiteX7" fmla="*/ 1699736 w 1704975"/>
                <a:gd name="connsiteY7" fmla="*/ 42386 h 485775"/>
                <a:gd name="connsiteX8" fmla="*/ 1698784 w 1704975"/>
                <a:gd name="connsiteY8" fmla="*/ 44719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4975" h="485775">
                  <a:moveTo>
                    <a:pt x="1698784" y="447199"/>
                  </a:moveTo>
                  <a:cubicBezTo>
                    <a:pt x="1698784" y="465296"/>
                    <a:pt x="1683544" y="480536"/>
                    <a:pt x="1665446" y="480536"/>
                  </a:cubicBezTo>
                  <a:lnTo>
                    <a:pt x="40481" y="478631"/>
                  </a:lnTo>
                  <a:cubicBezTo>
                    <a:pt x="22384" y="478631"/>
                    <a:pt x="7144" y="463391"/>
                    <a:pt x="7144" y="445294"/>
                  </a:cubicBezTo>
                  <a:lnTo>
                    <a:pt x="8096" y="40481"/>
                  </a:lnTo>
                  <a:cubicBezTo>
                    <a:pt x="8096" y="22384"/>
                    <a:pt x="23336" y="7144"/>
                    <a:pt x="41434" y="7144"/>
                  </a:cubicBezTo>
                  <a:lnTo>
                    <a:pt x="1666399" y="9049"/>
                  </a:lnTo>
                  <a:cubicBezTo>
                    <a:pt x="1684496" y="9049"/>
                    <a:pt x="1699736" y="24289"/>
                    <a:pt x="1699736" y="42386"/>
                  </a:cubicBezTo>
                  <a:lnTo>
                    <a:pt x="1698784" y="447199"/>
                  </a:lnTo>
                  <a:close/>
                </a:path>
              </a:pathLst>
            </a:custGeom>
            <a:solidFill>
              <a:srgbClr val="445461"/>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3565C026-28C6-4458-B76E-BEEA189E8B08}"/>
                </a:ext>
              </a:extLst>
            </p:cNvPr>
            <p:cNvSpPr/>
            <p:nvPr/>
          </p:nvSpPr>
          <p:spPr>
            <a:xfrm>
              <a:off x="3966764" y="444951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CE309500-C57F-4439-AB5D-7DBAD618FD7B}"/>
                </a:ext>
              </a:extLst>
            </p:cNvPr>
            <p:cNvSpPr/>
            <p:nvPr/>
          </p:nvSpPr>
          <p:spPr>
            <a:xfrm>
              <a:off x="4226063" y="444951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44B9DF84-DC1E-4791-B786-1B8DA101C737}"/>
                </a:ext>
              </a:extLst>
            </p:cNvPr>
            <p:cNvSpPr/>
            <p:nvPr/>
          </p:nvSpPr>
          <p:spPr>
            <a:xfrm>
              <a:off x="4482866"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61AFEC99-AFCC-4AB7-854F-8D888A56ED29}"/>
                </a:ext>
              </a:extLst>
            </p:cNvPr>
            <p:cNvSpPr/>
            <p:nvPr/>
          </p:nvSpPr>
          <p:spPr>
            <a:xfrm>
              <a:off x="4739672"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80486"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0E52A58A-68E7-4434-B691-EE88485780FE}"/>
                </a:ext>
              </a:extLst>
            </p:cNvPr>
            <p:cNvSpPr/>
            <p:nvPr/>
          </p:nvSpPr>
          <p:spPr>
            <a:xfrm>
              <a:off x="4998971"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696A090D-C4BD-4D6E-8A92-8B0DD74C2ED4}"/>
                </a:ext>
              </a:extLst>
            </p:cNvPr>
            <p:cNvSpPr/>
            <p:nvPr/>
          </p:nvSpPr>
          <p:spPr>
            <a:xfrm>
              <a:off x="5255774"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00518391-AF55-4243-8042-9B976C3B1239}"/>
                </a:ext>
              </a:extLst>
            </p:cNvPr>
            <p:cNvSpPr/>
            <p:nvPr/>
          </p:nvSpPr>
          <p:spPr>
            <a:xfrm>
              <a:off x="5512580"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06BC364F-2BAC-408E-A634-37FE5968887C}"/>
                </a:ext>
              </a:extLst>
            </p:cNvPr>
            <p:cNvSpPr/>
            <p:nvPr/>
          </p:nvSpPr>
          <p:spPr>
            <a:xfrm>
              <a:off x="5771879"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70110921-41E9-43BE-A8CF-84B29F006B0F}"/>
                </a:ext>
              </a:extLst>
            </p:cNvPr>
            <p:cNvSpPr/>
            <p:nvPr/>
          </p:nvSpPr>
          <p:spPr>
            <a:xfrm>
              <a:off x="6028682"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FB2714C8-BF2C-4DB6-8025-41D2F7698E72}"/>
                </a:ext>
              </a:extLst>
            </p:cNvPr>
            <p:cNvSpPr/>
            <p:nvPr/>
          </p:nvSpPr>
          <p:spPr>
            <a:xfrm>
              <a:off x="3966764" y="474372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EC084BA6-0A35-4797-9330-F4CBB942BDC8}"/>
                </a:ext>
              </a:extLst>
            </p:cNvPr>
            <p:cNvSpPr/>
            <p:nvPr/>
          </p:nvSpPr>
          <p:spPr>
            <a:xfrm>
              <a:off x="4226063"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476ED6DF-7365-4F96-A67B-5C8F06324AE3}"/>
                </a:ext>
              </a:extLst>
            </p:cNvPr>
            <p:cNvSpPr/>
            <p:nvPr/>
          </p:nvSpPr>
          <p:spPr>
            <a:xfrm>
              <a:off x="4482866"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F79CA5AD-138B-450D-A4EA-964B8F59B3B8}"/>
                </a:ext>
              </a:extLst>
            </p:cNvPr>
            <p:cNvSpPr/>
            <p:nvPr/>
          </p:nvSpPr>
          <p:spPr>
            <a:xfrm>
              <a:off x="4739672"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82829E10-6023-45D3-9D6B-1411A7FFD4C8}"/>
                </a:ext>
              </a:extLst>
            </p:cNvPr>
            <p:cNvSpPr/>
            <p:nvPr/>
          </p:nvSpPr>
          <p:spPr>
            <a:xfrm>
              <a:off x="4998971"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EBFB5916-7069-48AF-B6BE-CC9760AB2091}"/>
                </a:ext>
              </a:extLst>
            </p:cNvPr>
            <p:cNvSpPr/>
            <p:nvPr/>
          </p:nvSpPr>
          <p:spPr>
            <a:xfrm>
              <a:off x="5255774"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CE74AD3A-F7D5-4B6D-8B86-658F05C2D4D8}"/>
                </a:ext>
              </a:extLst>
            </p:cNvPr>
            <p:cNvSpPr/>
            <p:nvPr/>
          </p:nvSpPr>
          <p:spPr>
            <a:xfrm>
              <a:off x="5512580"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A61DBA73-7097-40AE-9DD7-A0BD7CB79C3F}"/>
                </a:ext>
              </a:extLst>
            </p:cNvPr>
            <p:cNvSpPr/>
            <p:nvPr/>
          </p:nvSpPr>
          <p:spPr>
            <a:xfrm>
              <a:off x="5771879"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67EC1D1C-3517-47DB-8768-3FDA23CBAF45}"/>
                </a:ext>
              </a:extLst>
            </p:cNvPr>
            <p:cNvSpPr/>
            <p:nvPr/>
          </p:nvSpPr>
          <p:spPr>
            <a:xfrm>
              <a:off x="6028682"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E520D7FD-B796-4A19-8E67-EE1F0B383D6A}"/>
                </a:ext>
              </a:extLst>
            </p:cNvPr>
            <p:cNvSpPr/>
            <p:nvPr/>
          </p:nvSpPr>
          <p:spPr>
            <a:xfrm>
              <a:off x="3966764"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FB6FDDF2-7E54-4063-AE67-DF30E3ACB881}"/>
                </a:ext>
              </a:extLst>
            </p:cNvPr>
            <p:cNvSpPr/>
            <p:nvPr/>
          </p:nvSpPr>
          <p:spPr>
            <a:xfrm>
              <a:off x="4223568"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99C53DBC-E02B-4C44-80D1-74117E175122}"/>
                </a:ext>
              </a:extLst>
            </p:cNvPr>
            <p:cNvSpPr/>
            <p:nvPr/>
          </p:nvSpPr>
          <p:spPr>
            <a:xfrm>
              <a:off x="4482866"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F5DBE35C-35AF-4083-B296-85946D8F5D0B}"/>
                </a:ext>
              </a:extLst>
            </p:cNvPr>
            <p:cNvSpPr/>
            <p:nvPr/>
          </p:nvSpPr>
          <p:spPr>
            <a:xfrm>
              <a:off x="4739672"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9A9452EA-B496-4C5A-9C1F-EBB0AE28A722}"/>
                </a:ext>
              </a:extLst>
            </p:cNvPr>
            <p:cNvSpPr/>
            <p:nvPr/>
          </p:nvSpPr>
          <p:spPr>
            <a:xfrm>
              <a:off x="4998971"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26244415-C91E-4404-A33F-C6FB941CB129}"/>
                </a:ext>
              </a:extLst>
            </p:cNvPr>
            <p:cNvSpPr/>
            <p:nvPr/>
          </p:nvSpPr>
          <p:spPr>
            <a:xfrm>
              <a:off x="5255774"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90168B6C-B7D1-4474-967B-F7F32FC883CE}"/>
                </a:ext>
              </a:extLst>
            </p:cNvPr>
            <p:cNvSpPr/>
            <p:nvPr/>
          </p:nvSpPr>
          <p:spPr>
            <a:xfrm>
              <a:off x="5512580"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13D4B501-6B6A-4FCF-A4C4-A6720C544A98}"/>
                </a:ext>
              </a:extLst>
            </p:cNvPr>
            <p:cNvSpPr/>
            <p:nvPr/>
          </p:nvSpPr>
          <p:spPr>
            <a:xfrm>
              <a:off x="5771879"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1DEB0928-FBC4-41B5-95C1-5EFE81257667}"/>
                </a:ext>
              </a:extLst>
            </p:cNvPr>
            <p:cNvSpPr/>
            <p:nvPr/>
          </p:nvSpPr>
          <p:spPr>
            <a:xfrm>
              <a:off x="6028682"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27317875-24FC-49E2-9C70-6D90C9CCFE1C}"/>
                </a:ext>
              </a:extLst>
            </p:cNvPr>
            <p:cNvSpPr/>
            <p:nvPr/>
          </p:nvSpPr>
          <p:spPr>
            <a:xfrm>
              <a:off x="3966764" y="5334622"/>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1E74F739-BE0B-43AB-BDEA-0D5E2A4A6A2D}"/>
                </a:ext>
              </a:extLst>
            </p:cNvPr>
            <p:cNvSpPr/>
            <p:nvPr/>
          </p:nvSpPr>
          <p:spPr>
            <a:xfrm>
              <a:off x="4223568" y="5334622"/>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0A7F8298-D2CF-4ED4-946D-75389BADF7A0}"/>
                </a:ext>
              </a:extLst>
            </p:cNvPr>
            <p:cNvSpPr/>
            <p:nvPr/>
          </p:nvSpPr>
          <p:spPr>
            <a:xfrm>
              <a:off x="4480374" y="5334622"/>
              <a:ext cx="1221693" cy="224393"/>
            </a:xfrm>
            <a:custGeom>
              <a:avLst/>
              <a:gdLst>
                <a:gd name="connsiteX0" fmla="*/ 390049 w 466725"/>
                <a:gd name="connsiteY0" fmla="*/ 7144 h 85725"/>
                <a:gd name="connsiteX1" fmla="*/ 370999 w 466725"/>
                <a:gd name="connsiteY1" fmla="*/ 7144 h 85725"/>
                <a:gd name="connsiteX2" fmla="*/ 348139 w 466725"/>
                <a:gd name="connsiteY2" fmla="*/ 7144 h 85725"/>
                <a:gd name="connsiteX3" fmla="*/ 329089 w 466725"/>
                <a:gd name="connsiteY3" fmla="*/ 7144 h 85725"/>
                <a:gd name="connsiteX4" fmla="*/ 311944 w 466725"/>
                <a:gd name="connsiteY4" fmla="*/ 7144 h 85725"/>
                <a:gd name="connsiteX5" fmla="*/ 292894 w 466725"/>
                <a:gd name="connsiteY5" fmla="*/ 7144 h 85725"/>
                <a:gd name="connsiteX6" fmla="*/ 267176 w 466725"/>
                <a:gd name="connsiteY6" fmla="*/ 7144 h 85725"/>
                <a:gd name="connsiteX7" fmla="*/ 248126 w 466725"/>
                <a:gd name="connsiteY7" fmla="*/ 7144 h 85725"/>
                <a:gd name="connsiteX8" fmla="*/ 233839 w 466725"/>
                <a:gd name="connsiteY8" fmla="*/ 7144 h 85725"/>
                <a:gd name="connsiteX9" fmla="*/ 214789 w 466725"/>
                <a:gd name="connsiteY9" fmla="*/ 7144 h 85725"/>
                <a:gd name="connsiteX10" fmla="*/ 189071 w 466725"/>
                <a:gd name="connsiteY10" fmla="*/ 7144 h 85725"/>
                <a:gd name="connsiteX11" fmla="*/ 170021 w 466725"/>
                <a:gd name="connsiteY11" fmla="*/ 7144 h 85725"/>
                <a:gd name="connsiteX12" fmla="*/ 138589 w 466725"/>
                <a:gd name="connsiteY12" fmla="*/ 7144 h 85725"/>
                <a:gd name="connsiteX13" fmla="*/ 119539 w 466725"/>
                <a:gd name="connsiteY13" fmla="*/ 7144 h 85725"/>
                <a:gd name="connsiteX14" fmla="*/ 110966 w 466725"/>
                <a:gd name="connsiteY14" fmla="*/ 7144 h 85725"/>
                <a:gd name="connsiteX15" fmla="*/ 91916 w 466725"/>
                <a:gd name="connsiteY15" fmla="*/ 7144 h 85725"/>
                <a:gd name="connsiteX16" fmla="*/ 16669 w 466725"/>
                <a:gd name="connsiteY16" fmla="*/ 7144 h 85725"/>
                <a:gd name="connsiteX17" fmla="*/ 7144 w 466725"/>
                <a:gd name="connsiteY17" fmla="*/ 16669 h 85725"/>
                <a:gd name="connsiteX18" fmla="*/ 7144 w 466725"/>
                <a:gd name="connsiteY18" fmla="*/ 74771 h 85725"/>
                <a:gd name="connsiteX19" fmla="*/ 16669 w 466725"/>
                <a:gd name="connsiteY19" fmla="*/ 84296 h 85725"/>
                <a:gd name="connsiteX20" fmla="*/ 91916 w 466725"/>
                <a:gd name="connsiteY20" fmla="*/ 84296 h 85725"/>
                <a:gd name="connsiteX21" fmla="*/ 110966 w 466725"/>
                <a:gd name="connsiteY21" fmla="*/ 84296 h 85725"/>
                <a:gd name="connsiteX22" fmla="*/ 119539 w 466725"/>
                <a:gd name="connsiteY22" fmla="*/ 84296 h 85725"/>
                <a:gd name="connsiteX23" fmla="*/ 138589 w 466725"/>
                <a:gd name="connsiteY23" fmla="*/ 84296 h 85725"/>
                <a:gd name="connsiteX24" fmla="*/ 170021 w 466725"/>
                <a:gd name="connsiteY24" fmla="*/ 84296 h 85725"/>
                <a:gd name="connsiteX25" fmla="*/ 189071 w 466725"/>
                <a:gd name="connsiteY25" fmla="*/ 84296 h 85725"/>
                <a:gd name="connsiteX26" fmla="*/ 214789 w 466725"/>
                <a:gd name="connsiteY26" fmla="*/ 84296 h 85725"/>
                <a:gd name="connsiteX27" fmla="*/ 233839 w 466725"/>
                <a:gd name="connsiteY27" fmla="*/ 84296 h 85725"/>
                <a:gd name="connsiteX28" fmla="*/ 248126 w 466725"/>
                <a:gd name="connsiteY28" fmla="*/ 84296 h 85725"/>
                <a:gd name="connsiteX29" fmla="*/ 267176 w 466725"/>
                <a:gd name="connsiteY29" fmla="*/ 84296 h 85725"/>
                <a:gd name="connsiteX30" fmla="*/ 292894 w 466725"/>
                <a:gd name="connsiteY30" fmla="*/ 84296 h 85725"/>
                <a:gd name="connsiteX31" fmla="*/ 311944 w 466725"/>
                <a:gd name="connsiteY31" fmla="*/ 84296 h 85725"/>
                <a:gd name="connsiteX32" fmla="*/ 329089 w 466725"/>
                <a:gd name="connsiteY32" fmla="*/ 84296 h 85725"/>
                <a:gd name="connsiteX33" fmla="*/ 348139 w 466725"/>
                <a:gd name="connsiteY33" fmla="*/ 84296 h 85725"/>
                <a:gd name="connsiteX34" fmla="*/ 370999 w 466725"/>
                <a:gd name="connsiteY34" fmla="*/ 84296 h 85725"/>
                <a:gd name="connsiteX35" fmla="*/ 390049 w 466725"/>
                <a:gd name="connsiteY35" fmla="*/ 84296 h 85725"/>
                <a:gd name="connsiteX36" fmla="*/ 451961 w 466725"/>
                <a:gd name="connsiteY36" fmla="*/ 84296 h 85725"/>
                <a:gd name="connsiteX37" fmla="*/ 461486 w 466725"/>
                <a:gd name="connsiteY37" fmla="*/ 74771 h 85725"/>
                <a:gd name="connsiteX38" fmla="*/ 461486 w 466725"/>
                <a:gd name="connsiteY38" fmla="*/ 16669 h 85725"/>
                <a:gd name="connsiteX39" fmla="*/ 451961 w 466725"/>
                <a:gd name="connsiteY39" fmla="*/ 7144 h 85725"/>
                <a:gd name="connsiteX40" fmla="*/ 390049 w 466725"/>
                <a:gd name="connsiteY40"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6725" h="85725">
                  <a:moveTo>
                    <a:pt x="390049" y="7144"/>
                  </a:moveTo>
                  <a:cubicBezTo>
                    <a:pt x="384334" y="7144"/>
                    <a:pt x="376714" y="7144"/>
                    <a:pt x="370999" y="7144"/>
                  </a:cubicBezTo>
                  <a:lnTo>
                    <a:pt x="348139" y="7144"/>
                  </a:lnTo>
                  <a:cubicBezTo>
                    <a:pt x="342424" y="7144"/>
                    <a:pt x="334804" y="7144"/>
                    <a:pt x="329089" y="7144"/>
                  </a:cubicBezTo>
                  <a:lnTo>
                    <a:pt x="311944" y="7144"/>
                  </a:lnTo>
                  <a:cubicBezTo>
                    <a:pt x="307181" y="7144"/>
                    <a:pt x="298609" y="7144"/>
                    <a:pt x="292894" y="7144"/>
                  </a:cubicBezTo>
                  <a:lnTo>
                    <a:pt x="267176" y="7144"/>
                  </a:lnTo>
                  <a:cubicBezTo>
                    <a:pt x="261461" y="7144"/>
                    <a:pt x="253841" y="7144"/>
                    <a:pt x="248126" y="7144"/>
                  </a:cubicBezTo>
                  <a:lnTo>
                    <a:pt x="233839" y="7144"/>
                  </a:lnTo>
                  <a:cubicBezTo>
                    <a:pt x="228124" y="7144"/>
                    <a:pt x="220504" y="7144"/>
                    <a:pt x="214789" y="7144"/>
                  </a:cubicBezTo>
                  <a:lnTo>
                    <a:pt x="189071" y="7144"/>
                  </a:lnTo>
                  <a:cubicBezTo>
                    <a:pt x="183356" y="7144"/>
                    <a:pt x="175736" y="7144"/>
                    <a:pt x="170021" y="7144"/>
                  </a:cubicBezTo>
                  <a:lnTo>
                    <a:pt x="138589" y="7144"/>
                  </a:lnTo>
                  <a:cubicBezTo>
                    <a:pt x="132874" y="7144"/>
                    <a:pt x="125254" y="7144"/>
                    <a:pt x="119539" y="7144"/>
                  </a:cubicBezTo>
                  <a:lnTo>
                    <a:pt x="110966" y="7144"/>
                  </a:lnTo>
                  <a:cubicBezTo>
                    <a:pt x="105251" y="7144"/>
                    <a:pt x="97631" y="7144"/>
                    <a:pt x="91916" y="7144"/>
                  </a:cubicBezTo>
                  <a:lnTo>
                    <a:pt x="16669" y="7144"/>
                  </a:lnTo>
                  <a:cubicBezTo>
                    <a:pt x="10954" y="7144"/>
                    <a:pt x="7144" y="10954"/>
                    <a:pt x="7144" y="16669"/>
                  </a:cubicBezTo>
                  <a:lnTo>
                    <a:pt x="7144" y="74771"/>
                  </a:lnTo>
                  <a:cubicBezTo>
                    <a:pt x="7144" y="80486"/>
                    <a:pt x="10954" y="84296"/>
                    <a:pt x="16669" y="84296"/>
                  </a:cubicBezTo>
                  <a:lnTo>
                    <a:pt x="91916" y="84296"/>
                  </a:lnTo>
                  <a:cubicBezTo>
                    <a:pt x="97631" y="84296"/>
                    <a:pt x="105251" y="84296"/>
                    <a:pt x="110966" y="84296"/>
                  </a:cubicBezTo>
                  <a:lnTo>
                    <a:pt x="119539" y="84296"/>
                  </a:lnTo>
                  <a:cubicBezTo>
                    <a:pt x="124301" y="84296"/>
                    <a:pt x="132874" y="84296"/>
                    <a:pt x="138589" y="84296"/>
                  </a:cubicBezTo>
                  <a:lnTo>
                    <a:pt x="170021" y="84296"/>
                  </a:lnTo>
                  <a:cubicBezTo>
                    <a:pt x="175736" y="84296"/>
                    <a:pt x="183356" y="84296"/>
                    <a:pt x="189071" y="84296"/>
                  </a:cubicBezTo>
                  <a:lnTo>
                    <a:pt x="214789" y="84296"/>
                  </a:lnTo>
                  <a:cubicBezTo>
                    <a:pt x="220504" y="84296"/>
                    <a:pt x="229076" y="84296"/>
                    <a:pt x="233839" y="84296"/>
                  </a:cubicBezTo>
                  <a:lnTo>
                    <a:pt x="248126" y="84296"/>
                  </a:lnTo>
                  <a:cubicBezTo>
                    <a:pt x="252889" y="84296"/>
                    <a:pt x="261461" y="84296"/>
                    <a:pt x="267176" y="84296"/>
                  </a:cubicBezTo>
                  <a:lnTo>
                    <a:pt x="292894" y="84296"/>
                  </a:lnTo>
                  <a:cubicBezTo>
                    <a:pt x="297656" y="84296"/>
                    <a:pt x="306229" y="84296"/>
                    <a:pt x="311944" y="84296"/>
                  </a:cubicBezTo>
                  <a:lnTo>
                    <a:pt x="329089" y="84296"/>
                  </a:lnTo>
                  <a:cubicBezTo>
                    <a:pt x="334804" y="84296"/>
                    <a:pt x="342424" y="84296"/>
                    <a:pt x="348139" y="84296"/>
                  </a:cubicBezTo>
                  <a:lnTo>
                    <a:pt x="370999" y="84296"/>
                  </a:lnTo>
                  <a:cubicBezTo>
                    <a:pt x="376714" y="84296"/>
                    <a:pt x="385286" y="84296"/>
                    <a:pt x="390049" y="84296"/>
                  </a:cubicBezTo>
                  <a:lnTo>
                    <a:pt x="451961" y="84296"/>
                  </a:lnTo>
                  <a:cubicBezTo>
                    <a:pt x="457676" y="84296"/>
                    <a:pt x="461486" y="80486"/>
                    <a:pt x="461486" y="74771"/>
                  </a:cubicBezTo>
                  <a:lnTo>
                    <a:pt x="461486" y="16669"/>
                  </a:lnTo>
                  <a:cubicBezTo>
                    <a:pt x="461486" y="11906"/>
                    <a:pt x="457676" y="7144"/>
                    <a:pt x="451961" y="7144"/>
                  </a:cubicBezTo>
                  <a:lnTo>
                    <a:pt x="390049" y="7144"/>
                  </a:lnTo>
                  <a:close/>
                </a:path>
              </a:pathLst>
            </a:custGeom>
            <a:solidFill>
              <a:srgbClr val="596C7C"/>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2E9E6B4B-934D-4452-9F10-14D35693DBD5}"/>
                </a:ext>
              </a:extLst>
            </p:cNvPr>
            <p:cNvSpPr/>
            <p:nvPr/>
          </p:nvSpPr>
          <p:spPr>
            <a:xfrm>
              <a:off x="5769384" y="5334622"/>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4C840B40-EEF0-494E-99F9-3E7B237CD0E4}"/>
                </a:ext>
              </a:extLst>
            </p:cNvPr>
            <p:cNvSpPr/>
            <p:nvPr/>
          </p:nvSpPr>
          <p:spPr>
            <a:xfrm>
              <a:off x="6028682"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32789CF5-6353-490F-A6FF-8FCC0965DB0A}"/>
                </a:ext>
              </a:extLst>
            </p:cNvPr>
            <p:cNvSpPr/>
            <p:nvPr/>
          </p:nvSpPr>
          <p:spPr>
            <a:xfrm>
              <a:off x="6489935"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38B7B966-83C3-46C9-BD1B-6E8F3BBEAFA8}"/>
                </a:ext>
              </a:extLst>
            </p:cNvPr>
            <p:cNvSpPr/>
            <p:nvPr/>
          </p:nvSpPr>
          <p:spPr>
            <a:xfrm>
              <a:off x="6746739"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AA38B29D-C594-4215-98CE-5CC342A95CC2}"/>
                </a:ext>
              </a:extLst>
            </p:cNvPr>
            <p:cNvSpPr/>
            <p:nvPr/>
          </p:nvSpPr>
          <p:spPr>
            <a:xfrm>
              <a:off x="7006037"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70747BBB-8724-42F8-989E-8AC0F0AD50D0}"/>
                </a:ext>
              </a:extLst>
            </p:cNvPr>
            <p:cNvSpPr/>
            <p:nvPr/>
          </p:nvSpPr>
          <p:spPr>
            <a:xfrm>
              <a:off x="6489935"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38AD099D-C397-42A0-8A90-421DC4402A77}"/>
                </a:ext>
              </a:extLst>
            </p:cNvPr>
            <p:cNvSpPr/>
            <p:nvPr/>
          </p:nvSpPr>
          <p:spPr>
            <a:xfrm>
              <a:off x="6746739"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3D3F2728-6D32-40CD-9729-3877A85CBAE2}"/>
                </a:ext>
              </a:extLst>
            </p:cNvPr>
            <p:cNvSpPr/>
            <p:nvPr/>
          </p:nvSpPr>
          <p:spPr>
            <a:xfrm>
              <a:off x="7003545"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016CE8F3-C473-4257-A477-6A5D09215363}"/>
                </a:ext>
              </a:extLst>
            </p:cNvPr>
            <p:cNvSpPr/>
            <p:nvPr/>
          </p:nvSpPr>
          <p:spPr>
            <a:xfrm>
              <a:off x="6487440"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61299D55-ED88-4EF7-B31D-CD642F90295C}"/>
                </a:ext>
              </a:extLst>
            </p:cNvPr>
            <p:cNvSpPr/>
            <p:nvPr/>
          </p:nvSpPr>
          <p:spPr>
            <a:xfrm>
              <a:off x="6746739"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3DAE53E9-9F7C-4BE8-84AC-E7F82808B364}"/>
                </a:ext>
              </a:extLst>
            </p:cNvPr>
            <p:cNvSpPr/>
            <p:nvPr/>
          </p:nvSpPr>
          <p:spPr>
            <a:xfrm>
              <a:off x="7003545"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F7282FC7-8D38-4E19-84A1-FB55B86A2E52}"/>
                </a:ext>
              </a:extLst>
            </p:cNvPr>
            <p:cNvSpPr/>
            <p:nvPr/>
          </p:nvSpPr>
          <p:spPr>
            <a:xfrm>
              <a:off x="6746739"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F99F5ADC-8C9E-48F9-B944-441C02D45760}"/>
                </a:ext>
              </a:extLst>
            </p:cNvPr>
            <p:cNvSpPr/>
            <p:nvPr/>
          </p:nvSpPr>
          <p:spPr>
            <a:xfrm>
              <a:off x="7502195"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7B3DA113-8B45-4D17-BBFA-E5499A42D95F}"/>
                </a:ext>
              </a:extLst>
            </p:cNvPr>
            <p:cNvSpPr/>
            <p:nvPr/>
          </p:nvSpPr>
          <p:spPr>
            <a:xfrm>
              <a:off x="7758999"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3C2DEC8B-7125-435F-A9F9-372119F1DE7A}"/>
                </a:ext>
              </a:extLst>
            </p:cNvPr>
            <p:cNvSpPr/>
            <p:nvPr/>
          </p:nvSpPr>
          <p:spPr>
            <a:xfrm>
              <a:off x="8018297"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BD3E5061-67FD-4959-8F64-C25A38B408D1}"/>
                </a:ext>
              </a:extLst>
            </p:cNvPr>
            <p:cNvSpPr/>
            <p:nvPr/>
          </p:nvSpPr>
          <p:spPr>
            <a:xfrm>
              <a:off x="7502195"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68430258-3A71-496A-893F-2F621B32B916}"/>
                </a:ext>
              </a:extLst>
            </p:cNvPr>
            <p:cNvSpPr/>
            <p:nvPr/>
          </p:nvSpPr>
          <p:spPr>
            <a:xfrm>
              <a:off x="7758999"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807D78E7-038C-447E-984C-227AAB66E63B}"/>
                </a:ext>
              </a:extLst>
            </p:cNvPr>
            <p:cNvSpPr/>
            <p:nvPr/>
          </p:nvSpPr>
          <p:spPr>
            <a:xfrm>
              <a:off x="8018297"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FE604FBD-380C-49FF-BBBB-10B9F7B63DDB}"/>
                </a:ext>
              </a:extLst>
            </p:cNvPr>
            <p:cNvSpPr/>
            <p:nvPr/>
          </p:nvSpPr>
          <p:spPr>
            <a:xfrm>
              <a:off x="7502195"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663DCEC7-31F3-4EAC-BE29-34322CA5C611}"/>
                </a:ext>
              </a:extLst>
            </p:cNvPr>
            <p:cNvSpPr/>
            <p:nvPr/>
          </p:nvSpPr>
          <p:spPr>
            <a:xfrm>
              <a:off x="7758999"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5647A88A-0C35-4624-A44F-D55DDD8AAA5F}"/>
                </a:ext>
              </a:extLst>
            </p:cNvPr>
            <p:cNvSpPr/>
            <p:nvPr/>
          </p:nvSpPr>
          <p:spPr>
            <a:xfrm>
              <a:off x="8015805"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9401B328-3439-4980-B875-D4847C6754C6}"/>
                </a:ext>
              </a:extLst>
            </p:cNvPr>
            <p:cNvSpPr/>
            <p:nvPr/>
          </p:nvSpPr>
          <p:spPr>
            <a:xfrm>
              <a:off x="7502195"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102E2502-5654-4636-AAD2-699A863B6F5E}"/>
                </a:ext>
              </a:extLst>
            </p:cNvPr>
            <p:cNvSpPr/>
            <p:nvPr/>
          </p:nvSpPr>
          <p:spPr>
            <a:xfrm>
              <a:off x="7758999"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5B26FE53-95A7-4AB2-825E-4F2539E33C4B}"/>
                </a:ext>
              </a:extLst>
            </p:cNvPr>
            <p:cNvSpPr/>
            <p:nvPr/>
          </p:nvSpPr>
          <p:spPr>
            <a:xfrm>
              <a:off x="8015805"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4403F978-204C-4E48-AD3C-2E75FD9E6F28}"/>
                </a:ext>
              </a:extLst>
            </p:cNvPr>
            <p:cNvSpPr/>
            <p:nvPr/>
          </p:nvSpPr>
          <p:spPr>
            <a:xfrm>
              <a:off x="7097629" y="4815973"/>
              <a:ext cx="922503" cy="1645546"/>
            </a:xfrm>
            <a:custGeom>
              <a:avLst/>
              <a:gdLst>
                <a:gd name="connsiteX0" fmla="*/ 299813 w 352425"/>
                <a:gd name="connsiteY0" fmla="*/ 621527 h 628650"/>
                <a:gd name="connsiteX1" fmla="*/ 305528 w 352425"/>
                <a:gd name="connsiteY1" fmla="*/ 550089 h 628650"/>
                <a:gd name="connsiteX2" fmla="*/ 342676 w 352425"/>
                <a:gd name="connsiteY2" fmla="*/ 480557 h 628650"/>
                <a:gd name="connsiteX3" fmla="*/ 347438 w 352425"/>
                <a:gd name="connsiteY3" fmla="*/ 222429 h 628650"/>
                <a:gd name="connsiteX4" fmla="*/ 323626 w 352425"/>
                <a:gd name="connsiteY4" fmla="*/ 200522 h 628650"/>
                <a:gd name="connsiteX5" fmla="*/ 303623 w 352425"/>
                <a:gd name="connsiteY5" fmla="*/ 226239 h 628650"/>
                <a:gd name="connsiteX6" fmla="*/ 294098 w 352425"/>
                <a:gd name="connsiteY6" fmla="*/ 314822 h 628650"/>
                <a:gd name="connsiteX7" fmla="*/ 289336 w 352425"/>
                <a:gd name="connsiteY7" fmla="*/ 96699 h 628650"/>
                <a:gd name="connsiteX8" fmla="*/ 262666 w 352425"/>
                <a:gd name="connsiteY8" fmla="*/ 66219 h 628650"/>
                <a:gd name="connsiteX9" fmla="*/ 235996 w 352425"/>
                <a:gd name="connsiteY9" fmla="*/ 98604 h 628650"/>
                <a:gd name="connsiteX10" fmla="*/ 222661 w 352425"/>
                <a:gd name="connsiteY10" fmla="*/ 312917 h 628650"/>
                <a:gd name="connsiteX11" fmla="*/ 206468 w 352425"/>
                <a:gd name="connsiteY11" fmla="*/ 38597 h 628650"/>
                <a:gd name="connsiteX12" fmla="*/ 178846 w 352425"/>
                <a:gd name="connsiteY12" fmla="*/ 7164 h 628650"/>
                <a:gd name="connsiteX13" fmla="*/ 154081 w 352425"/>
                <a:gd name="connsiteY13" fmla="*/ 50027 h 628650"/>
                <a:gd name="connsiteX14" fmla="*/ 154081 w 352425"/>
                <a:gd name="connsiteY14" fmla="*/ 306249 h 628650"/>
                <a:gd name="connsiteX15" fmla="*/ 125506 w 352425"/>
                <a:gd name="connsiteY15" fmla="*/ 80507 h 628650"/>
                <a:gd name="connsiteX16" fmla="*/ 100741 w 352425"/>
                <a:gd name="connsiteY16" fmla="*/ 55742 h 628650"/>
                <a:gd name="connsiteX17" fmla="*/ 79786 w 352425"/>
                <a:gd name="connsiteY17" fmla="*/ 93842 h 628650"/>
                <a:gd name="connsiteX18" fmla="*/ 75976 w 352425"/>
                <a:gd name="connsiteY18" fmla="*/ 309107 h 628650"/>
                <a:gd name="connsiteX19" fmla="*/ 52163 w 352425"/>
                <a:gd name="connsiteY19" fmla="*/ 241479 h 628650"/>
                <a:gd name="connsiteX20" fmla="*/ 21684 w 352425"/>
                <a:gd name="connsiteY20" fmla="*/ 223382 h 628650"/>
                <a:gd name="connsiteX21" fmla="*/ 11206 w 352425"/>
                <a:gd name="connsiteY21" fmla="*/ 286247 h 628650"/>
                <a:gd name="connsiteX22" fmla="*/ 136936 w 352425"/>
                <a:gd name="connsiteY22" fmla="*/ 531992 h 628650"/>
                <a:gd name="connsiteX23" fmla="*/ 131221 w 352425"/>
                <a:gd name="connsiteY23" fmla="*/ 605334 h 628650"/>
                <a:gd name="connsiteX24" fmla="*/ 299813 w 352425"/>
                <a:gd name="connsiteY24" fmla="*/ 621527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2425" h="628650">
                  <a:moveTo>
                    <a:pt x="299813" y="621527"/>
                  </a:moveTo>
                  <a:lnTo>
                    <a:pt x="305528" y="550089"/>
                  </a:lnTo>
                  <a:cubicBezTo>
                    <a:pt x="305528" y="550089"/>
                    <a:pt x="341723" y="550089"/>
                    <a:pt x="342676" y="480557"/>
                  </a:cubicBezTo>
                  <a:lnTo>
                    <a:pt x="347438" y="222429"/>
                  </a:lnTo>
                  <a:cubicBezTo>
                    <a:pt x="347438" y="222429"/>
                    <a:pt x="346486" y="200522"/>
                    <a:pt x="323626" y="200522"/>
                  </a:cubicBezTo>
                  <a:cubicBezTo>
                    <a:pt x="305528" y="200522"/>
                    <a:pt x="303623" y="226239"/>
                    <a:pt x="303623" y="226239"/>
                  </a:cubicBezTo>
                  <a:cubicBezTo>
                    <a:pt x="303623" y="226239"/>
                    <a:pt x="297909" y="315774"/>
                    <a:pt x="294098" y="314822"/>
                  </a:cubicBezTo>
                  <a:cubicBezTo>
                    <a:pt x="280763" y="313869"/>
                    <a:pt x="290288" y="106224"/>
                    <a:pt x="289336" y="96699"/>
                  </a:cubicBezTo>
                  <a:cubicBezTo>
                    <a:pt x="289336" y="82412"/>
                    <a:pt x="282669" y="67172"/>
                    <a:pt x="262666" y="66219"/>
                  </a:cubicBezTo>
                  <a:cubicBezTo>
                    <a:pt x="237901" y="66219"/>
                    <a:pt x="235996" y="90984"/>
                    <a:pt x="235996" y="98604"/>
                  </a:cubicBezTo>
                  <a:cubicBezTo>
                    <a:pt x="235043" y="107177"/>
                    <a:pt x="228376" y="304344"/>
                    <a:pt x="222661" y="312917"/>
                  </a:cubicBezTo>
                  <a:cubicBezTo>
                    <a:pt x="216946" y="320537"/>
                    <a:pt x="206468" y="38597"/>
                    <a:pt x="206468" y="38597"/>
                  </a:cubicBezTo>
                  <a:cubicBezTo>
                    <a:pt x="206468" y="38597"/>
                    <a:pt x="208373" y="6212"/>
                    <a:pt x="178846" y="7164"/>
                  </a:cubicBezTo>
                  <a:cubicBezTo>
                    <a:pt x="148366" y="8117"/>
                    <a:pt x="154081" y="34787"/>
                    <a:pt x="154081" y="50027"/>
                  </a:cubicBezTo>
                  <a:cubicBezTo>
                    <a:pt x="154081" y="65267"/>
                    <a:pt x="157891" y="296724"/>
                    <a:pt x="154081" y="306249"/>
                  </a:cubicBezTo>
                  <a:cubicBezTo>
                    <a:pt x="151223" y="315774"/>
                    <a:pt x="125506" y="80507"/>
                    <a:pt x="125506" y="80507"/>
                  </a:cubicBezTo>
                  <a:cubicBezTo>
                    <a:pt x="125506" y="80507"/>
                    <a:pt x="124553" y="54789"/>
                    <a:pt x="100741" y="55742"/>
                  </a:cubicBezTo>
                  <a:cubicBezTo>
                    <a:pt x="75976" y="57647"/>
                    <a:pt x="79786" y="93842"/>
                    <a:pt x="79786" y="93842"/>
                  </a:cubicBezTo>
                  <a:lnTo>
                    <a:pt x="75976" y="309107"/>
                  </a:lnTo>
                  <a:lnTo>
                    <a:pt x="52163" y="241479"/>
                  </a:lnTo>
                  <a:cubicBezTo>
                    <a:pt x="52163" y="241479"/>
                    <a:pt x="43591" y="216714"/>
                    <a:pt x="21684" y="223382"/>
                  </a:cubicBezTo>
                  <a:cubicBezTo>
                    <a:pt x="-224" y="230049"/>
                    <a:pt x="8348" y="260529"/>
                    <a:pt x="11206" y="286247"/>
                  </a:cubicBezTo>
                  <a:cubicBezTo>
                    <a:pt x="14063" y="306249"/>
                    <a:pt x="35018" y="526277"/>
                    <a:pt x="136936" y="531992"/>
                  </a:cubicBezTo>
                  <a:lnTo>
                    <a:pt x="131221" y="605334"/>
                  </a:lnTo>
                  <a:lnTo>
                    <a:pt x="299813" y="621527"/>
                  </a:lnTo>
                  <a:close/>
                </a:path>
              </a:pathLst>
            </a:custGeom>
            <a:solidFill>
              <a:srgbClr val="F5C5AF"/>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5C5A3DA6-8CA9-4B71-8056-DE547A191C0D}"/>
                </a:ext>
              </a:extLst>
            </p:cNvPr>
            <p:cNvSpPr/>
            <p:nvPr/>
          </p:nvSpPr>
          <p:spPr>
            <a:xfrm>
              <a:off x="7891142" y="5342025"/>
              <a:ext cx="99730" cy="124663"/>
            </a:xfrm>
            <a:custGeom>
              <a:avLst/>
              <a:gdLst>
                <a:gd name="connsiteX0" fmla="*/ 36671 w 38100"/>
                <a:gd name="connsiteY0" fmla="*/ 38606 h 47625"/>
                <a:gd name="connsiteX1" fmla="*/ 24289 w 38100"/>
                <a:gd name="connsiteY1" fmla="*/ 7174 h 47625"/>
                <a:gd name="connsiteX2" fmla="*/ 7144 w 38100"/>
                <a:gd name="connsiteY2" fmla="*/ 37654 h 47625"/>
                <a:gd name="connsiteX3" fmla="*/ 36671 w 38100"/>
                <a:gd name="connsiteY3" fmla="*/ 38606 h 47625"/>
              </a:gdLst>
              <a:ahLst/>
              <a:cxnLst>
                <a:cxn ang="0">
                  <a:pos x="connsiteX0" y="connsiteY0"/>
                </a:cxn>
                <a:cxn ang="0">
                  <a:pos x="connsiteX1" y="connsiteY1"/>
                </a:cxn>
                <a:cxn ang="0">
                  <a:pos x="connsiteX2" y="connsiteY2"/>
                </a:cxn>
                <a:cxn ang="0">
                  <a:pos x="connsiteX3" y="connsiteY3"/>
                </a:cxn>
              </a:cxnLst>
              <a:rect l="l" t="t" r="r" b="b"/>
              <a:pathLst>
                <a:path w="38100" h="47625">
                  <a:moveTo>
                    <a:pt x="36671" y="38606"/>
                  </a:moveTo>
                  <a:cubicBezTo>
                    <a:pt x="36671" y="38606"/>
                    <a:pt x="41434" y="9079"/>
                    <a:pt x="24289" y="7174"/>
                  </a:cubicBezTo>
                  <a:cubicBezTo>
                    <a:pt x="7144" y="6221"/>
                    <a:pt x="8096" y="28129"/>
                    <a:pt x="7144" y="37654"/>
                  </a:cubicBezTo>
                  <a:cubicBezTo>
                    <a:pt x="7144" y="37654"/>
                    <a:pt x="21431" y="50036"/>
                    <a:pt x="36671" y="38606"/>
                  </a:cubicBezTo>
                  <a:close/>
                </a:path>
              </a:pathLst>
            </a:custGeom>
            <a:solidFill>
              <a:srgbClr val="F4E7D7"/>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1FE5994A-C631-4353-9E47-AF0DE8013C1C}"/>
                </a:ext>
              </a:extLst>
            </p:cNvPr>
            <p:cNvSpPr/>
            <p:nvPr/>
          </p:nvSpPr>
          <p:spPr>
            <a:xfrm>
              <a:off x="7714120" y="4995309"/>
              <a:ext cx="124663" cy="149595"/>
            </a:xfrm>
            <a:custGeom>
              <a:avLst/>
              <a:gdLst>
                <a:gd name="connsiteX0" fmla="*/ 45244 w 47625"/>
                <a:gd name="connsiteY0" fmla="*/ 48189 h 57150"/>
                <a:gd name="connsiteX1" fmla="*/ 29051 w 47625"/>
                <a:gd name="connsiteY1" fmla="*/ 7232 h 57150"/>
                <a:gd name="connsiteX2" fmla="*/ 7144 w 47625"/>
                <a:gd name="connsiteY2" fmla="*/ 47237 h 57150"/>
                <a:gd name="connsiteX3" fmla="*/ 45244 w 47625"/>
                <a:gd name="connsiteY3" fmla="*/ 48189 h 57150"/>
              </a:gdLst>
              <a:ahLst/>
              <a:cxnLst>
                <a:cxn ang="0">
                  <a:pos x="connsiteX0" y="connsiteY0"/>
                </a:cxn>
                <a:cxn ang="0">
                  <a:pos x="connsiteX1" y="connsiteY1"/>
                </a:cxn>
                <a:cxn ang="0">
                  <a:pos x="connsiteX2" y="connsiteY2"/>
                </a:cxn>
                <a:cxn ang="0">
                  <a:pos x="connsiteX3" y="connsiteY3"/>
                </a:cxn>
              </a:cxnLst>
              <a:rect l="l" t="t" r="r" b="b"/>
              <a:pathLst>
                <a:path w="47625" h="57150">
                  <a:moveTo>
                    <a:pt x="45244" y="48189"/>
                  </a:moveTo>
                  <a:cubicBezTo>
                    <a:pt x="45244" y="48189"/>
                    <a:pt x="51911" y="9137"/>
                    <a:pt x="29051" y="7232"/>
                  </a:cubicBezTo>
                  <a:cubicBezTo>
                    <a:pt x="7144" y="5327"/>
                    <a:pt x="8096" y="34854"/>
                    <a:pt x="7144" y="47237"/>
                  </a:cubicBezTo>
                  <a:cubicBezTo>
                    <a:pt x="7144" y="47237"/>
                    <a:pt x="25241" y="63429"/>
                    <a:pt x="45244" y="48189"/>
                  </a:cubicBezTo>
                  <a:close/>
                </a:path>
              </a:pathLst>
            </a:custGeom>
            <a:solidFill>
              <a:srgbClr val="F4E7D7"/>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689A155F-92AD-4B82-BB0C-81E9E6E63432}"/>
                </a:ext>
              </a:extLst>
            </p:cNvPr>
            <p:cNvSpPr/>
            <p:nvPr/>
          </p:nvSpPr>
          <p:spPr>
            <a:xfrm>
              <a:off x="7502085" y="4840901"/>
              <a:ext cx="124663" cy="149595"/>
            </a:xfrm>
            <a:custGeom>
              <a:avLst/>
              <a:gdLst>
                <a:gd name="connsiteX0" fmla="*/ 45286 w 47625"/>
                <a:gd name="connsiteY0" fmla="*/ 47171 h 57150"/>
                <a:gd name="connsiteX1" fmla="*/ 27188 w 47625"/>
                <a:gd name="connsiteY1" fmla="*/ 7166 h 57150"/>
                <a:gd name="connsiteX2" fmla="*/ 7186 w 47625"/>
                <a:gd name="connsiteY2" fmla="*/ 48124 h 57150"/>
                <a:gd name="connsiteX3" fmla="*/ 45286 w 47625"/>
                <a:gd name="connsiteY3" fmla="*/ 47171 h 57150"/>
              </a:gdLst>
              <a:ahLst/>
              <a:cxnLst>
                <a:cxn ang="0">
                  <a:pos x="connsiteX0" y="connsiteY0"/>
                </a:cxn>
                <a:cxn ang="0">
                  <a:pos x="connsiteX1" y="connsiteY1"/>
                </a:cxn>
                <a:cxn ang="0">
                  <a:pos x="connsiteX2" y="connsiteY2"/>
                </a:cxn>
                <a:cxn ang="0">
                  <a:pos x="connsiteX3" y="connsiteY3"/>
                </a:cxn>
              </a:cxnLst>
              <a:rect l="l" t="t" r="r" b="b"/>
              <a:pathLst>
                <a:path w="47625" h="57150">
                  <a:moveTo>
                    <a:pt x="45286" y="47171"/>
                  </a:moveTo>
                  <a:cubicBezTo>
                    <a:pt x="45286" y="47171"/>
                    <a:pt x="49095" y="7166"/>
                    <a:pt x="27188" y="7166"/>
                  </a:cubicBezTo>
                  <a:cubicBezTo>
                    <a:pt x="5281" y="6214"/>
                    <a:pt x="7186" y="35741"/>
                    <a:pt x="7186" y="48124"/>
                  </a:cubicBezTo>
                  <a:cubicBezTo>
                    <a:pt x="6233" y="48124"/>
                    <a:pt x="26236" y="63364"/>
                    <a:pt x="45286" y="47171"/>
                  </a:cubicBezTo>
                  <a:close/>
                </a:path>
              </a:pathLst>
            </a:custGeom>
            <a:solidFill>
              <a:srgbClr val="F4E7D7"/>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 xmlns:a16="http://schemas.microsoft.com/office/drawing/2014/main" id="{5AC03BF6-FC80-4024-ABE5-F8712A533698}"/>
                </a:ext>
              </a:extLst>
            </p:cNvPr>
            <p:cNvSpPr/>
            <p:nvPr/>
          </p:nvSpPr>
          <p:spPr>
            <a:xfrm>
              <a:off x="7302617" y="4973102"/>
              <a:ext cx="124663" cy="149595"/>
            </a:xfrm>
            <a:custGeom>
              <a:avLst/>
              <a:gdLst>
                <a:gd name="connsiteX0" fmla="*/ 43384 w 47625"/>
                <a:gd name="connsiteY0" fmla="*/ 45244 h 57150"/>
                <a:gd name="connsiteX1" fmla="*/ 26239 w 47625"/>
                <a:gd name="connsiteY1" fmla="*/ 7144 h 57150"/>
                <a:gd name="connsiteX2" fmla="*/ 7189 w 47625"/>
                <a:gd name="connsiteY2" fmla="*/ 46196 h 57150"/>
                <a:gd name="connsiteX3" fmla="*/ 43384 w 47625"/>
                <a:gd name="connsiteY3" fmla="*/ 45244 h 57150"/>
              </a:gdLst>
              <a:ahLst/>
              <a:cxnLst>
                <a:cxn ang="0">
                  <a:pos x="connsiteX0" y="connsiteY0"/>
                </a:cxn>
                <a:cxn ang="0">
                  <a:pos x="connsiteX1" y="connsiteY1"/>
                </a:cxn>
                <a:cxn ang="0">
                  <a:pos x="connsiteX2" y="connsiteY2"/>
                </a:cxn>
                <a:cxn ang="0">
                  <a:pos x="connsiteX3" y="connsiteY3"/>
                </a:cxn>
              </a:cxnLst>
              <a:rect l="l" t="t" r="r" b="b"/>
              <a:pathLst>
                <a:path w="47625" h="57150">
                  <a:moveTo>
                    <a:pt x="43384" y="45244"/>
                  </a:moveTo>
                  <a:cubicBezTo>
                    <a:pt x="43384" y="45244"/>
                    <a:pt x="47194" y="7144"/>
                    <a:pt x="26239" y="7144"/>
                  </a:cubicBezTo>
                  <a:cubicBezTo>
                    <a:pt x="5284" y="7144"/>
                    <a:pt x="7189" y="34766"/>
                    <a:pt x="7189" y="46196"/>
                  </a:cubicBezTo>
                  <a:cubicBezTo>
                    <a:pt x="7189" y="46196"/>
                    <a:pt x="26239" y="60484"/>
                    <a:pt x="43384" y="45244"/>
                  </a:cubicBezTo>
                  <a:close/>
                </a:path>
              </a:pathLst>
            </a:custGeom>
            <a:solidFill>
              <a:srgbClr val="F4E7D7"/>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A3CE21A7-1477-44FA-9356-77F3815E1ECB}"/>
                </a:ext>
              </a:extLst>
            </p:cNvPr>
            <p:cNvSpPr/>
            <p:nvPr/>
          </p:nvSpPr>
          <p:spPr>
            <a:xfrm>
              <a:off x="7107602" y="5400478"/>
              <a:ext cx="124663" cy="149595"/>
            </a:xfrm>
            <a:custGeom>
              <a:avLst/>
              <a:gdLst>
                <a:gd name="connsiteX0" fmla="*/ 49305 w 47625"/>
                <a:gd name="connsiteY0" fmla="*/ 41993 h 57150"/>
                <a:gd name="connsiteX1" fmla="*/ 20730 w 47625"/>
                <a:gd name="connsiteY1" fmla="*/ 7703 h 57150"/>
                <a:gd name="connsiteX2" fmla="*/ 12158 w 47625"/>
                <a:gd name="connsiteY2" fmla="*/ 53422 h 57150"/>
                <a:gd name="connsiteX3" fmla="*/ 49305 w 47625"/>
                <a:gd name="connsiteY3" fmla="*/ 41993 h 57150"/>
              </a:gdLst>
              <a:ahLst/>
              <a:cxnLst>
                <a:cxn ang="0">
                  <a:pos x="connsiteX0" y="connsiteY0"/>
                </a:cxn>
                <a:cxn ang="0">
                  <a:pos x="connsiteX1" y="connsiteY1"/>
                </a:cxn>
                <a:cxn ang="0">
                  <a:pos x="connsiteX2" y="connsiteY2"/>
                </a:cxn>
                <a:cxn ang="0">
                  <a:pos x="connsiteX3" y="connsiteY3"/>
                </a:cxn>
              </a:cxnLst>
              <a:rect l="l" t="t" r="r" b="b"/>
              <a:pathLst>
                <a:path w="47625" h="57150">
                  <a:moveTo>
                    <a:pt x="49305" y="41993"/>
                  </a:moveTo>
                  <a:cubicBezTo>
                    <a:pt x="49305" y="41993"/>
                    <a:pt x="42638" y="1988"/>
                    <a:pt x="20730" y="7703"/>
                  </a:cubicBezTo>
                  <a:cubicBezTo>
                    <a:pt x="-1177" y="12465"/>
                    <a:pt x="9300" y="41040"/>
                    <a:pt x="12158" y="53422"/>
                  </a:cubicBezTo>
                  <a:cubicBezTo>
                    <a:pt x="12158" y="52470"/>
                    <a:pt x="35018" y="62947"/>
                    <a:pt x="49305" y="41993"/>
                  </a:cubicBezTo>
                  <a:close/>
                </a:path>
              </a:pathLst>
            </a:custGeom>
            <a:solidFill>
              <a:srgbClr val="F4E7D7"/>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 xmlns:a16="http://schemas.microsoft.com/office/drawing/2014/main" id="{BD2A62D8-3CE1-4CAA-B8EA-72DBE36D2245}"/>
                </a:ext>
              </a:extLst>
            </p:cNvPr>
            <p:cNvSpPr/>
            <p:nvPr/>
          </p:nvSpPr>
          <p:spPr>
            <a:xfrm>
              <a:off x="7350106" y="6284552"/>
              <a:ext cx="648245" cy="573448"/>
            </a:xfrm>
            <a:custGeom>
              <a:avLst/>
              <a:gdLst>
                <a:gd name="connsiteX0" fmla="*/ 7144 w 247650"/>
                <a:gd name="connsiteY0" fmla="*/ 7144 h 219075"/>
                <a:gd name="connsiteX1" fmla="*/ 243364 w 247650"/>
                <a:gd name="connsiteY1" fmla="*/ 7144 h 219075"/>
                <a:gd name="connsiteX2" fmla="*/ 243364 w 247650"/>
                <a:gd name="connsiteY2" fmla="*/ 211931 h 219075"/>
                <a:gd name="connsiteX3" fmla="*/ 7144 w 247650"/>
                <a:gd name="connsiteY3" fmla="*/ 211931 h 219075"/>
              </a:gdLst>
              <a:ahLst/>
              <a:cxnLst>
                <a:cxn ang="0">
                  <a:pos x="connsiteX0" y="connsiteY0"/>
                </a:cxn>
                <a:cxn ang="0">
                  <a:pos x="connsiteX1" y="connsiteY1"/>
                </a:cxn>
                <a:cxn ang="0">
                  <a:pos x="connsiteX2" y="connsiteY2"/>
                </a:cxn>
                <a:cxn ang="0">
                  <a:pos x="connsiteX3" y="connsiteY3"/>
                </a:cxn>
              </a:cxnLst>
              <a:rect l="l" t="t" r="r" b="b"/>
              <a:pathLst>
                <a:path w="247650" h="219075">
                  <a:moveTo>
                    <a:pt x="7144" y="7144"/>
                  </a:moveTo>
                  <a:lnTo>
                    <a:pt x="243364" y="7144"/>
                  </a:lnTo>
                  <a:lnTo>
                    <a:pt x="243364" y="211931"/>
                  </a:lnTo>
                  <a:lnTo>
                    <a:pt x="7144" y="211931"/>
                  </a:lnTo>
                  <a:close/>
                </a:path>
              </a:pathLst>
            </a:custGeom>
            <a:solidFill>
              <a:srgbClr val="5BB8F3"/>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 xmlns:a16="http://schemas.microsoft.com/office/drawing/2014/main" id="{FBC08B41-C194-4762-BF0C-FCE36D049F90}"/>
                </a:ext>
              </a:extLst>
            </p:cNvPr>
            <p:cNvSpPr/>
            <p:nvPr/>
          </p:nvSpPr>
          <p:spPr>
            <a:xfrm>
              <a:off x="7350106" y="6284552"/>
              <a:ext cx="648245" cy="249325"/>
            </a:xfrm>
            <a:custGeom>
              <a:avLst/>
              <a:gdLst>
                <a:gd name="connsiteX0" fmla="*/ 7144 w 247650"/>
                <a:gd name="connsiteY0" fmla="*/ 7144 h 95250"/>
                <a:gd name="connsiteX1" fmla="*/ 243364 w 247650"/>
                <a:gd name="connsiteY1" fmla="*/ 7144 h 95250"/>
                <a:gd name="connsiteX2" fmla="*/ 243364 w 247650"/>
                <a:gd name="connsiteY2" fmla="*/ 91916 h 95250"/>
                <a:gd name="connsiteX3" fmla="*/ 7144 w 247650"/>
                <a:gd name="connsiteY3" fmla="*/ 91916 h 95250"/>
              </a:gdLst>
              <a:ahLst/>
              <a:cxnLst>
                <a:cxn ang="0">
                  <a:pos x="connsiteX0" y="connsiteY0"/>
                </a:cxn>
                <a:cxn ang="0">
                  <a:pos x="connsiteX1" y="connsiteY1"/>
                </a:cxn>
                <a:cxn ang="0">
                  <a:pos x="connsiteX2" y="connsiteY2"/>
                </a:cxn>
                <a:cxn ang="0">
                  <a:pos x="connsiteX3" y="connsiteY3"/>
                </a:cxn>
              </a:cxnLst>
              <a:rect l="l" t="t" r="r" b="b"/>
              <a:pathLst>
                <a:path w="247650" h="95250">
                  <a:moveTo>
                    <a:pt x="7144" y="7144"/>
                  </a:moveTo>
                  <a:lnTo>
                    <a:pt x="243364" y="7144"/>
                  </a:lnTo>
                  <a:lnTo>
                    <a:pt x="243364" y="91916"/>
                  </a:lnTo>
                  <a:lnTo>
                    <a:pt x="7144" y="91916"/>
                  </a:lnTo>
                  <a:close/>
                </a:path>
              </a:pathLst>
            </a:custGeom>
            <a:solidFill>
              <a:srgbClr val="26A0DD"/>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E6E5B3EB-0350-4580-AFB7-8E9C508A96E8}"/>
                </a:ext>
              </a:extLst>
            </p:cNvPr>
            <p:cNvSpPr/>
            <p:nvPr/>
          </p:nvSpPr>
          <p:spPr>
            <a:xfrm>
              <a:off x="7833796" y="6349377"/>
              <a:ext cx="124663" cy="124663"/>
            </a:xfrm>
            <a:custGeom>
              <a:avLst/>
              <a:gdLst>
                <a:gd name="connsiteX0" fmla="*/ 43339 w 47625"/>
                <a:gd name="connsiteY0" fmla="*/ 25241 h 47625"/>
                <a:gd name="connsiteX1" fmla="*/ 25241 w 47625"/>
                <a:gd name="connsiteY1" fmla="*/ 43339 h 47625"/>
                <a:gd name="connsiteX2" fmla="*/ 7144 w 47625"/>
                <a:gd name="connsiteY2" fmla="*/ 25241 h 47625"/>
                <a:gd name="connsiteX3" fmla="*/ 25241 w 47625"/>
                <a:gd name="connsiteY3" fmla="*/ 7144 h 47625"/>
                <a:gd name="connsiteX4" fmla="*/ 43339 w 47625"/>
                <a:gd name="connsiteY4" fmla="*/ 252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3339" y="25241"/>
                  </a:moveTo>
                  <a:cubicBezTo>
                    <a:pt x="43339" y="35236"/>
                    <a:pt x="35236" y="43339"/>
                    <a:pt x="25241" y="43339"/>
                  </a:cubicBezTo>
                  <a:cubicBezTo>
                    <a:pt x="15246" y="43339"/>
                    <a:pt x="7144" y="35236"/>
                    <a:pt x="7144" y="25241"/>
                  </a:cubicBezTo>
                  <a:cubicBezTo>
                    <a:pt x="7144" y="15246"/>
                    <a:pt x="15246" y="7144"/>
                    <a:pt x="25241" y="7144"/>
                  </a:cubicBezTo>
                  <a:cubicBezTo>
                    <a:pt x="35236" y="7144"/>
                    <a:pt x="43339" y="15246"/>
                    <a:pt x="43339" y="25241"/>
                  </a:cubicBezTo>
                  <a:close/>
                </a:path>
              </a:pathLst>
            </a:custGeom>
            <a:solidFill>
              <a:srgbClr val="B4E5F9"/>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E8D83824-FB98-4F1D-AD19-757853052211}"/>
                </a:ext>
              </a:extLst>
            </p:cNvPr>
            <p:cNvSpPr/>
            <p:nvPr/>
          </p:nvSpPr>
          <p:spPr>
            <a:xfrm>
              <a:off x="4178690" y="4815973"/>
              <a:ext cx="922503" cy="1645546"/>
            </a:xfrm>
            <a:custGeom>
              <a:avLst/>
              <a:gdLst>
                <a:gd name="connsiteX0" fmla="*/ 54769 w 352425"/>
                <a:gd name="connsiteY0" fmla="*/ 621527 h 628650"/>
                <a:gd name="connsiteX1" fmla="*/ 49054 w 352425"/>
                <a:gd name="connsiteY1" fmla="*/ 550089 h 628650"/>
                <a:gd name="connsiteX2" fmla="*/ 11906 w 352425"/>
                <a:gd name="connsiteY2" fmla="*/ 480557 h 628650"/>
                <a:gd name="connsiteX3" fmla="*/ 7144 w 352425"/>
                <a:gd name="connsiteY3" fmla="*/ 222429 h 628650"/>
                <a:gd name="connsiteX4" fmla="*/ 30956 w 352425"/>
                <a:gd name="connsiteY4" fmla="*/ 200522 h 628650"/>
                <a:gd name="connsiteX5" fmla="*/ 50959 w 352425"/>
                <a:gd name="connsiteY5" fmla="*/ 226239 h 628650"/>
                <a:gd name="connsiteX6" fmla="*/ 60484 w 352425"/>
                <a:gd name="connsiteY6" fmla="*/ 314822 h 628650"/>
                <a:gd name="connsiteX7" fmla="*/ 65246 w 352425"/>
                <a:gd name="connsiteY7" fmla="*/ 96699 h 628650"/>
                <a:gd name="connsiteX8" fmla="*/ 91916 w 352425"/>
                <a:gd name="connsiteY8" fmla="*/ 66219 h 628650"/>
                <a:gd name="connsiteX9" fmla="*/ 118586 w 352425"/>
                <a:gd name="connsiteY9" fmla="*/ 98604 h 628650"/>
                <a:gd name="connsiteX10" fmla="*/ 131921 w 352425"/>
                <a:gd name="connsiteY10" fmla="*/ 312917 h 628650"/>
                <a:gd name="connsiteX11" fmla="*/ 148114 w 352425"/>
                <a:gd name="connsiteY11" fmla="*/ 38597 h 628650"/>
                <a:gd name="connsiteX12" fmla="*/ 175736 w 352425"/>
                <a:gd name="connsiteY12" fmla="*/ 7164 h 628650"/>
                <a:gd name="connsiteX13" fmla="*/ 200501 w 352425"/>
                <a:gd name="connsiteY13" fmla="*/ 50027 h 628650"/>
                <a:gd name="connsiteX14" fmla="*/ 200501 w 352425"/>
                <a:gd name="connsiteY14" fmla="*/ 306249 h 628650"/>
                <a:gd name="connsiteX15" fmla="*/ 229076 w 352425"/>
                <a:gd name="connsiteY15" fmla="*/ 80507 h 628650"/>
                <a:gd name="connsiteX16" fmla="*/ 253841 w 352425"/>
                <a:gd name="connsiteY16" fmla="*/ 55742 h 628650"/>
                <a:gd name="connsiteX17" fmla="*/ 274796 w 352425"/>
                <a:gd name="connsiteY17" fmla="*/ 93842 h 628650"/>
                <a:gd name="connsiteX18" fmla="*/ 278606 w 352425"/>
                <a:gd name="connsiteY18" fmla="*/ 309107 h 628650"/>
                <a:gd name="connsiteX19" fmla="*/ 302419 w 352425"/>
                <a:gd name="connsiteY19" fmla="*/ 241479 h 628650"/>
                <a:gd name="connsiteX20" fmla="*/ 332899 w 352425"/>
                <a:gd name="connsiteY20" fmla="*/ 223382 h 628650"/>
                <a:gd name="connsiteX21" fmla="*/ 343376 w 352425"/>
                <a:gd name="connsiteY21" fmla="*/ 286247 h 628650"/>
                <a:gd name="connsiteX22" fmla="*/ 217646 w 352425"/>
                <a:gd name="connsiteY22" fmla="*/ 531992 h 628650"/>
                <a:gd name="connsiteX23" fmla="*/ 223361 w 352425"/>
                <a:gd name="connsiteY23" fmla="*/ 605334 h 628650"/>
                <a:gd name="connsiteX24" fmla="*/ 54769 w 352425"/>
                <a:gd name="connsiteY24" fmla="*/ 621527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2425" h="628650">
                  <a:moveTo>
                    <a:pt x="54769" y="621527"/>
                  </a:moveTo>
                  <a:lnTo>
                    <a:pt x="49054" y="550089"/>
                  </a:lnTo>
                  <a:cubicBezTo>
                    <a:pt x="49054" y="550089"/>
                    <a:pt x="12859" y="550089"/>
                    <a:pt x="11906" y="480557"/>
                  </a:cubicBezTo>
                  <a:lnTo>
                    <a:pt x="7144" y="222429"/>
                  </a:lnTo>
                  <a:cubicBezTo>
                    <a:pt x="7144" y="222429"/>
                    <a:pt x="8096" y="200522"/>
                    <a:pt x="30956" y="200522"/>
                  </a:cubicBezTo>
                  <a:cubicBezTo>
                    <a:pt x="49054" y="200522"/>
                    <a:pt x="50959" y="226239"/>
                    <a:pt x="50959" y="226239"/>
                  </a:cubicBezTo>
                  <a:cubicBezTo>
                    <a:pt x="50959" y="226239"/>
                    <a:pt x="56674" y="315774"/>
                    <a:pt x="60484" y="314822"/>
                  </a:cubicBezTo>
                  <a:cubicBezTo>
                    <a:pt x="73819" y="313869"/>
                    <a:pt x="64294" y="106224"/>
                    <a:pt x="65246" y="96699"/>
                  </a:cubicBezTo>
                  <a:cubicBezTo>
                    <a:pt x="65246" y="82412"/>
                    <a:pt x="71914" y="67172"/>
                    <a:pt x="91916" y="66219"/>
                  </a:cubicBezTo>
                  <a:cubicBezTo>
                    <a:pt x="116681" y="66219"/>
                    <a:pt x="118586" y="90984"/>
                    <a:pt x="118586" y="98604"/>
                  </a:cubicBezTo>
                  <a:cubicBezTo>
                    <a:pt x="119539" y="107177"/>
                    <a:pt x="126206" y="304344"/>
                    <a:pt x="131921" y="312917"/>
                  </a:cubicBezTo>
                  <a:cubicBezTo>
                    <a:pt x="137636" y="320537"/>
                    <a:pt x="148114" y="38597"/>
                    <a:pt x="148114" y="38597"/>
                  </a:cubicBezTo>
                  <a:cubicBezTo>
                    <a:pt x="148114" y="38597"/>
                    <a:pt x="146209" y="6212"/>
                    <a:pt x="175736" y="7164"/>
                  </a:cubicBezTo>
                  <a:cubicBezTo>
                    <a:pt x="206216" y="8117"/>
                    <a:pt x="200501" y="34787"/>
                    <a:pt x="200501" y="50027"/>
                  </a:cubicBezTo>
                  <a:cubicBezTo>
                    <a:pt x="200501" y="65267"/>
                    <a:pt x="196691" y="296724"/>
                    <a:pt x="200501" y="306249"/>
                  </a:cubicBezTo>
                  <a:cubicBezTo>
                    <a:pt x="203359" y="315774"/>
                    <a:pt x="229076" y="80507"/>
                    <a:pt x="229076" y="80507"/>
                  </a:cubicBezTo>
                  <a:cubicBezTo>
                    <a:pt x="229076" y="80507"/>
                    <a:pt x="230029" y="54789"/>
                    <a:pt x="253841" y="55742"/>
                  </a:cubicBezTo>
                  <a:cubicBezTo>
                    <a:pt x="278606" y="57647"/>
                    <a:pt x="274796" y="93842"/>
                    <a:pt x="274796" y="93842"/>
                  </a:cubicBezTo>
                  <a:lnTo>
                    <a:pt x="278606" y="309107"/>
                  </a:lnTo>
                  <a:lnTo>
                    <a:pt x="302419" y="241479"/>
                  </a:lnTo>
                  <a:cubicBezTo>
                    <a:pt x="302419" y="241479"/>
                    <a:pt x="310991" y="216714"/>
                    <a:pt x="332899" y="223382"/>
                  </a:cubicBezTo>
                  <a:cubicBezTo>
                    <a:pt x="354806" y="230049"/>
                    <a:pt x="346234" y="260529"/>
                    <a:pt x="343376" y="286247"/>
                  </a:cubicBezTo>
                  <a:cubicBezTo>
                    <a:pt x="340519" y="306249"/>
                    <a:pt x="319564" y="526277"/>
                    <a:pt x="217646" y="531992"/>
                  </a:cubicBezTo>
                  <a:lnTo>
                    <a:pt x="223361" y="605334"/>
                  </a:lnTo>
                  <a:lnTo>
                    <a:pt x="54769" y="621527"/>
                  </a:lnTo>
                  <a:close/>
                </a:path>
              </a:pathLst>
            </a:custGeom>
            <a:solidFill>
              <a:srgbClr val="F5C5AF"/>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2EFB6AFA-EC6E-4047-AAB6-A71E838FCA3F}"/>
                </a:ext>
              </a:extLst>
            </p:cNvPr>
            <p:cNvSpPr/>
            <p:nvPr/>
          </p:nvSpPr>
          <p:spPr>
            <a:xfrm>
              <a:off x="4197047" y="5342025"/>
              <a:ext cx="99730" cy="124663"/>
            </a:xfrm>
            <a:custGeom>
              <a:avLst/>
              <a:gdLst>
                <a:gd name="connsiteX0" fmla="*/ 7751 w 38100"/>
                <a:gd name="connsiteY0" fmla="*/ 38606 h 47625"/>
                <a:gd name="connsiteX1" fmla="*/ 20134 w 38100"/>
                <a:gd name="connsiteY1" fmla="*/ 7174 h 47625"/>
                <a:gd name="connsiteX2" fmla="*/ 37279 w 38100"/>
                <a:gd name="connsiteY2" fmla="*/ 37654 h 47625"/>
                <a:gd name="connsiteX3" fmla="*/ 7751 w 38100"/>
                <a:gd name="connsiteY3" fmla="*/ 38606 h 47625"/>
              </a:gdLst>
              <a:ahLst/>
              <a:cxnLst>
                <a:cxn ang="0">
                  <a:pos x="connsiteX0" y="connsiteY0"/>
                </a:cxn>
                <a:cxn ang="0">
                  <a:pos x="connsiteX1" y="connsiteY1"/>
                </a:cxn>
                <a:cxn ang="0">
                  <a:pos x="connsiteX2" y="connsiteY2"/>
                </a:cxn>
                <a:cxn ang="0">
                  <a:pos x="connsiteX3" y="connsiteY3"/>
                </a:cxn>
              </a:cxnLst>
              <a:rect l="l" t="t" r="r" b="b"/>
              <a:pathLst>
                <a:path w="38100" h="47625">
                  <a:moveTo>
                    <a:pt x="7751" y="38606"/>
                  </a:moveTo>
                  <a:cubicBezTo>
                    <a:pt x="7751" y="38606"/>
                    <a:pt x="2989" y="9079"/>
                    <a:pt x="20134" y="7174"/>
                  </a:cubicBezTo>
                  <a:cubicBezTo>
                    <a:pt x="37279" y="6221"/>
                    <a:pt x="36326" y="28129"/>
                    <a:pt x="37279" y="37654"/>
                  </a:cubicBezTo>
                  <a:cubicBezTo>
                    <a:pt x="37279" y="37654"/>
                    <a:pt x="22991" y="50036"/>
                    <a:pt x="7751" y="38606"/>
                  </a:cubicBezTo>
                  <a:close/>
                </a:path>
              </a:pathLst>
            </a:custGeom>
            <a:solidFill>
              <a:srgbClr val="F4E7D7"/>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8D3416E6-D11B-4BBA-83B8-8E59A6D98256}"/>
                </a:ext>
              </a:extLst>
            </p:cNvPr>
            <p:cNvSpPr/>
            <p:nvPr/>
          </p:nvSpPr>
          <p:spPr>
            <a:xfrm>
              <a:off x="4350848" y="4995309"/>
              <a:ext cx="124663" cy="149595"/>
            </a:xfrm>
            <a:custGeom>
              <a:avLst/>
              <a:gdLst>
                <a:gd name="connsiteX0" fmla="*/ 8049 w 47625"/>
                <a:gd name="connsiteY0" fmla="*/ 48189 h 57150"/>
                <a:gd name="connsiteX1" fmla="*/ 24241 w 47625"/>
                <a:gd name="connsiteY1" fmla="*/ 7232 h 57150"/>
                <a:gd name="connsiteX2" fmla="*/ 46149 w 47625"/>
                <a:gd name="connsiteY2" fmla="*/ 47237 h 57150"/>
                <a:gd name="connsiteX3" fmla="*/ 8049 w 47625"/>
                <a:gd name="connsiteY3" fmla="*/ 48189 h 57150"/>
              </a:gdLst>
              <a:ahLst/>
              <a:cxnLst>
                <a:cxn ang="0">
                  <a:pos x="connsiteX0" y="connsiteY0"/>
                </a:cxn>
                <a:cxn ang="0">
                  <a:pos x="connsiteX1" y="connsiteY1"/>
                </a:cxn>
                <a:cxn ang="0">
                  <a:pos x="connsiteX2" y="connsiteY2"/>
                </a:cxn>
                <a:cxn ang="0">
                  <a:pos x="connsiteX3" y="connsiteY3"/>
                </a:cxn>
              </a:cxnLst>
              <a:rect l="l" t="t" r="r" b="b"/>
              <a:pathLst>
                <a:path w="47625" h="57150">
                  <a:moveTo>
                    <a:pt x="8049" y="48189"/>
                  </a:moveTo>
                  <a:cubicBezTo>
                    <a:pt x="8049" y="48189"/>
                    <a:pt x="1381" y="9137"/>
                    <a:pt x="24241" y="7232"/>
                  </a:cubicBezTo>
                  <a:cubicBezTo>
                    <a:pt x="46149" y="5327"/>
                    <a:pt x="45196" y="34854"/>
                    <a:pt x="46149" y="47237"/>
                  </a:cubicBezTo>
                  <a:cubicBezTo>
                    <a:pt x="46149" y="47237"/>
                    <a:pt x="28051" y="63429"/>
                    <a:pt x="8049" y="48189"/>
                  </a:cubicBezTo>
                  <a:close/>
                </a:path>
              </a:pathLst>
            </a:custGeom>
            <a:solidFill>
              <a:srgbClr val="F4E7D7"/>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79705A5F-E0A0-4291-9868-F5CBC9074661}"/>
                </a:ext>
              </a:extLst>
            </p:cNvPr>
            <p:cNvSpPr/>
            <p:nvPr/>
          </p:nvSpPr>
          <p:spPr>
            <a:xfrm>
              <a:off x="4564480" y="4840901"/>
              <a:ext cx="124663" cy="149595"/>
            </a:xfrm>
            <a:custGeom>
              <a:avLst/>
              <a:gdLst>
                <a:gd name="connsiteX0" fmla="*/ 7397 w 47625"/>
                <a:gd name="connsiteY0" fmla="*/ 47171 h 57150"/>
                <a:gd name="connsiteX1" fmla="*/ 25495 w 47625"/>
                <a:gd name="connsiteY1" fmla="*/ 7166 h 57150"/>
                <a:gd name="connsiteX2" fmla="*/ 45498 w 47625"/>
                <a:gd name="connsiteY2" fmla="*/ 48124 h 57150"/>
                <a:gd name="connsiteX3" fmla="*/ 7397 w 47625"/>
                <a:gd name="connsiteY3" fmla="*/ 47171 h 57150"/>
              </a:gdLst>
              <a:ahLst/>
              <a:cxnLst>
                <a:cxn ang="0">
                  <a:pos x="connsiteX0" y="connsiteY0"/>
                </a:cxn>
                <a:cxn ang="0">
                  <a:pos x="connsiteX1" y="connsiteY1"/>
                </a:cxn>
                <a:cxn ang="0">
                  <a:pos x="connsiteX2" y="connsiteY2"/>
                </a:cxn>
                <a:cxn ang="0">
                  <a:pos x="connsiteX3" y="connsiteY3"/>
                </a:cxn>
              </a:cxnLst>
              <a:rect l="l" t="t" r="r" b="b"/>
              <a:pathLst>
                <a:path w="47625" h="57150">
                  <a:moveTo>
                    <a:pt x="7397" y="47171"/>
                  </a:moveTo>
                  <a:cubicBezTo>
                    <a:pt x="7397" y="47171"/>
                    <a:pt x="3587" y="7166"/>
                    <a:pt x="25495" y="7166"/>
                  </a:cubicBezTo>
                  <a:cubicBezTo>
                    <a:pt x="47402" y="6214"/>
                    <a:pt x="45498" y="35741"/>
                    <a:pt x="45498" y="48124"/>
                  </a:cubicBezTo>
                  <a:cubicBezTo>
                    <a:pt x="46450" y="48124"/>
                    <a:pt x="26448" y="63364"/>
                    <a:pt x="7397" y="47171"/>
                  </a:cubicBezTo>
                  <a:close/>
                </a:path>
              </a:pathLst>
            </a:custGeom>
            <a:solidFill>
              <a:srgbClr val="F4E7D7"/>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584EE85B-87E3-4765-B659-3B65FF8011A7}"/>
                </a:ext>
              </a:extLst>
            </p:cNvPr>
            <p:cNvSpPr/>
            <p:nvPr/>
          </p:nvSpPr>
          <p:spPr>
            <a:xfrm>
              <a:off x="4768882" y="4973102"/>
              <a:ext cx="124663" cy="149595"/>
            </a:xfrm>
            <a:custGeom>
              <a:avLst/>
              <a:gdLst>
                <a:gd name="connsiteX0" fmla="*/ 7415 w 47625"/>
                <a:gd name="connsiteY0" fmla="*/ 45244 h 57150"/>
                <a:gd name="connsiteX1" fmla="*/ 24560 w 47625"/>
                <a:gd name="connsiteY1" fmla="*/ 7144 h 57150"/>
                <a:gd name="connsiteX2" fmla="*/ 43610 w 47625"/>
                <a:gd name="connsiteY2" fmla="*/ 46196 h 57150"/>
                <a:gd name="connsiteX3" fmla="*/ 7415 w 47625"/>
                <a:gd name="connsiteY3" fmla="*/ 45244 h 57150"/>
              </a:gdLst>
              <a:ahLst/>
              <a:cxnLst>
                <a:cxn ang="0">
                  <a:pos x="connsiteX0" y="connsiteY0"/>
                </a:cxn>
                <a:cxn ang="0">
                  <a:pos x="connsiteX1" y="connsiteY1"/>
                </a:cxn>
                <a:cxn ang="0">
                  <a:pos x="connsiteX2" y="connsiteY2"/>
                </a:cxn>
                <a:cxn ang="0">
                  <a:pos x="connsiteX3" y="connsiteY3"/>
                </a:cxn>
              </a:cxnLst>
              <a:rect l="l" t="t" r="r" b="b"/>
              <a:pathLst>
                <a:path w="47625" h="57150">
                  <a:moveTo>
                    <a:pt x="7415" y="45244"/>
                  </a:moveTo>
                  <a:cubicBezTo>
                    <a:pt x="7415" y="45244"/>
                    <a:pt x="3605" y="7144"/>
                    <a:pt x="24560" y="7144"/>
                  </a:cubicBezTo>
                  <a:cubicBezTo>
                    <a:pt x="45515" y="7144"/>
                    <a:pt x="43610" y="34766"/>
                    <a:pt x="43610" y="46196"/>
                  </a:cubicBezTo>
                  <a:cubicBezTo>
                    <a:pt x="43610" y="46196"/>
                    <a:pt x="24560" y="60484"/>
                    <a:pt x="7415" y="45244"/>
                  </a:cubicBezTo>
                  <a:close/>
                </a:path>
              </a:pathLst>
            </a:custGeom>
            <a:solidFill>
              <a:srgbClr val="F4E7D7"/>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6C486FD7-0703-48DC-8A52-8825BB991D09}"/>
                </a:ext>
              </a:extLst>
            </p:cNvPr>
            <p:cNvSpPr/>
            <p:nvPr/>
          </p:nvSpPr>
          <p:spPr>
            <a:xfrm>
              <a:off x="4949106" y="5400478"/>
              <a:ext cx="124663" cy="149595"/>
            </a:xfrm>
            <a:custGeom>
              <a:avLst/>
              <a:gdLst>
                <a:gd name="connsiteX0" fmla="*/ 7144 w 47625"/>
                <a:gd name="connsiteY0" fmla="*/ 41993 h 57150"/>
                <a:gd name="connsiteX1" fmla="*/ 35719 w 47625"/>
                <a:gd name="connsiteY1" fmla="*/ 7703 h 57150"/>
                <a:gd name="connsiteX2" fmla="*/ 44291 w 47625"/>
                <a:gd name="connsiteY2" fmla="*/ 53422 h 57150"/>
                <a:gd name="connsiteX3" fmla="*/ 7144 w 47625"/>
                <a:gd name="connsiteY3" fmla="*/ 41993 h 57150"/>
              </a:gdLst>
              <a:ahLst/>
              <a:cxnLst>
                <a:cxn ang="0">
                  <a:pos x="connsiteX0" y="connsiteY0"/>
                </a:cxn>
                <a:cxn ang="0">
                  <a:pos x="connsiteX1" y="connsiteY1"/>
                </a:cxn>
                <a:cxn ang="0">
                  <a:pos x="connsiteX2" y="connsiteY2"/>
                </a:cxn>
                <a:cxn ang="0">
                  <a:pos x="connsiteX3" y="connsiteY3"/>
                </a:cxn>
              </a:cxnLst>
              <a:rect l="l" t="t" r="r" b="b"/>
              <a:pathLst>
                <a:path w="47625" h="57150">
                  <a:moveTo>
                    <a:pt x="7144" y="41993"/>
                  </a:moveTo>
                  <a:cubicBezTo>
                    <a:pt x="7144" y="41993"/>
                    <a:pt x="13811" y="1988"/>
                    <a:pt x="35719" y="7703"/>
                  </a:cubicBezTo>
                  <a:cubicBezTo>
                    <a:pt x="57626" y="12465"/>
                    <a:pt x="47149" y="41040"/>
                    <a:pt x="44291" y="53422"/>
                  </a:cubicBezTo>
                  <a:cubicBezTo>
                    <a:pt x="44291" y="52470"/>
                    <a:pt x="21431" y="62947"/>
                    <a:pt x="7144" y="41993"/>
                  </a:cubicBezTo>
                  <a:close/>
                </a:path>
              </a:pathLst>
            </a:custGeom>
            <a:solidFill>
              <a:srgbClr val="F4E7D7"/>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E038369C-9CAF-4BB9-A9EB-57907AEA1F6F}"/>
                </a:ext>
              </a:extLst>
            </p:cNvPr>
            <p:cNvSpPr/>
            <p:nvPr/>
          </p:nvSpPr>
          <p:spPr>
            <a:xfrm>
              <a:off x="4196144" y="6284552"/>
              <a:ext cx="648245" cy="573448"/>
            </a:xfrm>
            <a:custGeom>
              <a:avLst/>
              <a:gdLst>
                <a:gd name="connsiteX0" fmla="*/ 7144 w 247650"/>
                <a:gd name="connsiteY0" fmla="*/ 7144 h 219075"/>
                <a:gd name="connsiteX1" fmla="*/ 243364 w 247650"/>
                <a:gd name="connsiteY1" fmla="*/ 7144 h 219075"/>
                <a:gd name="connsiteX2" fmla="*/ 243364 w 247650"/>
                <a:gd name="connsiteY2" fmla="*/ 211931 h 219075"/>
                <a:gd name="connsiteX3" fmla="*/ 7144 w 247650"/>
                <a:gd name="connsiteY3" fmla="*/ 211931 h 219075"/>
              </a:gdLst>
              <a:ahLst/>
              <a:cxnLst>
                <a:cxn ang="0">
                  <a:pos x="connsiteX0" y="connsiteY0"/>
                </a:cxn>
                <a:cxn ang="0">
                  <a:pos x="connsiteX1" y="connsiteY1"/>
                </a:cxn>
                <a:cxn ang="0">
                  <a:pos x="connsiteX2" y="connsiteY2"/>
                </a:cxn>
                <a:cxn ang="0">
                  <a:pos x="connsiteX3" y="connsiteY3"/>
                </a:cxn>
              </a:cxnLst>
              <a:rect l="l" t="t" r="r" b="b"/>
              <a:pathLst>
                <a:path w="247650" h="219075">
                  <a:moveTo>
                    <a:pt x="7144" y="7144"/>
                  </a:moveTo>
                  <a:lnTo>
                    <a:pt x="243364" y="7144"/>
                  </a:lnTo>
                  <a:lnTo>
                    <a:pt x="243364" y="211931"/>
                  </a:lnTo>
                  <a:lnTo>
                    <a:pt x="7144" y="211931"/>
                  </a:lnTo>
                  <a:close/>
                </a:path>
              </a:pathLst>
            </a:custGeom>
            <a:solidFill>
              <a:srgbClr val="5BB8F3"/>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63CEA029-8DB8-4FAA-8E0B-C6D8E7A8AFB8}"/>
                </a:ext>
              </a:extLst>
            </p:cNvPr>
            <p:cNvSpPr/>
            <p:nvPr/>
          </p:nvSpPr>
          <p:spPr>
            <a:xfrm>
              <a:off x="4196144" y="6284552"/>
              <a:ext cx="648245" cy="249325"/>
            </a:xfrm>
            <a:custGeom>
              <a:avLst/>
              <a:gdLst>
                <a:gd name="connsiteX0" fmla="*/ 7144 w 247650"/>
                <a:gd name="connsiteY0" fmla="*/ 7144 h 95250"/>
                <a:gd name="connsiteX1" fmla="*/ 243364 w 247650"/>
                <a:gd name="connsiteY1" fmla="*/ 7144 h 95250"/>
                <a:gd name="connsiteX2" fmla="*/ 243364 w 247650"/>
                <a:gd name="connsiteY2" fmla="*/ 91916 h 95250"/>
                <a:gd name="connsiteX3" fmla="*/ 7144 w 247650"/>
                <a:gd name="connsiteY3" fmla="*/ 91916 h 95250"/>
              </a:gdLst>
              <a:ahLst/>
              <a:cxnLst>
                <a:cxn ang="0">
                  <a:pos x="connsiteX0" y="connsiteY0"/>
                </a:cxn>
                <a:cxn ang="0">
                  <a:pos x="connsiteX1" y="connsiteY1"/>
                </a:cxn>
                <a:cxn ang="0">
                  <a:pos x="connsiteX2" y="connsiteY2"/>
                </a:cxn>
                <a:cxn ang="0">
                  <a:pos x="connsiteX3" y="connsiteY3"/>
                </a:cxn>
              </a:cxnLst>
              <a:rect l="l" t="t" r="r" b="b"/>
              <a:pathLst>
                <a:path w="247650" h="95250">
                  <a:moveTo>
                    <a:pt x="7144" y="7144"/>
                  </a:moveTo>
                  <a:lnTo>
                    <a:pt x="243364" y="7144"/>
                  </a:lnTo>
                  <a:lnTo>
                    <a:pt x="243364" y="91916"/>
                  </a:lnTo>
                  <a:lnTo>
                    <a:pt x="7144" y="91916"/>
                  </a:lnTo>
                  <a:close/>
                </a:path>
              </a:pathLst>
            </a:custGeom>
            <a:solidFill>
              <a:srgbClr val="26A0DD"/>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 xmlns:a16="http://schemas.microsoft.com/office/drawing/2014/main" id="{793A0021-72F5-4ED6-B9F9-D1E2AAA3199D}"/>
                </a:ext>
              </a:extLst>
            </p:cNvPr>
            <p:cNvSpPr/>
            <p:nvPr/>
          </p:nvSpPr>
          <p:spPr>
            <a:xfrm>
              <a:off x="4238528" y="6349377"/>
              <a:ext cx="124663" cy="124663"/>
            </a:xfrm>
            <a:custGeom>
              <a:avLst/>
              <a:gdLst>
                <a:gd name="connsiteX0" fmla="*/ 7144 w 47625"/>
                <a:gd name="connsiteY0" fmla="*/ 25241 h 47625"/>
                <a:gd name="connsiteX1" fmla="*/ 25241 w 47625"/>
                <a:gd name="connsiteY1" fmla="*/ 43339 h 47625"/>
                <a:gd name="connsiteX2" fmla="*/ 43339 w 47625"/>
                <a:gd name="connsiteY2" fmla="*/ 25241 h 47625"/>
                <a:gd name="connsiteX3" fmla="*/ 25241 w 47625"/>
                <a:gd name="connsiteY3" fmla="*/ 7144 h 47625"/>
                <a:gd name="connsiteX4" fmla="*/ 7144 w 47625"/>
                <a:gd name="connsiteY4" fmla="*/ 252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7144" y="25241"/>
                  </a:moveTo>
                  <a:cubicBezTo>
                    <a:pt x="7144" y="34766"/>
                    <a:pt x="14764" y="43339"/>
                    <a:pt x="25241" y="43339"/>
                  </a:cubicBezTo>
                  <a:cubicBezTo>
                    <a:pt x="34766" y="43339"/>
                    <a:pt x="43339" y="35719"/>
                    <a:pt x="43339" y="25241"/>
                  </a:cubicBezTo>
                  <a:cubicBezTo>
                    <a:pt x="43339" y="14764"/>
                    <a:pt x="35719" y="7144"/>
                    <a:pt x="25241" y="7144"/>
                  </a:cubicBezTo>
                  <a:cubicBezTo>
                    <a:pt x="14764" y="7144"/>
                    <a:pt x="7144" y="14764"/>
                    <a:pt x="7144" y="25241"/>
                  </a:cubicBezTo>
                  <a:close/>
                </a:path>
              </a:pathLst>
            </a:custGeom>
            <a:solidFill>
              <a:srgbClr val="B4E5F9"/>
            </a:solidFill>
            <a:ln w="9525" cap="flat">
              <a:noFill/>
              <a:prstDash val="solid"/>
              <a:miter/>
            </a:ln>
          </p:spPr>
          <p:txBody>
            <a:bodyPr rtlCol="0" anchor="ctr"/>
            <a:lstStyle/>
            <a:p>
              <a:endParaRPr lang="zh-CN" altLang="en-US"/>
            </a:p>
          </p:txBody>
        </p:sp>
      </p:grpSp>
      <p:sp>
        <p:nvSpPr>
          <p:cNvPr id="206" name="PA__6">
            <a:extLst>
              <a:ext uri="{FF2B5EF4-FFF2-40B4-BE49-F238E27FC236}">
                <a16:creationId xmlns="" xmlns:a16="http://schemas.microsoft.com/office/drawing/2014/main" id="{ADEFD25F-D6B2-40A3-9790-2B802E8D3A9A}"/>
              </a:ext>
            </a:extLst>
          </p:cNvPr>
          <p:cNvSpPr>
            <a:spLocks noChangeArrowheads="1"/>
          </p:cNvSpPr>
          <p:nvPr>
            <p:custDataLst>
              <p:tags r:id="rId2"/>
            </p:custDataLst>
          </p:nvPr>
        </p:nvSpPr>
        <p:spPr bwMode="auto">
          <a:xfrm>
            <a:off x="3612723" y="3181066"/>
            <a:ext cx="5111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a:buFont typeface="Arial" panose="020B0604020202020204" pitchFamily="34" charset="0"/>
              <a:buNone/>
            </a:pPr>
            <a:r>
              <a:rPr lang="en-US" altLang="zh-CN" sz="3600" spc="300" dirty="0">
                <a:solidFill>
                  <a:schemeClr val="bg1"/>
                </a:solidFill>
                <a:latin typeface="造字工房尚雅（非商用）常规体" pitchFamily="2" charset="-122"/>
                <a:ea typeface="造字工房尚雅（非商用）常规体" pitchFamily="2" charset="-122"/>
                <a:cs typeface="Arial" panose="020B0604020202020204" pitchFamily="34" charset="0"/>
              </a:rPr>
              <a:t>TEAM WORK</a:t>
            </a:r>
            <a:endParaRPr lang="zh-CN" altLang="en-US" sz="3600" spc="300" dirty="0">
              <a:solidFill>
                <a:schemeClr val="bg1"/>
              </a:solidFill>
              <a:latin typeface="造字工房尚雅（非商用）常规体" pitchFamily="2" charset="-122"/>
              <a:ea typeface="造字工房尚雅（非商用）常规体" pitchFamily="2" charset="-122"/>
              <a:cs typeface="Arial" panose="020B0604020202020204" pitchFamily="34" charset="0"/>
            </a:endParaRPr>
          </a:p>
        </p:txBody>
      </p:sp>
      <p:sp>
        <p:nvSpPr>
          <p:cNvPr id="208" name="PA_矩形 207">
            <a:extLst>
              <a:ext uri="{FF2B5EF4-FFF2-40B4-BE49-F238E27FC236}">
                <a16:creationId xmlns="" xmlns:a16="http://schemas.microsoft.com/office/drawing/2014/main" id="{11FA8984-BC0F-4D0C-84BE-F2A9EA17835A}"/>
              </a:ext>
            </a:extLst>
          </p:cNvPr>
          <p:cNvSpPr/>
          <p:nvPr>
            <p:custDataLst>
              <p:tags r:id="rId3"/>
            </p:custDataLst>
          </p:nvPr>
        </p:nvSpPr>
        <p:spPr>
          <a:xfrm>
            <a:off x="3612722" y="3872735"/>
            <a:ext cx="4976697" cy="477054"/>
          </a:xfrm>
          <a:prstGeom prst="rect">
            <a:avLst/>
          </a:prstGeom>
        </p:spPr>
        <p:txBody>
          <a:bodyPr wrap="square">
            <a:spAutoFit/>
          </a:bodyPr>
          <a:lstStyle/>
          <a:p>
            <a:pPr algn="ct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公司篇</a:t>
            </a:r>
            <a:r>
              <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rPr>
              <a:t>/</a:t>
            </a: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 人员篇</a:t>
            </a:r>
            <a:r>
              <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rPr>
              <a:t>/</a:t>
            </a: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 制度篇</a:t>
            </a:r>
            <a:r>
              <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rPr>
              <a:t>/</a:t>
            </a: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 规划篇</a:t>
            </a:r>
            <a:endPar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endParaRPr>
          </a:p>
          <a:p>
            <a:pPr algn="ctr"/>
            <a:r>
              <a:rPr lang="en-US" altLang="zh-CN" sz="1000" spc="300" dirty="0">
                <a:solidFill>
                  <a:schemeClr val="bg1">
                    <a:lumMod val="65000"/>
                  </a:schemeClr>
                </a:solidFill>
                <a:latin typeface="造字工房尚雅（非商用）常规体" pitchFamily="2" charset="-122"/>
                <a:ea typeface="造字工房尚雅（非商用）常规体" pitchFamily="2" charset="-122"/>
              </a:rPr>
              <a:t>COMPANY/PAPER/ARTICLE/PLANNING SYSTEM</a:t>
            </a:r>
            <a:endParaRPr lang="zh-CN" altLang="en-US" sz="1000" spc="300" dirty="0">
              <a:solidFill>
                <a:schemeClr val="bg1">
                  <a:lumMod val="65000"/>
                </a:schemeClr>
              </a:solidFill>
              <a:latin typeface="造字工房尚雅（非商用）常规体" pitchFamily="2" charset="-122"/>
              <a:ea typeface="造字工房尚雅（非商用）常规体" pitchFamily="2" charset="-122"/>
            </a:endParaRPr>
          </a:p>
        </p:txBody>
      </p:sp>
      <p:sp>
        <p:nvSpPr>
          <p:cNvPr id="209" name="PA_矩形 208">
            <a:extLst>
              <a:ext uri="{FF2B5EF4-FFF2-40B4-BE49-F238E27FC236}">
                <a16:creationId xmlns="" xmlns:a16="http://schemas.microsoft.com/office/drawing/2014/main" id="{75B1ECF4-F97F-4076-99B5-5DC652A9C3AC}"/>
              </a:ext>
            </a:extLst>
          </p:cNvPr>
          <p:cNvSpPr/>
          <p:nvPr>
            <p:custDataLst>
              <p:tags r:id="rId4"/>
            </p:custDataLst>
          </p:nvPr>
        </p:nvSpPr>
        <p:spPr>
          <a:xfrm>
            <a:off x="3141663" y="2129572"/>
            <a:ext cx="6036402" cy="1323439"/>
          </a:xfrm>
          <a:prstGeom prst="rect">
            <a:avLst/>
          </a:prstGeom>
        </p:spPr>
        <p:txBody>
          <a:bodyPr wrap="square">
            <a:spAutoFit/>
          </a:bodyPr>
          <a:lstStyle/>
          <a:p>
            <a:pPr algn="ctr"/>
            <a:r>
              <a:rPr lang="zh-CN" altLang="en-US" sz="8000" spc="600" dirty="0">
                <a:latin typeface="造字工房尚雅（非商用）常规体" pitchFamily="2" charset="-122"/>
                <a:ea typeface="造字工房尚雅（非商用）常规体" pitchFamily="2" charset="-122"/>
              </a:rPr>
              <a:t>团 队 建 设</a:t>
            </a:r>
          </a:p>
        </p:txBody>
      </p:sp>
    </p:spTree>
    <p:extLst>
      <p:ext uri="{BB962C8B-B14F-4D97-AF65-F5344CB8AC3E}">
        <p14:creationId xmlns:p14="http://schemas.microsoft.com/office/powerpoint/2010/main" val="42148819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20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750"/>
                                        <p:tgtEl>
                                          <p:spTgt spid="206"/>
                                        </p:tgtEl>
                                      </p:cBhvr>
                                    </p:animEffect>
                                    <p:anim calcmode="lin" valueType="num">
                                      <p:cBhvr>
                                        <p:cTn id="8" dur="750" fill="hold"/>
                                        <p:tgtEl>
                                          <p:spTgt spid="206"/>
                                        </p:tgtEl>
                                        <p:attrNameLst>
                                          <p:attrName>ppt_x</p:attrName>
                                        </p:attrNameLst>
                                      </p:cBhvr>
                                      <p:tavLst>
                                        <p:tav tm="0">
                                          <p:val>
                                            <p:strVal val="#ppt_x"/>
                                          </p:val>
                                        </p:tav>
                                        <p:tav tm="100000">
                                          <p:val>
                                            <p:strVal val="#ppt_x"/>
                                          </p:val>
                                        </p:tav>
                                      </p:tavLst>
                                    </p:anim>
                                    <p:anim calcmode="lin" valueType="num">
                                      <p:cBhvr>
                                        <p:cTn id="9" dur="75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295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209">
                                            <p:txEl>
                                              <p:pRg st="0" end="0"/>
                                            </p:txEl>
                                          </p:spTgt>
                                        </p:tgtEl>
                                        <p:attrNameLst>
                                          <p:attrName>style.visibility</p:attrName>
                                        </p:attrNameLst>
                                      </p:cBhvr>
                                      <p:to>
                                        <p:strVal val="visible"/>
                                      </p:to>
                                    </p:set>
                                    <p:anim calcmode="lin" valueType="num">
                                      <p:cBhvr>
                                        <p:cTn id="13" dur="500" fill="hold"/>
                                        <p:tgtEl>
                                          <p:spTgt spid="2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09">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2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09">
                                            <p:txEl>
                                              <p:pRg st="0" end="0"/>
                                            </p:txEl>
                                          </p:spTgt>
                                        </p:tgtEl>
                                      </p:cBhvr>
                                    </p:animEffect>
                                  </p:childTnLst>
                                </p:cTn>
                              </p:par>
                            </p:childTnLst>
                          </p:cTn>
                        </p:par>
                        <p:par>
                          <p:cTn id="18" fill="hold">
                            <p:stCondLst>
                              <p:cond delay="3600"/>
                            </p:stCondLst>
                            <p:childTnLst>
                              <p:par>
                                <p:cTn id="19" presetID="10" presetClass="entr" presetSubtype="0" fill="hold" grpId="0" nodeType="afterEffect">
                                  <p:stCondLst>
                                    <p:cond delay="0"/>
                                  </p:stCondLst>
                                  <p:childTnLst>
                                    <p:set>
                                      <p:cBhvr>
                                        <p:cTn id="20" dur="1" fill="hold">
                                          <p:stCondLst>
                                            <p:cond delay="0"/>
                                          </p:stCondLst>
                                        </p:cTn>
                                        <p:tgtEl>
                                          <p:spTgt spid="208"/>
                                        </p:tgtEl>
                                        <p:attrNameLst>
                                          <p:attrName>style.visibility</p:attrName>
                                        </p:attrNameLst>
                                      </p:cBhvr>
                                      <p:to>
                                        <p:strVal val="visible"/>
                                      </p:to>
                                    </p:set>
                                    <p:animEffect transition="in" filter="fade">
                                      <p:cBhvr>
                                        <p:cTn id="21" dur="5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20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12F7386-B418-433D-8A24-58A1FD27D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2086" y="267272"/>
            <a:ext cx="1748728" cy="1325879"/>
          </a:xfrm>
          <a:prstGeom prst="rect">
            <a:avLst/>
          </a:prstGeom>
        </p:spPr>
      </p:pic>
      <p:pic>
        <p:nvPicPr>
          <p:cNvPr id="3" name="图片 2">
            <a:extLst>
              <a:ext uri="{FF2B5EF4-FFF2-40B4-BE49-F238E27FC236}">
                <a16:creationId xmlns="" xmlns:a16="http://schemas.microsoft.com/office/drawing/2014/main" id="{0BC80505-6B0F-4ABB-B79A-8699D1FC584B}"/>
              </a:ext>
            </a:extLst>
          </p:cNvPr>
          <p:cNvPicPr>
            <a:picLocks noChangeAspect="1"/>
          </p:cNvPicPr>
          <p:nvPr/>
        </p:nvPicPr>
        <p:blipFill>
          <a:blip r:embed="rId4"/>
          <a:stretch>
            <a:fillRect/>
          </a:stretch>
        </p:blipFill>
        <p:spPr>
          <a:xfrm>
            <a:off x="1072410" y="1337511"/>
            <a:ext cx="3909676" cy="4711700"/>
          </a:xfrm>
          <a:prstGeom prst="rect">
            <a:avLst/>
          </a:prstGeom>
        </p:spPr>
      </p:pic>
      <p:sp>
        <p:nvSpPr>
          <p:cNvPr id="4" name="Freeform 171">
            <a:extLst>
              <a:ext uri="{FF2B5EF4-FFF2-40B4-BE49-F238E27FC236}">
                <a16:creationId xmlns="" xmlns:a16="http://schemas.microsoft.com/office/drawing/2014/main" id="{A23C58E2-F001-414E-8841-9B20C116E9DD}"/>
              </a:ext>
            </a:extLst>
          </p:cNvPr>
          <p:cNvSpPr>
            <a:spLocks noEditPoints="1"/>
          </p:cNvSpPr>
          <p:nvPr/>
        </p:nvSpPr>
        <p:spPr bwMode="auto">
          <a:xfrm>
            <a:off x="7464341" y="1617874"/>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accent6"/>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latin typeface="造字工房尚雅（非商用）常规体" pitchFamily="2" charset="-122"/>
              <a:ea typeface="造字工房尚雅（非商用）常规体" pitchFamily="2" charset="-122"/>
              <a:sym typeface="+mn-lt"/>
            </a:endParaRPr>
          </a:p>
        </p:txBody>
      </p:sp>
      <p:sp>
        <p:nvSpPr>
          <p:cNvPr id="5" name="TextBox 23">
            <a:extLst>
              <a:ext uri="{FF2B5EF4-FFF2-40B4-BE49-F238E27FC236}">
                <a16:creationId xmlns="" xmlns:a16="http://schemas.microsoft.com/office/drawing/2014/main" id="{770E8522-B61C-4EEC-ABBE-EEFDD0C7900E}"/>
              </a:ext>
            </a:extLst>
          </p:cNvPr>
          <p:cNvSpPr txBox="1"/>
          <p:nvPr/>
        </p:nvSpPr>
        <p:spPr>
          <a:xfrm>
            <a:off x="8065917" y="1761323"/>
            <a:ext cx="1082348" cy="356251"/>
          </a:xfrm>
          <a:prstGeom prst="rect">
            <a:avLst/>
          </a:prstGeom>
          <a:noFill/>
        </p:spPr>
        <p:txBody>
          <a:bodyPr wrap="none" rtlCol="0">
            <a:spAutoFit/>
          </a:bodyPr>
          <a:lstStyle/>
          <a:p>
            <a:pPr>
              <a:lnSpc>
                <a:spcPct val="130000"/>
              </a:lnSpc>
            </a:pPr>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6" name="Rectangle 25">
            <a:extLst>
              <a:ext uri="{FF2B5EF4-FFF2-40B4-BE49-F238E27FC236}">
                <a16:creationId xmlns="" xmlns:a16="http://schemas.microsoft.com/office/drawing/2014/main" id="{ACFE00A7-4E3E-4416-B0EF-C8FC5958E021}"/>
              </a:ext>
            </a:extLst>
          </p:cNvPr>
          <p:cNvSpPr/>
          <p:nvPr/>
        </p:nvSpPr>
        <p:spPr>
          <a:xfrm>
            <a:off x="7371306" y="2216312"/>
            <a:ext cx="3702394" cy="480901"/>
          </a:xfrm>
          <a:prstGeom prst="rect">
            <a:avLst/>
          </a:prstGeom>
        </p:spPr>
        <p:txBody>
          <a:bodyPr wrap="square">
            <a:spAutoFit/>
          </a:bodyPr>
          <a:lstStyle/>
          <a:p>
            <a:pPr>
              <a:lnSpc>
                <a:spcPct val="130000"/>
              </a:lnSpc>
            </a:pPr>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7" name="TextBox 27">
            <a:extLst>
              <a:ext uri="{FF2B5EF4-FFF2-40B4-BE49-F238E27FC236}">
                <a16:creationId xmlns="" xmlns:a16="http://schemas.microsoft.com/office/drawing/2014/main" id="{533AC01A-613F-4953-8936-C185F746D7BD}"/>
              </a:ext>
            </a:extLst>
          </p:cNvPr>
          <p:cNvSpPr txBox="1"/>
          <p:nvPr/>
        </p:nvSpPr>
        <p:spPr>
          <a:xfrm>
            <a:off x="8065917" y="4802234"/>
            <a:ext cx="1082348" cy="356251"/>
          </a:xfrm>
          <a:prstGeom prst="rect">
            <a:avLst/>
          </a:prstGeom>
          <a:noFill/>
        </p:spPr>
        <p:txBody>
          <a:bodyPr wrap="none" rtlCol="0">
            <a:spAutoFit/>
          </a:bodyPr>
          <a:lstStyle/>
          <a:p>
            <a:pPr>
              <a:lnSpc>
                <a:spcPct val="130000"/>
              </a:lnSpc>
            </a:pPr>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8" name="Rectangle 28">
            <a:extLst>
              <a:ext uri="{FF2B5EF4-FFF2-40B4-BE49-F238E27FC236}">
                <a16:creationId xmlns="" xmlns:a16="http://schemas.microsoft.com/office/drawing/2014/main" id="{F0B6600F-B696-4177-A16F-14526F682C66}"/>
              </a:ext>
            </a:extLst>
          </p:cNvPr>
          <p:cNvSpPr/>
          <p:nvPr/>
        </p:nvSpPr>
        <p:spPr>
          <a:xfrm>
            <a:off x="7371306" y="5257223"/>
            <a:ext cx="3702394" cy="480901"/>
          </a:xfrm>
          <a:prstGeom prst="rect">
            <a:avLst/>
          </a:prstGeom>
        </p:spPr>
        <p:txBody>
          <a:bodyPr wrap="square">
            <a:spAutoFit/>
          </a:bodyPr>
          <a:lstStyle/>
          <a:p>
            <a:pPr>
              <a:lnSpc>
                <a:spcPct val="130000"/>
              </a:lnSpc>
            </a:pPr>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9" name="TextBox 29">
            <a:extLst>
              <a:ext uri="{FF2B5EF4-FFF2-40B4-BE49-F238E27FC236}">
                <a16:creationId xmlns="" xmlns:a16="http://schemas.microsoft.com/office/drawing/2014/main" id="{4D158897-7538-431D-8914-E40885168771}"/>
              </a:ext>
            </a:extLst>
          </p:cNvPr>
          <p:cNvSpPr txBox="1"/>
          <p:nvPr/>
        </p:nvSpPr>
        <p:spPr>
          <a:xfrm>
            <a:off x="8065917" y="3281778"/>
            <a:ext cx="1082348" cy="356251"/>
          </a:xfrm>
          <a:prstGeom prst="rect">
            <a:avLst/>
          </a:prstGeom>
          <a:noFill/>
        </p:spPr>
        <p:txBody>
          <a:bodyPr wrap="none" rtlCol="0">
            <a:spAutoFit/>
          </a:bodyPr>
          <a:lstStyle/>
          <a:p>
            <a:pPr>
              <a:lnSpc>
                <a:spcPct val="130000"/>
              </a:lnSpc>
            </a:pPr>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10" name="Rectangle 33">
            <a:extLst>
              <a:ext uri="{FF2B5EF4-FFF2-40B4-BE49-F238E27FC236}">
                <a16:creationId xmlns="" xmlns:a16="http://schemas.microsoft.com/office/drawing/2014/main" id="{03110938-8F52-44F6-A45B-3D7437F6D708}"/>
              </a:ext>
            </a:extLst>
          </p:cNvPr>
          <p:cNvSpPr/>
          <p:nvPr/>
        </p:nvSpPr>
        <p:spPr>
          <a:xfrm>
            <a:off x="7371306" y="3736767"/>
            <a:ext cx="3702394" cy="480901"/>
          </a:xfrm>
          <a:prstGeom prst="rect">
            <a:avLst/>
          </a:prstGeom>
        </p:spPr>
        <p:txBody>
          <a:bodyPr wrap="square">
            <a:spAutoFit/>
          </a:bodyPr>
          <a:lstStyle/>
          <a:p>
            <a:pPr>
              <a:lnSpc>
                <a:spcPct val="130000"/>
              </a:lnSpc>
            </a:pPr>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11" name="Freeform 173">
            <a:extLst>
              <a:ext uri="{FF2B5EF4-FFF2-40B4-BE49-F238E27FC236}">
                <a16:creationId xmlns="" xmlns:a16="http://schemas.microsoft.com/office/drawing/2014/main" id="{A96631DE-BF18-47EF-84AC-7005C4D142C4}"/>
              </a:ext>
            </a:extLst>
          </p:cNvPr>
          <p:cNvSpPr>
            <a:spLocks noEditPoints="1"/>
          </p:cNvSpPr>
          <p:nvPr/>
        </p:nvSpPr>
        <p:spPr bwMode="auto">
          <a:xfrm>
            <a:off x="7484401" y="3171786"/>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4EC1C2"/>
          </a:solidFill>
          <a:ln>
            <a:noFill/>
          </a:ln>
          <a:effectLst>
            <a:outerShdw blurRad="292100" dist="2667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latin typeface="造字工房尚雅（非商用）常规体" pitchFamily="2" charset="-122"/>
              <a:ea typeface="造字工房尚雅（非商用）常规体" pitchFamily="2" charset="-122"/>
              <a:sym typeface="+mn-lt"/>
            </a:endParaRPr>
          </a:p>
        </p:txBody>
      </p:sp>
      <p:sp>
        <p:nvSpPr>
          <p:cNvPr id="12" name="Freeform 130">
            <a:extLst>
              <a:ext uri="{FF2B5EF4-FFF2-40B4-BE49-F238E27FC236}">
                <a16:creationId xmlns="" xmlns:a16="http://schemas.microsoft.com/office/drawing/2014/main" id="{F25149CA-0C45-4099-976B-A4E8957B60FB}"/>
              </a:ext>
            </a:extLst>
          </p:cNvPr>
          <p:cNvSpPr>
            <a:spLocks noEditPoints="1"/>
          </p:cNvSpPr>
          <p:nvPr/>
        </p:nvSpPr>
        <p:spPr bwMode="auto">
          <a:xfrm>
            <a:off x="7484401" y="4692242"/>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accent6"/>
          </a:solidFill>
          <a:ln>
            <a:noFill/>
          </a:ln>
          <a:effectLst>
            <a:outerShdw blurRad="50800" dist="381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latin typeface="造字工房尚雅（非商用）常规体" pitchFamily="2" charset="-122"/>
              <a:ea typeface="造字工房尚雅（非商用）常规体" pitchFamily="2" charset="-122"/>
              <a:sym typeface="+mn-lt"/>
            </a:endParaRPr>
          </a:p>
        </p:txBody>
      </p:sp>
    </p:spTree>
    <p:extLst>
      <p:ext uri="{BB962C8B-B14F-4D97-AF65-F5344CB8AC3E}">
        <p14:creationId xmlns:p14="http://schemas.microsoft.com/office/powerpoint/2010/main" val="16975553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up)">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up)">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animBg="1"/>
          <p:bldP spid="12"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12F7386-B418-433D-8A24-58A1FD27D95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982086" y="267272"/>
            <a:ext cx="1748728" cy="1325879"/>
          </a:xfrm>
          <a:prstGeom prst="rect">
            <a:avLst/>
          </a:prstGeom>
        </p:spPr>
      </p:pic>
      <p:pic>
        <p:nvPicPr>
          <p:cNvPr id="3" name="图片 2">
            <a:extLst>
              <a:ext uri="{FF2B5EF4-FFF2-40B4-BE49-F238E27FC236}">
                <a16:creationId xmlns="" xmlns:a16="http://schemas.microsoft.com/office/drawing/2014/main" id="{79A266F9-6998-4956-8713-7DA5D615F283}"/>
              </a:ext>
            </a:extLst>
          </p:cNvPr>
          <p:cNvPicPr>
            <a:picLocks noChangeAspect="1"/>
          </p:cNvPicPr>
          <p:nvPr/>
        </p:nvPicPr>
        <p:blipFill>
          <a:blip r:embed="rId16"/>
          <a:stretch>
            <a:fillRect/>
          </a:stretch>
        </p:blipFill>
        <p:spPr>
          <a:xfrm>
            <a:off x="4705466" y="1728536"/>
            <a:ext cx="3071888" cy="4546600"/>
          </a:xfrm>
          <a:prstGeom prst="rect">
            <a:avLst/>
          </a:prstGeom>
        </p:spPr>
      </p:pic>
      <p:sp>
        <p:nvSpPr>
          <p:cNvPr id="4" name="PA_库_文本框 56">
            <a:extLst>
              <a:ext uri="{FF2B5EF4-FFF2-40B4-BE49-F238E27FC236}">
                <a16:creationId xmlns="" xmlns:a16="http://schemas.microsoft.com/office/drawing/2014/main" id="{C7DDC048-1716-457C-AF01-AE1255D35048}"/>
              </a:ext>
            </a:extLst>
          </p:cNvPr>
          <p:cNvSpPr txBox="1"/>
          <p:nvPr>
            <p:custDataLst>
              <p:tags r:id="rId1"/>
            </p:custDataLst>
          </p:nvPr>
        </p:nvSpPr>
        <p:spPr>
          <a:xfrm>
            <a:off x="1760608" y="4985245"/>
            <a:ext cx="1225014" cy="246221"/>
          </a:xfrm>
          <a:prstGeom prst="rect">
            <a:avLst/>
          </a:prstGeom>
          <a:noFill/>
        </p:spPr>
        <p:txBody>
          <a:bodyPr wrap="none" rtlCol="0" anchor="ctr" anchorCtr="0">
            <a:spAutoFit/>
          </a:bodyPr>
          <a:lstStyle/>
          <a:p>
            <a:pPr algn="ctr"/>
            <a:r>
              <a:rPr lang="en-US" sz="1000" dirty="0">
                <a:solidFill>
                  <a:schemeClr val="tx1">
                    <a:lumMod val="60000"/>
                    <a:lumOff val="40000"/>
                  </a:schemeClr>
                </a:solidFill>
                <a:cs typeface="+mn-ea"/>
                <a:sym typeface="+mn-lt"/>
              </a:rPr>
              <a:t>We are professional</a:t>
            </a:r>
          </a:p>
        </p:txBody>
      </p:sp>
      <p:sp>
        <p:nvSpPr>
          <p:cNvPr id="5" name="PA_库_文本框 57">
            <a:extLst>
              <a:ext uri="{FF2B5EF4-FFF2-40B4-BE49-F238E27FC236}">
                <a16:creationId xmlns="" xmlns:a16="http://schemas.microsoft.com/office/drawing/2014/main" id="{F5487AEF-A934-47B8-BDB8-99C763CF37A9}"/>
              </a:ext>
            </a:extLst>
          </p:cNvPr>
          <p:cNvSpPr txBox="1"/>
          <p:nvPr>
            <p:custDataLst>
              <p:tags r:id="rId2"/>
            </p:custDataLst>
          </p:nvPr>
        </p:nvSpPr>
        <p:spPr>
          <a:xfrm>
            <a:off x="8896963" y="4985245"/>
            <a:ext cx="1225014" cy="246221"/>
          </a:xfrm>
          <a:prstGeom prst="rect">
            <a:avLst/>
          </a:prstGeom>
          <a:noFill/>
        </p:spPr>
        <p:txBody>
          <a:bodyPr wrap="none" rtlCol="0" anchor="ctr" anchorCtr="0">
            <a:spAutoFit/>
          </a:bodyPr>
          <a:lstStyle/>
          <a:p>
            <a:pPr algn="ctr"/>
            <a:r>
              <a:rPr lang="en-US" sz="1000" dirty="0">
                <a:solidFill>
                  <a:schemeClr val="tx1">
                    <a:lumMod val="60000"/>
                    <a:lumOff val="40000"/>
                  </a:schemeClr>
                </a:solidFill>
                <a:cs typeface="+mn-ea"/>
                <a:sym typeface="+mn-lt"/>
              </a:rPr>
              <a:t>We are professional</a:t>
            </a:r>
          </a:p>
        </p:txBody>
      </p:sp>
      <p:sp>
        <p:nvSpPr>
          <p:cNvPr id="6" name="PA_库_文本框 58">
            <a:extLst>
              <a:ext uri="{FF2B5EF4-FFF2-40B4-BE49-F238E27FC236}">
                <a16:creationId xmlns="" xmlns:a16="http://schemas.microsoft.com/office/drawing/2014/main" id="{B5AC4779-8EEB-4977-98A5-C8275162F759}"/>
              </a:ext>
            </a:extLst>
          </p:cNvPr>
          <p:cNvSpPr txBox="1"/>
          <p:nvPr>
            <p:custDataLst>
              <p:tags r:id="rId3"/>
            </p:custDataLst>
          </p:nvPr>
        </p:nvSpPr>
        <p:spPr>
          <a:xfrm>
            <a:off x="9022745" y="4775591"/>
            <a:ext cx="981359" cy="246221"/>
          </a:xfrm>
          <a:prstGeom prst="rect">
            <a:avLst/>
          </a:prstGeom>
          <a:noFill/>
        </p:spPr>
        <p:txBody>
          <a:bodyPr wrap="none" rtlCol="0" anchor="ctr" anchorCtr="0">
            <a:spAutoFit/>
          </a:bodyPr>
          <a:lstStyle/>
          <a:p>
            <a:pPr algn="ctr"/>
            <a:r>
              <a:rPr lang="en-US" sz="1000" dirty="0">
                <a:solidFill>
                  <a:schemeClr val="tx2"/>
                </a:solidFill>
                <a:cs typeface="+mn-ea"/>
                <a:sym typeface="+mn-lt"/>
              </a:rPr>
              <a:t>TAKE PICTURES</a:t>
            </a:r>
          </a:p>
        </p:txBody>
      </p:sp>
      <p:sp>
        <p:nvSpPr>
          <p:cNvPr id="7" name="PA_库_文本框 60">
            <a:extLst>
              <a:ext uri="{FF2B5EF4-FFF2-40B4-BE49-F238E27FC236}">
                <a16:creationId xmlns="" xmlns:a16="http://schemas.microsoft.com/office/drawing/2014/main" id="{1D7F2A53-6378-4ADB-B4C3-553E4CBB980B}"/>
              </a:ext>
            </a:extLst>
          </p:cNvPr>
          <p:cNvSpPr txBox="1"/>
          <p:nvPr>
            <p:custDataLst>
              <p:tags r:id="rId4"/>
            </p:custDataLst>
          </p:nvPr>
        </p:nvSpPr>
        <p:spPr>
          <a:xfrm>
            <a:off x="1761415" y="2942664"/>
            <a:ext cx="1225014" cy="246221"/>
          </a:xfrm>
          <a:prstGeom prst="rect">
            <a:avLst/>
          </a:prstGeom>
          <a:noFill/>
        </p:spPr>
        <p:txBody>
          <a:bodyPr wrap="none" rtlCol="0" anchor="ctr" anchorCtr="0">
            <a:spAutoFit/>
          </a:bodyPr>
          <a:lstStyle/>
          <a:p>
            <a:pPr algn="ctr"/>
            <a:r>
              <a:rPr lang="en-US" sz="1000" dirty="0">
                <a:solidFill>
                  <a:schemeClr val="tx1">
                    <a:lumMod val="60000"/>
                    <a:lumOff val="40000"/>
                  </a:schemeClr>
                </a:solidFill>
                <a:cs typeface="+mn-ea"/>
                <a:sym typeface="+mn-lt"/>
              </a:rPr>
              <a:t>We are professional</a:t>
            </a:r>
          </a:p>
        </p:txBody>
      </p:sp>
      <p:sp>
        <p:nvSpPr>
          <p:cNvPr id="8" name="PA_库_文本框 61">
            <a:extLst>
              <a:ext uri="{FF2B5EF4-FFF2-40B4-BE49-F238E27FC236}">
                <a16:creationId xmlns="" xmlns:a16="http://schemas.microsoft.com/office/drawing/2014/main" id="{73D380A1-D9C6-4318-8BFE-C659A05243AE}"/>
              </a:ext>
            </a:extLst>
          </p:cNvPr>
          <p:cNvSpPr txBox="1"/>
          <p:nvPr>
            <p:custDataLst>
              <p:tags r:id="rId5"/>
            </p:custDataLst>
          </p:nvPr>
        </p:nvSpPr>
        <p:spPr>
          <a:xfrm>
            <a:off x="1907897" y="2733010"/>
            <a:ext cx="944489" cy="246221"/>
          </a:xfrm>
          <a:prstGeom prst="rect">
            <a:avLst/>
          </a:prstGeom>
          <a:noFill/>
        </p:spPr>
        <p:txBody>
          <a:bodyPr wrap="none" rtlCol="0" anchor="ctr" anchorCtr="0">
            <a:spAutoFit/>
          </a:bodyPr>
          <a:lstStyle/>
          <a:p>
            <a:pPr algn="ctr"/>
            <a:r>
              <a:rPr lang="en-US" sz="1000" dirty="0">
                <a:solidFill>
                  <a:schemeClr val="tx2"/>
                </a:solidFill>
                <a:cs typeface="+mn-ea"/>
                <a:sym typeface="+mn-lt"/>
              </a:rPr>
              <a:t>NOTIFICATION</a:t>
            </a:r>
          </a:p>
        </p:txBody>
      </p:sp>
      <p:sp>
        <p:nvSpPr>
          <p:cNvPr id="9" name="PA_库_形状 2632">
            <a:extLst>
              <a:ext uri="{FF2B5EF4-FFF2-40B4-BE49-F238E27FC236}">
                <a16:creationId xmlns="" xmlns:a16="http://schemas.microsoft.com/office/drawing/2014/main" id="{98670B69-C43F-4076-A812-DB34CC25A777}"/>
              </a:ext>
            </a:extLst>
          </p:cNvPr>
          <p:cNvSpPr/>
          <p:nvPr>
            <p:custDataLst>
              <p:tags r:id="rId6"/>
            </p:custDataLst>
          </p:nvPr>
        </p:nvSpPr>
        <p:spPr>
          <a:xfrm>
            <a:off x="2135293" y="1931305"/>
            <a:ext cx="485422" cy="593294"/>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accent1"/>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0" name="PA_库_文本框 63">
            <a:extLst>
              <a:ext uri="{FF2B5EF4-FFF2-40B4-BE49-F238E27FC236}">
                <a16:creationId xmlns="" xmlns:a16="http://schemas.microsoft.com/office/drawing/2014/main" id="{6E777C58-B810-4900-9050-06F4E4BCE3C8}"/>
              </a:ext>
            </a:extLst>
          </p:cNvPr>
          <p:cNvSpPr txBox="1"/>
          <p:nvPr>
            <p:custDataLst>
              <p:tags r:id="rId7"/>
            </p:custDataLst>
          </p:nvPr>
        </p:nvSpPr>
        <p:spPr>
          <a:xfrm>
            <a:off x="1848560" y="4775591"/>
            <a:ext cx="1050288" cy="246221"/>
          </a:xfrm>
          <a:prstGeom prst="rect">
            <a:avLst/>
          </a:prstGeom>
          <a:noFill/>
        </p:spPr>
        <p:txBody>
          <a:bodyPr wrap="none" rtlCol="0" anchor="ctr" anchorCtr="0">
            <a:spAutoFit/>
          </a:bodyPr>
          <a:lstStyle/>
          <a:p>
            <a:pPr algn="ctr"/>
            <a:r>
              <a:rPr lang="en-US" sz="1000" dirty="0">
                <a:solidFill>
                  <a:schemeClr val="tx2"/>
                </a:solidFill>
                <a:cs typeface="+mn-ea"/>
                <a:sym typeface="+mn-lt"/>
              </a:rPr>
              <a:t>GREAT SUPPORT</a:t>
            </a:r>
          </a:p>
        </p:txBody>
      </p:sp>
      <p:sp>
        <p:nvSpPr>
          <p:cNvPr id="11" name="PA_库_形状 2588">
            <a:extLst>
              <a:ext uri="{FF2B5EF4-FFF2-40B4-BE49-F238E27FC236}">
                <a16:creationId xmlns="" xmlns:a16="http://schemas.microsoft.com/office/drawing/2014/main" id="{105BF3DB-3977-48E8-B663-DCADED3728FA}"/>
              </a:ext>
            </a:extLst>
          </p:cNvPr>
          <p:cNvSpPr/>
          <p:nvPr>
            <p:custDataLst>
              <p:tags r:id="rId8"/>
            </p:custDataLst>
          </p:nvPr>
        </p:nvSpPr>
        <p:spPr>
          <a:xfrm>
            <a:off x="2083184" y="4002384"/>
            <a:ext cx="593295" cy="539379"/>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2" name="PA_库_文本框 65">
            <a:extLst>
              <a:ext uri="{FF2B5EF4-FFF2-40B4-BE49-F238E27FC236}">
                <a16:creationId xmlns="" xmlns:a16="http://schemas.microsoft.com/office/drawing/2014/main" id="{8BF4E37F-7E62-47EB-9AAC-59E387A15631}"/>
              </a:ext>
            </a:extLst>
          </p:cNvPr>
          <p:cNvSpPr txBox="1"/>
          <p:nvPr>
            <p:custDataLst>
              <p:tags r:id="rId9"/>
            </p:custDataLst>
          </p:nvPr>
        </p:nvSpPr>
        <p:spPr>
          <a:xfrm>
            <a:off x="8867753" y="2944216"/>
            <a:ext cx="1225014" cy="246221"/>
          </a:xfrm>
          <a:prstGeom prst="rect">
            <a:avLst/>
          </a:prstGeom>
          <a:noFill/>
        </p:spPr>
        <p:txBody>
          <a:bodyPr wrap="none" rtlCol="0" anchor="ctr" anchorCtr="0">
            <a:spAutoFit/>
          </a:bodyPr>
          <a:lstStyle/>
          <a:p>
            <a:pPr algn="ctr"/>
            <a:r>
              <a:rPr lang="en-US" sz="1000" dirty="0">
                <a:solidFill>
                  <a:schemeClr val="tx1">
                    <a:lumMod val="60000"/>
                    <a:lumOff val="40000"/>
                  </a:schemeClr>
                </a:solidFill>
                <a:cs typeface="+mn-ea"/>
                <a:sym typeface="+mn-lt"/>
              </a:rPr>
              <a:t>We are professional</a:t>
            </a:r>
          </a:p>
        </p:txBody>
      </p:sp>
      <p:sp>
        <p:nvSpPr>
          <p:cNvPr id="13" name="PA_库_文本框 66">
            <a:extLst>
              <a:ext uri="{FF2B5EF4-FFF2-40B4-BE49-F238E27FC236}">
                <a16:creationId xmlns="" xmlns:a16="http://schemas.microsoft.com/office/drawing/2014/main" id="{03225250-010C-4ADF-97A4-DC351C2BFAC4}"/>
              </a:ext>
            </a:extLst>
          </p:cNvPr>
          <p:cNvSpPr txBox="1"/>
          <p:nvPr>
            <p:custDataLst>
              <p:tags r:id="rId10"/>
            </p:custDataLst>
          </p:nvPr>
        </p:nvSpPr>
        <p:spPr>
          <a:xfrm>
            <a:off x="9218758" y="2734562"/>
            <a:ext cx="530915" cy="246221"/>
          </a:xfrm>
          <a:prstGeom prst="rect">
            <a:avLst/>
          </a:prstGeom>
          <a:noFill/>
        </p:spPr>
        <p:txBody>
          <a:bodyPr wrap="none" rtlCol="0" anchor="ctr" anchorCtr="0">
            <a:spAutoFit/>
          </a:bodyPr>
          <a:lstStyle/>
          <a:p>
            <a:pPr algn="ctr"/>
            <a:r>
              <a:rPr lang="en-US" sz="1000" dirty="0">
                <a:solidFill>
                  <a:schemeClr val="tx2"/>
                </a:solidFill>
                <a:cs typeface="+mn-ea"/>
                <a:sym typeface="+mn-lt"/>
              </a:rPr>
              <a:t>TOOLS</a:t>
            </a:r>
          </a:p>
        </p:txBody>
      </p:sp>
      <p:sp>
        <p:nvSpPr>
          <p:cNvPr id="14" name="PA_库_形状 2618">
            <a:extLst>
              <a:ext uri="{FF2B5EF4-FFF2-40B4-BE49-F238E27FC236}">
                <a16:creationId xmlns="" xmlns:a16="http://schemas.microsoft.com/office/drawing/2014/main" id="{CE029D4C-A407-4050-8B3D-252B25B8C981}"/>
              </a:ext>
            </a:extLst>
          </p:cNvPr>
          <p:cNvSpPr/>
          <p:nvPr>
            <p:custDataLst>
              <p:tags r:id="rId11"/>
            </p:custDataLst>
          </p:nvPr>
        </p:nvSpPr>
        <p:spPr>
          <a:xfrm>
            <a:off x="9213104" y="1932837"/>
            <a:ext cx="593237" cy="593322"/>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1"/>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5" name="PA_库_形状 2562">
            <a:extLst>
              <a:ext uri="{FF2B5EF4-FFF2-40B4-BE49-F238E27FC236}">
                <a16:creationId xmlns="" xmlns:a16="http://schemas.microsoft.com/office/drawing/2014/main" id="{9C3DE3F4-CF52-4927-AD30-D5485295C05D}"/>
              </a:ext>
            </a:extLst>
          </p:cNvPr>
          <p:cNvSpPr/>
          <p:nvPr>
            <p:custDataLst>
              <p:tags r:id="rId12"/>
            </p:custDataLst>
          </p:nvPr>
        </p:nvSpPr>
        <p:spPr>
          <a:xfrm>
            <a:off x="9205293" y="4007565"/>
            <a:ext cx="593294" cy="593294"/>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Tree>
    <p:extLst>
      <p:ext uri="{BB962C8B-B14F-4D97-AF65-F5344CB8AC3E}">
        <p14:creationId xmlns:p14="http://schemas.microsoft.com/office/powerpoint/2010/main" val="29912668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15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1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nodePh="1">
                                      <p:stCondLst>
                                        <p:cond delay="1500"/>
                                      </p:stCondLst>
                                      <p:endCondLst>
                                        <p:cond evt="begin" delay="0">
                                          <p:tn val="24"/>
                                        </p:cond>
                                      </p:endCondLst>
                                      <p:childTnLst>
                                        <p:set>
                                          <p:cBhvr>
                                            <p:cTn id="25" dur="1" fill="hold">
                                              <p:stCondLst>
                                                <p:cond delay="0"/>
                                              </p:stCondLst>
                                            </p:cTn>
                                            <p:tgtEl>
                                              <p:spTgt spid="9">
                                                <p:txEl>
                                                  <p:charRg st="4294967295" end="4294967295"/>
                                                </p:txEl>
                                              </p:spTgt>
                                            </p:tgtEl>
                                            <p:attrNameLst>
                                              <p:attrName>style.visibility</p:attrName>
                                            </p:attrNameLst>
                                          </p:cBhvr>
                                          <p:to>
                                            <p:strVal val="visible"/>
                                          </p:to>
                                        </p:set>
                                        <p:anim calcmode="lin" valueType="num">
                                          <p:cBhvr>
                                            <p:cTn id="26" dur="500" fill="hold"/>
                                            <p:tgtEl>
                                              <p:spTgt spid="9">
                                                <p:txEl>
                                                  <p:charRg st="4294967295" end="4294967295"/>
                                                </p:txEl>
                                              </p:spTgt>
                                            </p:tgtEl>
                                            <p:attrNameLst>
                                              <p:attrName>ppt_w</p:attrName>
                                            </p:attrNameLst>
                                          </p:cBhvr>
                                          <p:tavLst>
                                            <p:tav tm="0">
                                              <p:val>
                                                <p:fltVal val="0"/>
                                              </p:val>
                                            </p:tav>
                                            <p:tav tm="100000">
                                              <p:val>
                                                <p:strVal val="#ppt_w"/>
                                              </p:val>
                                            </p:tav>
                                          </p:tavLst>
                                        </p:anim>
                                        <p:anim calcmode="lin" valueType="num">
                                          <p:cBhvr>
                                            <p:cTn id="27" dur="500" fill="hold"/>
                                            <p:tgtEl>
                                              <p:spTgt spid="9">
                                                <p:txEl>
                                                  <p:charRg st="4294967295" end="4294967295"/>
                                                </p:txEl>
                                              </p:spTgt>
                                            </p:tgtEl>
                                            <p:attrNameLst>
                                              <p:attrName>ppt_h</p:attrName>
                                            </p:attrNameLst>
                                          </p:cBhvr>
                                          <p:tavLst>
                                            <p:tav tm="0">
                                              <p:val>
                                                <p:fltVal val="0"/>
                                              </p:val>
                                            </p:tav>
                                            <p:tav tm="100000">
                                              <p:val>
                                                <p:strVal val="#ppt_h"/>
                                              </p:val>
                                            </p:tav>
                                          </p:tavLst>
                                        </p:anim>
                                        <p:animEffect transition="in" filter="fade">
                                          <p:cBhvr>
                                            <p:cTn id="28" dur="500"/>
                                            <p:tgtEl>
                                              <p:spTgt spid="9">
                                                <p:txEl>
                                                  <p:charRg st="4294967295" end="4294967295"/>
                                                </p:txEl>
                                              </p:spTgt>
                                            </p:tgtEl>
                                          </p:cBhvr>
                                        </p:animEffect>
                                      </p:childTnLst>
                                    </p:cTn>
                                  </p:par>
                                  <p:par>
                                    <p:cTn id="29" presetID="53" presetClass="entr" presetSubtype="16" fill="hold" grpId="0" nodeType="withEffect">
                                      <p:stCondLst>
                                        <p:cond delay="15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nodePh="1">
                                      <p:stCondLst>
                                        <p:cond delay="1500"/>
                                      </p:stCondLst>
                                      <p:endCondLst>
                                        <p:cond evt="begin" delay="0">
                                          <p:tn val="34"/>
                                        </p:cond>
                                      </p:endCondLst>
                                      <p:childTnLst>
                                        <p:set>
                                          <p:cBhvr>
                                            <p:cTn id="35" dur="1" fill="hold">
                                              <p:stCondLst>
                                                <p:cond delay="0"/>
                                              </p:stCondLst>
                                            </p:cTn>
                                            <p:tgtEl>
                                              <p:spTgt spid="11">
                                                <p:txEl>
                                                  <p:charRg st="4294967295" end="4294967295"/>
                                                </p:txEl>
                                              </p:spTgt>
                                            </p:tgtEl>
                                            <p:attrNameLst>
                                              <p:attrName>style.visibility</p:attrName>
                                            </p:attrNameLst>
                                          </p:cBhvr>
                                          <p:to>
                                            <p:strVal val="visible"/>
                                          </p:to>
                                        </p:set>
                                        <p:anim calcmode="lin" valueType="num">
                                          <p:cBhvr>
                                            <p:cTn id="36" dur="500" fill="hold"/>
                                            <p:tgtEl>
                                              <p:spTgt spid="11">
                                                <p:txEl>
                                                  <p:charRg st="4294967295" end="4294967295"/>
                                                </p:txEl>
                                              </p:spTgt>
                                            </p:tgtEl>
                                            <p:attrNameLst>
                                              <p:attrName>ppt_w</p:attrName>
                                            </p:attrNameLst>
                                          </p:cBhvr>
                                          <p:tavLst>
                                            <p:tav tm="0">
                                              <p:val>
                                                <p:fltVal val="0"/>
                                              </p:val>
                                            </p:tav>
                                            <p:tav tm="100000">
                                              <p:val>
                                                <p:strVal val="#ppt_w"/>
                                              </p:val>
                                            </p:tav>
                                          </p:tavLst>
                                        </p:anim>
                                        <p:anim calcmode="lin" valueType="num">
                                          <p:cBhvr>
                                            <p:cTn id="37" dur="500" fill="hold"/>
                                            <p:tgtEl>
                                              <p:spTgt spid="11">
                                                <p:txEl>
                                                  <p:charRg st="4294967295" end="4294967295"/>
                                                </p:txEl>
                                              </p:spTgt>
                                            </p:tgtEl>
                                            <p:attrNameLst>
                                              <p:attrName>ppt_h</p:attrName>
                                            </p:attrNameLst>
                                          </p:cBhvr>
                                          <p:tavLst>
                                            <p:tav tm="0">
                                              <p:val>
                                                <p:fltVal val="0"/>
                                              </p:val>
                                            </p:tav>
                                            <p:tav tm="100000">
                                              <p:val>
                                                <p:strVal val="#ppt_h"/>
                                              </p:val>
                                            </p:tav>
                                          </p:tavLst>
                                        </p:anim>
                                        <p:animEffect transition="in" filter="fade">
                                          <p:cBhvr>
                                            <p:cTn id="38" dur="500"/>
                                            <p:tgtEl>
                                              <p:spTgt spid="11">
                                                <p:txEl>
                                                  <p:charRg st="4294967295" end="4294967295"/>
                                                </p:txEl>
                                              </p:spTgt>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nodePh="1">
                                      <p:stCondLst>
                                        <p:cond delay="1500"/>
                                      </p:stCondLst>
                                      <p:endCondLst>
                                        <p:cond evt="begin" delay="0">
                                          <p:tn val="59"/>
                                        </p:cond>
                                      </p:endCondLst>
                                      <p:childTnLst>
                                        <p:set>
                                          <p:cBhvr>
                                            <p:cTn id="60" dur="1" fill="hold">
                                              <p:stCondLst>
                                                <p:cond delay="0"/>
                                              </p:stCondLst>
                                            </p:cTn>
                                            <p:tgtEl>
                                              <p:spTgt spid="14">
                                                <p:txEl>
                                                  <p:charRg st="4294967295" end="4294967295"/>
                                                </p:txEl>
                                              </p:spTgt>
                                            </p:tgtEl>
                                            <p:attrNameLst>
                                              <p:attrName>style.visibility</p:attrName>
                                            </p:attrNameLst>
                                          </p:cBhvr>
                                          <p:to>
                                            <p:strVal val="visible"/>
                                          </p:to>
                                        </p:set>
                                        <p:anim calcmode="lin" valueType="num">
                                          <p:cBhvr>
                                            <p:cTn id="61" dur="500" fill="hold"/>
                                            <p:tgtEl>
                                              <p:spTgt spid="14">
                                                <p:txEl>
                                                  <p:charRg st="4294967295" end="4294967295"/>
                                                </p:txEl>
                                              </p:spTgt>
                                            </p:tgtEl>
                                            <p:attrNameLst>
                                              <p:attrName>ppt_w</p:attrName>
                                            </p:attrNameLst>
                                          </p:cBhvr>
                                          <p:tavLst>
                                            <p:tav tm="0">
                                              <p:val>
                                                <p:fltVal val="0"/>
                                              </p:val>
                                            </p:tav>
                                            <p:tav tm="100000">
                                              <p:val>
                                                <p:strVal val="#ppt_w"/>
                                              </p:val>
                                            </p:tav>
                                          </p:tavLst>
                                        </p:anim>
                                        <p:anim calcmode="lin" valueType="num">
                                          <p:cBhvr>
                                            <p:cTn id="62" dur="500" fill="hold"/>
                                            <p:tgtEl>
                                              <p:spTgt spid="14">
                                                <p:txEl>
                                                  <p:charRg st="4294967295" end="4294967295"/>
                                                </p:txEl>
                                              </p:spTgt>
                                            </p:tgtEl>
                                            <p:attrNameLst>
                                              <p:attrName>ppt_h</p:attrName>
                                            </p:attrNameLst>
                                          </p:cBhvr>
                                          <p:tavLst>
                                            <p:tav tm="0">
                                              <p:val>
                                                <p:fltVal val="0"/>
                                              </p:val>
                                            </p:tav>
                                            <p:tav tm="100000">
                                              <p:val>
                                                <p:strVal val="#ppt_h"/>
                                              </p:val>
                                            </p:tav>
                                          </p:tavLst>
                                        </p:anim>
                                        <p:animEffect transition="in" filter="fade">
                                          <p:cBhvr>
                                            <p:cTn id="63" dur="500"/>
                                            <p:tgtEl>
                                              <p:spTgt spid="14">
                                                <p:txEl>
                                                  <p:charRg st="4294967295" end="4294967295"/>
                                                </p:txEl>
                                              </p:spTgt>
                                            </p:tgtEl>
                                          </p:cBhvr>
                                        </p:animEffect>
                                      </p:childTnLst>
                                    </p:cTn>
                                  </p:par>
                                  <p:par>
                                    <p:cTn id="64" presetID="53" presetClass="entr" presetSubtype="16" fill="hold" grpId="0" nodeType="withEffect" nodePh="1">
                                      <p:stCondLst>
                                        <p:cond delay="1500"/>
                                      </p:stCondLst>
                                      <p:endCondLst>
                                        <p:cond evt="begin" delay="0">
                                          <p:tn val="64"/>
                                        </p:cond>
                                      </p:endCondLst>
                                      <p:childTnLst>
                                        <p:set>
                                          <p:cBhvr>
                                            <p:cTn id="65" dur="1" fill="hold">
                                              <p:stCondLst>
                                                <p:cond delay="0"/>
                                              </p:stCondLst>
                                            </p:cTn>
                                            <p:tgtEl>
                                              <p:spTgt spid="15">
                                                <p:txEl>
                                                  <p:charRg st="4294967295" end="4294967295"/>
                                                </p:txEl>
                                              </p:spTgt>
                                            </p:tgtEl>
                                            <p:attrNameLst>
                                              <p:attrName>style.visibility</p:attrName>
                                            </p:attrNameLst>
                                          </p:cBhvr>
                                          <p:to>
                                            <p:strVal val="visible"/>
                                          </p:to>
                                        </p:set>
                                        <p:anim calcmode="lin" valueType="num">
                                          <p:cBhvr>
                                            <p:cTn id="66" dur="500" fill="hold"/>
                                            <p:tgtEl>
                                              <p:spTgt spid="15">
                                                <p:txEl>
                                                  <p:charRg st="4294967295" end="4294967295"/>
                                                </p:txEl>
                                              </p:spTgt>
                                            </p:tgtEl>
                                            <p:attrNameLst>
                                              <p:attrName>ppt_w</p:attrName>
                                            </p:attrNameLst>
                                          </p:cBhvr>
                                          <p:tavLst>
                                            <p:tav tm="0">
                                              <p:val>
                                                <p:fltVal val="0"/>
                                              </p:val>
                                            </p:tav>
                                            <p:tav tm="100000">
                                              <p:val>
                                                <p:strVal val="#ppt_w"/>
                                              </p:val>
                                            </p:tav>
                                          </p:tavLst>
                                        </p:anim>
                                        <p:anim calcmode="lin" valueType="num">
                                          <p:cBhvr>
                                            <p:cTn id="67" dur="500" fill="hold"/>
                                            <p:tgtEl>
                                              <p:spTgt spid="15">
                                                <p:txEl>
                                                  <p:charRg st="4294967295" end="4294967295"/>
                                                </p:txEl>
                                              </p:spTgt>
                                            </p:tgtEl>
                                            <p:attrNameLst>
                                              <p:attrName>ppt_h</p:attrName>
                                            </p:attrNameLst>
                                          </p:cBhvr>
                                          <p:tavLst>
                                            <p:tav tm="0">
                                              <p:val>
                                                <p:fltVal val="0"/>
                                              </p:val>
                                            </p:tav>
                                            <p:tav tm="100000">
                                              <p:val>
                                                <p:strVal val="#ppt_h"/>
                                              </p:val>
                                            </p:tav>
                                          </p:tavLst>
                                        </p:anim>
                                        <p:animEffect transition="in" filter="fade">
                                          <p:cBhvr>
                                            <p:cTn id="68" dur="500"/>
                                            <p:tgtEl>
                                              <p:spTgt spid="1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15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1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nodePh="1">
                                      <p:stCondLst>
                                        <p:cond delay="1500"/>
                                      </p:stCondLst>
                                      <p:endCondLst>
                                        <p:cond evt="begin" delay="0">
                                          <p:tn val="24"/>
                                        </p:cond>
                                      </p:endCondLst>
                                      <p:childTnLst>
                                        <p:set>
                                          <p:cBhvr>
                                            <p:cTn id="25" dur="1" fill="hold">
                                              <p:stCondLst>
                                                <p:cond delay="0"/>
                                              </p:stCondLst>
                                            </p:cTn>
                                            <p:tgtEl>
                                              <p:spTgt spid="9">
                                                <p:txEl>
                                                  <p:charRg st="4294967295" end="4294967295"/>
                                                </p:txEl>
                                              </p:spTgt>
                                            </p:tgtEl>
                                            <p:attrNameLst>
                                              <p:attrName>style.visibility</p:attrName>
                                            </p:attrNameLst>
                                          </p:cBhvr>
                                          <p:to>
                                            <p:strVal val="visible"/>
                                          </p:to>
                                        </p:set>
                                        <p:anim calcmode="lin" valueType="num">
                                          <p:cBhvr>
                                            <p:cTn id="26" dur="500" fill="hold"/>
                                            <p:tgtEl>
                                              <p:spTgt spid="9">
                                                <p:txEl>
                                                  <p:charRg st="4294967295" end="4294967295"/>
                                                </p:txEl>
                                              </p:spTgt>
                                            </p:tgtEl>
                                            <p:attrNameLst>
                                              <p:attrName>ppt_w</p:attrName>
                                            </p:attrNameLst>
                                          </p:cBhvr>
                                          <p:tavLst>
                                            <p:tav tm="0">
                                              <p:val>
                                                <p:fltVal val="0"/>
                                              </p:val>
                                            </p:tav>
                                            <p:tav tm="100000">
                                              <p:val>
                                                <p:strVal val="#ppt_w"/>
                                              </p:val>
                                            </p:tav>
                                          </p:tavLst>
                                        </p:anim>
                                        <p:anim calcmode="lin" valueType="num">
                                          <p:cBhvr>
                                            <p:cTn id="27" dur="500" fill="hold"/>
                                            <p:tgtEl>
                                              <p:spTgt spid="9">
                                                <p:txEl>
                                                  <p:charRg st="4294967295" end="4294967295"/>
                                                </p:txEl>
                                              </p:spTgt>
                                            </p:tgtEl>
                                            <p:attrNameLst>
                                              <p:attrName>ppt_h</p:attrName>
                                            </p:attrNameLst>
                                          </p:cBhvr>
                                          <p:tavLst>
                                            <p:tav tm="0">
                                              <p:val>
                                                <p:fltVal val="0"/>
                                              </p:val>
                                            </p:tav>
                                            <p:tav tm="100000">
                                              <p:val>
                                                <p:strVal val="#ppt_h"/>
                                              </p:val>
                                            </p:tav>
                                          </p:tavLst>
                                        </p:anim>
                                        <p:animEffect transition="in" filter="fade">
                                          <p:cBhvr>
                                            <p:cTn id="28" dur="500"/>
                                            <p:tgtEl>
                                              <p:spTgt spid="9">
                                                <p:txEl>
                                                  <p:charRg st="4294967295" end="4294967295"/>
                                                </p:txEl>
                                              </p:spTgt>
                                            </p:tgtEl>
                                          </p:cBhvr>
                                        </p:animEffect>
                                      </p:childTnLst>
                                    </p:cTn>
                                  </p:par>
                                  <p:par>
                                    <p:cTn id="29" presetID="53" presetClass="entr" presetSubtype="16" fill="hold" grpId="0" nodeType="withEffect">
                                      <p:stCondLst>
                                        <p:cond delay="15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nodePh="1">
                                      <p:stCondLst>
                                        <p:cond delay="1500"/>
                                      </p:stCondLst>
                                      <p:endCondLst>
                                        <p:cond evt="begin" delay="0">
                                          <p:tn val="34"/>
                                        </p:cond>
                                      </p:endCondLst>
                                      <p:childTnLst>
                                        <p:set>
                                          <p:cBhvr>
                                            <p:cTn id="35" dur="1" fill="hold">
                                              <p:stCondLst>
                                                <p:cond delay="0"/>
                                              </p:stCondLst>
                                            </p:cTn>
                                            <p:tgtEl>
                                              <p:spTgt spid="11">
                                                <p:txEl>
                                                  <p:charRg st="4294967295" end="4294967295"/>
                                                </p:txEl>
                                              </p:spTgt>
                                            </p:tgtEl>
                                            <p:attrNameLst>
                                              <p:attrName>style.visibility</p:attrName>
                                            </p:attrNameLst>
                                          </p:cBhvr>
                                          <p:to>
                                            <p:strVal val="visible"/>
                                          </p:to>
                                        </p:set>
                                        <p:anim calcmode="lin" valueType="num">
                                          <p:cBhvr>
                                            <p:cTn id="36" dur="500" fill="hold"/>
                                            <p:tgtEl>
                                              <p:spTgt spid="11">
                                                <p:txEl>
                                                  <p:charRg st="4294967295" end="4294967295"/>
                                                </p:txEl>
                                              </p:spTgt>
                                            </p:tgtEl>
                                            <p:attrNameLst>
                                              <p:attrName>ppt_w</p:attrName>
                                            </p:attrNameLst>
                                          </p:cBhvr>
                                          <p:tavLst>
                                            <p:tav tm="0">
                                              <p:val>
                                                <p:fltVal val="0"/>
                                              </p:val>
                                            </p:tav>
                                            <p:tav tm="100000">
                                              <p:val>
                                                <p:strVal val="#ppt_w"/>
                                              </p:val>
                                            </p:tav>
                                          </p:tavLst>
                                        </p:anim>
                                        <p:anim calcmode="lin" valueType="num">
                                          <p:cBhvr>
                                            <p:cTn id="37" dur="500" fill="hold"/>
                                            <p:tgtEl>
                                              <p:spTgt spid="11">
                                                <p:txEl>
                                                  <p:charRg st="4294967295" end="4294967295"/>
                                                </p:txEl>
                                              </p:spTgt>
                                            </p:tgtEl>
                                            <p:attrNameLst>
                                              <p:attrName>ppt_h</p:attrName>
                                            </p:attrNameLst>
                                          </p:cBhvr>
                                          <p:tavLst>
                                            <p:tav tm="0">
                                              <p:val>
                                                <p:fltVal val="0"/>
                                              </p:val>
                                            </p:tav>
                                            <p:tav tm="100000">
                                              <p:val>
                                                <p:strVal val="#ppt_h"/>
                                              </p:val>
                                            </p:tav>
                                          </p:tavLst>
                                        </p:anim>
                                        <p:animEffect transition="in" filter="fade">
                                          <p:cBhvr>
                                            <p:cTn id="38" dur="500"/>
                                            <p:tgtEl>
                                              <p:spTgt spid="11">
                                                <p:txEl>
                                                  <p:charRg st="4294967295" end="4294967295"/>
                                                </p:txEl>
                                              </p:spTgt>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nodePh="1">
                                      <p:stCondLst>
                                        <p:cond delay="1500"/>
                                      </p:stCondLst>
                                      <p:endCondLst>
                                        <p:cond evt="begin" delay="0">
                                          <p:tn val="59"/>
                                        </p:cond>
                                      </p:endCondLst>
                                      <p:childTnLst>
                                        <p:set>
                                          <p:cBhvr>
                                            <p:cTn id="60" dur="1" fill="hold">
                                              <p:stCondLst>
                                                <p:cond delay="0"/>
                                              </p:stCondLst>
                                            </p:cTn>
                                            <p:tgtEl>
                                              <p:spTgt spid="14">
                                                <p:txEl>
                                                  <p:charRg st="4294967295" end="4294967295"/>
                                                </p:txEl>
                                              </p:spTgt>
                                            </p:tgtEl>
                                            <p:attrNameLst>
                                              <p:attrName>style.visibility</p:attrName>
                                            </p:attrNameLst>
                                          </p:cBhvr>
                                          <p:to>
                                            <p:strVal val="visible"/>
                                          </p:to>
                                        </p:set>
                                        <p:anim calcmode="lin" valueType="num">
                                          <p:cBhvr>
                                            <p:cTn id="61" dur="500" fill="hold"/>
                                            <p:tgtEl>
                                              <p:spTgt spid="14">
                                                <p:txEl>
                                                  <p:charRg st="4294967295" end="4294967295"/>
                                                </p:txEl>
                                              </p:spTgt>
                                            </p:tgtEl>
                                            <p:attrNameLst>
                                              <p:attrName>ppt_w</p:attrName>
                                            </p:attrNameLst>
                                          </p:cBhvr>
                                          <p:tavLst>
                                            <p:tav tm="0">
                                              <p:val>
                                                <p:fltVal val="0"/>
                                              </p:val>
                                            </p:tav>
                                            <p:tav tm="100000">
                                              <p:val>
                                                <p:strVal val="#ppt_w"/>
                                              </p:val>
                                            </p:tav>
                                          </p:tavLst>
                                        </p:anim>
                                        <p:anim calcmode="lin" valueType="num">
                                          <p:cBhvr>
                                            <p:cTn id="62" dur="500" fill="hold"/>
                                            <p:tgtEl>
                                              <p:spTgt spid="14">
                                                <p:txEl>
                                                  <p:charRg st="4294967295" end="4294967295"/>
                                                </p:txEl>
                                              </p:spTgt>
                                            </p:tgtEl>
                                            <p:attrNameLst>
                                              <p:attrName>ppt_h</p:attrName>
                                            </p:attrNameLst>
                                          </p:cBhvr>
                                          <p:tavLst>
                                            <p:tav tm="0">
                                              <p:val>
                                                <p:fltVal val="0"/>
                                              </p:val>
                                            </p:tav>
                                            <p:tav tm="100000">
                                              <p:val>
                                                <p:strVal val="#ppt_h"/>
                                              </p:val>
                                            </p:tav>
                                          </p:tavLst>
                                        </p:anim>
                                        <p:animEffect transition="in" filter="fade">
                                          <p:cBhvr>
                                            <p:cTn id="63" dur="500"/>
                                            <p:tgtEl>
                                              <p:spTgt spid="14">
                                                <p:txEl>
                                                  <p:charRg st="4294967295" end="4294967295"/>
                                                </p:txEl>
                                              </p:spTgt>
                                            </p:tgtEl>
                                          </p:cBhvr>
                                        </p:animEffect>
                                      </p:childTnLst>
                                    </p:cTn>
                                  </p:par>
                                  <p:par>
                                    <p:cTn id="64" presetID="53" presetClass="entr" presetSubtype="16" fill="hold" grpId="0" nodeType="withEffect" nodePh="1">
                                      <p:stCondLst>
                                        <p:cond delay="1500"/>
                                      </p:stCondLst>
                                      <p:endCondLst>
                                        <p:cond evt="begin" delay="0">
                                          <p:tn val="64"/>
                                        </p:cond>
                                      </p:endCondLst>
                                      <p:childTnLst>
                                        <p:set>
                                          <p:cBhvr>
                                            <p:cTn id="65" dur="1" fill="hold">
                                              <p:stCondLst>
                                                <p:cond delay="0"/>
                                              </p:stCondLst>
                                            </p:cTn>
                                            <p:tgtEl>
                                              <p:spTgt spid="15">
                                                <p:txEl>
                                                  <p:charRg st="4294967295" end="4294967295"/>
                                                </p:txEl>
                                              </p:spTgt>
                                            </p:tgtEl>
                                            <p:attrNameLst>
                                              <p:attrName>style.visibility</p:attrName>
                                            </p:attrNameLst>
                                          </p:cBhvr>
                                          <p:to>
                                            <p:strVal val="visible"/>
                                          </p:to>
                                        </p:set>
                                        <p:anim calcmode="lin" valueType="num">
                                          <p:cBhvr>
                                            <p:cTn id="66" dur="500" fill="hold"/>
                                            <p:tgtEl>
                                              <p:spTgt spid="15">
                                                <p:txEl>
                                                  <p:charRg st="4294967295" end="4294967295"/>
                                                </p:txEl>
                                              </p:spTgt>
                                            </p:tgtEl>
                                            <p:attrNameLst>
                                              <p:attrName>ppt_w</p:attrName>
                                            </p:attrNameLst>
                                          </p:cBhvr>
                                          <p:tavLst>
                                            <p:tav tm="0">
                                              <p:val>
                                                <p:fltVal val="0"/>
                                              </p:val>
                                            </p:tav>
                                            <p:tav tm="100000">
                                              <p:val>
                                                <p:strVal val="#ppt_w"/>
                                              </p:val>
                                            </p:tav>
                                          </p:tavLst>
                                        </p:anim>
                                        <p:anim calcmode="lin" valueType="num">
                                          <p:cBhvr>
                                            <p:cTn id="67" dur="500" fill="hold"/>
                                            <p:tgtEl>
                                              <p:spTgt spid="15">
                                                <p:txEl>
                                                  <p:charRg st="4294967295" end="4294967295"/>
                                                </p:txEl>
                                              </p:spTgt>
                                            </p:tgtEl>
                                            <p:attrNameLst>
                                              <p:attrName>ppt_h</p:attrName>
                                            </p:attrNameLst>
                                          </p:cBhvr>
                                          <p:tavLst>
                                            <p:tav tm="0">
                                              <p:val>
                                                <p:fltVal val="0"/>
                                              </p:val>
                                            </p:tav>
                                            <p:tav tm="100000">
                                              <p:val>
                                                <p:strVal val="#ppt_h"/>
                                              </p:val>
                                            </p:tav>
                                          </p:tavLst>
                                        </p:anim>
                                        <p:animEffect transition="in" filter="fade">
                                          <p:cBhvr>
                                            <p:cTn id="68" dur="500"/>
                                            <p:tgtEl>
                                              <p:spTgt spid="1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12F7386-B418-433D-8A24-58A1FD27D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2086" y="267272"/>
            <a:ext cx="1748728" cy="1325879"/>
          </a:xfrm>
          <a:prstGeom prst="rect">
            <a:avLst/>
          </a:prstGeom>
        </p:spPr>
      </p:pic>
      <p:pic>
        <p:nvPicPr>
          <p:cNvPr id="3" name="图片 2">
            <a:extLst>
              <a:ext uri="{FF2B5EF4-FFF2-40B4-BE49-F238E27FC236}">
                <a16:creationId xmlns="" xmlns:a16="http://schemas.microsoft.com/office/drawing/2014/main" id="{B0F1D84A-210C-439B-B26C-75CD85C41660}"/>
              </a:ext>
            </a:extLst>
          </p:cNvPr>
          <p:cNvPicPr>
            <a:picLocks noChangeAspect="1"/>
          </p:cNvPicPr>
          <p:nvPr/>
        </p:nvPicPr>
        <p:blipFill>
          <a:blip r:embed="rId4"/>
          <a:stretch>
            <a:fillRect/>
          </a:stretch>
        </p:blipFill>
        <p:spPr>
          <a:xfrm>
            <a:off x="4034896" y="1382826"/>
            <a:ext cx="3643107" cy="5283201"/>
          </a:xfrm>
          <a:prstGeom prst="rect">
            <a:avLst/>
          </a:prstGeom>
        </p:spPr>
      </p:pic>
      <p:sp>
        <p:nvSpPr>
          <p:cNvPr id="4" name="Freeform 5">
            <a:extLst>
              <a:ext uri="{FF2B5EF4-FFF2-40B4-BE49-F238E27FC236}">
                <a16:creationId xmlns="" xmlns:a16="http://schemas.microsoft.com/office/drawing/2014/main" id="{185AF4A2-959A-4A41-BA64-0E807D0AA9FC}"/>
              </a:ext>
            </a:extLst>
          </p:cNvPr>
          <p:cNvSpPr>
            <a:spLocks noEditPoints="1"/>
          </p:cNvSpPr>
          <p:nvPr/>
        </p:nvSpPr>
        <p:spPr bwMode="auto">
          <a:xfrm>
            <a:off x="1176746" y="2296912"/>
            <a:ext cx="437878" cy="405974"/>
          </a:xfrm>
          <a:custGeom>
            <a:avLst/>
            <a:gdLst>
              <a:gd name="T0" fmla="*/ 2903 w 2930"/>
              <a:gd name="T1" fmla="*/ 1416 h 2715"/>
              <a:gd name="T2" fmla="*/ 1514 w 2930"/>
              <a:gd name="T3" fmla="*/ 27 h 2715"/>
              <a:gd name="T4" fmla="*/ 1416 w 2930"/>
              <a:gd name="T5" fmla="*/ 27 h 2715"/>
              <a:gd name="T6" fmla="*/ 375 w 2930"/>
              <a:gd name="T7" fmla="*/ 1068 h 2715"/>
              <a:gd name="T8" fmla="*/ 374 w 2930"/>
              <a:gd name="T9" fmla="*/ 1070 h 2715"/>
              <a:gd name="T10" fmla="*/ 27 w 2930"/>
              <a:gd name="T11" fmla="*/ 1416 h 2715"/>
              <a:gd name="T12" fmla="*/ 27 w 2930"/>
              <a:gd name="T13" fmla="*/ 1514 h 2715"/>
              <a:gd name="T14" fmla="*/ 126 w 2930"/>
              <a:gd name="T15" fmla="*/ 1514 h 2715"/>
              <a:gd name="T16" fmla="*/ 354 w 2930"/>
              <a:gd name="T17" fmla="*/ 1286 h 2715"/>
              <a:gd name="T18" fmla="*/ 354 w 2930"/>
              <a:gd name="T19" fmla="*/ 2438 h 2715"/>
              <a:gd name="T20" fmla="*/ 632 w 2930"/>
              <a:gd name="T21" fmla="*/ 2715 h 2715"/>
              <a:gd name="T22" fmla="*/ 1118 w 2930"/>
              <a:gd name="T23" fmla="*/ 2715 h 2715"/>
              <a:gd name="T24" fmla="*/ 1187 w 2930"/>
              <a:gd name="T25" fmla="*/ 2646 h 2715"/>
              <a:gd name="T26" fmla="*/ 1187 w 2930"/>
              <a:gd name="T27" fmla="*/ 2021 h 2715"/>
              <a:gd name="T28" fmla="*/ 1812 w 2930"/>
              <a:gd name="T29" fmla="*/ 2021 h 2715"/>
              <a:gd name="T30" fmla="*/ 1882 w 2930"/>
              <a:gd name="T31" fmla="*/ 1951 h 2715"/>
              <a:gd name="T32" fmla="*/ 1812 w 2930"/>
              <a:gd name="T33" fmla="*/ 1882 h 2715"/>
              <a:gd name="T34" fmla="*/ 1118 w 2930"/>
              <a:gd name="T35" fmla="*/ 1882 h 2715"/>
              <a:gd name="T36" fmla="*/ 1049 w 2930"/>
              <a:gd name="T37" fmla="*/ 1951 h 2715"/>
              <a:gd name="T38" fmla="*/ 1049 w 2930"/>
              <a:gd name="T39" fmla="*/ 2576 h 2715"/>
              <a:gd name="T40" fmla="*/ 632 w 2930"/>
              <a:gd name="T41" fmla="*/ 2576 h 2715"/>
              <a:gd name="T42" fmla="*/ 493 w 2930"/>
              <a:gd name="T43" fmla="*/ 2438 h 2715"/>
              <a:gd name="T44" fmla="*/ 493 w 2930"/>
              <a:gd name="T45" fmla="*/ 1147 h 2715"/>
              <a:gd name="T46" fmla="*/ 1465 w 2930"/>
              <a:gd name="T47" fmla="*/ 175 h 2715"/>
              <a:gd name="T48" fmla="*/ 2805 w 2930"/>
              <a:gd name="T49" fmla="*/ 1514 h 2715"/>
              <a:gd name="T50" fmla="*/ 2854 w 2930"/>
              <a:gd name="T51" fmla="*/ 1535 h 2715"/>
              <a:gd name="T52" fmla="*/ 2903 w 2930"/>
              <a:gd name="T53" fmla="*/ 1514 h 2715"/>
              <a:gd name="T54" fmla="*/ 2903 w 2930"/>
              <a:gd name="T55" fmla="*/ 1416 h 2715"/>
              <a:gd name="T56" fmla="*/ 2903 w 2930"/>
              <a:gd name="T57" fmla="*/ 1416 h 2715"/>
              <a:gd name="T58" fmla="*/ 2507 w 2930"/>
              <a:gd name="T59" fmla="*/ 1604 h 2715"/>
              <a:gd name="T60" fmla="*/ 2437 w 2930"/>
              <a:gd name="T61" fmla="*/ 1674 h 2715"/>
              <a:gd name="T62" fmla="*/ 2437 w 2930"/>
              <a:gd name="T63" fmla="*/ 2437 h 2715"/>
              <a:gd name="T64" fmla="*/ 2299 w 2930"/>
              <a:gd name="T65" fmla="*/ 2576 h 2715"/>
              <a:gd name="T66" fmla="*/ 1812 w 2930"/>
              <a:gd name="T67" fmla="*/ 2576 h 2715"/>
              <a:gd name="T68" fmla="*/ 1743 w 2930"/>
              <a:gd name="T69" fmla="*/ 2646 h 2715"/>
              <a:gd name="T70" fmla="*/ 1812 w 2930"/>
              <a:gd name="T71" fmla="*/ 2715 h 2715"/>
              <a:gd name="T72" fmla="*/ 2299 w 2930"/>
              <a:gd name="T73" fmla="*/ 2715 h 2715"/>
              <a:gd name="T74" fmla="*/ 2576 w 2930"/>
              <a:gd name="T75" fmla="*/ 2437 h 2715"/>
              <a:gd name="T76" fmla="*/ 2576 w 2930"/>
              <a:gd name="T77" fmla="*/ 1674 h 2715"/>
              <a:gd name="T78" fmla="*/ 2507 w 2930"/>
              <a:gd name="T79" fmla="*/ 1604 h 2715"/>
              <a:gd name="T80" fmla="*/ 2507 w 2930"/>
              <a:gd name="T81" fmla="*/ 1604 h 2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30" h="2715">
                <a:moveTo>
                  <a:pt x="2903" y="1416"/>
                </a:moveTo>
                <a:cubicBezTo>
                  <a:pt x="1514" y="27"/>
                  <a:pt x="1514" y="27"/>
                  <a:pt x="1514" y="27"/>
                </a:cubicBezTo>
                <a:cubicBezTo>
                  <a:pt x="1487" y="0"/>
                  <a:pt x="1443" y="0"/>
                  <a:pt x="1416" y="27"/>
                </a:cubicBezTo>
                <a:cubicBezTo>
                  <a:pt x="375" y="1068"/>
                  <a:pt x="375" y="1068"/>
                  <a:pt x="375" y="1068"/>
                </a:cubicBezTo>
                <a:cubicBezTo>
                  <a:pt x="375" y="1069"/>
                  <a:pt x="374" y="1069"/>
                  <a:pt x="374" y="1070"/>
                </a:cubicBezTo>
                <a:cubicBezTo>
                  <a:pt x="27" y="1416"/>
                  <a:pt x="27" y="1416"/>
                  <a:pt x="27" y="1416"/>
                </a:cubicBezTo>
                <a:cubicBezTo>
                  <a:pt x="0" y="1443"/>
                  <a:pt x="0" y="1487"/>
                  <a:pt x="27" y="1514"/>
                </a:cubicBezTo>
                <a:cubicBezTo>
                  <a:pt x="54" y="1542"/>
                  <a:pt x="98" y="1542"/>
                  <a:pt x="126" y="1514"/>
                </a:cubicBezTo>
                <a:cubicBezTo>
                  <a:pt x="354" y="1286"/>
                  <a:pt x="354" y="1286"/>
                  <a:pt x="354" y="1286"/>
                </a:cubicBezTo>
                <a:cubicBezTo>
                  <a:pt x="354" y="2438"/>
                  <a:pt x="354" y="2438"/>
                  <a:pt x="354" y="2438"/>
                </a:cubicBezTo>
                <a:cubicBezTo>
                  <a:pt x="354" y="2591"/>
                  <a:pt x="479" y="2715"/>
                  <a:pt x="632" y="2715"/>
                </a:cubicBezTo>
                <a:cubicBezTo>
                  <a:pt x="1118" y="2715"/>
                  <a:pt x="1118" y="2715"/>
                  <a:pt x="1118" y="2715"/>
                </a:cubicBezTo>
                <a:cubicBezTo>
                  <a:pt x="1156" y="2715"/>
                  <a:pt x="1187" y="2684"/>
                  <a:pt x="1187" y="2646"/>
                </a:cubicBezTo>
                <a:cubicBezTo>
                  <a:pt x="1187" y="2021"/>
                  <a:pt x="1187" y="2021"/>
                  <a:pt x="1187" y="2021"/>
                </a:cubicBezTo>
                <a:cubicBezTo>
                  <a:pt x="1812" y="2021"/>
                  <a:pt x="1812" y="2021"/>
                  <a:pt x="1812" y="2021"/>
                </a:cubicBezTo>
                <a:cubicBezTo>
                  <a:pt x="1851" y="2021"/>
                  <a:pt x="1882" y="1990"/>
                  <a:pt x="1882" y="1951"/>
                </a:cubicBezTo>
                <a:cubicBezTo>
                  <a:pt x="1882" y="1913"/>
                  <a:pt x="1851" y="1882"/>
                  <a:pt x="1812" y="1882"/>
                </a:cubicBezTo>
                <a:cubicBezTo>
                  <a:pt x="1118" y="1882"/>
                  <a:pt x="1118" y="1882"/>
                  <a:pt x="1118" y="1882"/>
                </a:cubicBezTo>
                <a:cubicBezTo>
                  <a:pt x="1080" y="1882"/>
                  <a:pt x="1049" y="1913"/>
                  <a:pt x="1049" y="1951"/>
                </a:cubicBezTo>
                <a:cubicBezTo>
                  <a:pt x="1049" y="2576"/>
                  <a:pt x="1049" y="2576"/>
                  <a:pt x="1049" y="2576"/>
                </a:cubicBezTo>
                <a:cubicBezTo>
                  <a:pt x="632" y="2576"/>
                  <a:pt x="632" y="2576"/>
                  <a:pt x="632" y="2576"/>
                </a:cubicBezTo>
                <a:cubicBezTo>
                  <a:pt x="555" y="2576"/>
                  <a:pt x="493" y="2514"/>
                  <a:pt x="493" y="2438"/>
                </a:cubicBezTo>
                <a:cubicBezTo>
                  <a:pt x="493" y="1147"/>
                  <a:pt x="493" y="1147"/>
                  <a:pt x="493" y="1147"/>
                </a:cubicBezTo>
                <a:cubicBezTo>
                  <a:pt x="1465" y="175"/>
                  <a:pt x="1465" y="175"/>
                  <a:pt x="1465" y="175"/>
                </a:cubicBezTo>
                <a:cubicBezTo>
                  <a:pt x="2805" y="1514"/>
                  <a:pt x="2805" y="1514"/>
                  <a:pt x="2805" y="1514"/>
                </a:cubicBezTo>
                <a:cubicBezTo>
                  <a:pt x="2819" y="1528"/>
                  <a:pt x="2836" y="1535"/>
                  <a:pt x="2854" y="1535"/>
                </a:cubicBezTo>
                <a:cubicBezTo>
                  <a:pt x="2872" y="1535"/>
                  <a:pt x="2890" y="1528"/>
                  <a:pt x="2903" y="1514"/>
                </a:cubicBezTo>
                <a:cubicBezTo>
                  <a:pt x="2930" y="1487"/>
                  <a:pt x="2930" y="1443"/>
                  <a:pt x="2903" y="1416"/>
                </a:cubicBezTo>
                <a:cubicBezTo>
                  <a:pt x="2903" y="1416"/>
                  <a:pt x="2903" y="1416"/>
                  <a:pt x="2903" y="1416"/>
                </a:cubicBezTo>
                <a:close/>
                <a:moveTo>
                  <a:pt x="2507" y="1604"/>
                </a:moveTo>
                <a:cubicBezTo>
                  <a:pt x="2468" y="1604"/>
                  <a:pt x="2437" y="1635"/>
                  <a:pt x="2437" y="1674"/>
                </a:cubicBezTo>
                <a:cubicBezTo>
                  <a:pt x="2437" y="2437"/>
                  <a:pt x="2437" y="2437"/>
                  <a:pt x="2437" y="2437"/>
                </a:cubicBezTo>
                <a:cubicBezTo>
                  <a:pt x="2437" y="2514"/>
                  <a:pt x="2375" y="2576"/>
                  <a:pt x="2299" y="2576"/>
                </a:cubicBezTo>
                <a:cubicBezTo>
                  <a:pt x="1812" y="2576"/>
                  <a:pt x="1812" y="2576"/>
                  <a:pt x="1812" y="2576"/>
                </a:cubicBezTo>
                <a:cubicBezTo>
                  <a:pt x="1774" y="2576"/>
                  <a:pt x="1743" y="2607"/>
                  <a:pt x="1743" y="2646"/>
                </a:cubicBezTo>
                <a:cubicBezTo>
                  <a:pt x="1743" y="2684"/>
                  <a:pt x="1774" y="2715"/>
                  <a:pt x="1812" y="2715"/>
                </a:cubicBezTo>
                <a:cubicBezTo>
                  <a:pt x="2299" y="2715"/>
                  <a:pt x="2299" y="2715"/>
                  <a:pt x="2299" y="2715"/>
                </a:cubicBezTo>
                <a:cubicBezTo>
                  <a:pt x="2452" y="2715"/>
                  <a:pt x="2576" y="2591"/>
                  <a:pt x="2576" y="2437"/>
                </a:cubicBezTo>
                <a:cubicBezTo>
                  <a:pt x="2576" y="1674"/>
                  <a:pt x="2576" y="1674"/>
                  <a:pt x="2576" y="1674"/>
                </a:cubicBezTo>
                <a:cubicBezTo>
                  <a:pt x="2576" y="1635"/>
                  <a:pt x="2545" y="1604"/>
                  <a:pt x="2507" y="1604"/>
                </a:cubicBezTo>
                <a:cubicBezTo>
                  <a:pt x="2507" y="1604"/>
                  <a:pt x="2507" y="1604"/>
                  <a:pt x="2507" y="1604"/>
                </a:cubicBezTo>
                <a:close/>
              </a:path>
            </a:pathLst>
          </a:custGeom>
          <a:solidFill>
            <a:schemeClr val="bg1"/>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5" name="Freeform 9">
            <a:extLst>
              <a:ext uri="{FF2B5EF4-FFF2-40B4-BE49-F238E27FC236}">
                <a16:creationId xmlns="" xmlns:a16="http://schemas.microsoft.com/office/drawing/2014/main" id="{B2EB835E-B2CE-4D74-994E-E4776859444C}"/>
              </a:ext>
            </a:extLst>
          </p:cNvPr>
          <p:cNvSpPr>
            <a:spLocks noEditPoints="1"/>
          </p:cNvSpPr>
          <p:nvPr/>
        </p:nvSpPr>
        <p:spPr bwMode="auto">
          <a:xfrm>
            <a:off x="1206682" y="4467614"/>
            <a:ext cx="405771" cy="405974"/>
          </a:xfrm>
          <a:custGeom>
            <a:avLst/>
            <a:gdLst>
              <a:gd name="T0" fmla="*/ 0 w 3004"/>
              <a:gd name="T1" fmla="*/ 1502 h 3004"/>
              <a:gd name="T2" fmla="*/ 3004 w 3004"/>
              <a:gd name="T3" fmla="*/ 1502 h 3004"/>
              <a:gd name="T4" fmla="*/ 2253 w 3004"/>
              <a:gd name="T5" fmla="*/ 362 h 3004"/>
              <a:gd name="T6" fmla="*/ 2212 w 3004"/>
              <a:gd name="T7" fmla="*/ 826 h 3004"/>
              <a:gd name="T8" fmla="*/ 2109 w 3004"/>
              <a:gd name="T9" fmla="*/ 1167 h 3004"/>
              <a:gd name="T10" fmla="*/ 1454 w 3004"/>
              <a:gd name="T11" fmla="*/ 437 h 3004"/>
              <a:gd name="T12" fmla="*/ 2253 w 3004"/>
              <a:gd name="T13" fmla="*/ 362 h 3004"/>
              <a:gd name="T14" fmla="*/ 2362 w 3004"/>
              <a:gd name="T15" fmla="*/ 2007 h 3004"/>
              <a:gd name="T16" fmla="*/ 1707 w 3004"/>
              <a:gd name="T17" fmla="*/ 2041 h 3004"/>
              <a:gd name="T18" fmla="*/ 1966 w 3004"/>
              <a:gd name="T19" fmla="*/ 1707 h 3004"/>
              <a:gd name="T20" fmla="*/ 1727 w 3004"/>
              <a:gd name="T21" fmla="*/ 157 h 3004"/>
              <a:gd name="T22" fmla="*/ 1434 w 3004"/>
              <a:gd name="T23" fmla="*/ 143 h 3004"/>
              <a:gd name="T24" fmla="*/ 1871 w 3004"/>
              <a:gd name="T25" fmla="*/ 1604 h 3004"/>
              <a:gd name="T26" fmla="*/ 1502 w 3004"/>
              <a:gd name="T27" fmla="*/ 1843 h 3004"/>
              <a:gd name="T28" fmla="*/ 546 w 3004"/>
              <a:gd name="T29" fmla="*/ 1666 h 3004"/>
              <a:gd name="T30" fmla="*/ 887 w 3004"/>
              <a:gd name="T31" fmla="*/ 1031 h 3004"/>
              <a:gd name="T32" fmla="*/ 1079 w 3004"/>
              <a:gd name="T33" fmla="*/ 744 h 3004"/>
              <a:gd name="T34" fmla="*/ 1871 w 3004"/>
              <a:gd name="T35" fmla="*/ 1604 h 3004"/>
              <a:gd name="T36" fmla="*/ 137 w 3004"/>
              <a:gd name="T37" fmla="*/ 1529 h 3004"/>
              <a:gd name="T38" fmla="*/ 341 w 3004"/>
              <a:gd name="T39" fmla="*/ 2185 h 3004"/>
              <a:gd name="T40" fmla="*/ 430 w 3004"/>
              <a:gd name="T41" fmla="*/ 1584 h 3004"/>
              <a:gd name="T42" fmla="*/ 1304 w 3004"/>
              <a:gd name="T43" fmla="*/ 157 h 3004"/>
              <a:gd name="T44" fmla="*/ 990 w 3004"/>
              <a:gd name="T45" fmla="*/ 642 h 3004"/>
              <a:gd name="T46" fmla="*/ 683 w 3004"/>
              <a:gd name="T47" fmla="*/ 819 h 3004"/>
              <a:gd name="T48" fmla="*/ 430 w 3004"/>
              <a:gd name="T49" fmla="*/ 1584 h 3004"/>
              <a:gd name="T50" fmla="*/ 478 w 3004"/>
              <a:gd name="T51" fmla="*/ 2185 h 3004"/>
              <a:gd name="T52" fmla="*/ 1311 w 3004"/>
              <a:gd name="T53" fmla="*/ 2116 h 3004"/>
              <a:gd name="T54" fmla="*/ 512 w 3004"/>
              <a:gd name="T55" fmla="*/ 2437 h 3004"/>
              <a:gd name="T56" fmla="*/ 1502 w 3004"/>
              <a:gd name="T57" fmla="*/ 2867 h 3004"/>
              <a:gd name="T58" fmla="*/ 1406 w 3004"/>
              <a:gd name="T59" fmla="*/ 2225 h 3004"/>
              <a:gd name="T60" fmla="*/ 1666 w 3004"/>
              <a:gd name="T61" fmla="*/ 2171 h 3004"/>
              <a:gd name="T62" fmla="*/ 2546 w 3004"/>
              <a:gd name="T63" fmla="*/ 2109 h 3004"/>
              <a:gd name="T64" fmla="*/ 1502 w 3004"/>
              <a:gd name="T65" fmla="*/ 2867 h 3004"/>
              <a:gd name="T66" fmla="*/ 2041 w 3004"/>
              <a:gd name="T67" fmla="*/ 1591 h 3004"/>
              <a:gd name="T68" fmla="*/ 2253 w 3004"/>
              <a:gd name="T69" fmla="*/ 1229 h 3004"/>
              <a:gd name="T70" fmla="*/ 2342 w 3004"/>
              <a:gd name="T71" fmla="*/ 840 h 3004"/>
              <a:gd name="T72" fmla="*/ 2860 w 3004"/>
              <a:gd name="T73" fmla="*/ 1502 h 3004"/>
              <a:gd name="T74" fmla="*/ 2560 w 3004"/>
              <a:gd name="T75" fmla="*/ 1966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4" h="3004">
                <a:moveTo>
                  <a:pt x="1502" y="0"/>
                </a:moveTo>
                <a:cubicBezTo>
                  <a:pt x="669" y="0"/>
                  <a:pt x="0" y="669"/>
                  <a:pt x="0" y="1502"/>
                </a:cubicBezTo>
                <a:cubicBezTo>
                  <a:pt x="0" y="2335"/>
                  <a:pt x="669" y="3004"/>
                  <a:pt x="1502" y="3004"/>
                </a:cubicBezTo>
                <a:cubicBezTo>
                  <a:pt x="2335" y="3004"/>
                  <a:pt x="3004" y="2335"/>
                  <a:pt x="3004" y="1502"/>
                </a:cubicBezTo>
                <a:cubicBezTo>
                  <a:pt x="3004" y="669"/>
                  <a:pt x="2335" y="0"/>
                  <a:pt x="1502" y="0"/>
                </a:cubicBezTo>
                <a:close/>
                <a:moveTo>
                  <a:pt x="2253" y="362"/>
                </a:moveTo>
                <a:cubicBezTo>
                  <a:pt x="2253" y="375"/>
                  <a:pt x="2253" y="396"/>
                  <a:pt x="2253" y="410"/>
                </a:cubicBezTo>
                <a:cubicBezTo>
                  <a:pt x="2253" y="553"/>
                  <a:pt x="2239" y="689"/>
                  <a:pt x="2212" y="826"/>
                </a:cubicBezTo>
                <a:cubicBezTo>
                  <a:pt x="2116" y="847"/>
                  <a:pt x="2048" y="928"/>
                  <a:pt x="2048" y="1024"/>
                </a:cubicBezTo>
                <a:cubicBezTo>
                  <a:pt x="2048" y="1079"/>
                  <a:pt x="2068" y="1133"/>
                  <a:pt x="2109" y="1167"/>
                </a:cubicBezTo>
                <a:cubicBezTo>
                  <a:pt x="2062" y="1277"/>
                  <a:pt x="2014" y="1386"/>
                  <a:pt x="1946" y="1488"/>
                </a:cubicBezTo>
                <a:cubicBezTo>
                  <a:pt x="1693" y="1201"/>
                  <a:pt x="1516" y="840"/>
                  <a:pt x="1454" y="437"/>
                </a:cubicBezTo>
                <a:cubicBezTo>
                  <a:pt x="1611" y="341"/>
                  <a:pt x="1782" y="266"/>
                  <a:pt x="1959" y="218"/>
                </a:cubicBezTo>
                <a:cubicBezTo>
                  <a:pt x="2062" y="253"/>
                  <a:pt x="2164" y="300"/>
                  <a:pt x="2253" y="362"/>
                </a:cubicBezTo>
                <a:close/>
                <a:moveTo>
                  <a:pt x="1966" y="1707"/>
                </a:moveTo>
                <a:cubicBezTo>
                  <a:pt x="2089" y="1823"/>
                  <a:pt x="2219" y="1925"/>
                  <a:pt x="2362" y="2007"/>
                </a:cubicBezTo>
                <a:cubicBezTo>
                  <a:pt x="2219" y="2034"/>
                  <a:pt x="2068" y="2048"/>
                  <a:pt x="1911" y="2048"/>
                </a:cubicBezTo>
                <a:cubicBezTo>
                  <a:pt x="1843" y="2048"/>
                  <a:pt x="1775" y="2041"/>
                  <a:pt x="1707" y="2041"/>
                </a:cubicBezTo>
                <a:cubicBezTo>
                  <a:pt x="1707" y="2028"/>
                  <a:pt x="1707" y="2014"/>
                  <a:pt x="1700" y="2000"/>
                </a:cubicBezTo>
                <a:cubicBezTo>
                  <a:pt x="1795" y="1911"/>
                  <a:pt x="1884" y="1809"/>
                  <a:pt x="1966" y="1707"/>
                </a:cubicBezTo>
                <a:close/>
                <a:moveTo>
                  <a:pt x="1502" y="137"/>
                </a:moveTo>
                <a:cubicBezTo>
                  <a:pt x="1577" y="137"/>
                  <a:pt x="1652" y="143"/>
                  <a:pt x="1727" y="157"/>
                </a:cubicBezTo>
                <a:cubicBezTo>
                  <a:pt x="1632" y="198"/>
                  <a:pt x="1536" y="239"/>
                  <a:pt x="1440" y="287"/>
                </a:cubicBezTo>
                <a:cubicBezTo>
                  <a:pt x="1434" y="239"/>
                  <a:pt x="1434" y="191"/>
                  <a:pt x="1434" y="143"/>
                </a:cubicBezTo>
                <a:cubicBezTo>
                  <a:pt x="1454" y="137"/>
                  <a:pt x="1481" y="137"/>
                  <a:pt x="1502" y="137"/>
                </a:cubicBezTo>
                <a:close/>
                <a:moveTo>
                  <a:pt x="1871" y="1604"/>
                </a:moveTo>
                <a:cubicBezTo>
                  <a:pt x="1795" y="1707"/>
                  <a:pt x="1713" y="1795"/>
                  <a:pt x="1625" y="1884"/>
                </a:cubicBezTo>
                <a:cubicBezTo>
                  <a:pt x="1591" y="1857"/>
                  <a:pt x="1550" y="1843"/>
                  <a:pt x="1502" y="1843"/>
                </a:cubicBezTo>
                <a:cubicBezTo>
                  <a:pt x="1413" y="1843"/>
                  <a:pt x="1338" y="1898"/>
                  <a:pt x="1311" y="1980"/>
                </a:cubicBezTo>
                <a:cubicBezTo>
                  <a:pt x="1038" y="1911"/>
                  <a:pt x="778" y="1809"/>
                  <a:pt x="546" y="1666"/>
                </a:cubicBezTo>
                <a:cubicBezTo>
                  <a:pt x="608" y="1434"/>
                  <a:pt x="710" y="1215"/>
                  <a:pt x="840" y="1024"/>
                </a:cubicBezTo>
                <a:cubicBezTo>
                  <a:pt x="853" y="1024"/>
                  <a:pt x="867" y="1031"/>
                  <a:pt x="887" y="1031"/>
                </a:cubicBezTo>
                <a:cubicBezTo>
                  <a:pt x="1004" y="1031"/>
                  <a:pt x="1092" y="942"/>
                  <a:pt x="1092" y="826"/>
                </a:cubicBezTo>
                <a:cubicBezTo>
                  <a:pt x="1092" y="799"/>
                  <a:pt x="1085" y="771"/>
                  <a:pt x="1079" y="744"/>
                </a:cubicBezTo>
                <a:cubicBezTo>
                  <a:pt x="1161" y="662"/>
                  <a:pt x="1242" y="594"/>
                  <a:pt x="1331" y="526"/>
                </a:cubicBezTo>
                <a:cubicBezTo>
                  <a:pt x="1406" y="935"/>
                  <a:pt x="1597" y="1304"/>
                  <a:pt x="1871" y="1604"/>
                </a:cubicBezTo>
                <a:close/>
                <a:moveTo>
                  <a:pt x="341" y="2219"/>
                </a:moveTo>
                <a:cubicBezTo>
                  <a:pt x="218" y="2014"/>
                  <a:pt x="143" y="1782"/>
                  <a:pt x="137" y="1529"/>
                </a:cubicBezTo>
                <a:cubicBezTo>
                  <a:pt x="218" y="1597"/>
                  <a:pt x="300" y="1666"/>
                  <a:pt x="389" y="1720"/>
                </a:cubicBezTo>
                <a:cubicBezTo>
                  <a:pt x="362" y="1871"/>
                  <a:pt x="341" y="2028"/>
                  <a:pt x="341" y="2185"/>
                </a:cubicBezTo>
                <a:cubicBezTo>
                  <a:pt x="341" y="2198"/>
                  <a:pt x="341" y="2212"/>
                  <a:pt x="341" y="2219"/>
                </a:cubicBezTo>
                <a:close/>
                <a:moveTo>
                  <a:pt x="430" y="1584"/>
                </a:moveTo>
                <a:cubicBezTo>
                  <a:pt x="328" y="1516"/>
                  <a:pt x="239" y="1440"/>
                  <a:pt x="150" y="1359"/>
                </a:cubicBezTo>
                <a:cubicBezTo>
                  <a:pt x="218" y="744"/>
                  <a:pt x="696" y="253"/>
                  <a:pt x="1304" y="157"/>
                </a:cubicBezTo>
                <a:cubicBezTo>
                  <a:pt x="1304" y="232"/>
                  <a:pt x="1311" y="300"/>
                  <a:pt x="1318" y="375"/>
                </a:cubicBezTo>
                <a:cubicBezTo>
                  <a:pt x="1201" y="457"/>
                  <a:pt x="1092" y="546"/>
                  <a:pt x="990" y="642"/>
                </a:cubicBezTo>
                <a:cubicBezTo>
                  <a:pt x="956" y="621"/>
                  <a:pt x="922" y="614"/>
                  <a:pt x="887" y="614"/>
                </a:cubicBezTo>
                <a:cubicBezTo>
                  <a:pt x="771" y="614"/>
                  <a:pt x="683" y="703"/>
                  <a:pt x="683" y="819"/>
                </a:cubicBezTo>
                <a:cubicBezTo>
                  <a:pt x="683" y="867"/>
                  <a:pt x="703" y="908"/>
                  <a:pt x="730" y="949"/>
                </a:cubicBezTo>
                <a:cubicBezTo>
                  <a:pt x="594" y="1140"/>
                  <a:pt x="492" y="1352"/>
                  <a:pt x="430" y="1584"/>
                </a:cubicBezTo>
                <a:close/>
                <a:moveTo>
                  <a:pt x="492" y="2417"/>
                </a:moveTo>
                <a:cubicBezTo>
                  <a:pt x="485" y="2342"/>
                  <a:pt x="478" y="2266"/>
                  <a:pt x="478" y="2185"/>
                </a:cubicBezTo>
                <a:cubicBezTo>
                  <a:pt x="478" y="2055"/>
                  <a:pt x="492" y="1925"/>
                  <a:pt x="519" y="1802"/>
                </a:cubicBezTo>
                <a:cubicBezTo>
                  <a:pt x="765" y="1946"/>
                  <a:pt x="1031" y="2055"/>
                  <a:pt x="1311" y="2116"/>
                </a:cubicBezTo>
                <a:cubicBezTo>
                  <a:pt x="1311" y="2123"/>
                  <a:pt x="1311" y="2123"/>
                  <a:pt x="1318" y="2130"/>
                </a:cubicBezTo>
                <a:cubicBezTo>
                  <a:pt x="1079" y="2287"/>
                  <a:pt x="806" y="2389"/>
                  <a:pt x="512" y="2437"/>
                </a:cubicBezTo>
                <a:cubicBezTo>
                  <a:pt x="498" y="2430"/>
                  <a:pt x="498" y="2423"/>
                  <a:pt x="492" y="2417"/>
                </a:cubicBezTo>
                <a:close/>
                <a:moveTo>
                  <a:pt x="1502" y="2867"/>
                </a:moveTo>
                <a:cubicBezTo>
                  <a:pt x="1167" y="2867"/>
                  <a:pt x="867" y="2744"/>
                  <a:pt x="628" y="2546"/>
                </a:cubicBezTo>
                <a:cubicBezTo>
                  <a:pt x="915" y="2492"/>
                  <a:pt x="1174" y="2383"/>
                  <a:pt x="1406" y="2225"/>
                </a:cubicBezTo>
                <a:cubicBezTo>
                  <a:pt x="1434" y="2246"/>
                  <a:pt x="1468" y="2253"/>
                  <a:pt x="1502" y="2253"/>
                </a:cubicBezTo>
                <a:cubicBezTo>
                  <a:pt x="1570" y="2253"/>
                  <a:pt x="1625" y="2219"/>
                  <a:pt x="1666" y="2171"/>
                </a:cubicBezTo>
                <a:cubicBezTo>
                  <a:pt x="1748" y="2178"/>
                  <a:pt x="1830" y="2185"/>
                  <a:pt x="1911" y="2185"/>
                </a:cubicBezTo>
                <a:cubicBezTo>
                  <a:pt x="2130" y="2185"/>
                  <a:pt x="2342" y="2157"/>
                  <a:pt x="2546" y="2109"/>
                </a:cubicBezTo>
                <a:cubicBezTo>
                  <a:pt x="2594" y="2130"/>
                  <a:pt x="2642" y="2157"/>
                  <a:pt x="2690" y="2171"/>
                </a:cubicBezTo>
                <a:cubicBezTo>
                  <a:pt x="2458" y="2587"/>
                  <a:pt x="2014" y="2867"/>
                  <a:pt x="1502" y="2867"/>
                </a:cubicBezTo>
                <a:close/>
                <a:moveTo>
                  <a:pt x="2560" y="1966"/>
                </a:moveTo>
                <a:cubicBezTo>
                  <a:pt x="2369" y="1871"/>
                  <a:pt x="2191" y="1741"/>
                  <a:pt x="2041" y="1591"/>
                </a:cubicBezTo>
                <a:cubicBezTo>
                  <a:pt x="2116" y="1475"/>
                  <a:pt x="2178" y="1352"/>
                  <a:pt x="2232" y="1229"/>
                </a:cubicBezTo>
                <a:cubicBezTo>
                  <a:pt x="2239" y="1229"/>
                  <a:pt x="2246" y="1229"/>
                  <a:pt x="2253" y="1229"/>
                </a:cubicBezTo>
                <a:cubicBezTo>
                  <a:pt x="2369" y="1229"/>
                  <a:pt x="2458" y="1140"/>
                  <a:pt x="2458" y="1024"/>
                </a:cubicBezTo>
                <a:cubicBezTo>
                  <a:pt x="2458" y="942"/>
                  <a:pt x="2410" y="874"/>
                  <a:pt x="2342" y="840"/>
                </a:cubicBezTo>
                <a:cubicBezTo>
                  <a:pt x="2369" y="717"/>
                  <a:pt x="2383" y="594"/>
                  <a:pt x="2383" y="464"/>
                </a:cubicBezTo>
                <a:cubicBezTo>
                  <a:pt x="2676" y="717"/>
                  <a:pt x="2860" y="1085"/>
                  <a:pt x="2860" y="1502"/>
                </a:cubicBezTo>
                <a:cubicBezTo>
                  <a:pt x="2860" y="1638"/>
                  <a:pt x="2840" y="1761"/>
                  <a:pt x="2806" y="1884"/>
                </a:cubicBezTo>
                <a:cubicBezTo>
                  <a:pt x="2731" y="1918"/>
                  <a:pt x="2649" y="1946"/>
                  <a:pt x="2560" y="1966"/>
                </a:cubicBezTo>
                <a:close/>
              </a:path>
            </a:pathLst>
          </a:custGeom>
          <a:solidFill>
            <a:schemeClr val="bg1"/>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6" name="矩形 5">
            <a:extLst>
              <a:ext uri="{FF2B5EF4-FFF2-40B4-BE49-F238E27FC236}">
                <a16:creationId xmlns="" xmlns:a16="http://schemas.microsoft.com/office/drawing/2014/main" id="{67DC0F0E-0A9B-436D-8077-FAA22CFA328F}"/>
              </a:ext>
            </a:extLst>
          </p:cNvPr>
          <p:cNvSpPr/>
          <p:nvPr/>
        </p:nvSpPr>
        <p:spPr>
          <a:xfrm>
            <a:off x="1666285" y="2395109"/>
            <a:ext cx="1082348" cy="307777"/>
          </a:xfrm>
          <a:prstGeom prst="rect">
            <a:avLst/>
          </a:prstGeom>
        </p:spPr>
        <p:txBody>
          <a:bodyPr wrap="none">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请输入标题</a:t>
            </a:r>
          </a:p>
        </p:txBody>
      </p:sp>
      <p:sp>
        <p:nvSpPr>
          <p:cNvPr id="7" name="矩形 6">
            <a:extLst>
              <a:ext uri="{FF2B5EF4-FFF2-40B4-BE49-F238E27FC236}">
                <a16:creationId xmlns="" xmlns:a16="http://schemas.microsoft.com/office/drawing/2014/main" id="{0BC9B5D6-A3C8-48E8-8620-99E946C58818}"/>
              </a:ext>
            </a:extLst>
          </p:cNvPr>
          <p:cNvSpPr/>
          <p:nvPr/>
        </p:nvSpPr>
        <p:spPr>
          <a:xfrm>
            <a:off x="1675117" y="4565811"/>
            <a:ext cx="1082348" cy="307777"/>
          </a:xfrm>
          <a:prstGeom prst="rect">
            <a:avLst/>
          </a:prstGeom>
        </p:spPr>
        <p:txBody>
          <a:bodyPr wrap="none">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请输入标题</a:t>
            </a:r>
          </a:p>
        </p:txBody>
      </p:sp>
      <p:sp>
        <p:nvSpPr>
          <p:cNvPr id="8" name="文本框 7">
            <a:extLst>
              <a:ext uri="{FF2B5EF4-FFF2-40B4-BE49-F238E27FC236}">
                <a16:creationId xmlns="" xmlns:a16="http://schemas.microsoft.com/office/drawing/2014/main" id="{6CD3A9F7-E4C4-4090-BAB6-BF9274E5D687}"/>
              </a:ext>
            </a:extLst>
          </p:cNvPr>
          <p:cNvSpPr txBox="1"/>
          <p:nvPr/>
        </p:nvSpPr>
        <p:spPr>
          <a:xfrm>
            <a:off x="1151455" y="2861594"/>
            <a:ext cx="2543515" cy="442878"/>
          </a:xfrm>
          <a:prstGeom prst="rect">
            <a:avLst/>
          </a:prstGeom>
          <a:noFill/>
        </p:spPr>
        <p:txBody>
          <a:bodyPr wrap="square" rtlCol="0">
            <a:spAutoFit/>
          </a:bodyPr>
          <a:lstStyle/>
          <a:p>
            <a:pPr>
              <a:lnSpc>
                <a:spcPct val="150000"/>
              </a:lnSpc>
            </a:pPr>
            <a:r>
              <a:rPr lang="zh-CN" altLang="en-US" sz="800" dirty="0">
                <a:solidFill>
                  <a:srgbClr val="5F5F5F"/>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
        <p:nvSpPr>
          <p:cNvPr id="9" name="文本框 8">
            <a:extLst>
              <a:ext uri="{FF2B5EF4-FFF2-40B4-BE49-F238E27FC236}">
                <a16:creationId xmlns="" xmlns:a16="http://schemas.microsoft.com/office/drawing/2014/main" id="{10D567A2-4160-4084-AFE5-8E90D113EC91}"/>
              </a:ext>
            </a:extLst>
          </p:cNvPr>
          <p:cNvSpPr txBox="1"/>
          <p:nvPr/>
        </p:nvSpPr>
        <p:spPr>
          <a:xfrm>
            <a:off x="1143388" y="5032296"/>
            <a:ext cx="2543515" cy="442878"/>
          </a:xfrm>
          <a:prstGeom prst="rect">
            <a:avLst/>
          </a:prstGeom>
          <a:noFill/>
        </p:spPr>
        <p:txBody>
          <a:bodyPr wrap="square" rtlCol="0">
            <a:spAutoFit/>
          </a:bodyPr>
          <a:lstStyle/>
          <a:p>
            <a:pPr>
              <a:lnSpc>
                <a:spcPct val="150000"/>
              </a:lnSpc>
            </a:pPr>
            <a:r>
              <a:rPr lang="zh-CN" altLang="en-US" sz="800" dirty="0">
                <a:solidFill>
                  <a:srgbClr val="5F5F5F"/>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
        <p:nvSpPr>
          <p:cNvPr id="10" name="Freeform 13">
            <a:extLst>
              <a:ext uri="{FF2B5EF4-FFF2-40B4-BE49-F238E27FC236}">
                <a16:creationId xmlns="" xmlns:a16="http://schemas.microsoft.com/office/drawing/2014/main" id="{5B2ED539-979E-45CE-B5A7-EB05645BB90A}"/>
              </a:ext>
            </a:extLst>
          </p:cNvPr>
          <p:cNvSpPr>
            <a:spLocks noEditPoints="1"/>
          </p:cNvSpPr>
          <p:nvPr/>
        </p:nvSpPr>
        <p:spPr bwMode="auto">
          <a:xfrm>
            <a:off x="9080365" y="2296486"/>
            <a:ext cx="422275" cy="406400"/>
          </a:xfrm>
          <a:custGeom>
            <a:avLst/>
            <a:gdLst>
              <a:gd name="T0" fmla="*/ 548 w 2812"/>
              <a:gd name="T1" fmla="*/ 1500 h 2710"/>
              <a:gd name="T2" fmla="*/ 631 w 2812"/>
              <a:gd name="T3" fmla="*/ 1383 h 2710"/>
              <a:gd name="T4" fmla="*/ 697 w 2812"/>
              <a:gd name="T5" fmla="*/ 1595 h 2710"/>
              <a:gd name="T6" fmla="*/ 805 w 2812"/>
              <a:gd name="T7" fmla="*/ 1575 h 2710"/>
              <a:gd name="T8" fmla="*/ 1088 w 2812"/>
              <a:gd name="T9" fmla="*/ 1155 h 2710"/>
              <a:gd name="T10" fmla="*/ 1432 w 2812"/>
              <a:gd name="T11" fmla="*/ 1456 h 2710"/>
              <a:gd name="T12" fmla="*/ 1531 w 2812"/>
              <a:gd name="T13" fmla="*/ 1456 h 2710"/>
              <a:gd name="T14" fmla="*/ 2076 w 2812"/>
              <a:gd name="T15" fmla="*/ 831 h 2710"/>
              <a:gd name="T16" fmla="*/ 2183 w 2812"/>
              <a:gd name="T17" fmla="*/ 941 h 2710"/>
              <a:gd name="T18" fmla="*/ 2230 w 2812"/>
              <a:gd name="T19" fmla="*/ 593 h 2710"/>
              <a:gd name="T20" fmla="*/ 1876 w 2812"/>
              <a:gd name="T21" fmla="*/ 625 h 2710"/>
              <a:gd name="T22" fmla="*/ 1973 w 2812"/>
              <a:gd name="T23" fmla="*/ 725 h 2710"/>
              <a:gd name="T24" fmla="*/ 1485 w 2812"/>
              <a:gd name="T25" fmla="*/ 1304 h 2710"/>
              <a:gd name="T26" fmla="*/ 1124 w 2812"/>
              <a:gd name="T27" fmla="*/ 989 h 2710"/>
              <a:gd name="T28" fmla="*/ 1010 w 2812"/>
              <a:gd name="T29" fmla="*/ 1003 h 2710"/>
              <a:gd name="T30" fmla="*/ 722 w 2812"/>
              <a:gd name="T31" fmla="*/ 1424 h 2710"/>
              <a:gd name="T32" fmla="*/ 658 w 2812"/>
              <a:gd name="T33" fmla="*/ 1214 h 2710"/>
              <a:gd name="T34" fmla="*/ 551 w 2812"/>
              <a:gd name="T35" fmla="*/ 1232 h 2710"/>
              <a:gd name="T36" fmla="*/ 423 w 2812"/>
              <a:gd name="T37" fmla="*/ 1411 h 2710"/>
              <a:gd name="T38" fmla="*/ 548 w 2812"/>
              <a:gd name="T39" fmla="*/ 1500 h 2710"/>
              <a:gd name="T40" fmla="*/ 0 w 2812"/>
              <a:gd name="T41" fmla="*/ 440 h 2710"/>
              <a:gd name="T42" fmla="*/ 0 w 2812"/>
              <a:gd name="T43" fmla="*/ 1809 h 2710"/>
              <a:gd name="T44" fmla="*/ 441 w 2812"/>
              <a:gd name="T45" fmla="*/ 2250 h 2710"/>
              <a:gd name="T46" fmla="*/ 1074 w 2812"/>
              <a:gd name="T47" fmla="*/ 2250 h 2710"/>
              <a:gd name="T48" fmla="*/ 1074 w 2812"/>
              <a:gd name="T49" fmla="*/ 2556 h 2710"/>
              <a:gd name="T50" fmla="*/ 689 w 2812"/>
              <a:gd name="T51" fmla="*/ 2556 h 2710"/>
              <a:gd name="T52" fmla="*/ 616 w 2812"/>
              <a:gd name="T53" fmla="*/ 2630 h 2710"/>
              <a:gd name="T54" fmla="*/ 689 w 2812"/>
              <a:gd name="T55" fmla="*/ 2710 h 2710"/>
              <a:gd name="T56" fmla="*/ 2123 w 2812"/>
              <a:gd name="T57" fmla="*/ 2710 h 2710"/>
              <a:gd name="T58" fmla="*/ 2196 w 2812"/>
              <a:gd name="T59" fmla="*/ 2630 h 2710"/>
              <a:gd name="T60" fmla="*/ 2123 w 2812"/>
              <a:gd name="T61" fmla="*/ 2556 h 2710"/>
              <a:gd name="T62" fmla="*/ 1764 w 2812"/>
              <a:gd name="T63" fmla="*/ 2556 h 2710"/>
              <a:gd name="T64" fmla="*/ 1764 w 2812"/>
              <a:gd name="T65" fmla="*/ 2250 h 2710"/>
              <a:gd name="T66" fmla="*/ 2371 w 2812"/>
              <a:gd name="T67" fmla="*/ 2250 h 2710"/>
              <a:gd name="T68" fmla="*/ 2812 w 2812"/>
              <a:gd name="T69" fmla="*/ 1809 h 2710"/>
              <a:gd name="T70" fmla="*/ 2812 w 2812"/>
              <a:gd name="T71" fmla="*/ 440 h 2710"/>
              <a:gd name="T72" fmla="*/ 2371 w 2812"/>
              <a:gd name="T73" fmla="*/ 0 h 2710"/>
              <a:gd name="T74" fmla="*/ 441 w 2812"/>
              <a:gd name="T75" fmla="*/ 0 h 2710"/>
              <a:gd name="T76" fmla="*/ 0 w 2812"/>
              <a:gd name="T77" fmla="*/ 440 h 2710"/>
              <a:gd name="T78" fmla="*/ 205 w 2812"/>
              <a:gd name="T79" fmla="*/ 544 h 2710"/>
              <a:gd name="T80" fmla="*/ 572 w 2812"/>
              <a:gd name="T81" fmla="*/ 177 h 2710"/>
              <a:gd name="T82" fmla="*/ 2240 w 2812"/>
              <a:gd name="T83" fmla="*/ 177 h 2710"/>
              <a:gd name="T84" fmla="*/ 2607 w 2812"/>
              <a:gd name="T85" fmla="*/ 544 h 2710"/>
              <a:gd name="T86" fmla="*/ 2607 w 2812"/>
              <a:gd name="T87" fmla="*/ 1779 h 2710"/>
              <a:gd name="T88" fmla="*/ 2240 w 2812"/>
              <a:gd name="T89" fmla="*/ 2043 h 2710"/>
              <a:gd name="T90" fmla="*/ 572 w 2812"/>
              <a:gd name="T91" fmla="*/ 2043 h 2710"/>
              <a:gd name="T92" fmla="*/ 205 w 2812"/>
              <a:gd name="T93" fmla="*/ 1779 h 2710"/>
              <a:gd name="T94" fmla="*/ 205 w 2812"/>
              <a:gd name="T95" fmla="*/ 544 h 2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12" h="2710">
                <a:moveTo>
                  <a:pt x="548" y="1500"/>
                </a:moveTo>
                <a:cubicBezTo>
                  <a:pt x="631" y="1383"/>
                  <a:pt x="631" y="1383"/>
                  <a:pt x="631" y="1383"/>
                </a:cubicBezTo>
                <a:cubicBezTo>
                  <a:pt x="697" y="1595"/>
                  <a:pt x="697" y="1595"/>
                  <a:pt x="697" y="1595"/>
                </a:cubicBezTo>
                <a:cubicBezTo>
                  <a:pt x="805" y="1575"/>
                  <a:pt x="805" y="1575"/>
                  <a:pt x="805" y="1575"/>
                </a:cubicBezTo>
                <a:cubicBezTo>
                  <a:pt x="1088" y="1155"/>
                  <a:pt x="1088" y="1155"/>
                  <a:pt x="1088" y="1155"/>
                </a:cubicBezTo>
                <a:cubicBezTo>
                  <a:pt x="1432" y="1456"/>
                  <a:pt x="1432" y="1456"/>
                  <a:pt x="1432" y="1456"/>
                </a:cubicBezTo>
                <a:cubicBezTo>
                  <a:pt x="1531" y="1456"/>
                  <a:pt x="1531" y="1456"/>
                  <a:pt x="1531" y="1456"/>
                </a:cubicBezTo>
                <a:cubicBezTo>
                  <a:pt x="2076" y="831"/>
                  <a:pt x="2076" y="831"/>
                  <a:pt x="2076" y="831"/>
                </a:cubicBezTo>
                <a:cubicBezTo>
                  <a:pt x="2183" y="941"/>
                  <a:pt x="2183" y="941"/>
                  <a:pt x="2183" y="941"/>
                </a:cubicBezTo>
                <a:cubicBezTo>
                  <a:pt x="2230" y="593"/>
                  <a:pt x="2230" y="593"/>
                  <a:pt x="2230" y="593"/>
                </a:cubicBezTo>
                <a:cubicBezTo>
                  <a:pt x="1876" y="625"/>
                  <a:pt x="1876" y="625"/>
                  <a:pt x="1876" y="625"/>
                </a:cubicBezTo>
                <a:cubicBezTo>
                  <a:pt x="1973" y="725"/>
                  <a:pt x="1973" y="725"/>
                  <a:pt x="1973" y="725"/>
                </a:cubicBezTo>
                <a:cubicBezTo>
                  <a:pt x="1485" y="1304"/>
                  <a:pt x="1485" y="1304"/>
                  <a:pt x="1485" y="1304"/>
                </a:cubicBezTo>
                <a:cubicBezTo>
                  <a:pt x="1124" y="989"/>
                  <a:pt x="1124" y="989"/>
                  <a:pt x="1124" y="989"/>
                </a:cubicBezTo>
                <a:cubicBezTo>
                  <a:pt x="1010" y="1003"/>
                  <a:pt x="1010" y="1003"/>
                  <a:pt x="1010" y="1003"/>
                </a:cubicBezTo>
                <a:cubicBezTo>
                  <a:pt x="722" y="1424"/>
                  <a:pt x="722" y="1424"/>
                  <a:pt x="722" y="1424"/>
                </a:cubicBezTo>
                <a:cubicBezTo>
                  <a:pt x="658" y="1214"/>
                  <a:pt x="658" y="1214"/>
                  <a:pt x="658" y="1214"/>
                </a:cubicBezTo>
                <a:cubicBezTo>
                  <a:pt x="551" y="1232"/>
                  <a:pt x="551" y="1232"/>
                  <a:pt x="551" y="1232"/>
                </a:cubicBezTo>
                <a:cubicBezTo>
                  <a:pt x="423" y="1411"/>
                  <a:pt x="423" y="1411"/>
                  <a:pt x="423" y="1411"/>
                </a:cubicBezTo>
                <a:cubicBezTo>
                  <a:pt x="548" y="1500"/>
                  <a:pt x="548" y="1500"/>
                  <a:pt x="548" y="1500"/>
                </a:cubicBezTo>
                <a:close/>
                <a:moveTo>
                  <a:pt x="0" y="440"/>
                </a:moveTo>
                <a:cubicBezTo>
                  <a:pt x="0" y="1809"/>
                  <a:pt x="0" y="1809"/>
                  <a:pt x="0" y="1809"/>
                </a:cubicBezTo>
                <a:cubicBezTo>
                  <a:pt x="0" y="2052"/>
                  <a:pt x="198" y="2250"/>
                  <a:pt x="441" y="2250"/>
                </a:cubicBezTo>
                <a:cubicBezTo>
                  <a:pt x="1074" y="2250"/>
                  <a:pt x="1074" y="2250"/>
                  <a:pt x="1074" y="2250"/>
                </a:cubicBezTo>
                <a:cubicBezTo>
                  <a:pt x="1074" y="2556"/>
                  <a:pt x="1074" y="2556"/>
                  <a:pt x="1074" y="2556"/>
                </a:cubicBezTo>
                <a:cubicBezTo>
                  <a:pt x="689" y="2556"/>
                  <a:pt x="689" y="2556"/>
                  <a:pt x="689" y="2556"/>
                </a:cubicBezTo>
                <a:cubicBezTo>
                  <a:pt x="649" y="2556"/>
                  <a:pt x="616" y="2589"/>
                  <a:pt x="616" y="2630"/>
                </a:cubicBezTo>
                <a:cubicBezTo>
                  <a:pt x="616" y="2670"/>
                  <a:pt x="649" y="2710"/>
                  <a:pt x="689" y="2710"/>
                </a:cubicBezTo>
                <a:cubicBezTo>
                  <a:pt x="2123" y="2710"/>
                  <a:pt x="2123" y="2710"/>
                  <a:pt x="2123" y="2710"/>
                </a:cubicBezTo>
                <a:cubicBezTo>
                  <a:pt x="2163" y="2710"/>
                  <a:pt x="2196" y="2670"/>
                  <a:pt x="2196" y="2630"/>
                </a:cubicBezTo>
                <a:cubicBezTo>
                  <a:pt x="2196" y="2589"/>
                  <a:pt x="2163" y="2556"/>
                  <a:pt x="2123" y="2556"/>
                </a:cubicBezTo>
                <a:cubicBezTo>
                  <a:pt x="1764" y="2556"/>
                  <a:pt x="1764" y="2556"/>
                  <a:pt x="1764" y="2556"/>
                </a:cubicBezTo>
                <a:cubicBezTo>
                  <a:pt x="1764" y="2250"/>
                  <a:pt x="1764" y="2250"/>
                  <a:pt x="1764" y="2250"/>
                </a:cubicBezTo>
                <a:cubicBezTo>
                  <a:pt x="2371" y="2250"/>
                  <a:pt x="2371" y="2250"/>
                  <a:pt x="2371" y="2250"/>
                </a:cubicBezTo>
                <a:cubicBezTo>
                  <a:pt x="2614" y="2250"/>
                  <a:pt x="2812" y="2052"/>
                  <a:pt x="2812" y="1809"/>
                </a:cubicBezTo>
                <a:cubicBezTo>
                  <a:pt x="2812" y="440"/>
                  <a:pt x="2812" y="440"/>
                  <a:pt x="2812" y="440"/>
                </a:cubicBezTo>
                <a:cubicBezTo>
                  <a:pt x="2812" y="197"/>
                  <a:pt x="2614" y="0"/>
                  <a:pt x="2371" y="0"/>
                </a:cubicBezTo>
                <a:cubicBezTo>
                  <a:pt x="441" y="0"/>
                  <a:pt x="441" y="0"/>
                  <a:pt x="441" y="0"/>
                </a:cubicBezTo>
                <a:cubicBezTo>
                  <a:pt x="198" y="0"/>
                  <a:pt x="0" y="197"/>
                  <a:pt x="0" y="440"/>
                </a:cubicBezTo>
                <a:close/>
                <a:moveTo>
                  <a:pt x="205" y="544"/>
                </a:moveTo>
                <a:cubicBezTo>
                  <a:pt x="205" y="342"/>
                  <a:pt x="369" y="177"/>
                  <a:pt x="572" y="177"/>
                </a:cubicBezTo>
                <a:cubicBezTo>
                  <a:pt x="2240" y="177"/>
                  <a:pt x="2240" y="177"/>
                  <a:pt x="2240" y="177"/>
                </a:cubicBezTo>
                <a:cubicBezTo>
                  <a:pt x="2443" y="177"/>
                  <a:pt x="2607" y="342"/>
                  <a:pt x="2607" y="544"/>
                </a:cubicBezTo>
                <a:cubicBezTo>
                  <a:pt x="2607" y="1779"/>
                  <a:pt x="2607" y="1779"/>
                  <a:pt x="2607" y="1779"/>
                </a:cubicBezTo>
                <a:cubicBezTo>
                  <a:pt x="2607" y="1981"/>
                  <a:pt x="2443" y="2043"/>
                  <a:pt x="2240" y="2043"/>
                </a:cubicBezTo>
                <a:cubicBezTo>
                  <a:pt x="572" y="2043"/>
                  <a:pt x="572" y="2043"/>
                  <a:pt x="572" y="2043"/>
                </a:cubicBezTo>
                <a:cubicBezTo>
                  <a:pt x="369" y="2043"/>
                  <a:pt x="205" y="1981"/>
                  <a:pt x="205" y="1779"/>
                </a:cubicBezTo>
                <a:cubicBezTo>
                  <a:pt x="205" y="544"/>
                  <a:pt x="205" y="544"/>
                  <a:pt x="205" y="544"/>
                </a:cubicBezTo>
                <a:close/>
              </a:path>
            </a:pathLst>
          </a:custGeom>
          <a:solidFill>
            <a:schemeClr val="bg1"/>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grpSp>
        <p:nvGrpSpPr>
          <p:cNvPr id="11" name="Group 16">
            <a:extLst>
              <a:ext uri="{FF2B5EF4-FFF2-40B4-BE49-F238E27FC236}">
                <a16:creationId xmlns="" xmlns:a16="http://schemas.microsoft.com/office/drawing/2014/main" id="{3F2E9E7F-A367-4744-8F3A-32CCA4DF6399}"/>
              </a:ext>
            </a:extLst>
          </p:cNvPr>
          <p:cNvGrpSpPr>
            <a:grpSpLocks noChangeAspect="1"/>
          </p:cNvGrpSpPr>
          <p:nvPr/>
        </p:nvGrpSpPr>
        <p:grpSpPr bwMode="auto">
          <a:xfrm>
            <a:off x="9085866" y="4458114"/>
            <a:ext cx="436563" cy="438150"/>
            <a:chOff x="4686" y="2921"/>
            <a:chExt cx="275" cy="276"/>
          </a:xfrm>
          <a:solidFill>
            <a:schemeClr val="bg1"/>
          </a:solidFill>
          <a:effectLst>
            <a:outerShdw blurRad="50800" dist="38100" dir="8100000" algn="tr" rotWithShape="0">
              <a:prstClr val="black">
                <a:alpha val="40000"/>
              </a:prstClr>
            </a:outerShdw>
          </a:effectLst>
        </p:grpSpPr>
        <p:sp>
          <p:nvSpPr>
            <p:cNvPr id="12" name="Freeform 17">
              <a:extLst>
                <a:ext uri="{FF2B5EF4-FFF2-40B4-BE49-F238E27FC236}">
                  <a16:creationId xmlns="" xmlns:a16="http://schemas.microsoft.com/office/drawing/2014/main" id="{48DDDAF7-8145-401A-B0C9-C1A654A321C3}"/>
                </a:ext>
              </a:extLst>
            </p:cNvPr>
            <p:cNvSpPr>
              <a:spLocks/>
            </p:cNvSpPr>
            <p:nvPr/>
          </p:nvSpPr>
          <p:spPr bwMode="auto">
            <a:xfrm>
              <a:off x="4686" y="2921"/>
              <a:ext cx="275" cy="276"/>
            </a:xfrm>
            <a:custGeom>
              <a:avLst/>
              <a:gdLst>
                <a:gd name="T0" fmla="*/ 2818 w 3125"/>
                <a:gd name="T1" fmla="*/ 920 h 3121"/>
                <a:gd name="T2" fmla="*/ 2393 w 3125"/>
                <a:gd name="T3" fmla="*/ 2707 h 3121"/>
                <a:gd name="T4" fmla="*/ 550 w 3125"/>
                <a:gd name="T5" fmla="*/ 2562 h 3121"/>
                <a:gd name="T6" fmla="*/ 415 w 3125"/>
                <a:gd name="T7" fmla="*/ 720 h 3121"/>
                <a:gd name="T8" fmla="*/ 2199 w 3125"/>
                <a:gd name="T9" fmla="*/ 300 h 3121"/>
                <a:gd name="T10" fmla="*/ 2056 w 3125"/>
                <a:gd name="T11" fmla="*/ 445 h 3121"/>
                <a:gd name="T12" fmla="*/ 1943 w 3125"/>
                <a:gd name="T13" fmla="*/ 472 h 3121"/>
                <a:gd name="T14" fmla="*/ 445 w 3125"/>
                <a:gd name="T15" fmla="*/ 1226 h 3121"/>
                <a:gd name="T16" fmla="*/ 1321 w 3125"/>
                <a:gd name="T17" fmla="*/ 2699 h 3121"/>
                <a:gd name="T18" fmla="*/ 2696 w 3125"/>
                <a:gd name="T19" fmla="*/ 1771 h 3121"/>
                <a:gd name="T20" fmla="*/ 2634 w 3125"/>
                <a:gd name="T21" fmla="*/ 1137 h 3121"/>
                <a:gd name="T22" fmla="*/ 2643 w 3125"/>
                <a:gd name="T23" fmla="*/ 1094 h 3121"/>
                <a:gd name="T24" fmla="*/ 2818 w 3125"/>
                <a:gd name="T25" fmla="*/ 920 h 3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25" h="3121">
                  <a:moveTo>
                    <a:pt x="2818" y="920"/>
                  </a:moveTo>
                  <a:cubicBezTo>
                    <a:pt x="3125" y="1524"/>
                    <a:pt x="2969" y="2284"/>
                    <a:pt x="2393" y="2707"/>
                  </a:cubicBezTo>
                  <a:cubicBezTo>
                    <a:pt x="1829" y="3121"/>
                    <a:pt x="1038" y="3058"/>
                    <a:pt x="550" y="2562"/>
                  </a:cubicBezTo>
                  <a:cubicBezTo>
                    <a:pt x="57" y="2062"/>
                    <a:pt x="0" y="1275"/>
                    <a:pt x="415" y="720"/>
                  </a:cubicBezTo>
                  <a:cubicBezTo>
                    <a:pt x="849" y="138"/>
                    <a:pt x="1611" y="0"/>
                    <a:pt x="2199" y="300"/>
                  </a:cubicBezTo>
                  <a:cubicBezTo>
                    <a:pt x="2150" y="348"/>
                    <a:pt x="2100" y="394"/>
                    <a:pt x="2056" y="445"/>
                  </a:cubicBezTo>
                  <a:cubicBezTo>
                    <a:pt x="2022" y="484"/>
                    <a:pt x="1993" y="490"/>
                    <a:pt x="1943" y="472"/>
                  </a:cubicBezTo>
                  <a:cubicBezTo>
                    <a:pt x="1317" y="249"/>
                    <a:pt x="640" y="591"/>
                    <a:pt x="445" y="1226"/>
                  </a:cubicBezTo>
                  <a:cubicBezTo>
                    <a:pt x="246" y="1876"/>
                    <a:pt x="655" y="2564"/>
                    <a:pt x="1321" y="2699"/>
                  </a:cubicBezTo>
                  <a:cubicBezTo>
                    <a:pt x="1962" y="2828"/>
                    <a:pt x="2577" y="2414"/>
                    <a:pt x="2696" y="1771"/>
                  </a:cubicBezTo>
                  <a:cubicBezTo>
                    <a:pt x="2737" y="1554"/>
                    <a:pt x="2714" y="1343"/>
                    <a:pt x="2634" y="1137"/>
                  </a:cubicBezTo>
                  <a:cubicBezTo>
                    <a:pt x="2627" y="1119"/>
                    <a:pt x="2628" y="1108"/>
                    <a:pt x="2643" y="1094"/>
                  </a:cubicBezTo>
                  <a:cubicBezTo>
                    <a:pt x="2701" y="1038"/>
                    <a:pt x="2758" y="979"/>
                    <a:pt x="2818" y="9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3" name="Freeform 18">
              <a:extLst>
                <a:ext uri="{FF2B5EF4-FFF2-40B4-BE49-F238E27FC236}">
                  <a16:creationId xmlns="" xmlns:a16="http://schemas.microsoft.com/office/drawing/2014/main" id="{48616DBC-393E-4D87-9B62-D22A9B122FF8}"/>
                </a:ext>
              </a:extLst>
            </p:cNvPr>
            <p:cNvSpPr>
              <a:spLocks/>
            </p:cNvSpPr>
            <p:nvPr/>
          </p:nvSpPr>
          <p:spPr bwMode="auto">
            <a:xfrm>
              <a:off x="4735" y="2973"/>
              <a:ext cx="174" cy="174"/>
            </a:xfrm>
            <a:custGeom>
              <a:avLst/>
              <a:gdLst>
                <a:gd name="T0" fmla="*/ 1444 w 1969"/>
                <a:gd name="T1" fmla="*/ 200 h 1968"/>
                <a:gd name="T2" fmla="*/ 1267 w 1969"/>
                <a:gd name="T3" fmla="*/ 377 h 1968"/>
                <a:gd name="T4" fmla="*/ 1233 w 1969"/>
                <a:gd name="T5" fmla="*/ 382 h 1968"/>
                <a:gd name="T6" fmla="*/ 660 w 1969"/>
                <a:gd name="T7" fmla="*/ 429 h 1968"/>
                <a:gd name="T8" fmla="*/ 353 w 1969"/>
                <a:gd name="T9" fmla="*/ 1043 h 1968"/>
                <a:gd name="T10" fmla="*/ 900 w 1969"/>
                <a:gd name="T11" fmla="*/ 1617 h 1968"/>
                <a:gd name="T12" fmla="*/ 1623 w 1969"/>
                <a:gd name="T13" fmla="*/ 1112 h 1968"/>
                <a:gd name="T14" fmla="*/ 1589 w 1969"/>
                <a:gd name="T15" fmla="*/ 736 h 1968"/>
                <a:gd name="T16" fmla="*/ 1590 w 1969"/>
                <a:gd name="T17" fmla="*/ 709 h 1968"/>
                <a:gd name="T18" fmla="*/ 1771 w 1969"/>
                <a:gd name="T19" fmla="*/ 528 h 1968"/>
                <a:gd name="T20" fmla="*/ 1573 w 1969"/>
                <a:gd name="T21" fmla="*/ 1670 h 1968"/>
                <a:gd name="T22" fmla="*/ 359 w 1969"/>
                <a:gd name="T23" fmla="*/ 1621 h 1968"/>
                <a:gd name="T24" fmla="*/ 296 w 1969"/>
                <a:gd name="T25" fmla="*/ 405 h 1968"/>
                <a:gd name="T26" fmla="*/ 1444 w 1969"/>
                <a:gd name="T27" fmla="*/ 200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9" h="1968">
                  <a:moveTo>
                    <a:pt x="1444" y="200"/>
                  </a:moveTo>
                  <a:cubicBezTo>
                    <a:pt x="1384" y="260"/>
                    <a:pt x="1324" y="318"/>
                    <a:pt x="1267" y="377"/>
                  </a:cubicBezTo>
                  <a:cubicBezTo>
                    <a:pt x="1255" y="390"/>
                    <a:pt x="1245" y="387"/>
                    <a:pt x="1233" y="382"/>
                  </a:cubicBezTo>
                  <a:cubicBezTo>
                    <a:pt x="1034" y="306"/>
                    <a:pt x="840" y="317"/>
                    <a:pt x="660" y="429"/>
                  </a:cubicBezTo>
                  <a:cubicBezTo>
                    <a:pt x="434" y="569"/>
                    <a:pt x="329" y="778"/>
                    <a:pt x="353" y="1043"/>
                  </a:cubicBezTo>
                  <a:cubicBezTo>
                    <a:pt x="381" y="1342"/>
                    <a:pt x="603" y="1571"/>
                    <a:pt x="900" y="1617"/>
                  </a:cubicBezTo>
                  <a:cubicBezTo>
                    <a:pt x="1231" y="1668"/>
                    <a:pt x="1556" y="1441"/>
                    <a:pt x="1623" y="1112"/>
                  </a:cubicBezTo>
                  <a:cubicBezTo>
                    <a:pt x="1648" y="983"/>
                    <a:pt x="1638" y="858"/>
                    <a:pt x="1589" y="736"/>
                  </a:cubicBezTo>
                  <a:cubicBezTo>
                    <a:pt x="1586" y="727"/>
                    <a:pt x="1579" y="719"/>
                    <a:pt x="1590" y="709"/>
                  </a:cubicBezTo>
                  <a:cubicBezTo>
                    <a:pt x="1651" y="649"/>
                    <a:pt x="1711" y="588"/>
                    <a:pt x="1771" y="528"/>
                  </a:cubicBezTo>
                  <a:cubicBezTo>
                    <a:pt x="1969" y="851"/>
                    <a:pt x="1943" y="1355"/>
                    <a:pt x="1573" y="1670"/>
                  </a:cubicBezTo>
                  <a:cubicBezTo>
                    <a:pt x="1222" y="1968"/>
                    <a:pt x="688" y="1947"/>
                    <a:pt x="359" y="1621"/>
                  </a:cubicBezTo>
                  <a:cubicBezTo>
                    <a:pt x="27" y="1292"/>
                    <a:pt x="0" y="760"/>
                    <a:pt x="296" y="405"/>
                  </a:cubicBezTo>
                  <a:cubicBezTo>
                    <a:pt x="608" y="30"/>
                    <a:pt x="1115" y="0"/>
                    <a:pt x="1444" y="2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4" name="Freeform 19">
              <a:extLst>
                <a:ext uri="{FF2B5EF4-FFF2-40B4-BE49-F238E27FC236}">
                  <a16:creationId xmlns="" xmlns:a16="http://schemas.microsoft.com/office/drawing/2014/main" id="{36641F5D-B743-43E7-899A-F9D59E7B0007}"/>
                </a:ext>
              </a:extLst>
            </p:cNvPr>
            <p:cNvSpPr>
              <a:spLocks/>
            </p:cNvSpPr>
            <p:nvPr/>
          </p:nvSpPr>
          <p:spPr bwMode="auto">
            <a:xfrm>
              <a:off x="4818" y="2931"/>
              <a:ext cx="133" cy="132"/>
            </a:xfrm>
            <a:custGeom>
              <a:avLst/>
              <a:gdLst>
                <a:gd name="T0" fmla="*/ 1074 w 1505"/>
                <a:gd name="T1" fmla="*/ 0 h 1494"/>
                <a:gd name="T2" fmla="*/ 1088 w 1505"/>
                <a:gd name="T3" fmla="*/ 157 h 1494"/>
                <a:gd name="T4" fmla="*/ 1107 w 1505"/>
                <a:gd name="T5" fmla="*/ 370 h 1494"/>
                <a:gd name="T6" fmla="*/ 1138 w 1505"/>
                <a:gd name="T7" fmla="*/ 401 h 1494"/>
                <a:gd name="T8" fmla="*/ 1478 w 1505"/>
                <a:gd name="T9" fmla="*/ 431 h 1494"/>
                <a:gd name="T10" fmla="*/ 1505 w 1505"/>
                <a:gd name="T11" fmla="*/ 436 h 1494"/>
                <a:gd name="T12" fmla="*/ 1489 w 1505"/>
                <a:gd name="T13" fmla="*/ 455 h 1494"/>
                <a:gd name="T14" fmla="*/ 1073 w 1505"/>
                <a:gd name="T15" fmla="*/ 872 h 1494"/>
                <a:gd name="T16" fmla="*/ 1031 w 1505"/>
                <a:gd name="T17" fmla="*/ 888 h 1494"/>
                <a:gd name="T18" fmla="*/ 813 w 1505"/>
                <a:gd name="T19" fmla="*/ 867 h 1494"/>
                <a:gd name="T20" fmla="*/ 771 w 1505"/>
                <a:gd name="T21" fmla="*/ 882 h 1494"/>
                <a:gd name="T22" fmla="*/ 207 w 1505"/>
                <a:gd name="T23" fmla="*/ 1446 h 1494"/>
                <a:gd name="T24" fmla="*/ 95 w 1505"/>
                <a:gd name="T25" fmla="*/ 1480 h 1494"/>
                <a:gd name="T26" fmla="*/ 44 w 1505"/>
                <a:gd name="T27" fmla="*/ 1319 h 1494"/>
                <a:gd name="T28" fmla="*/ 68 w 1505"/>
                <a:gd name="T29" fmla="*/ 1294 h 1494"/>
                <a:gd name="T30" fmla="*/ 622 w 1505"/>
                <a:gd name="T31" fmla="*/ 740 h 1494"/>
                <a:gd name="T32" fmla="*/ 640 w 1505"/>
                <a:gd name="T33" fmla="*/ 691 h 1494"/>
                <a:gd name="T34" fmla="*/ 619 w 1505"/>
                <a:gd name="T35" fmla="*/ 470 h 1494"/>
                <a:gd name="T36" fmla="*/ 630 w 1505"/>
                <a:gd name="T37" fmla="*/ 440 h 1494"/>
                <a:gd name="T38" fmla="*/ 1065 w 1505"/>
                <a:gd name="T39" fmla="*/ 5 h 1494"/>
                <a:gd name="T40" fmla="*/ 1074 w 1505"/>
                <a:gd name="T41" fmla="*/ 0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5" h="1494">
                  <a:moveTo>
                    <a:pt x="1074" y="0"/>
                  </a:moveTo>
                  <a:cubicBezTo>
                    <a:pt x="1079" y="54"/>
                    <a:pt x="1083" y="105"/>
                    <a:pt x="1088" y="157"/>
                  </a:cubicBezTo>
                  <a:cubicBezTo>
                    <a:pt x="1094" y="228"/>
                    <a:pt x="1102" y="299"/>
                    <a:pt x="1107" y="370"/>
                  </a:cubicBezTo>
                  <a:cubicBezTo>
                    <a:pt x="1108" y="392"/>
                    <a:pt x="1117" y="399"/>
                    <a:pt x="1138" y="401"/>
                  </a:cubicBezTo>
                  <a:cubicBezTo>
                    <a:pt x="1252" y="410"/>
                    <a:pt x="1365" y="420"/>
                    <a:pt x="1478" y="431"/>
                  </a:cubicBezTo>
                  <a:cubicBezTo>
                    <a:pt x="1487" y="432"/>
                    <a:pt x="1497" y="429"/>
                    <a:pt x="1505" y="436"/>
                  </a:cubicBezTo>
                  <a:cubicBezTo>
                    <a:pt x="1503" y="445"/>
                    <a:pt x="1495" y="449"/>
                    <a:pt x="1489" y="455"/>
                  </a:cubicBezTo>
                  <a:cubicBezTo>
                    <a:pt x="1351" y="594"/>
                    <a:pt x="1212" y="733"/>
                    <a:pt x="1073" y="872"/>
                  </a:cubicBezTo>
                  <a:cubicBezTo>
                    <a:pt x="1061" y="885"/>
                    <a:pt x="1049" y="889"/>
                    <a:pt x="1031" y="888"/>
                  </a:cubicBezTo>
                  <a:cubicBezTo>
                    <a:pt x="959" y="880"/>
                    <a:pt x="885" y="875"/>
                    <a:pt x="813" y="867"/>
                  </a:cubicBezTo>
                  <a:cubicBezTo>
                    <a:pt x="795" y="865"/>
                    <a:pt x="783" y="869"/>
                    <a:pt x="771" y="882"/>
                  </a:cubicBezTo>
                  <a:cubicBezTo>
                    <a:pt x="583" y="1070"/>
                    <a:pt x="395" y="1258"/>
                    <a:pt x="207" y="1446"/>
                  </a:cubicBezTo>
                  <a:cubicBezTo>
                    <a:pt x="175" y="1478"/>
                    <a:pt x="140" y="1494"/>
                    <a:pt x="95" y="1480"/>
                  </a:cubicBezTo>
                  <a:cubicBezTo>
                    <a:pt x="26" y="1459"/>
                    <a:pt x="0" y="1376"/>
                    <a:pt x="44" y="1319"/>
                  </a:cubicBezTo>
                  <a:cubicBezTo>
                    <a:pt x="51" y="1310"/>
                    <a:pt x="60" y="1302"/>
                    <a:pt x="68" y="1294"/>
                  </a:cubicBezTo>
                  <a:cubicBezTo>
                    <a:pt x="252" y="1109"/>
                    <a:pt x="437" y="924"/>
                    <a:pt x="622" y="740"/>
                  </a:cubicBezTo>
                  <a:cubicBezTo>
                    <a:pt x="637" y="726"/>
                    <a:pt x="642" y="713"/>
                    <a:pt x="640" y="691"/>
                  </a:cubicBezTo>
                  <a:cubicBezTo>
                    <a:pt x="631" y="618"/>
                    <a:pt x="626" y="543"/>
                    <a:pt x="619" y="470"/>
                  </a:cubicBezTo>
                  <a:cubicBezTo>
                    <a:pt x="618" y="458"/>
                    <a:pt x="621" y="449"/>
                    <a:pt x="630" y="440"/>
                  </a:cubicBezTo>
                  <a:cubicBezTo>
                    <a:pt x="775" y="295"/>
                    <a:pt x="920" y="150"/>
                    <a:pt x="1065" y="5"/>
                  </a:cubicBezTo>
                  <a:cubicBezTo>
                    <a:pt x="1066" y="4"/>
                    <a:pt x="1068" y="4"/>
                    <a:pt x="107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sp>
          <p:nvSpPr>
            <p:cNvPr id="15" name="Freeform 20">
              <a:extLst>
                <a:ext uri="{FF2B5EF4-FFF2-40B4-BE49-F238E27FC236}">
                  <a16:creationId xmlns="" xmlns:a16="http://schemas.microsoft.com/office/drawing/2014/main" id="{9E9617F8-C539-4C2E-BBC2-3C260289ABA5}"/>
                </a:ext>
              </a:extLst>
            </p:cNvPr>
            <p:cNvSpPr>
              <a:spLocks/>
            </p:cNvSpPr>
            <p:nvPr/>
          </p:nvSpPr>
          <p:spPr bwMode="auto">
            <a:xfrm>
              <a:off x="4786" y="3023"/>
              <a:ext cx="74" cy="74"/>
            </a:xfrm>
            <a:custGeom>
              <a:avLst/>
              <a:gdLst>
                <a:gd name="T0" fmla="*/ 801 w 839"/>
                <a:gd name="T1" fmla="*/ 368 h 842"/>
                <a:gd name="T2" fmla="*/ 616 w 839"/>
                <a:gd name="T3" fmla="*/ 752 h 842"/>
                <a:gd name="T4" fmla="*/ 141 w 839"/>
                <a:gd name="T5" fmla="*/ 684 h 842"/>
                <a:gd name="T6" fmla="*/ 95 w 839"/>
                <a:gd name="T7" fmla="*/ 211 h 842"/>
                <a:gd name="T8" fmla="*/ 474 w 839"/>
                <a:gd name="T9" fmla="*/ 40 h 842"/>
                <a:gd name="T10" fmla="*/ 329 w 839"/>
                <a:gd name="T11" fmla="*/ 183 h 842"/>
                <a:gd name="T12" fmla="*/ 401 w 839"/>
                <a:gd name="T13" fmla="*/ 557 h 842"/>
                <a:gd name="T14" fmla="*/ 659 w 839"/>
                <a:gd name="T15" fmla="*/ 509 h 842"/>
                <a:gd name="T16" fmla="*/ 781 w 839"/>
                <a:gd name="T17" fmla="*/ 387 h 842"/>
                <a:gd name="T18" fmla="*/ 801 w 839"/>
                <a:gd name="T19" fmla="*/ 36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9" h="842">
                  <a:moveTo>
                    <a:pt x="801" y="368"/>
                  </a:moveTo>
                  <a:cubicBezTo>
                    <a:pt x="839" y="492"/>
                    <a:pt x="751" y="674"/>
                    <a:pt x="616" y="752"/>
                  </a:cubicBezTo>
                  <a:cubicBezTo>
                    <a:pt x="461" y="842"/>
                    <a:pt x="265" y="814"/>
                    <a:pt x="141" y="684"/>
                  </a:cubicBezTo>
                  <a:cubicBezTo>
                    <a:pt x="19" y="557"/>
                    <a:pt x="0" y="359"/>
                    <a:pt x="95" y="211"/>
                  </a:cubicBezTo>
                  <a:cubicBezTo>
                    <a:pt x="176" y="83"/>
                    <a:pt x="358" y="0"/>
                    <a:pt x="474" y="40"/>
                  </a:cubicBezTo>
                  <a:cubicBezTo>
                    <a:pt x="424" y="88"/>
                    <a:pt x="375" y="134"/>
                    <a:pt x="329" y="183"/>
                  </a:cubicBezTo>
                  <a:cubicBezTo>
                    <a:pt x="216" y="302"/>
                    <a:pt x="253" y="492"/>
                    <a:pt x="401" y="557"/>
                  </a:cubicBezTo>
                  <a:cubicBezTo>
                    <a:pt x="490" y="596"/>
                    <a:pt x="588" y="578"/>
                    <a:pt x="659" y="509"/>
                  </a:cubicBezTo>
                  <a:cubicBezTo>
                    <a:pt x="700" y="468"/>
                    <a:pt x="740" y="428"/>
                    <a:pt x="781" y="387"/>
                  </a:cubicBezTo>
                  <a:cubicBezTo>
                    <a:pt x="787" y="381"/>
                    <a:pt x="794" y="375"/>
                    <a:pt x="801" y="3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endParaRPr>
            </a:p>
          </p:txBody>
        </p:sp>
      </p:grpSp>
      <p:sp>
        <p:nvSpPr>
          <p:cNvPr id="16" name="矩形 15">
            <a:extLst>
              <a:ext uri="{FF2B5EF4-FFF2-40B4-BE49-F238E27FC236}">
                <a16:creationId xmlns="" xmlns:a16="http://schemas.microsoft.com/office/drawing/2014/main" id="{3A16D0A8-E1B6-44D4-8738-17EC3D4BED1D}"/>
              </a:ext>
            </a:extLst>
          </p:cNvPr>
          <p:cNvSpPr/>
          <p:nvPr/>
        </p:nvSpPr>
        <p:spPr>
          <a:xfrm>
            <a:off x="9559803" y="2395109"/>
            <a:ext cx="1082348" cy="307777"/>
          </a:xfrm>
          <a:prstGeom prst="rect">
            <a:avLst/>
          </a:prstGeom>
        </p:spPr>
        <p:txBody>
          <a:bodyPr wrap="none">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请输入标题</a:t>
            </a:r>
          </a:p>
        </p:txBody>
      </p:sp>
      <p:sp>
        <p:nvSpPr>
          <p:cNvPr id="17" name="矩形 16">
            <a:extLst>
              <a:ext uri="{FF2B5EF4-FFF2-40B4-BE49-F238E27FC236}">
                <a16:creationId xmlns="" xmlns:a16="http://schemas.microsoft.com/office/drawing/2014/main" id="{4CBBE853-06A0-4ACA-9E23-E397809C5ABE}"/>
              </a:ext>
            </a:extLst>
          </p:cNvPr>
          <p:cNvSpPr/>
          <p:nvPr/>
        </p:nvSpPr>
        <p:spPr>
          <a:xfrm>
            <a:off x="9559803" y="4588487"/>
            <a:ext cx="1082348" cy="307777"/>
          </a:xfrm>
          <a:prstGeom prst="rect">
            <a:avLst/>
          </a:prstGeom>
        </p:spPr>
        <p:txBody>
          <a:bodyPr wrap="none">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请输入标题</a:t>
            </a:r>
          </a:p>
        </p:txBody>
      </p:sp>
      <p:sp>
        <p:nvSpPr>
          <p:cNvPr id="18" name="文本框 17">
            <a:extLst>
              <a:ext uri="{FF2B5EF4-FFF2-40B4-BE49-F238E27FC236}">
                <a16:creationId xmlns="" xmlns:a16="http://schemas.microsoft.com/office/drawing/2014/main" id="{D86C5942-9A9D-4886-AB4A-3E28F9F3E067}"/>
              </a:ext>
            </a:extLst>
          </p:cNvPr>
          <p:cNvSpPr txBox="1"/>
          <p:nvPr/>
        </p:nvSpPr>
        <p:spPr>
          <a:xfrm>
            <a:off x="9011175" y="2842388"/>
            <a:ext cx="2543515" cy="442878"/>
          </a:xfrm>
          <a:prstGeom prst="rect">
            <a:avLst/>
          </a:prstGeom>
          <a:noFill/>
        </p:spPr>
        <p:txBody>
          <a:bodyPr wrap="square" rtlCol="0">
            <a:spAutoFit/>
          </a:bodyPr>
          <a:lstStyle/>
          <a:p>
            <a:pPr>
              <a:lnSpc>
                <a:spcPct val="150000"/>
              </a:lnSpc>
            </a:pPr>
            <a:r>
              <a:rPr lang="zh-CN" altLang="en-US" sz="800" dirty="0">
                <a:solidFill>
                  <a:srgbClr val="5F5F5F"/>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
        <p:nvSpPr>
          <p:cNvPr id="19" name="文本框 18">
            <a:extLst>
              <a:ext uri="{FF2B5EF4-FFF2-40B4-BE49-F238E27FC236}">
                <a16:creationId xmlns="" xmlns:a16="http://schemas.microsoft.com/office/drawing/2014/main" id="{7E717591-B6F3-4E80-B707-40C554A5BC12}"/>
              </a:ext>
            </a:extLst>
          </p:cNvPr>
          <p:cNvSpPr txBox="1"/>
          <p:nvPr/>
        </p:nvSpPr>
        <p:spPr>
          <a:xfrm>
            <a:off x="8994277" y="5035766"/>
            <a:ext cx="2543515" cy="442878"/>
          </a:xfrm>
          <a:prstGeom prst="rect">
            <a:avLst/>
          </a:prstGeom>
          <a:noFill/>
        </p:spPr>
        <p:txBody>
          <a:bodyPr wrap="square" rtlCol="0">
            <a:spAutoFit/>
          </a:bodyPr>
          <a:lstStyle/>
          <a:p>
            <a:pPr>
              <a:lnSpc>
                <a:spcPct val="150000"/>
              </a:lnSpc>
            </a:pPr>
            <a:r>
              <a:rPr lang="zh-CN" altLang="en-US" sz="800" dirty="0">
                <a:solidFill>
                  <a:srgbClr val="5F5F5F"/>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Tree>
    <p:extLst>
      <p:ext uri="{BB962C8B-B14F-4D97-AF65-F5344CB8AC3E}">
        <p14:creationId xmlns:p14="http://schemas.microsoft.com/office/powerpoint/2010/main" val="4429665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100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par>
                              <p:cTn id="26" fill="hold">
                                <p:stCondLst>
                                  <p:cond delay="2500"/>
                                </p:stCondLst>
                                <p:childTnLst>
                                  <p:par>
                                    <p:cTn id="27" presetID="49" presetClass="entr" presetSubtype="0" decel="10000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par>
                              <p:cTn id="33" fill="hold">
                                <p:stCondLst>
                                  <p:cond delay="3000"/>
                                </p:stCondLst>
                                <p:childTnLst>
                                  <p:par>
                                    <p:cTn id="34" presetID="55"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strVal val="#ppt_w*0.70"/>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Effect transition="in" filter="fade">
                                          <p:cBhvr>
                                            <p:cTn id="38" dur="1000"/>
                                            <p:tgtEl>
                                              <p:spTgt spid="7"/>
                                            </p:tgtEl>
                                          </p:cBhvr>
                                        </p:animEffect>
                                      </p:childTnLst>
                                    </p:cTn>
                                  </p:par>
                                </p:childTnLst>
                              </p:cTn>
                            </p:par>
                            <p:par>
                              <p:cTn id="39" fill="hold">
                                <p:stCondLst>
                                  <p:cond delay="4000"/>
                                </p:stCondLst>
                                <p:childTnLst>
                                  <p:par>
                                    <p:cTn id="40" presetID="14" presetClass="entr" presetSubtype="1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randombar(horizontal)">
                                          <p:cBhvr>
                                            <p:cTn id="42" dur="500"/>
                                            <p:tgtEl>
                                              <p:spTgt spid="9"/>
                                            </p:tgtEl>
                                          </p:cBhvr>
                                        </p:animEffect>
                                      </p:childTnLst>
                                    </p:cTn>
                                  </p:par>
                                </p:childTnLst>
                              </p:cTn>
                            </p:par>
                            <p:par>
                              <p:cTn id="43" fill="hold">
                                <p:stCondLst>
                                  <p:cond delay="4500"/>
                                </p:stCondLst>
                                <p:childTnLst>
                                  <p:par>
                                    <p:cTn id="44" presetID="49" presetClass="entr" presetSubtype="0" decel="10000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par>
                              <p:cTn id="50" fill="hold">
                                <p:stCondLst>
                                  <p:cond delay="5000"/>
                                </p:stCondLst>
                                <p:childTnLst>
                                  <p:par>
                                    <p:cTn id="51" presetID="55"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ppt_w</p:attrName>
                                            </p:attrNameLst>
                                          </p:cBhvr>
                                          <p:tavLst>
                                            <p:tav tm="0">
                                              <p:val>
                                                <p:strVal val="#ppt_w*0.70"/>
                                              </p:val>
                                            </p:tav>
                                            <p:tav tm="100000">
                                              <p:val>
                                                <p:strVal val="#ppt_w"/>
                                              </p:val>
                                            </p:tav>
                                          </p:tavLst>
                                        </p:anim>
                                        <p:anim calcmode="lin" valueType="num">
                                          <p:cBhvr>
                                            <p:cTn id="54" dur="1000" fill="hold"/>
                                            <p:tgtEl>
                                              <p:spTgt spid="16"/>
                                            </p:tgtEl>
                                            <p:attrNameLst>
                                              <p:attrName>ppt_h</p:attrName>
                                            </p:attrNameLst>
                                          </p:cBhvr>
                                          <p:tavLst>
                                            <p:tav tm="0">
                                              <p:val>
                                                <p:strVal val="#ppt_h"/>
                                              </p:val>
                                            </p:tav>
                                            <p:tav tm="100000">
                                              <p:val>
                                                <p:strVal val="#ppt_h"/>
                                              </p:val>
                                            </p:tav>
                                          </p:tavLst>
                                        </p:anim>
                                        <p:animEffect transition="in" filter="fade">
                                          <p:cBhvr>
                                            <p:cTn id="55" dur="1000"/>
                                            <p:tgtEl>
                                              <p:spTgt spid="16"/>
                                            </p:tgtEl>
                                          </p:cBhvr>
                                        </p:animEffect>
                                      </p:childTnLst>
                                    </p:cTn>
                                  </p:par>
                                </p:childTnLst>
                              </p:cTn>
                            </p:par>
                            <p:par>
                              <p:cTn id="56" fill="hold">
                                <p:stCondLst>
                                  <p:cond delay="6000"/>
                                </p:stCondLst>
                                <p:childTnLst>
                                  <p:par>
                                    <p:cTn id="57" presetID="14" presetClass="entr" presetSubtype="1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randombar(horizontal)">
                                          <p:cBhvr>
                                            <p:cTn id="59" dur="500"/>
                                            <p:tgtEl>
                                              <p:spTgt spid="18"/>
                                            </p:tgtEl>
                                          </p:cBhvr>
                                        </p:animEffect>
                                      </p:childTnLst>
                                    </p:cTn>
                                  </p:par>
                                </p:childTnLst>
                              </p:cTn>
                            </p:par>
                            <p:par>
                              <p:cTn id="60" fill="hold">
                                <p:stCondLst>
                                  <p:cond delay="6500"/>
                                </p:stCondLst>
                                <p:childTnLst>
                                  <p:par>
                                    <p:cTn id="61" presetID="49" presetClass="entr" presetSubtype="0" decel="100000"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style.rotation</p:attrName>
                                            </p:attrNameLst>
                                          </p:cBhvr>
                                          <p:tavLst>
                                            <p:tav tm="0">
                                              <p:val>
                                                <p:fltVal val="360"/>
                                              </p:val>
                                            </p:tav>
                                            <p:tav tm="100000">
                                              <p:val>
                                                <p:fltVal val="0"/>
                                              </p:val>
                                            </p:tav>
                                          </p:tavLst>
                                        </p:anim>
                                        <p:animEffect transition="in" filter="fade">
                                          <p:cBhvr>
                                            <p:cTn id="66" dur="500"/>
                                            <p:tgtEl>
                                              <p:spTgt spid="11"/>
                                            </p:tgtEl>
                                          </p:cBhvr>
                                        </p:animEffect>
                                      </p:childTnLst>
                                    </p:cTn>
                                  </p:par>
                                </p:childTnLst>
                              </p:cTn>
                            </p:par>
                            <p:par>
                              <p:cTn id="67" fill="hold">
                                <p:stCondLst>
                                  <p:cond delay="7000"/>
                                </p:stCondLst>
                                <p:childTnLst>
                                  <p:par>
                                    <p:cTn id="68" presetID="55"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1000" fill="hold"/>
                                            <p:tgtEl>
                                              <p:spTgt spid="17"/>
                                            </p:tgtEl>
                                            <p:attrNameLst>
                                              <p:attrName>ppt_w</p:attrName>
                                            </p:attrNameLst>
                                          </p:cBhvr>
                                          <p:tavLst>
                                            <p:tav tm="0">
                                              <p:val>
                                                <p:strVal val="#ppt_w*0.70"/>
                                              </p:val>
                                            </p:tav>
                                            <p:tav tm="100000">
                                              <p:val>
                                                <p:strVal val="#ppt_w"/>
                                              </p:val>
                                            </p:tav>
                                          </p:tavLst>
                                        </p:anim>
                                        <p:anim calcmode="lin" valueType="num">
                                          <p:cBhvr>
                                            <p:cTn id="71" dur="1000" fill="hold"/>
                                            <p:tgtEl>
                                              <p:spTgt spid="17"/>
                                            </p:tgtEl>
                                            <p:attrNameLst>
                                              <p:attrName>ppt_h</p:attrName>
                                            </p:attrNameLst>
                                          </p:cBhvr>
                                          <p:tavLst>
                                            <p:tav tm="0">
                                              <p:val>
                                                <p:strVal val="#ppt_h"/>
                                              </p:val>
                                            </p:tav>
                                            <p:tav tm="100000">
                                              <p:val>
                                                <p:strVal val="#ppt_h"/>
                                              </p:val>
                                            </p:tav>
                                          </p:tavLst>
                                        </p:anim>
                                        <p:animEffect transition="in" filter="fade">
                                          <p:cBhvr>
                                            <p:cTn id="72" dur="1000"/>
                                            <p:tgtEl>
                                              <p:spTgt spid="17"/>
                                            </p:tgtEl>
                                          </p:cBhvr>
                                        </p:animEffect>
                                      </p:childTnLst>
                                    </p:cTn>
                                  </p:par>
                                </p:childTnLst>
                              </p:cTn>
                            </p:par>
                            <p:par>
                              <p:cTn id="73" fill="hold">
                                <p:stCondLst>
                                  <p:cond delay="8000"/>
                                </p:stCondLst>
                                <p:childTnLst>
                                  <p:par>
                                    <p:cTn id="74" presetID="14" presetClass="entr" presetSubtype="1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randombar(horizontal)">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animBg="1"/>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100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par>
                              <p:cTn id="26" fill="hold">
                                <p:stCondLst>
                                  <p:cond delay="2500"/>
                                </p:stCondLst>
                                <p:childTnLst>
                                  <p:par>
                                    <p:cTn id="27" presetID="49" presetClass="entr" presetSubtype="0" decel="10000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par>
                              <p:cTn id="33" fill="hold">
                                <p:stCondLst>
                                  <p:cond delay="3000"/>
                                </p:stCondLst>
                                <p:childTnLst>
                                  <p:par>
                                    <p:cTn id="34" presetID="55"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strVal val="#ppt_w*0.70"/>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Effect transition="in" filter="fade">
                                          <p:cBhvr>
                                            <p:cTn id="38" dur="1000"/>
                                            <p:tgtEl>
                                              <p:spTgt spid="7"/>
                                            </p:tgtEl>
                                          </p:cBhvr>
                                        </p:animEffect>
                                      </p:childTnLst>
                                    </p:cTn>
                                  </p:par>
                                </p:childTnLst>
                              </p:cTn>
                            </p:par>
                            <p:par>
                              <p:cTn id="39" fill="hold">
                                <p:stCondLst>
                                  <p:cond delay="4000"/>
                                </p:stCondLst>
                                <p:childTnLst>
                                  <p:par>
                                    <p:cTn id="40" presetID="14" presetClass="entr" presetSubtype="1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randombar(horizontal)">
                                          <p:cBhvr>
                                            <p:cTn id="42" dur="500"/>
                                            <p:tgtEl>
                                              <p:spTgt spid="9"/>
                                            </p:tgtEl>
                                          </p:cBhvr>
                                        </p:animEffect>
                                      </p:childTnLst>
                                    </p:cTn>
                                  </p:par>
                                </p:childTnLst>
                              </p:cTn>
                            </p:par>
                            <p:par>
                              <p:cTn id="43" fill="hold">
                                <p:stCondLst>
                                  <p:cond delay="4500"/>
                                </p:stCondLst>
                                <p:childTnLst>
                                  <p:par>
                                    <p:cTn id="44" presetID="49" presetClass="entr" presetSubtype="0" decel="10000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par>
                              <p:cTn id="50" fill="hold">
                                <p:stCondLst>
                                  <p:cond delay="5000"/>
                                </p:stCondLst>
                                <p:childTnLst>
                                  <p:par>
                                    <p:cTn id="51" presetID="55"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ppt_w</p:attrName>
                                            </p:attrNameLst>
                                          </p:cBhvr>
                                          <p:tavLst>
                                            <p:tav tm="0">
                                              <p:val>
                                                <p:strVal val="#ppt_w*0.70"/>
                                              </p:val>
                                            </p:tav>
                                            <p:tav tm="100000">
                                              <p:val>
                                                <p:strVal val="#ppt_w"/>
                                              </p:val>
                                            </p:tav>
                                          </p:tavLst>
                                        </p:anim>
                                        <p:anim calcmode="lin" valueType="num">
                                          <p:cBhvr>
                                            <p:cTn id="54" dur="1000" fill="hold"/>
                                            <p:tgtEl>
                                              <p:spTgt spid="16"/>
                                            </p:tgtEl>
                                            <p:attrNameLst>
                                              <p:attrName>ppt_h</p:attrName>
                                            </p:attrNameLst>
                                          </p:cBhvr>
                                          <p:tavLst>
                                            <p:tav tm="0">
                                              <p:val>
                                                <p:strVal val="#ppt_h"/>
                                              </p:val>
                                            </p:tav>
                                            <p:tav tm="100000">
                                              <p:val>
                                                <p:strVal val="#ppt_h"/>
                                              </p:val>
                                            </p:tav>
                                          </p:tavLst>
                                        </p:anim>
                                        <p:animEffect transition="in" filter="fade">
                                          <p:cBhvr>
                                            <p:cTn id="55" dur="1000"/>
                                            <p:tgtEl>
                                              <p:spTgt spid="16"/>
                                            </p:tgtEl>
                                          </p:cBhvr>
                                        </p:animEffect>
                                      </p:childTnLst>
                                    </p:cTn>
                                  </p:par>
                                </p:childTnLst>
                              </p:cTn>
                            </p:par>
                            <p:par>
                              <p:cTn id="56" fill="hold">
                                <p:stCondLst>
                                  <p:cond delay="6000"/>
                                </p:stCondLst>
                                <p:childTnLst>
                                  <p:par>
                                    <p:cTn id="57" presetID="14" presetClass="entr" presetSubtype="1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randombar(horizontal)">
                                          <p:cBhvr>
                                            <p:cTn id="59" dur="500"/>
                                            <p:tgtEl>
                                              <p:spTgt spid="18"/>
                                            </p:tgtEl>
                                          </p:cBhvr>
                                        </p:animEffect>
                                      </p:childTnLst>
                                    </p:cTn>
                                  </p:par>
                                </p:childTnLst>
                              </p:cTn>
                            </p:par>
                            <p:par>
                              <p:cTn id="60" fill="hold">
                                <p:stCondLst>
                                  <p:cond delay="6500"/>
                                </p:stCondLst>
                                <p:childTnLst>
                                  <p:par>
                                    <p:cTn id="61" presetID="49" presetClass="entr" presetSubtype="0" decel="100000"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style.rotation</p:attrName>
                                            </p:attrNameLst>
                                          </p:cBhvr>
                                          <p:tavLst>
                                            <p:tav tm="0">
                                              <p:val>
                                                <p:fltVal val="360"/>
                                              </p:val>
                                            </p:tav>
                                            <p:tav tm="100000">
                                              <p:val>
                                                <p:fltVal val="0"/>
                                              </p:val>
                                            </p:tav>
                                          </p:tavLst>
                                        </p:anim>
                                        <p:animEffect transition="in" filter="fade">
                                          <p:cBhvr>
                                            <p:cTn id="66" dur="500"/>
                                            <p:tgtEl>
                                              <p:spTgt spid="11"/>
                                            </p:tgtEl>
                                          </p:cBhvr>
                                        </p:animEffect>
                                      </p:childTnLst>
                                    </p:cTn>
                                  </p:par>
                                </p:childTnLst>
                              </p:cTn>
                            </p:par>
                            <p:par>
                              <p:cTn id="67" fill="hold">
                                <p:stCondLst>
                                  <p:cond delay="7000"/>
                                </p:stCondLst>
                                <p:childTnLst>
                                  <p:par>
                                    <p:cTn id="68" presetID="55"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1000" fill="hold"/>
                                            <p:tgtEl>
                                              <p:spTgt spid="17"/>
                                            </p:tgtEl>
                                            <p:attrNameLst>
                                              <p:attrName>ppt_w</p:attrName>
                                            </p:attrNameLst>
                                          </p:cBhvr>
                                          <p:tavLst>
                                            <p:tav tm="0">
                                              <p:val>
                                                <p:strVal val="#ppt_w*0.70"/>
                                              </p:val>
                                            </p:tav>
                                            <p:tav tm="100000">
                                              <p:val>
                                                <p:strVal val="#ppt_w"/>
                                              </p:val>
                                            </p:tav>
                                          </p:tavLst>
                                        </p:anim>
                                        <p:anim calcmode="lin" valueType="num">
                                          <p:cBhvr>
                                            <p:cTn id="71" dur="1000" fill="hold"/>
                                            <p:tgtEl>
                                              <p:spTgt spid="17"/>
                                            </p:tgtEl>
                                            <p:attrNameLst>
                                              <p:attrName>ppt_h</p:attrName>
                                            </p:attrNameLst>
                                          </p:cBhvr>
                                          <p:tavLst>
                                            <p:tav tm="0">
                                              <p:val>
                                                <p:strVal val="#ppt_h"/>
                                              </p:val>
                                            </p:tav>
                                            <p:tav tm="100000">
                                              <p:val>
                                                <p:strVal val="#ppt_h"/>
                                              </p:val>
                                            </p:tav>
                                          </p:tavLst>
                                        </p:anim>
                                        <p:animEffect transition="in" filter="fade">
                                          <p:cBhvr>
                                            <p:cTn id="72" dur="1000"/>
                                            <p:tgtEl>
                                              <p:spTgt spid="17"/>
                                            </p:tgtEl>
                                          </p:cBhvr>
                                        </p:animEffect>
                                      </p:childTnLst>
                                    </p:cTn>
                                  </p:par>
                                </p:childTnLst>
                              </p:cTn>
                            </p:par>
                            <p:par>
                              <p:cTn id="73" fill="hold">
                                <p:stCondLst>
                                  <p:cond delay="8000"/>
                                </p:stCondLst>
                                <p:childTnLst>
                                  <p:par>
                                    <p:cTn id="74" presetID="14" presetClass="entr" presetSubtype="1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randombar(horizontal)">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animBg="1"/>
          <p:bldP spid="16" grpId="0"/>
          <p:bldP spid="17" grpId="0"/>
          <p:bldP spid="18" grpId="0"/>
          <p:bldP spid="1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12F7386-B418-433D-8A24-58A1FD27D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2086" y="267272"/>
            <a:ext cx="1748728" cy="1325879"/>
          </a:xfrm>
          <a:prstGeom prst="rect">
            <a:avLst/>
          </a:prstGeom>
        </p:spPr>
      </p:pic>
      <p:pic>
        <p:nvPicPr>
          <p:cNvPr id="3" name="图片 2">
            <a:extLst>
              <a:ext uri="{FF2B5EF4-FFF2-40B4-BE49-F238E27FC236}">
                <a16:creationId xmlns="" xmlns:a16="http://schemas.microsoft.com/office/drawing/2014/main" id="{7544CE9D-B28D-434D-BFBB-7B755D0F65A9}"/>
              </a:ext>
            </a:extLst>
          </p:cNvPr>
          <p:cNvPicPr>
            <a:picLocks noChangeAspect="1"/>
          </p:cNvPicPr>
          <p:nvPr/>
        </p:nvPicPr>
        <p:blipFill>
          <a:blip r:embed="rId4"/>
          <a:stretch>
            <a:fillRect/>
          </a:stretch>
        </p:blipFill>
        <p:spPr>
          <a:xfrm>
            <a:off x="6730814" y="1720516"/>
            <a:ext cx="3643107" cy="4330700"/>
          </a:xfrm>
          <a:prstGeom prst="rect">
            <a:avLst/>
          </a:prstGeom>
        </p:spPr>
      </p:pic>
      <p:sp>
        <p:nvSpPr>
          <p:cNvPr id="4" name="Freeform 6">
            <a:extLst>
              <a:ext uri="{FF2B5EF4-FFF2-40B4-BE49-F238E27FC236}">
                <a16:creationId xmlns="" xmlns:a16="http://schemas.microsoft.com/office/drawing/2014/main" id="{DECB594A-B918-4E3B-BB05-B55AA8B9CEFE}"/>
              </a:ext>
            </a:extLst>
          </p:cNvPr>
          <p:cNvSpPr>
            <a:spLocks/>
          </p:cNvSpPr>
          <p:nvPr/>
        </p:nvSpPr>
        <p:spPr bwMode="auto">
          <a:xfrm>
            <a:off x="979141" y="3947484"/>
            <a:ext cx="5843585"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85000"/>
              <a:alpha val="40000"/>
            </a:schemeClr>
          </a:solidFill>
          <a:ln>
            <a:noFill/>
          </a:ln>
          <a:extLst/>
        </p:spPr>
        <p:txBody>
          <a:bodyPr vert="horz" wrap="square" lIns="68594" tIns="34297" rIns="68594" bIns="34297" numCol="1" anchor="t" anchorCtr="0" compatLnSpc="1">
            <a:prstTxWarp prst="textNoShape">
              <a:avLst/>
            </a:prstTxWarp>
          </a:bodyPr>
          <a:lstStyle/>
          <a:p>
            <a:endParaRPr lang="zh-CN" altLang="en-US" sz="1000" dirty="0">
              <a:latin typeface="造字工房尚雅（非商用）常规体" pitchFamily="2" charset="-122"/>
              <a:ea typeface="造字工房尚雅（非商用）常规体" pitchFamily="2" charset="-122"/>
            </a:endParaRPr>
          </a:p>
        </p:txBody>
      </p:sp>
      <p:sp>
        <p:nvSpPr>
          <p:cNvPr id="5" name="Freeform 7">
            <a:extLst>
              <a:ext uri="{FF2B5EF4-FFF2-40B4-BE49-F238E27FC236}">
                <a16:creationId xmlns="" xmlns:a16="http://schemas.microsoft.com/office/drawing/2014/main" id="{943A126B-0747-4208-A0D1-8A7C82602840}"/>
              </a:ext>
            </a:extLst>
          </p:cNvPr>
          <p:cNvSpPr>
            <a:spLocks/>
          </p:cNvSpPr>
          <p:nvPr/>
        </p:nvSpPr>
        <p:spPr bwMode="auto">
          <a:xfrm>
            <a:off x="979140" y="3947484"/>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BBE1EA"/>
          </a:solidFill>
          <a:ln>
            <a:noFill/>
          </a:ln>
          <a:effectLst>
            <a:innerShdw blurRad="63500" dist="50800" dir="18900000">
              <a:prstClr val="black">
                <a:alpha val="50000"/>
              </a:prstClr>
            </a:innerShdw>
          </a:effectLst>
          <a:ex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造字工房尚雅（非商用）常规体" pitchFamily="2" charset="-122"/>
                <a:ea typeface="造字工房尚雅（非商用）常规体" pitchFamily="2" charset="-122"/>
              </a:rPr>
              <a:t>28743.76</a:t>
            </a:r>
            <a:endParaRPr lang="zh-CN" altLang="en-US" sz="1200" dirty="0">
              <a:solidFill>
                <a:schemeClr val="bg1"/>
              </a:solidFill>
              <a:latin typeface="造字工房尚雅（非商用）常规体" pitchFamily="2" charset="-122"/>
              <a:ea typeface="造字工房尚雅（非商用）常规体" pitchFamily="2" charset="-122"/>
            </a:endParaRPr>
          </a:p>
        </p:txBody>
      </p:sp>
      <p:sp>
        <p:nvSpPr>
          <p:cNvPr id="6" name="Freeform 8">
            <a:extLst>
              <a:ext uri="{FF2B5EF4-FFF2-40B4-BE49-F238E27FC236}">
                <a16:creationId xmlns="" xmlns:a16="http://schemas.microsoft.com/office/drawing/2014/main" id="{8F4751EA-7E63-425C-8A60-CF287B740123}"/>
              </a:ext>
            </a:extLst>
          </p:cNvPr>
          <p:cNvSpPr>
            <a:spLocks/>
          </p:cNvSpPr>
          <p:nvPr/>
        </p:nvSpPr>
        <p:spPr bwMode="auto">
          <a:xfrm>
            <a:off x="979141" y="4853230"/>
            <a:ext cx="584358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85000"/>
              <a:alpha val="40000"/>
            </a:schemeClr>
          </a:solidFill>
          <a:ln>
            <a:noFill/>
          </a:ln>
          <a:extLst/>
        </p:spPr>
        <p:txBody>
          <a:bodyPr vert="horz" wrap="square" lIns="68594" tIns="34297" rIns="68594" bIns="34297" numCol="1" anchor="t" anchorCtr="0" compatLnSpc="1">
            <a:prstTxWarp prst="textNoShape">
              <a:avLst/>
            </a:prstTxWarp>
          </a:bodyPr>
          <a:lstStyle/>
          <a:p>
            <a:endParaRPr lang="zh-CN" altLang="en-US" sz="1000" dirty="0">
              <a:latin typeface="造字工房尚雅（非商用）常规体" pitchFamily="2" charset="-122"/>
              <a:ea typeface="造字工房尚雅（非商用）常规体" pitchFamily="2" charset="-122"/>
            </a:endParaRPr>
          </a:p>
        </p:txBody>
      </p:sp>
      <p:sp>
        <p:nvSpPr>
          <p:cNvPr id="7" name="Freeform 9">
            <a:extLst>
              <a:ext uri="{FF2B5EF4-FFF2-40B4-BE49-F238E27FC236}">
                <a16:creationId xmlns="" xmlns:a16="http://schemas.microsoft.com/office/drawing/2014/main" id="{81119FC0-E07A-4580-8230-EFC0222AB467}"/>
              </a:ext>
            </a:extLst>
          </p:cNvPr>
          <p:cNvSpPr>
            <a:spLocks/>
          </p:cNvSpPr>
          <p:nvPr/>
        </p:nvSpPr>
        <p:spPr bwMode="auto">
          <a:xfrm>
            <a:off x="979141" y="5758976"/>
            <a:ext cx="584358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85000"/>
              <a:alpha val="40000"/>
            </a:schemeClr>
          </a:solidFill>
          <a:ln>
            <a:noFill/>
          </a:ln>
          <a:extLst/>
        </p:spPr>
        <p:txBody>
          <a:bodyPr vert="horz" wrap="square" lIns="68594" tIns="34297" rIns="68594" bIns="34297" numCol="1" anchor="t" anchorCtr="0" compatLnSpc="1">
            <a:prstTxWarp prst="textNoShape">
              <a:avLst/>
            </a:prstTxWarp>
          </a:bodyPr>
          <a:lstStyle/>
          <a:p>
            <a:endParaRPr lang="zh-CN" altLang="en-US" sz="1000" dirty="0">
              <a:latin typeface="造字工房尚雅（非商用）常规体" pitchFamily="2" charset="-122"/>
              <a:ea typeface="造字工房尚雅（非商用）常规体" pitchFamily="2" charset="-122"/>
            </a:endParaRPr>
          </a:p>
        </p:txBody>
      </p:sp>
      <p:sp>
        <p:nvSpPr>
          <p:cNvPr id="8" name="Freeform 10">
            <a:extLst>
              <a:ext uri="{FF2B5EF4-FFF2-40B4-BE49-F238E27FC236}">
                <a16:creationId xmlns="" xmlns:a16="http://schemas.microsoft.com/office/drawing/2014/main" id="{E4FD5A0A-3900-419E-8C61-423F4636D14D}"/>
              </a:ext>
            </a:extLst>
          </p:cNvPr>
          <p:cNvSpPr>
            <a:spLocks/>
          </p:cNvSpPr>
          <p:nvPr/>
        </p:nvSpPr>
        <p:spPr bwMode="auto">
          <a:xfrm>
            <a:off x="979140" y="4853230"/>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4EC1C2"/>
          </a:solidFill>
          <a:ln>
            <a:noFill/>
          </a:ln>
          <a:effectLst>
            <a:innerShdw blurRad="63500" dist="50800" dir="18900000">
              <a:prstClr val="black">
                <a:alpha val="50000"/>
              </a:prstClr>
            </a:innerShdw>
          </a:effectLst>
          <a:ex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造字工房尚雅（非商用）常规体" pitchFamily="2" charset="-122"/>
                <a:ea typeface="造字工房尚雅（非商用）常规体" pitchFamily="2" charset="-122"/>
              </a:rPr>
              <a:t>51443.98</a:t>
            </a:r>
            <a:endParaRPr lang="zh-CN" altLang="en-US" sz="1200" dirty="0">
              <a:solidFill>
                <a:schemeClr val="bg1"/>
              </a:solidFill>
              <a:latin typeface="造字工房尚雅（非商用）常规体" pitchFamily="2" charset="-122"/>
              <a:ea typeface="造字工房尚雅（非商用）常规体" pitchFamily="2" charset="-122"/>
            </a:endParaRPr>
          </a:p>
        </p:txBody>
      </p:sp>
      <p:sp>
        <p:nvSpPr>
          <p:cNvPr id="9" name="Freeform 11">
            <a:extLst>
              <a:ext uri="{FF2B5EF4-FFF2-40B4-BE49-F238E27FC236}">
                <a16:creationId xmlns="" xmlns:a16="http://schemas.microsoft.com/office/drawing/2014/main" id="{2CC3FD93-8A9B-4B3F-B015-54A5DBEA3FA1}"/>
              </a:ext>
            </a:extLst>
          </p:cNvPr>
          <p:cNvSpPr>
            <a:spLocks/>
          </p:cNvSpPr>
          <p:nvPr/>
        </p:nvSpPr>
        <p:spPr bwMode="auto">
          <a:xfrm>
            <a:off x="979141" y="5758976"/>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BBE1EA"/>
          </a:solidFill>
          <a:ln>
            <a:noFill/>
          </a:ln>
          <a:effectLst>
            <a:innerShdw blurRad="63500" dist="50800" dir="18900000">
              <a:prstClr val="black">
                <a:alpha val="50000"/>
              </a:prstClr>
            </a:innerShdw>
          </a:effectLst>
          <a:ex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造字工房尚雅（非商用）常规体" pitchFamily="2" charset="-122"/>
                <a:ea typeface="造字工房尚雅（非商用）常规体" pitchFamily="2" charset="-122"/>
              </a:rPr>
              <a:t>36618.46</a:t>
            </a:r>
            <a:endParaRPr lang="zh-CN" altLang="en-US" sz="1200" dirty="0">
              <a:solidFill>
                <a:schemeClr val="bg1"/>
              </a:solidFill>
              <a:latin typeface="造字工房尚雅（非商用）常规体" pitchFamily="2" charset="-122"/>
              <a:ea typeface="造字工房尚雅（非商用）常规体" pitchFamily="2" charset="-122"/>
            </a:endParaRPr>
          </a:p>
        </p:txBody>
      </p:sp>
      <p:sp>
        <p:nvSpPr>
          <p:cNvPr id="10" name="TextBox 18">
            <a:extLst>
              <a:ext uri="{FF2B5EF4-FFF2-40B4-BE49-F238E27FC236}">
                <a16:creationId xmlns="" xmlns:a16="http://schemas.microsoft.com/office/drawing/2014/main" id="{5F4F5A25-1B63-430C-8FDC-04831FC227F2}"/>
              </a:ext>
            </a:extLst>
          </p:cNvPr>
          <p:cNvSpPr txBox="1"/>
          <p:nvPr/>
        </p:nvSpPr>
        <p:spPr>
          <a:xfrm>
            <a:off x="949524" y="3571163"/>
            <a:ext cx="1394513" cy="222177"/>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造字工房尚雅（非商用）常规体" pitchFamily="2" charset="-122"/>
                <a:ea typeface="造字工房尚雅（非商用）常规体" pitchFamily="2" charset="-122"/>
                <a:cs typeface="Arial" panose="020B0604020202020204" pitchFamily="34" charset="0"/>
              </a:rPr>
              <a:t>TITLE HERE</a:t>
            </a:r>
            <a:endParaRPr lang="zh-CN" altLang="en-US" sz="1050" dirty="0">
              <a:solidFill>
                <a:srgbClr val="0C0104"/>
              </a:solidFill>
              <a:latin typeface="造字工房尚雅（非商用）常规体" pitchFamily="2" charset="-122"/>
              <a:ea typeface="造字工房尚雅（非商用）常规体" pitchFamily="2" charset="-122"/>
              <a:cs typeface="Arial" panose="020B0604020202020204" pitchFamily="34" charset="0"/>
            </a:endParaRPr>
          </a:p>
        </p:txBody>
      </p:sp>
      <p:sp>
        <p:nvSpPr>
          <p:cNvPr id="11" name="TextBox 19">
            <a:extLst>
              <a:ext uri="{FF2B5EF4-FFF2-40B4-BE49-F238E27FC236}">
                <a16:creationId xmlns="" xmlns:a16="http://schemas.microsoft.com/office/drawing/2014/main" id="{A01C75FC-0EA2-4C04-9F6D-98638F2B4FBC}"/>
              </a:ext>
            </a:extLst>
          </p:cNvPr>
          <p:cNvSpPr txBox="1"/>
          <p:nvPr/>
        </p:nvSpPr>
        <p:spPr>
          <a:xfrm>
            <a:off x="949522" y="4487427"/>
            <a:ext cx="1938925" cy="222177"/>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造字工房尚雅（非商用）常规体" pitchFamily="2" charset="-122"/>
                <a:ea typeface="造字工房尚雅（非商用）常规体" pitchFamily="2" charset="-122"/>
                <a:cs typeface="Arial" panose="020B0604020202020204" pitchFamily="34" charset="0"/>
              </a:rPr>
              <a:t>TITLE HERE</a:t>
            </a:r>
            <a:endParaRPr lang="zh-CN" altLang="en-US" sz="1050" dirty="0">
              <a:solidFill>
                <a:srgbClr val="0C0104"/>
              </a:solidFill>
              <a:latin typeface="造字工房尚雅（非商用）常规体" pitchFamily="2" charset="-122"/>
              <a:ea typeface="造字工房尚雅（非商用）常规体" pitchFamily="2" charset="-122"/>
              <a:cs typeface="Arial" panose="020B0604020202020204" pitchFamily="34" charset="0"/>
            </a:endParaRPr>
          </a:p>
        </p:txBody>
      </p:sp>
      <p:sp>
        <p:nvSpPr>
          <p:cNvPr id="12" name="TextBox 20">
            <a:extLst>
              <a:ext uri="{FF2B5EF4-FFF2-40B4-BE49-F238E27FC236}">
                <a16:creationId xmlns="" xmlns:a16="http://schemas.microsoft.com/office/drawing/2014/main" id="{E49B90D0-C799-4A88-8FCA-BDF1A23898B5}"/>
              </a:ext>
            </a:extLst>
          </p:cNvPr>
          <p:cNvSpPr txBox="1"/>
          <p:nvPr/>
        </p:nvSpPr>
        <p:spPr>
          <a:xfrm>
            <a:off x="949524" y="5413011"/>
            <a:ext cx="1394513" cy="222177"/>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造字工房尚雅（非商用）常规体" pitchFamily="2" charset="-122"/>
                <a:ea typeface="造字工房尚雅（非商用）常规体" pitchFamily="2" charset="-122"/>
                <a:cs typeface="Arial" panose="020B0604020202020204" pitchFamily="34" charset="0"/>
              </a:rPr>
              <a:t>TITLE HERE</a:t>
            </a:r>
            <a:endParaRPr lang="zh-CN" altLang="en-US" sz="1050" dirty="0">
              <a:solidFill>
                <a:srgbClr val="0C0104"/>
              </a:solidFill>
              <a:latin typeface="造字工房尚雅（非商用）常规体" pitchFamily="2" charset="-122"/>
              <a:ea typeface="造字工房尚雅（非商用）常规体" pitchFamily="2" charset="-122"/>
              <a:cs typeface="Arial" panose="020B0604020202020204" pitchFamily="34" charset="0"/>
            </a:endParaRPr>
          </a:p>
        </p:txBody>
      </p:sp>
      <p:sp>
        <p:nvSpPr>
          <p:cNvPr id="13" name="矩形 12">
            <a:extLst>
              <a:ext uri="{FF2B5EF4-FFF2-40B4-BE49-F238E27FC236}">
                <a16:creationId xmlns="" xmlns:a16="http://schemas.microsoft.com/office/drawing/2014/main" id="{1402D84C-885B-42DF-AE85-EE0B940B04EB}"/>
              </a:ext>
            </a:extLst>
          </p:cNvPr>
          <p:cNvSpPr/>
          <p:nvPr/>
        </p:nvSpPr>
        <p:spPr>
          <a:xfrm>
            <a:off x="949523" y="1826610"/>
            <a:ext cx="4880975" cy="769441"/>
          </a:xfrm>
          <a:prstGeom prst="rect">
            <a:avLst/>
          </a:prstGeom>
        </p:spPr>
        <p:txBody>
          <a:bodyPr wrap="square">
            <a:spAutoFit/>
          </a:bodyPr>
          <a:lstStyle/>
          <a:p>
            <a:pPr>
              <a:lnSpc>
                <a:spcPct val="150000"/>
              </a:lnSpc>
            </a:pPr>
            <a:r>
              <a:rPr lang="en-US" altLang="zh-CN" sz="3200" b="1" dirty="0">
                <a:solidFill>
                  <a:srgbClr val="0C0104"/>
                </a:solidFill>
                <a:latin typeface="造字工房尚雅（非商用）常规体" pitchFamily="2" charset="-122"/>
                <a:ea typeface="造字工房尚雅（非商用）常规体" pitchFamily="2" charset="-122"/>
                <a:cs typeface="Open Sans" panose="020B0606030504020204" pitchFamily="34" charset="0"/>
              </a:rPr>
              <a:t>Picture on slide </a:t>
            </a:r>
          </a:p>
        </p:txBody>
      </p:sp>
      <p:sp>
        <p:nvSpPr>
          <p:cNvPr id="14" name="矩形 13">
            <a:extLst>
              <a:ext uri="{FF2B5EF4-FFF2-40B4-BE49-F238E27FC236}">
                <a16:creationId xmlns="" xmlns:a16="http://schemas.microsoft.com/office/drawing/2014/main" id="{FF323CA4-EC34-4612-B6ED-799D549B1CBC}"/>
              </a:ext>
            </a:extLst>
          </p:cNvPr>
          <p:cNvSpPr/>
          <p:nvPr/>
        </p:nvSpPr>
        <p:spPr>
          <a:xfrm>
            <a:off x="949522" y="2559114"/>
            <a:ext cx="5843585" cy="430887"/>
          </a:xfrm>
          <a:prstGeom prst="rect">
            <a:avLst/>
          </a:prstGeom>
        </p:spPr>
        <p:txBody>
          <a:bodyPr wrap="square">
            <a:spAutoFit/>
          </a:bodyPr>
          <a:lstStyle/>
          <a:p>
            <a:pPr algn="just">
              <a:buClr>
                <a:srgbClr val="E24848"/>
              </a:buClr>
            </a:pPr>
            <a:r>
              <a:rPr lang="en-US" altLang="zh-CN" sz="1100" noProof="1">
                <a:solidFill>
                  <a:srgbClr val="0C0104"/>
                </a:solidFill>
                <a:latin typeface="造字工房尚雅（非商用）常规体" pitchFamily="2" charset="-122"/>
                <a:ea typeface="造字工房尚雅（非商用）常规体" pitchFamily="2" charset="-122"/>
                <a:cs typeface="Arial" panose="020B0604020202020204" pitchFamily="34" charset="0"/>
              </a:rPr>
              <a:t>Lorem ipsum dolor sit amet, consectetuer adipiscing elit, sed diam nonummy nibh euismod tincidunt ut laoreet dolore magna aliquam erat volutpat. Ut wisi enim ad minim veniam</a:t>
            </a:r>
            <a:r>
              <a:rPr lang="zh-CN" altLang="en-US" sz="1100" noProof="1">
                <a:solidFill>
                  <a:srgbClr val="0C0104"/>
                </a:solidFill>
                <a:latin typeface="造字工房尚雅（非商用）常规体" pitchFamily="2" charset="-122"/>
                <a:ea typeface="造字工房尚雅（非商用）常规体" pitchFamily="2" charset="-122"/>
                <a:cs typeface="Arial" panose="020B0604020202020204" pitchFamily="34" charset="0"/>
              </a:rPr>
              <a:t>。</a:t>
            </a:r>
            <a:endParaRPr lang="en-US" altLang="zh-CN" sz="1100" noProof="1">
              <a:solidFill>
                <a:srgbClr val="0C0104"/>
              </a:solidFill>
              <a:latin typeface="造字工房尚雅（非商用）常规体" pitchFamily="2" charset="-122"/>
              <a:ea typeface="造字工房尚雅（非商用）常规体" pitchFamily="2" charset="-122"/>
              <a:cs typeface="Arial" panose="020B0604020202020204" pitchFamily="34" charset="0"/>
            </a:endParaRPr>
          </a:p>
        </p:txBody>
      </p:sp>
    </p:spTree>
    <p:extLst>
      <p:ext uri="{BB962C8B-B14F-4D97-AF65-F5344CB8AC3E}">
        <p14:creationId xmlns:p14="http://schemas.microsoft.com/office/powerpoint/2010/main" val="39078961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65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650"/>
                                </p:stCondLst>
                                <p:childTnLst>
                                  <p:par>
                                    <p:cTn id="22" presetID="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315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65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415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4650"/>
                                </p:stCondLst>
                                <p:childTnLst>
                                  <p:par>
                                    <p:cTn id="40" presetID="22" presetClass="entr" presetSubtype="8"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515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5650"/>
                                </p:stCondLst>
                                <p:childTnLst>
                                  <p:par>
                                    <p:cTn id="48" presetID="2" presetClass="entr" presetSubtype="4"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615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66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65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650"/>
                                </p:stCondLst>
                                <p:childTnLst>
                                  <p:par>
                                    <p:cTn id="22" presetID="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315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65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415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4650"/>
                                </p:stCondLst>
                                <p:childTnLst>
                                  <p:par>
                                    <p:cTn id="40" presetID="22" presetClass="entr" presetSubtype="8"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515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5650"/>
                                </p:stCondLst>
                                <p:childTnLst>
                                  <p:par>
                                    <p:cTn id="48" presetID="2" presetClass="entr" presetSubtype="4"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615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66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3" grpId="0"/>
          <p:bldP spid="1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12F7386-B418-433D-8A24-58A1FD27D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2086" y="267272"/>
            <a:ext cx="1748728" cy="1325879"/>
          </a:xfrm>
          <a:prstGeom prst="rect">
            <a:avLst/>
          </a:prstGeom>
        </p:spPr>
      </p:pic>
      <p:pic>
        <p:nvPicPr>
          <p:cNvPr id="3" name="图片 2">
            <a:extLst>
              <a:ext uri="{FF2B5EF4-FFF2-40B4-BE49-F238E27FC236}">
                <a16:creationId xmlns="" xmlns:a16="http://schemas.microsoft.com/office/drawing/2014/main" id="{029767D4-0516-419F-AEE2-2035CF532911}"/>
              </a:ext>
            </a:extLst>
          </p:cNvPr>
          <p:cNvPicPr>
            <a:picLocks noChangeAspect="1"/>
          </p:cNvPicPr>
          <p:nvPr/>
        </p:nvPicPr>
        <p:blipFill>
          <a:blip r:embed="rId4"/>
          <a:stretch>
            <a:fillRect/>
          </a:stretch>
        </p:blipFill>
        <p:spPr>
          <a:xfrm>
            <a:off x="2111968" y="1718627"/>
            <a:ext cx="2125373" cy="2317464"/>
          </a:xfrm>
          <a:prstGeom prst="rect">
            <a:avLst/>
          </a:prstGeom>
        </p:spPr>
      </p:pic>
      <p:pic>
        <p:nvPicPr>
          <p:cNvPr id="4" name="图片 3">
            <a:extLst>
              <a:ext uri="{FF2B5EF4-FFF2-40B4-BE49-F238E27FC236}">
                <a16:creationId xmlns="" xmlns:a16="http://schemas.microsoft.com/office/drawing/2014/main" id="{8F18BCF4-C100-4746-B344-7C3487E22E9A}"/>
              </a:ext>
            </a:extLst>
          </p:cNvPr>
          <p:cNvPicPr>
            <a:picLocks noChangeAspect="1"/>
          </p:cNvPicPr>
          <p:nvPr/>
        </p:nvPicPr>
        <p:blipFill>
          <a:blip r:embed="rId5"/>
          <a:stretch>
            <a:fillRect/>
          </a:stretch>
        </p:blipFill>
        <p:spPr>
          <a:xfrm>
            <a:off x="8342991" y="1654428"/>
            <a:ext cx="1809888" cy="2774312"/>
          </a:xfrm>
          <a:prstGeom prst="rect">
            <a:avLst/>
          </a:prstGeom>
        </p:spPr>
      </p:pic>
      <p:sp>
        <p:nvSpPr>
          <p:cNvPr id="5" name="文本框 4">
            <a:extLst>
              <a:ext uri="{FF2B5EF4-FFF2-40B4-BE49-F238E27FC236}">
                <a16:creationId xmlns="" xmlns:a16="http://schemas.microsoft.com/office/drawing/2014/main" id="{43627497-34BA-4EDB-A297-C9BEED2A1119}"/>
              </a:ext>
            </a:extLst>
          </p:cNvPr>
          <p:cNvSpPr txBox="1"/>
          <p:nvPr/>
        </p:nvSpPr>
        <p:spPr>
          <a:xfrm>
            <a:off x="1719471" y="4838328"/>
            <a:ext cx="2354046" cy="832920"/>
          </a:xfrm>
          <a:prstGeom prst="rect">
            <a:avLst/>
          </a:prstGeom>
          <a:noFill/>
        </p:spPr>
        <p:txBody>
          <a:bodyPr wrap="square" rtlCol="0">
            <a:spAutoFit/>
          </a:bodyPr>
          <a:lstStyle/>
          <a:p>
            <a:pPr algn="ctr">
              <a:lnSpc>
                <a:spcPct val="150000"/>
              </a:lnSpc>
            </a:pPr>
            <a:r>
              <a:rPr lang="zh-CN" altLang="en-US" sz="1100" dirty="0">
                <a:solidFill>
                  <a:schemeClr val="tx1">
                    <a:lumMod val="50000"/>
                    <a:lumOff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6" name="文本框 5">
            <a:extLst>
              <a:ext uri="{FF2B5EF4-FFF2-40B4-BE49-F238E27FC236}">
                <a16:creationId xmlns="" xmlns:a16="http://schemas.microsoft.com/office/drawing/2014/main" id="{B2536E08-C8B9-4D96-9A40-8AC5B21A6270}"/>
              </a:ext>
            </a:extLst>
          </p:cNvPr>
          <p:cNvSpPr txBox="1"/>
          <p:nvPr/>
        </p:nvSpPr>
        <p:spPr>
          <a:xfrm>
            <a:off x="1959616" y="4534274"/>
            <a:ext cx="1850383" cy="400110"/>
          </a:xfrm>
          <a:prstGeom prst="rect">
            <a:avLst/>
          </a:prstGeom>
          <a:noFill/>
        </p:spPr>
        <p:txBody>
          <a:bodyPr wrap="square" rtlCol="0">
            <a:spAutoFit/>
          </a:bodyPr>
          <a:lstStyle/>
          <a:p>
            <a:r>
              <a:rPr lang="zh-CN" altLang="en-US" sz="2000" b="1" dirty="0">
                <a:solidFill>
                  <a:srgbClr val="239CA2"/>
                </a:solidFill>
                <a:latin typeface="造字工房尚雅（非商用）常规体" pitchFamily="2" charset="-122"/>
                <a:ea typeface="造字工房尚雅（非商用）常规体" pitchFamily="2" charset="-122"/>
                <a:cs typeface="+mn-ea"/>
                <a:sym typeface="+mn-lt"/>
              </a:rPr>
              <a:t>此处添加题目</a:t>
            </a:r>
          </a:p>
        </p:txBody>
      </p:sp>
      <p:sp>
        <p:nvSpPr>
          <p:cNvPr id="7" name="文本框 6">
            <a:extLst>
              <a:ext uri="{FF2B5EF4-FFF2-40B4-BE49-F238E27FC236}">
                <a16:creationId xmlns="" xmlns:a16="http://schemas.microsoft.com/office/drawing/2014/main" id="{F78F2598-5859-4872-B199-ADB5D8AF52A8}"/>
              </a:ext>
            </a:extLst>
          </p:cNvPr>
          <p:cNvSpPr txBox="1"/>
          <p:nvPr/>
        </p:nvSpPr>
        <p:spPr>
          <a:xfrm>
            <a:off x="8181071" y="4866172"/>
            <a:ext cx="2354046" cy="832920"/>
          </a:xfrm>
          <a:prstGeom prst="rect">
            <a:avLst/>
          </a:prstGeom>
          <a:noFill/>
        </p:spPr>
        <p:txBody>
          <a:bodyPr wrap="square" rtlCol="0">
            <a:spAutoFit/>
          </a:bodyPr>
          <a:lstStyle/>
          <a:p>
            <a:pPr algn="ctr">
              <a:lnSpc>
                <a:spcPct val="150000"/>
              </a:lnSpc>
            </a:pPr>
            <a:r>
              <a:rPr lang="zh-CN" altLang="en-US" sz="1100" dirty="0">
                <a:solidFill>
                  <a:schemeClr val="tx1">
                    <a:lumMod val="50000"/>
                    <a:lumOff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8" name="文本框 7">
            <a:extLst>
              <a:ext uri="{FF2B5EF4-FFF2-40B4-BE49-F238E27FC236}">
                <a16:creationId xmlns="" xmlns:a16="http://schemas.microsoft.com/office/drawing/2014/main" id="{297B74E3-2437-4F94-9716-97E12CA2B816}"/>
              </a:ext>
            </a:extLst>
          </p:cNvPr>
          <p:cNvSpPr txBox="1"/>
          <p:nvPr/>
        </p:nvSpPr>
        <p:spPr>
          <a:xfrm>
            <a:off x="8421216" y="4562118"/>
            <a:ext cx="1931097" cy="400110"/>
          </a:xfrm>
          <a:prstGeom prst="rect">
            <a:avLst/>
          </a:prstGeom>
          <a:noFill/>
        </p:spPr>
        <p:txBody>
          <a:bodyPr wrap="square" rtlCol="0">
            <a:spAutoFit/>
          </a:bodyPr>
          <a:lstStyle/>
          <a:p>
            <a:r>
              <a:rPr lang="zh-CN" altLang="en-US" sz="2000" b="1" dirty="0">
                <a:solidFill>
                  <a:srgbClr val="239CA2"/>
                </a:solidFill>
                <a:latin typeface="造字工房尚雅（非商用）常规体" pitchFamily="2" charset="-122"/>
                <a:ea typeface="造字工房尚雅（非商用）常规体" pitchFamily="2" charset="-122"/>
                <a:cs typeface="+mn-ea"/>
                <a:sym typeface="+mn-lt"/>
              </a:rPr>
              <a:t>此处添加题目</a:t>
            </a:r>
          </a:p>
        </p:txBody>
      </p:sp>
      <p:sp>
        <p:nvSpPr>
          <p:cNvPr id="10" name="文本框 9">
            <a:extLst>
              <a:ext uri="{FF2B5EF4-FFF2-40B4-BE49-F238E27FC236}">
                <a16:creationId xmlns="" xmlns:a16="http://schemas.microsoft.com/office/drawing/2014/main" id="{007D680D-EB5F-49B6-9FA1-11FACE3DA20A}"/>
              </a:ext>
            </a:extLst>
          </p:cNvPr>
          <p:cNvSpPr txBox="1"/>
          <p:nvPr/>
        </p:nvSpPr>
        <p:spPr>
          <a:xfrm>
            <a:off x="5070344" y="4866172"/>
            <a:ext cx="2354046" cy="832920"/>
          </a:xfrm>
          <a:prstGeom prst="rect">
            <a:avLst/>
          </a:prstGeom>
          <a:noFill/>
        </p:spPr>
        <p:txBody>
          <a:bodyPr wrap="square" rtlCol="0">
            <a:spAutoFit/>
          </a:bodyPr>
          <a:lstStyle/>
          <a:p>
            <a:pPr algn="ctr">
              <a:lnSpc>
                <a:spcPct val="150000"/>
              </a:lnSpc>
            </a:pPr>
            <a:r>
              <a:rPr lang="zh-CN" altLang="en-US" sz="1100" dirty="0">
                <a:solidFill>
                  <a:schemeClr val="tx1">
                    <a:lumMod val="50000"/>
                    <a:lumOff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11" name="文本框 10">
            <a:extLst>
              <a:ext uri="{FF2B5EF4-FFF2-40B4-BE49-F238E27FC236}">
                <a16:creationId xmlns="" xmlns:a16="http://schemas.microsoft.com/office/drawing/2014/main" id="{7DB96059-6B3D-4896-AF2B-56C90E65C118}"/>
              </a:ext>
            </a:extLst>
          </p:cNvPr>
          <p:cNvSpPr txBox="1"/>
          <p:nvPr/>
        </p:nvSpPr>
        <p:spPr>
          <a:xfrm>
            <a:off x="5310490" y="4562118"/>
            <a:ext cx="1939396" cy="400110"/>
          </a:xfrm>
          <a:prstGeom prst="rect">
            <a:avLst/>
          </a:prstGeom>
          <a:noFill/>
        </p:spPr>
        <p:txBody>
          <a:bodyPr wrap="square" rtlCol="0">
            <a:spAutoFit/>
          </a:bodyPr>
          <a:lstStyle/>
          <a:p>
            <a:r>
              <a:rPr lang="zh-CN" altLang="en-US" sz="2000" b="1" dirty="0">
                <a:solidFill>
                  <a:srgbClr val="239CA2"/>
                </a:solidFill>
                <a:latin typeface="造字工房尚雅（非商用）常规体" pitchFamily="2" charset="-122"/>
                <a:ea typeface="造字工房尚雅（非商用）常规体" pitchFamily="2" charset="-122"/>
                <a:cs typeface="+mn-ea"/>
                <a:sym typeface="+mn-lt"/>
              </a:rPr>
              <a:t>此处添加题目</a:t>
            </a:r>
          </a:p>
        </p:txBody>
      </p:sp>
      <p:pic>
        <p:nvPicPr>
          <p:cNvPr id="12" name="图片 11">
            <a:extLst>
              <a:ext uri="{FF2B5EF4-FFF2-40B4-BE49-F238E27FC236}">
                <a16:creationId xmlns="" xmlns:a16="http://schemas.microsoft.com/office/drawing/2014/main" id="{1DE6F86B-713E-48BA-BB0E-8A9E8DAA5626}"/>
              </a:ext>
            </a:extLst>
          </p:cNvPr>
          <p:cNvPicPr>
            <a:picLocks noChangeAspect="1"/>
          </p:cNvPicPr>
          <p:nvPr/>
        </p:nvPicPr>
        <p:blipFill>
          <a:blip r:embed="rId6"/>
          <a:stretch>
            <a:fillRect/>
          </a:stretch>
        </p:blipFill>
        <p:spPr>
          <a:xfrm>
            <a:off x="5310490" y="1616298"/>
            <a:ext cx="1691611" cy="2599366"/>
          </a:xfrm>
          <a:prstGeom prst="rect">
            <a:avLst/>
          </a:prstGeom>
        </p:spPr>
      </p:pic>
    </p:spTree>
    <p:extLst>
      <p:ext uri="{BB962C8B-B14F-4D97-AF65-F5344CB8AC3E}">
        <p14:creationId xmlns:p14="http://schemas.microsoft.com/office/powerpoint/2010/main" val="18231713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23" presetClass="entr" presetSubtype="1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23" presetClass="entr" presetSubtype="16"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23" presetClass="entr" presetSubtype="1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23" presetClass="entr" presetSubtype="16"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4" name="组合 273">
            <a:extLst>
              <a:ext uri="{FF2B5EF4-FFF2-40B4-BE49-F238E27FC236}">
                <a16:creationId xmlns="" xmlns:a16="http://schemas.microsoft.com/office/drawing/2014/main" id="{527E4C96-803B-4E27-89C8-EA0E5EF094E6}"/>
              </a:ext>
            </a:extLst>
          </p:cNvPr>
          <p:cNvGrpSpPr/>
          <p:nvPr/>
        </p:nvGrpSpPr>
        <p:grpSpPr>
          <a:xfrm>
            <a:off x="345309" y="288473"/>
            <a:ext cx="11504638" cy="6153270"/>
            <a:chOff x="345309" y="288473"/>
            <a:chExt cx="11504638" cy="6153270"/>
          </a:xfrm>
        </p:grpSpPr>
        <p:sp>
          <p:nvSpPr>
            <p:cNvPr id="3" name="任意多边形: 形状 2">
              <a:extLst>
                <a:ext uri="{FF2B5EF4-FFF2-40B4-BE49-F238E27FC236}">
                  <a16:creationId xmlns="" xmlns:a16="http://schemas.microsoft.com/office/drawing/2014/main" id="{490B0BA1-DA02-4042-A5A9-B9FD09547FFB}"/>
                </a:ext>
              </a:extLst>
            </p:cNvPr>
            <p:cNvSpPr/>
            <p:nvPr/>
          </p:nvSpPr>
          <p:spPr>
            <a:xfrm>
              <a:off x="3940829" y="3336054"/>
              <a:ext cx="230811" cy="256456"/>
            </a:xfrm>
            <a:custGeom>
              <a:avLst/>
              <a:gdLst>
                <a:gd name="connsiteX0" fmla="*/ 20479 w 85725"/>
                <a:gd name="connsiteY0" fmla="*/ 7144 h 95250"/>
                <a:gd name="connsiteX1" fmla="*/ 68104 w 85725"/>
                <a:gd name="connsiteY1" fmla="*/ 7144 h 95250"/>
                <a:gd name="connsiteX2" fmla="*/ 81439 w 85725"/>
                <a:gd name="connsiteY2" fmla="*/ 20479 h 95250"/>
                <a:gd name="connsiteX3" fmla="*/ 81439 w 85725"/>
                <a:gd name="connsiteY3" fmla="*/ 82391 h 95250"/>
                <a:gd name="connsiteX4" fmla="*/ 68104 w 85725"/>
                <a:gd name="connsiteY4" fmla="*/ 95726 h 95250"/>
                <a:gd name="connsiteX5" fmla="*/ 20479 w 85725"/>
                <a:gd name="connsiteY5" fmla="*/ 95726 h 95250"/>
                <a:gd name="connsiteX6" fmla="*/ 7144 w 85725"/>
                <a:gd name="connsiteY6" fmla="*/ 82391 h 95250"/>
                <a:gd name="connsiteX7" fmla="*/ 7144 w 85725"/>
                <a:gd name="connsiteY7" fmla="*/ 20479 h 95250"/>
                <a:gd name="connsiteX8" fmla="*/ 20479 w 85725"/>
                <a:gd name="connsiteY8" fmla="*/ 7144 h 95250"/>
                <a:gd name="connsiteX9" fmla="*/ 20479 w 85725"/>
                <a:gd name="connsiteY9" fmla="*/ 7144 h 95250"/>
                <a:gd name="connsiteX10" fmla="*/ 24289 w 85725"/>
                <a:gd name="connsiteY10" fmla="*/ 18574 h 95250"/>
                <a:gd name="connsiteX11" fmla="*/ 14764 w 85725"/>
                <a:gd name="connsiteY11" fmla="*/ 28099 h 95250"/>
                <a:gd name="connsiteX12" fmla="*/ 14764 w 85725"/>
                <a:gd name="connsiteY12" fmla="*/ 74771 h 95250"/>
                <a:gd name="connsiteX13" fmla="*/ 24289 w 85725"/>
                <a:gd name="connsiteY13" fmla="*/ 84296 h 95250"/>
                <a:gd name="connsiteX14" fmla="*/ 59531 w 85725"/>
                <a:gd name="connsiteY14" fmla="*/ 84296 h 95250"/>
                <a:gd name="connsiteX15" fmla="*/ 69056 w 85725"/>
                <a:gd name="connsiteY15" fmla="*/ 74771 h 95250"/>
                <a:gd name="connsiteX16" fmla="*/ 69056 w 85725"/>
                <a:gd name="connsiteY16" fmla="*/ 28099 h 95250"/>
                <a:gd name="connsiteX17" fmla="*/ 59531 w 85725"/>
                <a:gd name="connsiteY17" fmla="*/ 18574 h 95250"/>
                <a:gd name="connsiteX18" fmla="*/ 24289 w 85725"/>
                <a:gd name="connsiteY18" fmla="*/ 1857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725" h="95250">
                  <a:moveTo>
                    <a:pt x="20479" y="7144"/>
                  </a:moveTo>
                  <a:lnTo>
                    <a:pt x="68104" y="7144"/>
                  </a:lnTo>
                  <a:cubicBezTo>
                    <a:pt x="75724" y="7144"/>
                    <a:pt x="81439" y="12859"/>
                    <a:pt x="81439" y="20479"/>
                  </a:cubicBezTo>
                  <a:lnTo>
                    <a:pt x="81439" y="82391"/>
                  </a:lnTo>
                  <a:cubicBezTo>
                    <a:pt x="81439" y="90011"/>
                    <a:pt x="75724" y="95726"/>
                    <a:pt x="68104" y="95726"/>
                  </a:cubicBezTo>
                  <a:lnTo>
                    <a:pt x="20479" y="95726"/>
                  </a:lnTo>
                  <a:cubicBezTo>
                    <a:pt x="12859" y="95726"/>
                    <a:pt x="7144" y="90011"/>
                    <a:pt x="7144" y="82391"/>
                  </a:cubicBezTo>
                  <a:lnTo>
                    <a:pt x="7144" y="20479"/>
                  </a:lnTo>
                  <a:cubicBezTo>
                    <a:pt x="7144" y="12859"/>
                    <a:pt x="13811" y="7144"/>
                    <a:pt x="20479" y="7144"/>
                  </a:cubicBezTo>
                  <a:lnTo>
                    <a:pt x="20479" y="7144"/>
                  </a:lnTo>
                  <a:close/>
                  <a:moveTo>
                    <a:pt x="24289" y="18574"/>
                  </a:moveTo>
                  <a:cubicBezTo>
                    <a:pt x="18574" y="18574"/>
                    <a:pt x="14764" y="23336"/>
                    <a:pt x="14764" y="28099"/>
                  </a:cubicBezTo>
                  <a:lnTo>
                    <a:pt x="14764" y="74771"/>
                  </a:lnTo>
                  <a:cubicBezTo>
                    <a:pt x="14764" y="80486"/>
                    <a:pt x="19526" y="84296"/>
                    <a:pt x="24289" y="84296"/>
                  </a:cubicBezTo>
                  <a:lnTo>
                    <a:pt x="59531" y="84296"/>
                  </a:lnTo>
                  <a:cubicBezTo>
                    <a:pt x="65246" y="84296"/>
                    <a:pt x="69056" y="79534"/>
                    <a:pt x="69056" y="74771"/>
                  </a:cubicBezTo>
                  <a:lnTo>
                    <a:pt x="69056" y="28099"/>
                  </a:lnTo>
                  <a:cubicBezTo>
                    <a:pt x="69056" y="22384"/>
                    <a:pt x="64294" y="18574"/>
                    <a:pt x="59531" y="18574"/>
                  </a:cubicBezTo>
                  <a:lnTo>
                    <a:pt x="24289" y="18574"/>
                  </a:lnTo>
                  <a:close/>
                </a:path>
              </a:pathLst>
            </a:custGeom>
            <a:solidFill>
              <a:srgbClr val="94AAC4"/>
            </a:solid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 xmlns:a16="http://schemas.microsoft.com/office/drawing/2014/main" id="{BDC356F3-20CC-4600-98AA-71B2532F063B}"/>
                </a:ext>
              </a:extLst>
            </p:cNvPr>
            <p:cNvSpPr/>
            <p:nvPr/>
          </p:nvSpPr>
          <p:spPr>
            <a:xfrm>
              <a:off x="3643339" y="3279633"/>
              <a:ext cx="384685" cy="384685"/>
            </a:xfrm>
            <a:custGeom>
              <a:avLst/>
              <a:gdLst>
                <a:gd name="connsiteX0" fmla="*/ 7144 w 142875"/>
                <a:gd name="connsiteY0" fmla="*/ 7144 h 142875"/>
                <a:gd name="connsiteX1" fmla="*/ 141446 w 142875"/>
                <a:gd name="connsiteY1" fmla="*/ 7144 h 142875"/>
                <a:gd name="connsiteX2" fmla="*/ 141446 w 142875"/>
                <a:gd name="connsiteY2" fmla="*/ 136684 h 142875"/>
                <a:gd name="connsiteX3" fmla="*/ 7144 w 142875"/>
                <a:gd name="connsiteY3" fmla="*/ 136684 h 142875"/>
              </a:gdLst>
              <a:ahLst/>
              <a:cxnLst>
                <a:cxn ang="0">
                  <a:pos x="connsiteX0" y="connsiteY0"/>
                </a:cxn>
                <a:cxn ang="0">
                  <a:pos x="connsiteX1" y="connsiteY1"/>
                </a:cxn>
                <a:cxn ang="0">
                  <a:pos x="connsiteX2" y="connsiteY2"/>
                </a:cxn>
                <a:cxn ang="0">
                  <a:pos x="connsiteX3" y="connsiteY3"/>
                </a:cxn>
              </a:cxnLst>
              <a:rect l="l" t="t" r="r" b="b"/>
              <a:pathLst>
                <a:path w="142875" h="142875">
                  <a:moveTo>
                    <a:pt x="7144" y="7144"/>
                  </a:moveTo>
                  <a:lnTo>
                    <a:pt x="141446" y="7144"/>
                  </a:lnTo>
                  <a:lnTo>
                    <a:pt x="141446" y="136684"/>
                  </a:lnTo>
                  <a:lnTo>
                    <a:pt x="7144" y="136684"/>
                  </a:lnTo>
                  <a:close/>
                </a:path>
              </a:pathLst>
            </a:custGeom>
            <a:solidFill>
              <a:srgbClr val="ABBDD4"/>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 xmlns:a16="http://schemas.microsoft.com/office/drawing/2014/main" id="{5CC2A8ED-798B-4DEC-AAF3-155257746E5D}"/>
                </a:ext>
              </a:extLst>
            </p:cNvPr>
            <p:cNvSpPr/>
            <p:nvPr/>
          </p:nvSpPr>
          <p:spPr>
            <a:xfrm>
              <a:off x="3545886" y="3600205"/>
              <a:ext cx="589850" cy="76937"/>
            </a:xfrm>
            <a:custGeom>
              <a:avLst/>
              <a:gdLst>
                <a:gd name="connsiteX0" fmla="*/ 7144 w 219075"/>
                <a:gd name="connsiteY0" fmla="*/ 7144 h 28575"/>
                <a:gd name="connsiteX1" fmla="*/ 221456 w 219075"/>
                <a:gd name="connsiteY1" fmla="*/ 7144 h 28575"/>
                <a:gd name="connsiteX2" fmla="*/ 188119 w 219075"/>
                <a:gd name="connsiteY2" fmla="*/ 26194 h 28575"/>
                <a:gd name="connsiteX3" fmla="*/ 34766 w 2190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19075" h="28575">
                  <a:moveTo>
                    <a:pt x="7144" y="7144"/>
                  </a:moveTo>
                  <a:lnTo>
                    <a:pt x="221456" y="7144"/>
                  </a:lnTo>
                  <a:lnTo>
                    <a:pt x="188119" y="26194"/>
                  </a:lnTo>
                  <a:lnTo>
                    <a:pt x="34766" y="26194"/>
                  </a:lnTo>
                  <a:close/>
                </a:path>
              </a:pathLst>
            </a:custGeom>
            <a:solidFill>
              <a:srgbClr val="7E97B4"/>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AA80E9A4-1965-4727-9A84-ADF7558E0CE3}"/>
                </a:ext>
              </a:extLst>
            </p:cNvPr>
            <p:cNvSpPr/>
            <p:nvPr/>
          </p:nvSpPr>
          <p:spPr>
            <a:xfrm>
              <a:off x="6866592" y="592325"/>
              <a:ext cx="615496" cy="846306"/>
            </a:xfrm>
            <a:custGeom>
              <a:avLst/>
              <a:gdLst>
                <a:gd name="connsiteX0" fmla="*/ 227322 w 228600"/>
                <a:gd name="connsiteY0" fmla="*/ 191797 h 314325"/>
                <a:gd name="connsiteX1" fmla="*/ 153027 w 228600"/>
                <a:gd name="connsiteY1" fmla="*/ 300382 h 314325"/>
                <a:gd name="connsiteX2" fmla="*/ 67302 w 228600"/>
                <a:gd name="connsiteY2" fmla="*/ 284189 h 314325"/>
                <a:gd name="connsiteX3" fmla="*/ 7294 w 228600"/>
                <a:gd name="connsiteY3" fmla="*/ 123217 h 314325"/>
                <a:gd name="connsiteX4" fmla="*/ 64444 w 228600"/>
                <a:gd name="connsiteY4" fmla="*/ 8917 h 314325"/>
                <a:gd name="connsiteX5" fmla="*/ 227322 w 228600"/>
                <a:gd name="connsiteY5" fmla="*/ 19179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 h="314325">
                  <a:moveTo>
                    <a:pt x="227322" y="191797"/>
                  </a:moveTo>
                  <a:cubicBezTo>
                    <a:pt x="223512" y="193702"/>
                    <a:pt x="191127" y="275617"/>
                    <a:pt x="153027" y="300382"/>
                  </a:cubicBezTo>
                  <a:cubicBezTo>
                    <a:pt x="114927" y="325147"/>
                    <a:pt x="85399" y="312764"/>
                    <a:pt x="67302" y="284189"/>
                  </a:cubicBezTo>
                  <a:cubicBezTo>
                    <a:pt x="48252" y="255614"/>
                    <a:pt x="8247" y="160364"/>
                    <a:pt x="7294" y="123217"/>
                  </a:cubicBezTo>
                  <a:cubicBezTo>
                    <a:pt x="6342" y="86069"/>
                    <a:pt x="8247" y="30824"/>
                    <a:pt x="64444" y="8917"/>
                  </a:cubicBezTo>
                  <a:cubicBezTo>
                    <a:pt x="121594" y="-13943"/>
                    <a:pt x="227322" y="191797"/>
                    <a:pt x="227322" y="191797"/>
                  </a:cubicBezTo>
                  <a:close/>
                </a:path>
              </a:pathLst>
            </a:custGeom>
            <a:solidFill>
              <a:srgbClr val="D8C1CA"/>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774CDD62-71C0-441A-9071-A39579141866}"/>
                </a:ext>
              </a:extLst>
            </p:cNvPr>
            <p:cNvSpPr/>
            <p:nvPr/>
          </p:nvSpPr>
          <p:spPr>
            <a:xfrm>
              <a:off x="9434127" y="3130889"/>
              <a:ext cx="1307928" cy="461622"/>
            </a:xfrm>
            <a:custGeom>
              <a:avLst/>
              <a:gdLst>
                <a:gd name="connsiteX0" fmla="*/ 372904 w 485775"/>
                <a:gd name="connsiteY0" fmla="*/ 163354 h 171450"/>
                <a:gd name="connsiteX1" fmla="*/ 83344 w 485775"/>
                <a:gd name="connsiteY1" fmla="*/ 170974 h 171450"/>
                <a:gd name="connsiteX2" fmla="*/ 41434 w 485775"/>
                <a:gd name="connsiteY2" fmla="*/ 170021 h 171450"/>
                <a:gd name="connsiteX3" fmla="*/ 7144 w 485775"/>
                <a:gd name="connsiteY3" fmla="*/ 152876 h 171450"/>
                <a:gd name="connsiteX4" fmla="*/ 312896 w 485775"/>
                <a:gd name="connsiteY4" fmla="*/ 93821 h 171450"/>
                <a:gd name="connsiteX5" fmla="*/ 446246 w 485775"/>
                <a:gd name="connsiteY5" fmla="*/ 7144 h 171450"/>
                <a:gd name="connsiteX6" fmla="*/ 482441 w 485775"/>
                <a:gd name="connsiteY6" fmla="*/ 8905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775" h="171450">
                  <a:moveTo>
                    <a:pt x="372904" y="163354"/>
                  </a:moveTo>
                  <a:lnTo>
                    <a:pt x="83344" y="170974"/>
                  </a:lnTo>
                  <a:lnTo>
                    <a:pt x="41434" y="170021"/>
                  </a:lnTo>
                  <a:lnTo>
                    <a:pt x="7144" y="152876"/>
                  </a:lnTo>
                  <a:lnTo>
                    <a:pt x="312896" y="93821"/>
                  </a:lnTo>
                  <a:lnTo>
                    <a:pt x="446246" y="7144"/>
                  </a:lnTo>
                  <a:lnTo>
                    <a:pt x="482441" y="89059"/>
                  </a:lnTo>
                  <a:close/>
                </a:path>
              </a:pathLst>
            </a:custGeom>
            <a:solidFill>
              <a:srgbClr val="D6B5BA"/>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9DDFAB31-E732-4C9F-927A-164693B38F34}"/>
                </a:ext>
              </a:extLst>
            </p:cNvPr>
            <p:cNvSpPr/>
            <p:nvPr/>
          </p:nvSpPr>
          <p:spPr>
            <a:xfrm>
              <a:off x="9461999" y="3518139"/>
              <a:ext cx="538559" cy="76937"/>
            </a:xfrm>
            <a:custGeom>
              <a:avLst/>
              <a:gdLst>
                <a:gd name="connsiteX0" fmla="*/ 196816 w 200025"/>
                <a:gd name="connsiteY0" fmla="*/ 23336 h 28575"/>
                <a:gd name="connsiteX1" fmla="*/ 72991 w 200025"/>
                <a:gd name="connsiteY1" fmla="*/ 26194 h 28575"/>
                <a:gd name="connsiteX2" fmla="*/ 31082 w 200025"/>
                <a:gd name="connsiteY2" fmla="*/ 25241 h 28575"/>
                <a:gd name="connsiteX3" fmla="*/ 12032 w 200025"/>
                <a:gd name="connsiteY3" fmla="*/ 15716 h 28575"/>
                <a:gd name="connsiteX4" fmla="*/ 7269 w 200025"/>
                <a:gd name="connsiteY4" fmla="*/ 7144 h 28575"/>
                <a:gd name="connsiteX5" fmla="*/ 9174 w 200025"/>
                <a:gd name="connsiteY5" fmla="*/ 7144 h 28575"/>
                <a:gd name="connsiteX6" fmla="*/ 9174 w 200025"/>
                <a:gd name="connsiteY6" fmla="*/ 7144 h 28575"/>
                <a:gd name="connsiteX7" fmla="*/ 78707 w 200025"/>
                <a:gd name="connsiteY7" fmla="*/ 18574 h 28575"/>
                <a:gd name="connsiteX8" fmla="*/ 183482 w 200025"/>
                <a:gd name="connsiteY8" fmla="*/ 11906 h 28575"/>
                <a:gd name="connsiteX9" fmla="*/ 196816 w 200025"/>
                <a:gd name="connsiteY9" fmla="*/ 233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28575">
                  <a:moveTo>
                    <a:pt x="196816" y="23336"/>
                  </a:moveTo>
                  <a:lnTo>
                    <a:pt x="72991" y="26194"/>
                  </a:lnTo>
                  <a:lnTo>
                    <a:pt x="31082" y="25241"/>
                  </a:lnTo>
                  <a:lnTo>
                    <a:pt x="12032" y="15716"/>
                  </a:lnTo>
                  <a:cubicBezTo>
                    <a:pt x="11079" y="12859"/>
                    <a:pt x="6316" y="8096"/>
                    <a:pt x="7269" y="7144"/>
                  </a:cubicBezTo>
                  <a:lnTo>
                    <a:pt x="9174" y="7144"/>
                  </a:lnTo>
                  <a:lnTo>
                    <a:pt x="9174" y="7144"/>
                  </a:lnTo>
                  <a:cubicBezTo>
                    <a:pt x="15841" y="8096"/>
                    <a:pt x="39654" y="16669"/>
                    <a:pt x="78707" y="18574"/>
                  </a:cubicBezTo>
                  <a:cubicBezTo>
                    <a:pt x="117759" y="20479"/>
                    <a:pt x="183482" y="11906"/>
                    <a:pt x="183482" y="11906"/>
                  </a:cubicBezTo>
                  <a:lnTo>
                    <a:pt x="196816" y="23336"/>
                  </a:lnTo>
                  <a:close/>
                </a:path>
              </a:pathLst>
            </a:custGeom>
            <a:solidFill>
              <a:srgbClr val="C8A8AE"/>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2095EBA1-2716-4F0C-AE67-0D45DAA94575}"/>
                </a:ext>
              </a:extLst>
            </p:cNvPr>
            <p:cNvSpPr/>
            <p:nvPr/>
          </p:nvSpPr>
          <p:spPr>
            <a:xfrm>
              <a:off x="9132871" y="3371958"/>
              <a:ext cx="564204" cy="230811"/>
            </a:xfrm>
            <a:custGeom>
              <a:avLst/>
              <a:gdLst>
                <a:gd name="connsiteX0" fmla="*/ 77122 w 209550"/>
                <a:gd name="connsiteY0" fmla="*/ 7144 h 85725"/>
                <a:gd name="connsiteX1" fmla="*/ 11400 w 209550"/>
                <a:gd name="connsiteY1" fmla="*/ 48101 h 85725"/>
                <a:gd name="connsiteX2" fmla="*/ 9495 w 209550"/>
                <a:gd name="connsiteY2" fmla="*/ 62389 h 85725"/>
                <a:gd name="connsiteX3" fmla="*/ 20925 w 209550"/>
                <a:gd name="connsiteY3" fmla="*/ 65246 h 85725"/>
                <a:gd name="connsiteX4" fmla="*/ 28545 w 209550"/>
                <a:gd name="connsiteY4" fmla="*/ 61436 h 85725"/>
                <a:gd name="connsiteX5" fmla="*/ 29497 w 209550"/>
                <a:gd name="connsiteY5" fmla="*/ 65246 h 85725"/>
                <a:gd name="connsiteX6" fmla="*/ 30450 w 209550"/>
                <a:gd name="connsiteY6" fmla="*/ 66199 h 85725"/>
                <a:gd name="connsiteX7" fmla="*/ 41880 w 209550"/>
                <a:gd name="connsiteY7" fmla="*/ 69056 h 85725"/>
                <a:gd name="connsiteX8" fmla="*/ 45690 w 209550"/>
                <a:gd name="connsiteY8" fmla="*/ 67151 h 85725"/>
                <a:gd name="connsiteX9" fmla="*/ 46642 w 209550"/>
                <a:gd name="connsiteY9" fmla="*/ 73819 h 85725"/>
                <a:gd name="connsiteX10" fmla="*/ 47595 w 209550"/>
                <a:gd name="connsiteY10" fmla="*/ 75724 h 85725"/>
                <a:gd name="connsiteX11" fmla="*/ 59025 w 209550"/>
                <a:gd name="connsiteY11" fmla="*/ 78581 h 85725"/>
                <a:gd name="connsiteX12" fmla="*/ 88552 w 209550"/>
                <a:gd name="connsiteY12" fmla="*/ 62389 h 85725"/>
                <a:gd name="connsiteX13" fmla="*/ 108555 w 209550"/>
                <a:gd name="connsiteY13" fmla="*/ 73819 h 85725"/>
                <a:gd name="connsiteX14" fmla="*/ 196185 w 209550"/>
                <a:gd name="connsiteY14" fmla="*/ 81439 h 85725"/>
                <a:gd name="connsiteX15" fmla="*/ 202852 w 209550"/>
                <a:gd name="connsiteY15" fmla="*/ 28099 h 85725"/>
                <a:gd name="connsiteX16" fmla="*/ 77122 w 209550"/>
                <a:gd name="connsiteY16"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50" h="85725">
                  <a:moveTo>
                    <a:pt x="77122" y="7144"/>
                  </a:moveTo>
                  <a:lnTo>
                    <a:pt x="11400" y="48101"/>
                  </a:lnTo>
                  <a:cubicBezTo>
                    <a:pt x="6637" y="50959"/>
                    <a:pt x="5685" y="57626"/>
                    <a:pt x="9495" y="62389"/>
                  </a:cubicBezTo>
                  <a:cubicBezTo>
                    <a:pt x="12352" y="65246"/>
                    <a:pt x="17115" y="66199"/>
                    <a:pt x="20925" y="65246"/>
                  </a:cubicBezTo>
                  <a:lnTo>
                    <a:pt x="28545" y="61436"/>
                  </a:lnTo>
                  <a:cubicBezTo>
                    <a:pt x="28545" y="62389"/>
                    <a:pt x="28545" y="64294"/>
                    <a:pt x="29497" y="65246"/>
                  </a:cubicBezTo>
                  <a:lnTo>
                    <a:pt x="30450" y="66199"/>
                  </a:lnTo>
                  <a:cubicBezTo>
                    <a:pt x="32355" y="70009"/>
                    <a:pt x="38070" y="71914"/>
                    <a:pt x="41880" y="69056"/>
                  </a:cubicBezTo>
                  <a:lnTo>
                    <a:pt x="45690" y="67151"/>
                  </a:lnTo>
                  <a:cubicBezTo>
                    <a:pt x="44737" y="69056"/>
                    <a:pt x="45690" y="71914"/>
                    <a:pt x="46642" y="73819"/>
                  </a:cubicBezTo>
                  <a:lnTo>
                    <a:pt x="47595" y="75724"/>
                  </a:lnTo>
                  <a:cubicBezTo>
                    <a:pt x="49500" y="79534"/>
                    <a:pt x="55215" y="81439"/>
                    <a:pt x="59025" y="78581"/>
                  </a:cubicBezTo>
                  <a:lnTo>
                    <a:pt x="88552" y="62389"/>
                  </a:lnTo>
                  <a:cubicBezTo>
                    <a:pt x="94267" y="66199"/>
                    <a:pt x="99982" y="70961"/>
                    <a:pt x="108555" y="73819"/>
                  </a:cubicBezTo>
                  <a:cubicBezTo>
                    <a:pt x="144750" y="87154"/>
                    <a:pt x="159990" y="84296"/>
                    <a:pt x="196185" y="81439"/>
                  </a:cubicBezTo>
                  <a:cubicBezTo>
                    <a:pt x="198090" y="63341"/>
                    <a:pt x="200947" y="46196"/>
                    <a:pt x="202852" y="28099"/>
                  </a:cubicBezTo>
                  <a:cubicBezTo>
                    <a:pt x="155227" y="30956"/>
                    <a:pt x="116175" y="19526"/>
                    <a:pt x="77122" y="7144"/>
                  </a:cubicBezTo>
                  <a:close/>
                </a:path>
              </a:pathLst>
            </a:custGeom>
            <a:solidFill>
              <a:srgbClr val="D6B5BA"/>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71D7AC2E-F014-4CA4-8468-D83E5A9E895C}"/>
                </a:ext>
              </a:extLst>
            </p:cNvPr>
            <p:cNvSpPr/>
            <p:nvPr/>
          </p:nvSpPr>
          <p:spPr>
            <a:xfrm>
              <a:off x="10543217" y="1835785"/>
              <a:ext cx="282102" cy="564204"/>
            </a:xfrm>
            <a:custGeom>
              <a:avLst/>
              <a:gdLst>
                <a:gd name="connsiteX0" fmla="*/ 18128 w 104775"/>
                <a:gd name="connsiteY0" fmla="*/ 7144 h 209550"/>
                <a:gd name="connsiteX1" fmla="*/ 9556 w 104775"/>
                <a:gd name="connsiteY1" fmla="*/ 91916 h 209550"/>
                <a:gd name="connsiteX2" fmla="*/ 98138 w 104775"/>
                <a:gd name="connsiteY2" fmla="*/ 206216 h 209550"/>
                <a:gd name="connsiteX3" fmla="*/ 40036 w 104775"/>
                <a:gd name="connsiteY3" fmla="*/ 16669 h 209550"/>
                <a:gd name="connsiteX4" fmla="*/ 18128 w 104775"/>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209550">
                  <a:moveTo>
                    <a:pt x="18128" y="7144"/>
                  </a:moveTo>
                  <a:cubicBezTo>
                    <a:pt x="11461" y="24289"/>
                    <a:pt x="2888" y="43339"/>
                    <a:pt x="9556" y="91916"/>
                  </a:cubicBezTo>
                  <a:cubicBezTo>
                    <a:pt x="16223" y="140494"/>
                    <a:pt x="98138" y="206216"/>
                    <a:pt x="98138" y="206216"/>
                  </a:cubicBezTo>
                  <a:lnTo>
                    <a:pt x="40036" y="16669"/>
                  </a:lnTo>
                  <a:lnTo>
                    <a:pt x="18128" y="7144"/>
                  </a:lnTo>
                  <a:close/>
                </a:path>
              </a:pathLst>
            </a:custGeom>
            <a:solidFill>
              <a:srgbClr val="213444"/>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95DB284C-949A-4D6B-B4A0-358272C970DC}"/>
                </a:ext>
              </a:extLst>
            </p:cNvPr>
            <p:cNvSpPr/>
            <p:nvPr/>
          </p:nvSpPr>
          <p:spPr>
            <a:xfrm>
              <a:off x="9736746" y="4677322"/>
              <a:ext cx="589850" cy="1513093"/>
            </a:xfrm>
            <a:custGeom>
              <a:avLst/>
              <a:gdLst>
                <a:gd name="connsiteX0" fmla="*/ 34766 w 219075"/>
                <a:gd name="connsiteY0" fmla="*/ 10954 h 561975"/>
                <a:gd name="connsiteX1" fmla="*/ 130016 w 219075"/>
                <a:gd name="connsiteY1" fmla="*/ 93821 h 561975"/>
                <a:gd name="connsiteX2" fmla="*/ 213836 w 219075"/>
                <a:gd name="connsiteY2" fmla="*/ 539591 h 561975"/>
                <a:gd name="connsiteX3" fmla="*/ 154781 w 219075"/>
                <a:gd name="connsiteY3" fmla="*/ 554831 h 561975"/>
                <a:gd name="connsiteX4" fmla="*/ 7144 w 219075"/>
                <a:gd name="connsiteY4" fmla="*/ 7144 h 561975"/>
                <a:gd name="connsiteX5" fmla="*/ 34766 w 219075"/>
                <a:gd name="connsiteY5" fmla="*/ 10954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75" h="561975">
                  <a:moveTo>
                    <a:pt x="34766" y="10954"/>
                  </a:moveTo>
                  <a:cubicBezTo>
                    <a:pt x="66199" y="38576"/>
                    <a:pt x="98584" y="66199"/>
                    <a:pt x="130016" y="93821"/>
                  </a:cubicBezTo>
                  <a:cubicBezTo>
                    <a:pt x="216694" y="239554"/>
                    <a:pt x="203359" y="394811"/>
                    <a:pt x="213836" y="539591"/>
                  </a:cubicBezTo>
                  <a:cubicBezTo>
                    <a:pt x="190976" y="551021"/>
                    <a:pt x="177641" y="543401"/>
                    <a:pt x="154781" y="554831"/>
                  </a:cubicBezTo>
                  <a:cubicBezTo>
                    <a:pt x="105251" y="375761"/>
                    <a:pt x="56674" y="186214"/>
                    <a:pt x="7144" y="7144"/>
                  </a:cubicBezTo>
                  <a:cubicBezTo>
                    <a:pt x="16669" y="8096"/>
                    <a:pt x="25241" y="9049"/>
                    <a:pt x="34766" y="10954"/>
                  </a:cubicBezTo>
                  <a:close/>
                </a:path>
              </a:pathLst>
            </a:custGeom>
            <a:solidFill>
              <a:srgbClr val="D8C1CA"/>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29CAEC6D-2E0E-4B36-9668-8ED8AE7CB706}"/>
                </a:ext>
              </a:extLst>
            </p:cNvPr>
            <p:cNvSpPr/>
            <p:nvPr/>
          </p:nvSpPr>
          <p:spPr>
            <a:xfrm>
              <a:off x="9678516" y="4610854"/>
              <a:ext cx="641141" cy="1077117"/>
            </a:xfrm>
            <a:custGeom>
              <a:avLst/>
              <a:gdLst>
                <a:gd name="connsiteX0" fmla="*/ 231653 w 238125"/>
                <a:gd name="connsiteY0" fmla="*/ 366158 h 400050"/>
                <a:gd name="connsiteX1" fmla="*/ 105923 w 238125"/>
                <a:gd name="connsiteY1" fmla="*/ 397591 h 400050"/>
                <a:gd name="connsiteX2" fmla="*/ 15436 w 238125"/>
                <a:gd name="connsiteY2" fmla="*/ 71836 h 400050"/>
                <a:gd name="connsiteX3" fmla="*/ 142118 w 238125"/>
                <a:gd name="connsiteY3" fmla="*/ 11828 h 400050"/>
                <a:gd name="connsiteX4" fmla="*/ 195458 w 238125"/>
                <a:gd name="connsiteY4" fmla="*/ 184231 h 400050"/>
                <a:gd name="connsiteX5" fmla="*/ 231653 w 238125"/>
                <a:gd name="connsiteY5" fmla="*/ 366158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00050">
                  <a:moveTo>
                    <a:pt x="231653" y="366158"/>
                  </a:moveTo>
                  <a:cubicBezTo>
                    <a:pt x="224986" y="367111"/>
                    <a:pt x="107828" y="404258"/>
                    <a:pt x="105923" y="397591"/>
                  </a:cubicBezTo>
                  <a:cubicBezTo>
                    <a:pt x="104018" y="390923"/>
                    <a:pt x="-26474" y="108031"/>
                    <a:pt x="15436" y="71836"/>
                  </a:cubicBezTo>
                  <a:cubicBezTo>
                    <a:pt x="56393" y="35641"/>
                    <a:pt x="126878" y="-7222"/>
                    <a:pt x="142118" y="11828"/>
                  </a:cubicBezTo>
                  <a:cubicBezTo>
                    <a:pt x="157358" y="30878"/>
                    <a:pt x="175456" y="134701"/>
                    <a:pt x="195458" y="184231"/>
                  </a:cubicBezTo>
                  <a:cubicBezTo>
                    <a:pt x="214508" y="233761"/>
                    <a:pt x="231653" y="366158"/>
                    <a:pt x="231653" y="366158"/>
                  </a:cubicBezTo>
                  <a:close/>
                </a:path>
              </a:pathLst>
            </a:custGeom>
            <a:solidFill>
              <a:srgbClr val="0F151A"/>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3F4C8399-7B86-4624-AFAD-21C45677F16F}"/>
                </a:ext>
              </a:extLst>
            </p:cNvPr>
            <p:cNvSpPr/>
            <p:nvPr/>
          </p:nvSpPr>
          <p:spPr>
            <a:xfrm>
              <a:off x="9669733" y="5857022"/>
              <a:ext cx="718078" cy="564204"/>
            </a:xfrm>
            <a:custGeom>
              <a:avLst/>
              <a:gdLst>
                <a:gd name="connsiteX0" fmla="*/ 155858 w 266700"/>
                <a:gd name="connsiteY0" fmla="*/ 30004 h 209550"/>
                <a:gd name="connsiteX1" fmla="*/ 170145 w 266700"/>
                <a:gd name="connsiteY1" fmla="*/ 112871 h 209550"/>
                <a:gd name="connsiteX2" fmla="*/ 112043 w 266700"/>
                <a:gd name="connsiteY2" fmla="*/ 156686 h 209550"/>
                <a:gd name="connsiteX3" fmla="*/ 8220 w 266700"/>
                <a:gd name="connsiteY3" fmla="*/ 190024 h 209550"/>
                <a:gd name="connsiteX4" fmla="*/ 22507 w 266700"/>
                <a:gd name="connsiteY4" fmla="*/ 208121 h 209550"/>
                <a:gd name="connsiteX5" fmla="*/ 187290 w 266700"/>
                <a:gd name="connsiteY5" fmla="*/ 207169 h 209550"/>
                <a:gd name="connsiteX6" fmla="*/ 264443 w 266700"/>
                <a:gd name="connsiteY6" fmla="*/ 161449 h 209550"/>
                <a:gd name="connsiteX7" fmla="*/ 253013 w 266700"/>
                <a:gd name="connsiteY7" fmla="*/ 122396 h 209550"/>
                <a:gd name="connsiteX8" fmla="*/ 233010 w 266700"/>
                <a:gd name="connsiteY8" fmla="*/ 7144 h 209550"/>
                <a:gd name="connsiteX9" fmla="*/ 155858 w 266700"/>
                <a:gd name="connsiteY9" fmla="*/ 3000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09550">
                  <a:moveTo>
                    <a:pt x="155858" y="30004"/>
                  </a:moveTo>
                  <a:cubicBezTo>
                    <a:pt x="175860" y="83344"/>
                    <a:pt x="170145" y="112871"/>
                    <a:pt x="170145" y="112871"/>
                  </a:cubicBezTo>
                  <a:cubicBezTo>
                    <a:pt x="170145" y="112871"/>
                    <a:pt x="131093" y="148114"/>
                    <a:pt x="112043" y="156686"/>
                  </a:cubicBezTo>
                  <a:cubicBezTo>
                    <a:pt x="92993" y="166211"/>
                    <a:pt x="11078" y="182404"/>
                    <a:pt x="8220" y="190024"/>
                  </a:cubicBezTo>
                  <a:cubicBezTo>
                    <a:pt x="4410" y="197644"/>
                    <a:pt x="11078" y="207169"/>
                    <a:pt x="22507" y="208121"/>
                  </a:cubicBezTo>
                  <a:cubicBezTo>
                    <a:pt x="33938" y="209074"/>
                    <a:pt x="187290" y="207169"/>
                    <a:pt x="187290" y="207169"/>
                  </a:cubicBezTo>
                  <a:lnTo>
                    <a:pt x="264443" y="161449"/>
                  </a:lnTo>
                  <a:cubicBezTo>
                    <a:pt x="264443" y="161449"/>
                    <a:pt x="267300" y="140494"/>
                    <a:pt x="253013" y="122396"/>
                  </a:cubicBezTo>
                  <a:cubicBezTo>
                    <a:pt x="232058" y="93821"/>
                    <a:pt x="236820" y="79534"/>
                    <a:pt x="233010" y="7144"/>
                  </a:cubicBezTo>
                  <a:lnTo>
                    <a:pt x="155858" y="30004"/>
                  </a:lnTo>
                  <a:close/>
                </a:path>
              </a:pathLst>
            </a:custGeom>
            <a:solidFill>
              <a:srgbClr val="D8C1CA"/>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4EE4646C-8662-4158-83C9-6036FA0D06D4}"/>
                </a:ext>
              </a:extLst>
            </p:cNvPr>
            <p:cNvSpPr/>
            <p:nvPr/>
          </p:nvSpPr>
          <p:spPr>
            <a:xfrm>
              <a:off x="9651284" y="6154512"/>
              <a:ext cx="769369" cy="282102"/>
            </a:xfrm>
            <a:custGeom>
              <a:avLst/>
              <a:gdLst>
                <a:gd name="connsiteX0" fmla="*/ 269390 w 285750"/>
                <a:gd name="connsiteY0" fmla="*/ 7144 h 104775"/>
                <a:gd name="connsiteX1" fmla="*/ 187475 w 285750"/>
                <a:gd name="connsiteY1" fmla="*/ 29051 h 104775"/>
                <a:gd name="connsiteX2" fmla="*/ 160805 w 285750"/>
                <a:gd name="connsiteY2" fmla="*/ 10001 h 104775"/>
                <a:gd name="connsiteX3" fmla="*/ 23645 w 285750"/>
                <a:gd name="connsiteY3" fmla="*/ 52864 h 104775"/>
                <a:gd name="connsiteX4" fmla="*/ 8405 w 285750"/>
                <a:gd name="connsiteY4" fmla="*/ 88106 h 104775"/>
                <a:gd name="connsiteX5" fmla="*/ 207477 w 285750"/>
                <a:gd name="connsiteY5" fmla="*/ 97631 h 104775"/>
                <a:gd name="connsiteX6" fmla="*/ 286535 w 285750"/>
                <a:gd name="connsiteY6" fmla="*/ 70961 h 104775"/>
                <a:gd name="connsiteX7" fmla="*/ 269390 w 285750"/>
                <a:gd name="connsiteY7"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50" h="104775">
                  <a:moveTo>
                    <a:pt x="269390" y="7144"/>
                  </a:moveTo>
                  <a:cubicBezTo>
                    <a:pt x="249387" y="16669"/>
                    <a:pt x="210335" y="40481"/>
                    <a:pt x="187475" y="29051"/>
                  </a:cubicBezTo>
                  <a:cubicBezTo>
                    <a:pt x="171282" y="21431"/>
                    <a:pt x="163662" y="8096"/>
                    <a:pt x="160805" y="10001"/>
                  </a:cubicBezTo>
                  <a:cubicBezTo>
                    <a:pt x="133182" y="33814"/>
                    <a:pt x="33170" y="49054"/>
                    <a:pt x="23645" y="52864"/>
                  </a:cubicBezTo>
                  <a:cubicBezTo>
                    <a:pt x="13167" y="56674"/>
                    <a:pt x="3642" y="72866"/>
                    <a:pt x="8405" y="88106"/>
                  </a:cubicBezTo>
                  <a:cubicBezTo>
                    <a:pt x="13167" y="102394"/>
                    <a:pt x="207477" y="97631"/>
                    <a:pt x="207477" y="97631"/>
                  </a:cubicBezTo>
                  <a:lnTo>
                    <a:pt x="286535" y="70961"/>
                  </a:lnTo>
                  <a:lnTo>
                    <a:pt x="269390" y="7144"/>
                  </a:lnTo>
                  <a:close/>
                </a:path>
              </a:pathLst>
            </a:custGeom>
            <a:solidFill>
              <a:srgbClr val="CD6F40"/>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70BF8212-4A3B-4C51-BD6B-000D589897E5}"/>
                </a:ext>
              </a:extLst>
            </p:cNvPr>
            <p:cNvSpPr/>
            <p:nvPr/>
          </p:nvSpPr>
          <p:spPr>
            <a:xfrm>
              <a:off x="9659809" y="6259658"/>
              <a:ext cx="769369" cy="153874"/>
            </a:xfrm>
            <a:custGeom>
              <a:avLst/>
              <a:gdLst>
                <a:gd name="connsiteX0" fmla="*/ 7144 w 285750"/>
                <a:gd name="connsiteY0" fmla="*/ 50959 h 57150"/>
                <a:gd name="connsiteX1" fmla="*/ 204311 w 285750"/>
                <a:gd name="connsiteY1" fmla="*/ 58579 h 57150"/>
                <a:gd name="connsiteX2" fmla="*/ 283369 w 285750"/>
                <a:gd name="connsiteY2" fmla="*/ 31909 h 57150"/>
                <a:gd name="connsiteX3" fmla="*/ 276701 w 285750"/>
                <a:gd name="connsiteY3" fmla="*/ 7144 h 57150"/>
                <a:gd name="connsiteX4" fmla="*/ 192881 w 285750"/>
                <a:gd name="connsiteY4" fmla="*/ 45244 h 57150"/>
                <a:gd name="connsiteX5" fmla="*/ 9049 w 285750"/>
                <a:gd name="connsiteY5" fmla="*/ 44291 h 57150"/>
                <a:gd name="connsiteX6" fmla="*/ 7144 w 285750"/>
                <a:gd name="connsiteY6" fmla="*/ 5095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57150">
                  <a:moveTo>
                    <a:pt x="7144" y="50959"/>
                  </a:moveTo>
                  <a:cubicBezTo>
                    <a:pt x="29051" y="62389"/>
                    <a:pt x="204311" y="58579"/>
                    <a:pt x="204311" y="58579"/>
                  </a:cubicBezTo>
                  <a:lnTo>
                    <a:pt x="283369" y="31909"/>
                  </a:lnTo>
                  <a:lnTo>
                    <a:pt x="276701" y="7144"/>
                  </a:lnTo>
                  <a:cubicBezTo>
                    <a:pt x="254794" y="17621"/>
                    <a:pt x="203359" y="44291"/>
                    <a:pt x="192881" y="45244"/>
                  </a:cubicBezTo>
                  <a:cubicBezTo>
                    <a:pt x="179546" y="46196"/>
                    <a:pt x="12859" y="38576"/>
                    <a:pt x="9049" y="44291"/>
                  </a:cubicBezTo>
                  <a:cubicBezTo>
                    <a:pt x="8096" y="44291"/>
                    <a:pt x="7144" y="47149"/>
                    <a:pt x="7144" y="50959"/>
                  </a:cubicBezTo>
                  <a:close/>
                </a:path>
              </a:pathLst>
            </a:custGeom>
            <a:solidFill>
              <a:srgbClr val="E0E6F2"/>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AED2DE9D-D8A3-4F19-8027-96C0196C0F1F}"/>
                </a:ext>
              </a:extLst>
            </p:cNvPr>
            <p:cNvSpPr/>
            <p:nvPr/>
          </p:nvSpPr>
          <p:spPr>
            <a:xfrm>
              <a:off x="9682888" y="4274684"/>
              <a:ext cx="1718258" cy="666787"/>
            </a:xfrm>
            <a:custGeom>
              <a:avLst/>
              <a:gdLst>
                <a:gd name="connsiteX0" fmla="*/ 18574 w 638175"/>
                <a:gd name="connsiteY0" fmla="*/ 163354 h 247650"/>
                <a:gd name="connsiteX1" fmla="*/ 181451 w 638175"/>
                <a:gd name="connsiteY1" fmla="*/ 82391 h 247650"/>
                <a:gd name="connsiteX2" fmla="*/ 348139 w 638175"/>
                <a:gd name="connsiteY2" fmla="*/ 34766 h 247650"/>
                <a:gd name="connsiteX3" fmla="*/ 602456 w 638175"/>
                <a:gd name="connsiteY3" fmla="*/ 7144 h 247650"/>
                <a:gd name="connsiteX4" fmla="*/ 632936 w 638175"/>
                <a:gd name="connsiteY4" fmla="*/ 86201 h 247650"/>
                <a:gd name="connsiteX5" fmla="*/ 617696 w 638175"/>
                <a:gd name="connsiteY5" fmla="*/ 178594 h 247650"/>
                <a:gd name="connsiteX6" fmla="*/ 293846 w 638175"/>
                <a:gd name="connsiteY6" fmla="*/ 208121 h 247650"/>
                <a:gd name="connsiteX7" fmla="*/ 150019 w 638175"/>
                <a:gd name="connsiteY7" fmla="*/ 242411 h 247650"/>
                <a:gd name="connsiteX8" fmla="*/ 19526 w 638175"/>
                <a:gd name="connsiteY8" fmla="*/ 247174 h 247650"/>
                <a:gd name="connsiteX9" fmla="*/ 7144 w 638175"/>
                <a:gd name="connsiteY9" fmla="*/ 229076 h 247650"/>
                <a:gd name="connsiteX10" fmla="*/ 18574 w 638175"/>
                <a:gd name="connsiteY10" fmla="*/ 16335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175" h="247650">
                  <a:moveTo>
                    <a:pt x="18574" y="163354"/>
                  </a:moveTo>
                  <a:cubicBezTo>
                    <a:pt x="61436" y="136684"/>
                    <a:pt x="115729" y="107156"/>
                    <a:pt x="181451" y="82391"/>
                  </a:cubicBezTo>
                  <a:cubicBezTo>
                    <a:pt x="243364" y="58579"/>
                    <a:pt x="300514" y="44291"/>
                    <a:pt x="348139" y="34766"/>
                  </a:cubicBezTo>
                  <a:cubicBezTo>
                    <a:pt x="432911" y="26194"/>
                    <a:pt x="517684" y="16669"/>
                    <a:pt x="602456" y="7144"/>
                  </a:cubicBezTo>
                  <a:cubicBezTo>
                    <a:pt x="611981" y="19526"/>
                    <a:pt x="628174" y="47149"/>
                    <a:pt x="632936" y="86201"/>
                  </a:cubicBezTo>
                  <a:cubicBezTo>
                    <a:pt x="638651" y="130969"/>
                    <a:pt x="624364" y="165259"/>
                    <a:pt x="617696" y="178594"/>
                  </a:cubicBezTo>
                  <a:cubicBezTo>
                    <a:pt x="510064" y="188119"/>
                    <a:pt x="401479" y="197644"/>
                    <a:pt x="293846" y="208121"/>
                  </a:cubicBezTo>
                  <a:lnTo>
                    <a:pt x="150019" y="242411"/>
                  </a:lnTo>
                  <a:lnTo>
                    <a:pt x="19526" y="247174"/>
                  </a:lnTo>
                  <a:lnTo>
                    <a:pt x="7144" y="229076"/>
                  </a:lnTo>
                  <a:lnTo>
                    <a:pt x="18574" y="163354"/>
                  </a:lnTo>
                  <a:close/>
                </a:path>
              </a:pathLst>
            </a:custGeom>
            <a:solidFill>
              <a:srgbClr val="0F151A"/>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23997CF8-D111-48E3-8DE1-A7AACA9AD378}"/>
                </a:ext>
              </a:extLst>
            </p:cNvPr>
            <p:cNvSpPr/>
            <p:nvPr/>
          </p:nvSpPr>
          <p:spPr>
            <a:xfrm>
              <a:off x="10039364" y="4528578"/>
              <a:ext cx="1359219" cy="410330"/>
            </a:xfrm>
            <a:custGeom>
              <a:avLst/>
              <a:gdLst>
                <a:gd name="connsiteX0" fmla="*/ 501491 w 504825"/>
                <a:gd name="connsiteY0" fmla="*/ 7144 h 152400"/>
                <a:gd name="connsiteX1" fmla="*/ 485299 w 504825"/>
                <a:gd name="connsiteY1" fmla="*/ 86201 h 152400"/>
                <a:gd name="connsiteX2" fmla="*/ 161449 w 504825"/>
                <a:gd name="connsiteY2" fmla="*/ 115729 h 152400"/>
                <a:gd name="connsiteX3" fmla="*/ 18574 w 504825"/>
                <a:gd name="connsiteY3" fmla="*/ 149066 h 152400"/>
                <a:gd name="connsiteX4" fmla="*/ 7144 w 504825"/>
                <a:gd name="connsiteY4" fmla="*/ 70009 h 152400"/>
                <a:gd name="connsiteX5" fmla="*/ 471011 w 504825"/>
                <a:gd name="connsiteY5" fmla="*/ 26194 h 152400"/>
                <a:gd name="connsiteX6" fmla="*/ 501491 w 504825"/>
                <a:gd name="connsiteY6" fmla="*/ 714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825" h="152400">
                  <a:moveTo>
                    <a:pt x="501491" y="7144"/>
                  </a:moveTo>
                  <a:cubicBezTo>
                    <a:pt x="502444" y="45244"/>
                    <a:pt x="491014" y="73819"/>
                    <a:pt x="485299" y="86201"/>
                  </a:cubicBezTo>
                  <a:cubicBezTo>
                    <a:pt x="377666" y="95726"/>
                    <a:pt x="269081" y="105251"/>
                    <a:pt x="161449" y="115729"/>
                  </a:cubicBezTo>
                  <a:lnTo>
                    <a:pt x="18574" y="149066"/>
                  </a:lnTo>
                  <a:cubicBezTo>
                    <a:pt x="11906" y="103346"/>
                    <a:pt x="7144" y="70009"/>
                    <a:pt x="7144" y="70009"/>
                  </a:cubicBezTo>
                  <a:cubicBezTo>
                    <a:pt x="7144" y="70009"/>
                    <a:pt x="366236" y="74771"/>
                    <a:pt x="471011" y="26194"/>
                  </a:cubicBezTo>
                  <a:cubicBezTo>
                    <a:pt x="484346" y="19526"/>
                    <a:pt x="493871" y="12859"/>
                    <a:pt x="501491" y="7144"/>
                  </a:cubicBezTo>
                  <a:close/>
                </a:path>
              </a:pathLst>
            </a:custGeom>
            <a:solidFill>
              <a:srgbClr val="0B1016"/>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C2C1063A-2C95-4F93-9AF2-373ADF94E13C}"/>
                </a:ext>
              </a:extLst>
            </p:cNvPr>
            <p:cNvSpPr/>
            <p:nvPr/>
          </p:nvSpPr>
          <p:spPr>
            <a:xfrm>
              <a:off x="10714172" y="2492313"/>
              <a:ext cx="615496" cy="589850"/>
            </a:xfrm>
            <a:custGeom>
              <a:avLst/>
              <a:gdLst>
                <a:gd name="connsiteX0" fmla="*/ 26072 w 228600"/>
                <a:gd name="connsiteY0" fmla="*/ 190976 h 219075"/>
                <a:gd name="connsiteX1" fmla="*/ 92747 w 228600"/>
                <a:gd name="connsiteY1" fmla="*/ 130969 h 219075"/>
                <a:gd name="connsiteX2" fmla="*/ 92747 w 228600"/>
                <a:gd name="connsiteY2" fmla="*/ 43339 h 219075"/>
                <a:gd name="connsiteX3" fmla="*/ 201332 w 228600"/>
                <a:gd name="connsiteY3" fmla="*/ 7144 h 219075"/>
                <a:gd name="connsiteX4" fmla="*/ 224192 w 228600"/>
                <a:gd name="connsiteY4" fmla="*/ 114776 h 219075"/>
                <a:gd name="connsiteX5" fmla="*/ 86079 w 228600"/>
                <a:gd name="connsiteY5" fmla="*/ 191929 h 219075"/>
                <a:gd name="connsiteX6" fmla="*/ 7974 w 228600"/>
                <a:gd name="connsiteY6" fmla="*/ 213836 h 219075"/>
                <a:gd name="connsiteX7" fmla="*/ 26072 w 228600"/>
                <a:gd name="connsiteY7" fmla="*/ 190976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 h="219075">
                  <a:moveTo>
                    <a:pt x="26072" y="190976"/>
                  </a:moveTo>
                  <a:cubicBezTo>
                    <a:pt x="27024" y="190024"/>
                    <a:pt x="91794" y="132874"/>
                    <a:pt x="92747" y="130969"/>
                  </a:cubicBezTo>
                  <a:cubicBezTo>
                    <a:pt x="119417" y="86201"/>
                    <a:pt x="92747" y="43339"/>
                    <a:pt x="92747" y="43339"/>
                  </a:cubicBezTo>
                  <a:lnTo>
                    <a:pt x="201332" y="7144"/>
                  </a:lnTo>
                  <a:cubicBezTo>
                    <a:pt x="201332" y="7144"/>
                    <a:pt x="203237" y="66199"/>
                    <a:pt x="224192" y="114776"/>
                  </a:cubicBezTo>
                  <a:cubicBezTo>
                    <a:pt x="207999" y="125254"/>
                    <a:pt x="137514" y="172879"/>
                    <a:pt x="86079" y="191929"/>
                  </a:cubicBezTo>
                  <a:cubicBezTo>
                    <a:pt x="68934" y="198596"/>
                    <a:pt x="21309" y="220504"/>
                    <a:pt x="7974" y="213836"/>
                  </a:cubicBezTo>
                  <a:cubicBezTo>
                    <a:pt x="2259" y="210979"/>
                    <a:pt x="27977" y="190976"/>
                    <a:pt x="26072" y="190976"/>
                  </a:cubicBezTo>
                  <a:close/>
                </a:path>
              </a:pathLst>
            </a:custGeom>
            <a:solidFill>
              <a:srgbClr val="D4AEB3"/>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88FDA7EA-0DED-4E80-86BF-835ACDB72C40}"/>
                </a:ext>
              </a:extLst>
            </p:cNvPr>
            <p:cNvSpPr/>
            <p:nvPr/>
          </p:nvSpPr>
          <p:spPr>
            <a:xfrm>
              <a:off x="10474487" y="2767399"/>
              <a:ext cx="923243" cy="1666967"/>
            </a:xfrm>
            <a:custGeom>
              <a:avLst/>
              <a:gdLst>
                <a:gd name="connsiteX0" fmla="*/ 8413 w 342900"/>
                <a:gd name="connsiteY0" fmla="*/ 193582 h 619125"/>
                <a:gd name="connsiteX1" fmla="*/ 126523 w 342900"/>
                <a:gd name="connsiteY1" fmla="*/ 77377 h 619125"/>
                <a:gd name="connsiteX2" fmla="*/ 163671 w 342900"/>
                <a:gd name="connsiteY2" fmla="*/ 76424 h 619125"/>
                <a:gd name="connsiteX3" fmla="*/ 316071 w 342900"/>
                <a:gd name="connsiteY3" fmla="*/ 8797 h 619125"/>
                <a:gd name="connsiteX4" fmla="*/ 334168 w 342900"/>
                <a:gd name="connsiteY4" fmla="*/ 109762 h 619125"/>
                <a:gd name="connsiteX5" fmla="*/ 307498 w 342900"/>
                <a:gd name="connsiteY5" fmla="*/ 568867 h 619125"/>
                <a:gd name="connsiteX6" fmla="*/ 233203 w 342900"/>
                <a:gd name="connsiteY6" fmla="*/ 601252 h 619125"/>
                <a:gd name="connsiteX7" fmla="*/ 47466 w 342900"/>
                <a:gd name="connsiteY7" fmla="*/ 596489 h 619125"/>
                <a:gd name="connsiteX8" fmla="*/ 65563 w 342900"/>
                <a:gd name="connsiteY8" fmla="*/ 283117 h 619125"/>
                <a:gd name="connsiteX9" fmla="*/ 8413 w 342900"/>
                <a:gd name="connsiteY9" fmla="*/ 193582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619125">
                  <a:moveTo>
                    <a:pt x="8413" y="193582"/>
                  </a:moveTo>
                  <a:cubicBezTo>
                    <a:pt x="13176" y="169769"/>
                    <a:pt x="69373" y="108809"/>
                    <a:pt x="126523" y="77377"/>
                  </a:cubicBezTo>
                  <a:cubicBezTo>
                    <a:pt x="126523" y="77377"/>
                    <a:pt x="122713" y="87854"/>
                    <a:pt x="163671" y="76424"/>
                  </a:cubicBezTo>
                  <a:cubicBezTo>
                    <a:pt x="195103" y="66899"/>
                    <a:pt x="297973" y="-4538"/>
                    <a:pt x="316071" y="8797"/>
                  </a:cubicBezTo>
                  <a:cubicBezTo>
                    <a:pt x="358933" y="38324"/>
                    <a:pt x="333216" y="93569"/>
                    <a:pt x="334168" y="109762"/>
                  </a:cubicBezTo>
                  <a:cubicBezTo>
                    <a:pt x="333216" y="279307"/>
                    <a:pt x="163671" y="347887"/>
                    <a:pt x="307498" y="568867"/>
                  </a:cubicBezTo>
                  <a:cubicBezTo>
                    <a:pt x="307498" y="568867"/>
                    <a:pt x="304641" y="571724"/>
                    <a:pt x="233203" y="601252"/>
                  </a:cubicBezTo>
                  <a:cubicBezTo>
                    <a:pt x="161766" y="630779"/>
                    <a:pt x="47466" y="596489"/>
                    <a:pt x="47466" y="596489"/>
                  </a:cubicBezTo>
                  <a:cubicBezTo>
                    <a:pt x="17938" y="532672"/>
                    <a:pt x="30321" y="349792"/>
                    <a:pt x="65563" y="283117"/>
                  </a:cubicBezTo>
                  <a:cubicBezTo>
                    <a:pt x="66516" y="283117"/>
                    <a:pt x="-3017" y="254542"/>
                    <a:pt x="8413" y="193582"/>
                  </a:cubicBezTo>
                  <a:close/>
                </a:path>
              </a:pathLst>
            </a:custGeom>
            <a:solidFill>
              <a:srgbClr val="4091D5"/>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117AA7C1-0AB0-493F-BEA4-2312FBA15DCA}"/>
                </a:ext>
              </a:extLst>
            </p:cNvPr>
            <p:cNvSpPr/>
            <p:nvPr/>
          </p:nvSpPr>
          <p:spPr>
            <a:xfrm>
              <a:off x="10474487" y="3230908"/>
              <a:ext cx="769369" cy="1179700"/>
            </a:xfrm>
            <a:custGeom>
              <a:avLst/>
              <a:gdLst>
                <a:gd name="connsiteX0" fmla="*/ 8413 w 285750"/>
                <a:gd name="connsiteY0" fmla="*/ 21431 h 438150"/>
                <a:gd name="connsiteX1" fmla="*/ 9365 w 285750"/>
                <a:gd name="connsiteY1" fmla="*/ 18574 h 438150"/>
                <a:gd name="connsiteX2" fmla="*/ 69373 w 285750"/>
                <a:gd name="connsiteY2" fmla="*/ 70009 h 438150"/>
                <a:gd name="connsiteX3" fmla="*/ 287495 w 285750"/>
                <a:gd name="connsiteY3" fmla="*/ 7144 h 438150"/>
                <a:gd name="connsiteX4" fmla="*/ 136048 w 285750"/>
                <a:gd name="connsiteY4" fmla="*/ 134779 h 438150"/>
                <a:gd name="connsiteX5" fmla="*/ 103663 w 285750"/>
                <a:gd name="connsiteY5" fmla="*/ 284321 h 438150"/>
                <a:gd name="connsiteX6" fmla="*/ 168433 w 285750"/>
                <a:gd name="connsiteY6" fmla="*/ 410051 h 438150"/>
                <a:gd name="connsiteX7" fmla="*/ 252253 w 285750"/>
                <a:gd name="connsiteY7" fmla="*/ 420529 h 438150"/>
                <a:gd name="connsiteX8" fmla="*/ 234155 w 285750"/>
                <a:gd name="connsiteY8" fmla="*/ 428149 h 438150"/>
                <a:gd name="connsiteX9" fmla="*/ 48418 w 285750"/>
                <a:gd name="connsiteY9" fmla="*/ 423386 h 438150"/>
                <a:gd name="connsiteX10" fmla="*/ 66515 w 285750"/>
                <a:gd name="connsiteY10" fmla="*/ 110014 h 438150"/>
                <a:gd name="connsiteX11" fmla="*/ 8413 w 285750"/>
                <a:gd name="connsiteY11" fmla="*/ 2143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5750" h="438150">
                  <a:moveTo>
                    <a:pt x="8413" y="21431"/>
                  </a:moveTo>
                  <a:cubicBezTo>
                    <a:pt x="8413" y="20479"/>
                    <a:pt x="8413" y="19526"/>
                    <a:pt x="9365" y="18574"/>
                  </a:cubicBezTo>
                  <a:cubicBezTo>
                    <a:pt x="9365" y="18574"/>
                    <a:pt x="22700" y="60484"/>
                    <a:pt x="69373" y="70009"/>
                  </a:cubicBezTo>
                  <a:cubicBezTo>
                    <a:pt x="116045" y="79534"/>
                    <a:pt x="287495" y="7144"/>
                    <a:pt x="287495" y="7144"/>
                  </a:cubicBezTo>
                  <a:cubicBezTo>
                    <a:pt x="287495" y="7144"/>
                    <a:pt x="139858" y="107156"/>
                    <a:pt x="136048" y="134779"/>
                  </a:cubicBezTo>
                  <a:cubicBezTo>
                    <a:pt x="132238" y="162401"/>
                    <a:pt x="102710" y="217646"/>
                    <a:pt x="103663" y="284321"/>
                  </a:cubicBezTo>
                  <a:cubicBezTo>
                    <a:pt x="104615" y="350996"/>
                    <a:pt x="125570" y="391001"/>
                    <a:pt x="168433" y="410051"/>
                  </a:cubicBezTo>
                  <a:cubicBezTo>
                    <a:pt x="191293" y="419576"/>
                    <a:pt x="226535" y="420529"/>
                    <a:pt x="252253" y="420529"/>
                  </a:cubicBezTo>
                  <a:cubicBezTo>
                    <a:pt x="246538" y="422434"/>
                    <a:pt x="240823" y="425291"/>
                    <a:pt x="234155" y="428149"/>
                  </a:cubicBezTo>
                  <a:cubicBezTo>
                    <a:pt x="162718" y="457676"/>
                    <a:pt x="48418" y="423386"/>
                    <a:pt x="48418" y="423386"/>
                  </a:cubicBezTo>
                  <a:cubicBezTo>
                    <a:pt x="18890" y="359569"/>
                    <a:pt x="31273" y="176689"/>
                    <a:pt x="66515" y="110014"/>
                  </a:cubicBezTo>
                  <a:cubicBezTo>
                    <a:pt x="66515" y="110966"/>
                    <a:pt x="-3017" y="82391"/>
                    <a:pt x="8413" y="21431"/>
                  </a:cubicBezTo>
                  <a:close/>
                </a:path>
              </a:pathLst>
            </a:custGeom>
            <a:solidFill>
              <a:srgbClr val="3783C5"/>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D69AFF71-080A-410C-A7E2-0946ECD1402C}"/>
                </a:ext>
              </a:extLst>
            </p:cNvPr>
            <p:cNvSpPr/>
            <p:nvPr/>
          </p:nvSpPr>
          <p:spPr>
            <a:xfrm>
              <a:off x="9782908" y="3146276"/>
              <a:ext cx="1256637" cy="487267"/>
            </a:xfrm>
            <a:custGeom>
              <a:avLst/>
              <a:gdLst>
                <a:gd name="connsiteX0" fmla="*/ 295751 w 466725"/>
                <a:gd name="connsiteY0" fmla="*/ 179546 h 180975"/>
                <a:gd name="connsiteX1" fmla="*/ 28099 w 466725"/>
                <a:gd name="connsiteY1" fmla="*/ 155734 h 180975"/>
                <a:gd name="connsiteX2" fmla="*/ 7144 w 466725"/>
                <a:gd name="connsiteY2" fmla="*/ 104299 h 180975"/>
                <a:gd name="connsiteX3" fmla="*/ 290989 w 466725"/>
                <a:gd name="connsiteY3" fmla="*/ 106204 h 180975"/>
                <a:gd name="connsiteX4" fmla="*/ 395764 w 466725"/>
                <a:gd name="connsiteY4" fmla="*/ 7144 h 180975"/>
                <a:gd name="connsiteX5" fmla="*/ 468154 w 466725"/>
                <a:gd name="connsiteY5" fmla="*/ 74771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180975">
                  <a:moveTo>
                    <a:pt x="295751" y="179546"/>
                  </a:moveTo>
                  <a:lnTo>
                    <a:pt x="28099" y="155734"/>
                  </a:lnTo>
                  <a:lnTo>
                    <a:pt x="7144" y="104299"/>
                  </a:lnTo>
                  <a:lnTo>
                    <a:pt x="290989" y="106204"/>
                  </a:lnTo>
                  <a:lnTo>
                    <a:pt x="395764" y="7144"/>
                  </a:lnTo>
                  <a:lnTo>
                    <a:pt x="468154" y="74771"/>
                  </a:lnTo>
                  <a:close/>
                </a:path>
              </a:pathLst>
            </a:custGeom>
            <a:solidFill>
              <a:srgbClr val="D8C1CA"/>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CE9592A1-A02A-4862-B9F3-1B0C35435C97}"/>
                </a:ext>
              </a:extLst>
            </p:cNvPr>
            <p:cNvSpPr/>
            <p:nvPr/>
          </p:nvSpPr>
          <p:spPr>
            <a:xfrm>
              <a:off x="10731797" y="2844204"/>
              <a:ext cx="692433" cy="641141"/>
            </a:xfrm>
            <a:custGeom>
              <a:avLst/>
              <a:gdLst>
                <a:gd name="connsiteX0" fmla="*/ 7144 w 257175"/>
                <a:gd name="connsiteY0" fmla="*/ 152674 h 238125"/>
                <a:gd name="connsiteX1" fmla="*/ 56674 w 257175"/>
                <a:gd name="connsiteY1" fmla="*/ 234589 h 238125"/>
                <a:gd name="connsiteX2" fmla="*/ 252889 w 257175"/>
                <a:gd name="connsiteY2" fmla="*/ 88856 h 238125"/>
                <a:gd name="connsiteX3" fmla="*/ 7144 w 257175"/>
                <a:gd name="connsiteY3" fmla="*/ 152674 h 238125"/>
              </a:gdLst>
              <a:ahLst/>
              <a:cxnLst>
                <a:cxn ang="0">
                  <a:pos x="connsiteX0" y="connsiteY0"/>
                </a:cxn>
                <a:cxn ang="0">
                  <a:pos x="connsiteX1" y="connsiteY1"/>
                </a:cxn>
                <a:cxn ang="0">
                  <a:pos x="connsiteX2" y="connsiteY2"/>
                </a:cxn>
                <a:cxn ang="0">
                  <a:pos x="connsiteX3" y="connsiteY3"/>
                </a:cxn>
              </a:cxnLst>
              <a:rect l="l" t="t" r="r" b="b"/>
              <a:pathLst>
                <a:path w="257175" h="238125">
                  <a:moveTo>
                    <a:pt x="7144" y="152674"/>
                  </a:moveTo>
                  <a:lnTo>
                    <a:pt x="56674" y="234589"/>
                  </a:lnTo>
                  <a:cubicBezTo>
                    <a:pt x="56674" y="234589"/>
                    <a:pt x="234791" y="141244"/>
                    <a:pt x="252889" y="88856"/>
                  </a:cubicBezTo>
                  <a:cubicBezTo>
                    <a:pt x="270034" y="-84499"/>
                    <a:pt x="107156" y="57424"/>
                    <a:pt x="7144" y="152674"/>
                  </a:cubicBezTo>
                  <a:close/>
                </a:path>
              </a:pathLst>
            </a:custGeom>
            <a:solidFill>
              <a:srgbClr val="4899D8"/>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DC64E40F-C372-4493-863C-4D569C9D802B}"/>
                </a:ext>
              </a:extLst>
            </p:cNvPr>
            <p:cNvSpPr/>
            <p:nvPr/>
          </p:nvSpPr>
          <p:spPr>
            <a:xfrm>
              <a:off x="9364430" y="3302716"/>
              <a:ext cx="564204" cy="282102"/>
            </a:xfrm>
            <a:custGeom>
              <a:avLst/>
              <a:gdLst>
                <a:gd name="connsiteX0" fmla="*/ 88275 w 209550"/>
                <a:gd name="connsiteY0" fmla="*/ 7144 h 104775"/>
                <a:gd name="connsiteX1" fmla="*/ 13980 w 209550"/>
                <a:gd name="connsiteY1" fmla="*/ 30956 h 104775"/>
                <a:gd name="connsiteX2" fmla="*/ 8265 w 209550"/>
                <a:gd name="connsiteY2" fmla="*/ 44291 h 104775"/>
                <a:gd name="connsiteX3" fmla="*/ 18742 w 209550"/>
                <a:gd name="connsiteY3" fmla="*/ 49054 h 104775"/>
                <a:gd name="connsiteX4" fmla="*/ 27315 w 209550"/>
                <a:gd name="connsiteY4" fmla="*/ 47149 h 104775"/>
                <a:gd name="connsiteX5" fmla="*/ 27315 w 209550"/>
                <a:gd name="connsiteY5" fmla="*/ 50959 h 104775"/>
                <a:gd name="connsiteX6" fmla="*/ 27315 w 209550"/>
                <a:gd name="connsiteY6" fmla="*/ 52864 h 104775"/>
                <a:gd name="connsiteX7" fmla="*/ 37792 w 209550"/>
                <a:gd name="connsiteY7" fmla="*/ 58579 h 104775"/>
                <a:gd name="connsiteX8" fmla="*/ 41602 w 209550"/>
                <a:gd name="connsiteY8" fmla="*/ 57626 h 104775"/>
                <a:gd name="connsiteX9" fmla="*/ 40650 w 209550"/>
                <a:gd name="connsiteY9" fmla="*/ 64294 h 104775"/>
                <a:gd name="connsiteX10" fmla="*/ 40650 w 209550"/>
                <a:gd name="connsiteY10" fmla="*/ 66199 h 104775"/>
                <a:gd name="connsiteX11" fmla="*/ 51127 w 209550"/>
                <a:gd name="connsiteY11" fmla="*/ 71914 h 104775"/>
                <a:gd name="connsiteX12" fmla="*/ 83512 w 209550"/>
                <a:gd name="connsiteY12" fmla="*/ 63341 h 104775"/>
                <a:gd name="connsiteX13" fmla="*/ 99705 w 209550"/>
                <a:gd name="connsiteY13" fmla="*/ 78581 h 104775"/>
                <a:gd name="connsiteX14" fmla="*/ 191145 w 209550"/>
                <a:gd name="connsiteY14" fmla="*/ 94774 h 104775"/>
                <a:gd name="connsiteX15" fmla="*/ 202575 w 209550"/>
                <a:gd name="connsiteY15" fmla="*/ 57626 h 104775"/>
                <a:gd name="connsiteX16" fmla="*/ 88275 w 209550"/>
                <a:gd name="connsiteY16"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50" h="104775">
                  <a:moveTo>
                    <a:pt x="88275" y="7144"/>
                  </a:moveTo>
                  <a:lnTo>
                    <a:pt x="13980" y="30956"/>
                  </a:lnTo>
                  <a:cubicBezTo>
                    <a:pt x="8265" y="32861"/>
                    <a:pt x="5407" y="39529"/>
                    <a:pt x="8265" y="44291"/>
                  </a:cubicBezTo>
                  <a:cubicBezTo>
                    <a:pt x="10170" y="48101"/>
                    <a:pt x="13980" y="50006"/>
                    <a:pt x="18742" y="49054"/>
                  </a:cubicBezTo>
                  <a:lnTo>
                    <a:pt x="27315" y="47149"/>
                  </a:lnTo>
                  <a:cubicBezTo>
                    <a:pt x="27315" y="48101"/>
                    <a:pt x="27315" y="50006"/>
                    <a:pt x="27315" y="50959"/>
                  </a:cubicBezTo>
                  <a:lnTo>
                    <a:pt x="27315" y="52864"/>
                  </a:lnTo>
                  <a:cubicBezTo>
                    <a:pt x="28267" y="57626"/>
                    <a:pt x="33030" y="60484"/>
                    <a:pt x="37792" y="58579"/>
                  </a:cubicBezTo>
                  <a:lnTo>
                    <a:pt x="41602" y="57626"/>
                  </a:lnTo>
                  <a:cubicBezTo>
                    <a:pt x="40650" y="59531"/>
                    <a:pt x="40650" y="61436"/>
                    <a:pt x="40650" y="64294"/>
                  </a:cubicBezTo>
                  <a:lnTo>
                    <a:pt x="40650" y="66199"/>
                  </a:lnTo>
                  <a:cubicBezTo>
                    <a:pt x="41602" y="70961"/>
                    <a:pt x="46365" y="73819"/>
                    <a:pt x="51127" y="71914"/>
                  </a:cubicBezTo>
                  <a:lnTo>
                    <a:pt x="83512" y="63341"/>
                  </a:lnTo>
                  <a:cubicBezTo>
                    <a:pt x="87322" y="69056"/>
                    <a:pt x="93037" y="73819"/>
                    <a:pt x="99705" y="78581"/>
                  </a:cubicBezTo>
                  <a:cubicBezTo>
                    <a:pt x="132090" y="100489"/>
                    <a:pt x="163522" y="106204"/>
                    <a:pt x="191145" y="94774"/>
                  </a:cubicBezTo>
                  <a:cubicBezTo>
                    <a:pt x="197812" y="77629"/>
                    <a:pt x="195907" y="73819"/>
                    <a:pt x="202575" y="57626"/>
                  </a:cubicBezTo>
                  <a:cubicBezTo>
                    <a:pt x="157807" y="49054"/>
                    <a:pt x="122565" y="28099"/>
                    <a:pt x="88275" y="7144"/>
                  </a:cubicBezTo>
                  <a:close/>
                </a:path>
              </a:pathLst>
            </a:custGeom>
            <a:solidFill>
              <a:srgbClr val="D8C1CA"/>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3612D2F8-E332-427A-A757-AD8A25B92FE2}"/>
                </a:ext>
              </a:extLst>
            </p:cNvPr>
            <p:cNvSpPr/>
            <p:nvPr/>
          </p:nvSpPr>
          <p:spPr>
            <a:xfrm>
              <a:off x="4792264" y="2497442"/>
              <a:ext cx="1230991" cy="1666967"/>
            </a:xfrm>
            <a:custGeom>
              <a:avLst/>
              <a:gdLst>
                <a:gd name="connsiteX0" fmla="*/ 7144 w 457200"/>
                <a:gd name="connsiteY0" fmla="*/ 47149 h 619125"/>
                <a:gd name="connsiteX1" fmla="*/ 223361 w 457200"/>
                <a:gd name="connsiteY1" fmla="*/ 7144 h 619125"/>
                <a:gd name="connsiteX2" fmla="*/ 450056 w 457200"/>
                <a:gd name="connsiteY2" fmla="*/ 26194 h 619125"/>
                <a:gd name="connsiteX3" fmla="*/ 405289 w 457200"/>
                <a:gd name="connsiteY3" fmla="*/ 375761 h 619125"/>
                <a:gd name="connsiteX4" fmla="*/ 432911 w 457200"/>
                <a:gd name="connsiteY4" fmla="*/ 611981 h 619125"/>
                <a:gd name="connsiteX5" fmla="*/ 48101 w 457200"/>
                <a:gd name="connsiteY5" fmla="*/ 611981 h 619125"/>
                <a:gd name="connsiteX6" fmla="*/ 62389 w 457200"/>
                <a:gd name="connsiteY6" fmla="*/ 411004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619125">
                  <a:moveTo>
                    <a:pt x="7144" y="47149"/>
                  </a:moveTo>
                  <a:lnTo>
                    <a:pt x="223361" y="7144"/>
                  </a:lnTo>
                  <a:lnTo>
                    <a:pt x="450056" y="26194"/>
                  </a:lnTo>
                  <a:lnTo>
                    <a:pt x="405289" y="375761"/>
                  </a:lnTo>
                  <a:lnTo>
                    <a:pt x="432911" y="611981"/>
                  </a:lnTo>
                  <a:lnTo>
                    <a:pt x="48101" y="611981"/>
                  </a:lnTo>
                  <a:lnTo>
                    <a:pt x="62389" y="411004"/>
                  </a:lnTo>
                  <a:close/>
                </a:path>
              </a:pathLst>
            </a:custGeom>
            <a:solidFill>
              <a:srgbClr val="34487B"/>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6A5C1C6B-51FB-451F-9287-39DAD0ABFBBB}"/>
                </a:ext>
              </a:extLst>
            </p:cNvPr>
            <p:cNvSpPr/>
            <p:nvPr/>
          </p:nvSpPr>
          <p:spPr>
            <a:xfrm>
              <a:off x="4823039" y="2779544"/>
              <a:ext cx="1154054" cy="743724"/>
            </a:xfrm>
            <a:custGeom>
              <a:avLst/>
              <a:gdLst>
                <a:gd name="connsiteX0" fmla="*/ 428149 w 428625"/>
                <a:gd name="connsiteY0" fmla="*/ 7144 h 276225"/>
                <a:gd name="connsiteX1" fmla="*/ 394811 w 428625"/>
                <a:gd name="connsiteY1" fmla="*/ 263366 h 276225"/>
                <a:gd name="connsiteX2" fmla="*/ 46196 w 428625"/>
                <a:gd name="connsiteY2" fmla="*/ 273844 h 276225"/>
                <a:gd name="connsiteX3" fmla="*/ 7144 w 428625"/>
                <a:gd name="connsiteY3" fmla="*/ 19526 h 276225"/>
                <a:gd name="connsiteX4" fmla="*/ 75724 w 428625"/>
                <a:gd name="connsiteY4" fmla="*/ 9049 h 276225"/>
                <a:gd name="connsiteX5" fmla="*/ 428149 w 428625"/>
                <a:gd name="connsiteY5" fmla="*/ 71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5" h="276225">
                  <a:moveTo>
                    <a:pt x="428149" y="7144"/>
                  </a:moveTo>
                  <a:lnTo>
                    <a:pt x="394811" y="263366"/>
                  </a:lnTo>
                  <a:lnTo>
                    <a:pt x="46196" y="273844"/>
                  </a:lnTo>
                  <a:lnTo>
                    <a:pt x="7144" y="19526"/>
                  </a:lnTo>
                  <a:cubicBezTo>
                    <a:pt x="7144" y="19526"/>
                    <a:pt x="64294" y="8096"/>
                    <a:pt x="75724" y="9049"/>
                  </a:cubicBezTo>
                  <a:lnTo>
                    <a:pt x="428149" y="7144"/>
                  </a:lnTo>
                  <a:close/>
                </a:path>
              </a:pathLst>
            </a:custGeom>
            <a:solidFill>
              <a:srgbClr val="293B64"/>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1D1EBE4F-4E54-403A-A5C3-6D6F9118E339}"/>
                </a:ext>
              </a:extLst>
            </p:cNvPr>
            <p:cNvSpPr/>
            <p:nvPr/>
          </p:nvSpPr>
          <p:spPr>
            <a:xfrm>
              <a:off x="4205247" y="2605154"/>
              <a:ext cx="743724" cy="1154054"/>
            </a:xfrm>
            <a:custGeom>
              <a:avLst/>
              <a:gdLst>
                <a:gd name="connsiteX0" fmla="*/ 225167 w 276225"/>
                <a:gd name="connsiteY0" fmla="*/ 7144 h 428625"/>
                <a:gd name="connsiteX1" fmla="*/ 271839 w 276225"/>
                <a:gd name="connsiteY1" fmla="*/ 199549 h 428625"/>
                <a:gd name="connsiteX2" fmla="*/ 122296 w 276225"/>
                <a:gd name="connsiteY2" fmla="*/ 348139 h 428625"/>
                <a:gd name="connsiteX3" fmla="*/ 42287 w 276225"/>
                <a:gd name="connsiteY3" fmla="*/ 423386 h 428625"/>
                <a:gd name="connsiteX4" fmla="*/ 27999 w 276225"/>
                <a:gd name="connsiteY4" fmla="*/ 280511 h 428625"/>
                <a:gd name="connsiteX5" fmla="*/ 225167 w 276225"/>
                <a:gd name="connsiteY5" fmla="*/ 714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225" h="428625">
                  <a:moveTo>
                    <a:pt x="225167" y="7144"/>
                  </a:moveTo>
                  <a:lnTo>
                    <a:pt x="271839" y="199549"/>
                  </a:lnTo>
                  <a:lnTo>
                    <a:pt x="122296" y="348139"/>
                  </a:lnTo>
                  <a:lnTo>
                    <a:pt x="42287" y="423386"/>
                  </a:lnTo>
                  <a:cubicBezTo>
                    <a:pt x="21332" y="400526"/>
                    <a:pt x="-16768" y="381476"/>
                    <a:pt x="27999" y="280511"/>
                  </a:cubicBezTo>
                  <a:lnTo>
                    <a:pt x="225167" y="7144"/>
                  </a:lnTo>
                  <a:close/>
                </a:path>
              </a:pathLst>
            </a:custGeom>
            <a:solidFill>
              <a:srgbClr val="34487B"/>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D4F1A7AF-1BC3-4ADD-92FA-6F296411B8E1}"/>
                </a:ext>
              </a:extLst>
            </p:cNvPr>
            <p:cNvSpPr/>
            <p:nvPr/>
          </p:nvSpPr>
          <p:spPr>
            <a:xfrm>
              <a:off x="4195199" y="3407258"/>
              <a:ext cx="897598" cy="359039"/>
            </a:xfrm>
            <a:custGeom>
              <a:avLst/>
              <a:gdLst>
                <a:gd name="connsiteX0" fmla="*/ 42209 w 333375"/>
                <a:gd name="connsiteY0" fmla="*/ 124526 h 133350"/>
                <a:gd name="connsiteX1" fmla="*/ 326054 w 333375"/>
                <a:gd name="connsiteY1" fmla="*/ 134051 h 133350"/>
                <a:gd name="connsiteX2" fmla="*/ 333674 w 333375"/>
                <a:gd name="connsiteY2" fmla="*/ 65471 h 133350"/>
                <a:gd name="connsiteX3" fmla="*/ 94596 w 333375"/>
                <a:gd name="connsiteY3" fmla="*/ 10226 h 133350"/>
                <a:gd name="connsiteX4" fmla="*/ 42209 w 333375"/>
                <a:gd name="connsiteY4" fmla="*/ 124526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33350">
                  <a:moveTo>
                    <a:pt x="42209" y="124526"/>
                  </a:moveTo>
                  <a:lnTo>
                    <a:pt x="326054" y="134051"/>
                  </a:lnTo>
                  <a:lnTo>
                    <a:pt x="333674" y="65471"/>
                  </a:lnTo>
                  <a:cubicBezTo>
                    <a:pt x="253664" y="47373"/>
                    <a:pt x="173654" y="28323"/>
                    <a:pt x="94596" y="10226"/>
                  </a:cubicBezTo>
                  <a:cubicBezTo>
                    <a:pt x="-8274" y="-9777"/>
                    <a:pt x="-13036" y="72138"/>
                    <a:pt x="42209" y="124526"/>
                  </a:cubicBezTo>
                  <a:close/>
                </a:path>
              </a:pathLst>
            </a:custGeom>
            <a:solidFill>
              <a:srgbClr val="394C8A"/>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64F49A60-9436-4254-83C5-3D7090DAE5CE}"/>
                </a:ext>
              </a:extLst>
            </p:cNvPr>
            <p:cNvSpPr/>
            <p:nvPr/>
          </p:nvSpPr>
          <p:spPr>
            <a:xfrm>
              <a:off x="5764233" y="2548734"/>
              <a:ext cx="820661" cy="974535"/>
            </a:xfrm>
            <a:custGeom>
              <a:avLst/>
              <a:gdLst>
                <a:gd name="connsiteX0" fmla="*/ 89059 w 304800"/>
                <a:gd name="connsiteY0" fmla="*/ 7144 h 361950"/>
                <a:gd name="connsiteX1" fmla="*/ 7144 w 304800"/>
                <a:gd name="connsiteY1" fmla="*/ 117634 h 361950"/>
                <a:gd name="connsiteX2" fmla="*/ 179546 w 304800"/>
                <a:gd name="connsiteY2" fmla="*/ 354806 h 361950"/>
                <a:gd name="connsiteX3" fmla="*/ 250031 w 304800"/>
                <a:gd name="connsiteY3" fmla="*/ 352901 h 361950"/>
                <a:gd name="connsiteX4" fmla="*/ 300514 w 304800"/>
                <a:gd name="connsiteY4" fmla="*/ 357664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61950">
                  <a:moveTo>
                    <a:pt x="89059" y="7144"/>
                  </a:moveTo>
                  <a:lnTo>
                    <a:pt x="7144" y="117634"/>
                  </a:lnTo>
                  <a:lnTo>
                    <a:pt x="179546" y="354806"/>
                  </a:lnTo>
                  <a:lnTo>
                    <a:pt x="250031" y="352901"/>
                  </a:lnTo>
                  <a:lnTo>
                    <a:pt x="300514" y="357664"/>
                  </a:lnTo>
                  <a:close/>
                </a:path>
              </a:pathLst>
            </a:custGeom>
            <a:solidFill>
              <a:srgbClr val="34487B"/>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A0951809-D48B-41F8-82F8-584762E58555}"/>
                </a:ext>
              </a:extLst>
            </p:cNvPr>
            <p:cNvSpPr/>
            <p:nvPr/>
          </p:nvSpPr>
          <p:spPr>
            <a:xfrm>
              <a:off x="5074367" y="2230728"/>
              <a:ext cx="589850" cy="512913"/>
            </a:xfrm>
            <a:custGeom>
              <a:avLst/>
              <a:gdLst>
                <a:gd name="connsiteX0" fmla="*/ 68104 w 219075"/>
                <a:gd name="connsiteY0" fmla="*/ 7144 h 190500"/>
                <a:gd name="connsiteX1" fmla="*/ 7144 w 219075"/>
                <a:gd name="connsiteY1" fmla="*/ 129064 h 190500"/>
                <a:gd name="connsiteX2" fmla="*/ 106204 w 219075"/>
                <a:gd name="connsiteY2" fmla="*/ 187166 h 190500"/>
                <a:gd name="connsiteX3" fmla="*/ 211931 w 219075"/>
                <a:gd name="connsiteY3" fmla="*/ 120491 h 190500"/>
                <a:gd name="connsiteX4" fmla="*/ 145256 w 219075"/>
                <a:gd name="connsiteY4" fmla="*/ 8096 h 190500"/>
                <a:gd name="connsiteX5" fmla="*/ 68104 w 219075"/>
                <a:gd name="connsiteY5" fmla="*/ 714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75" h="190500">
                  <a:moveTo>
                    <a:pt x="68104" y="7144"/>
                  </a:moveTo>
                  <a:cubicBezTo>
                    <a:pt x="48101" y="48101"/>
                    <a:pt x="65246" y="120491"/>
                    <a:pt x="7144" y="129064"/>
                  </a:cubicBezTo>
                  <a:cubicBezTo>
                    <a:pt x="7144" y="166211"/>
                    <a:pt x="69056" y="187166"/>
                    <a:pt x="106204" y="187166"/>
                  </a:cubicBezTo>
                  <a:cubicBezTo>
                    <a:pt x="143351" y="187166"/>
                    <a:pt x="228124" y="151924"/>
                    <a:pt x="211931" y="120491"/>
                  </a:cubicBezTo>
                  <a:cubicBezTo>
                    <a:pt x="154781" y="106204"/>
                    <a:pt x="165259" y="46196"/>
                    <a:pt x="145256" y="8096"/>
                  </a:cubicBezTo>
                  <a:lnTo>
                    <a:pt x="68104" y="7144"/>
                  </a:lnTo>
                  <a:close/>
                </a:path>
              </a:pathLst>
            </a:custGeom>
            <a:solidFill>
              <a:srgbClr val="D4AEB3"/>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55F572C7-1F3A-4BCE-857C-3FC963AB2932}"/>
                </a:ext>
              </a:extLst>
            </p:cNvPr>
            <p:cNvSpPr/>
            <p:nvPr/>
          </p:nvSpPr>
          <p:spPr>
            <a:xfrm>
              <a:off x="5012817" y="1635749"/>
              <a:ext cx="641141" cy="1000180"/>
            </a:xfrm>
            <a:custGeom>
              <a:avLst/>
              <a:gdLst>
                <a:gd name="connsiteX0" fmla="*/ 126206 w 238125"/>
                <a:gd name="connsiteY0" fmla="*/ 364331 h 371475"/>
                <a:gd name="connsiteX1" fmla="*/ 7144 w 238125"/>
                <a:gd name="connsiteY1" fmla="*/ 232886 h 371475"/>
                <a:gd name="connsiteX2" fmla="*/ 7144 w 238125"/>
                <a:gd name="connsiteY2" fmla="*/ 120491 h 371475"/>
                <a:gd name="connsiteX3" fmla="*/ 120491 w 238125"/>
                <a:gd name="connsiteY3" fmla="*/ 7144 h 371475"/>
                <a:gd name="connsiteX4" fmla="*/ 123349 w 238125"/>
                <a:gd name="connsiteY4" fmla="*/ 7144 h 371475"/>
                <a:gd name="connsiteX5" fmla="*/ 236696 w 238125"/>
                <a:gd name="connsiteY5" fmla="*/ 120491 h 371475"/>
                <a:gd name="connsiteX6" fmla="*/ 236696 w 238125"/>
                <a:gd name="connsiteY6" fmla="*/ 232886 h 371475"/>
                <a:gd name="connsiteX7" fmla="*/ 126206 w 238125"/>
                <a:gd name="connsiteY7" fmla="*/ 364331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125" h="371475">
                  <a:moveTo>
                    <a:pt x="126206" y="364331"/>
                  </a:moveTo>
                  <a:cubicBezTo>
                    <a:pt x="87154" y="366236"/>
                    <a:pt x="7144" y="297656"/>
                    <a:pt x="7144" y="232886"/>
                  </a:cubicBezTo>
                  <a:lnTo>
                    <a:pt x="7144" y="120491"/>
                  </a:lnTo>
                  <a:cubicBezTo>
                    <a:pt x="7144" y="57626"/>
                    <a:pt x="57626" y="7144"/>
                    <a:pt x="120491" y="7144"/>
                  </a:cubicBezTo>
                  <a:lnTo>
                    <a:pt x="123349" y="7144"/>
                  </a:lnTo>
                  <a:cubicBezTo>
                    <a:pt x="186214" y="7144"/>
                    <a:pt x="236696" y="57626"/>
                    <a:pt x="236696" y="120491"/>
                  </a:cubicBezTo>
                  <a:lnTo>
                    <a:pt x="236696" y="232886"/>
                  </a:lnTo>
                  <a:cubicBezTo>
                    <a:pt x="236696" y="295751"/>
                    <a:pt x="177641" y="367189"/>
                    <a:pt x="126206" y="364331"/>
                  </a:cubicBezTo>
                  <a:close/>
                </a:path>
              </a:pathLst>
            </a:custGeom>
            <a:solidFill>
              <a:srgbClr val="D8C1CA"/>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42177B9B-8863-414F-888C-348DF4BBA757}"/>
                </a:ext>
              </a:extLst>
            </p:cNvPr>
            <p:cNvSpPr/>
            <p:nvPr/>
          </p:nvSpPr>
          <p:spPr>
            <a:xfrm>
              <a:off x="5028140" y="2171741"/>
              <a:ext cx="615496" cy="435976"/>
            </a:xfrm>
            <a:custGeom>
              <a:avLst/>
              <a:gdLst>
                <a:gd name="connsiteX0" fmla="*/ 17645 w 228600"/>
                <a:gd name="connsiteY0" fmla="*/ 78581 h 161925"/>
                <a:gd name="connsiteX1" fmla="*/ 7167 w 228600"/>
                <a:gd name="connsiteY1" fmla="*/ 22384 h 161925"/>
                <a:gd name="connsiteX2" fmla="*/ 34790 w 228600"/>
                <a:gd name="connsiteY2" fmla="*/ 30004 h 161925"/>
                <a:gd name="connsiteX3" fmla="*/ 50030 w 228600"/>
                <a:gd name="connsiteY3" fmla="*/ 98584 h 161925"/>
                <a:gd name="connsiteX4" fmla="*/ 100512 w 228600"/>
                <a:gd name="connsiteY4" fmla="*/ 128111 h 161925"/>
                <a:gd name="connsiteX5" fmla="*/ 136707 w 228600"/>
                <a:gd name="connsiteY5" fmla="*/ 125254 h 161925"/>
                <a:gd name="connsiteX6" fmla="*/ 161472 w 228600"/>
                <a:gd name="connsiteY6" fmla="*/ 128111 h 161925"/>
                <a:gd name="connsiteX7" fmla="*/ 191000 w 228600"/>
                <a:gd name="connsiteY7" fmla="*/ 96679 h 161925"/>
                <a:gd name="connsiteX8" fmla="*/ 203382 w 228600"/>
                <a:gd name="connsiteY8" fmla="*/ 23336 h 161925"/>
                <a:gd name="connsiteX9" fmla="*/ 228147 w 228600"/>
                <a:gd name="connsiteY9" fmla="*/ 7144 h 161925"/>
                <a:gd name="connsiteX10" fmla="*/ 220527 w 228600"/>
                <a:gd name="connsiteY10" fmla="*/ 83344 h 161925"/>
                <a:gd name="connsiteX11" fmla="*/ 155757 w 228600"/>
                <a:gd name="connsiteY11" fmla="*/ 154781 h 161925"/>
                <a:gd name="connsiteX12" fmla="*/ 53840 w 228600"/>
                <a:gd name="connsiteY12" fmla="*/ 132874 h 161925"/>
                <a:gd name="connsiteX13" fmla="*/ 17645 w 228600"/>
                <a:gd name="connsiteY13" fmla="*/ 78581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600" h="161925">
                  <a:moveTo>
                    <a:pt x="17645" y="78581"/>
                  </a:moveTo>
                  <a:cubicBezTo>
                    <a:pt x="15740" y="75724"/>
                    <a:pt x="8120" y="24289"/>
                    <a:pt x="7167" y="22384"/>
                  </a:cubicBezTo>
                  <a:cubicBezTo>
                    <a:pt x="6215" y="20479"/>
                    <a:pt x="34790" y="30004"/>
                    <a:pt x="34790" y="30004"/>
                  </a:cubicBezTo>
                  <a:cubicBezTo>
                    <a:pt x="34790" y="30004"/>
                    <a:pt x="35742" y="77629"/>
                    <a:pt x="50030" y="98584"/>
                  </a:cubicBezTo>
                  <a:cubicBezTo>
                    <a:pt x="63365" y="120491"/>
                    <a:pt x="90987" y="130016"/>
                    <a:pt x="100512" y="128111"/>
                  </a:cubicBezTo>
                  <a:cubicBezTo>
                    <a:pt x="110037" y="127159"/>
                    <a:pt x="126230" y="123349"/>
                    <a:pt x="136707" y="125254"/>
                  </a:cubicBezTo>
                  <a:cubicBezTo>
                    <a:pt x="147185" y="127159"/>
                    <a:pt x="156710" y="130969"/>
                    <a:pt x="161472" y="128111"/>
                  </a:cubicBezTo>
                  <a:cubicBezTo>
                    <a:pt x="166235" y="125254"/>
                    <a:pt x="183380" y="115729"/>
                    <a:pt x="191000" y="96679"/>
                  </a:cubicBezTo>
                  <a:cubicBezTo>
                    <a:pt x="198620" y="77629"/>
                    <a:pt x="203382" y="23336"/>
                    <a:pt x="203382" y="23336"/>
                  </a:cubicBezTo>
                  <a:lnTo>
                    <a:pt x="228147" y="7144"/>
                  </a:lnTo>
                  <a:cubicBezTo>
                    <a:pt x="228147" y="7144"/>
                    <a:pt x="228147" y="56674"/>
                    <a:pt x="220527" y="83344"/>
                  </a:cubicBezTo>
                  <a:cubicBezTo>
                    <a:pt x="211955" y="110014"/>
                    <a:pt x="185285" y="143351"/>
                    <a:pt x="155757" y="154781"/>
                  </a:cubicBezTo>
                  <a:cubicBezTo>
                    <a:pt x="126230" y="167164"/>
                    <a:pt x="70032" y="155734"/>
                    <a:pt x="53840" y="132874"/>
                  </a:cubicBezTo>
                  <a:cubicBezTo>
                    <a:pt x="36695" y="113824"/>
                    <a:pt x="17645" y="78581"/>
                    <a:pt x="17645" y="78581"/>
                  </a:cubicBezTo>
                  <a:close/>
                </a:path>
              </a:pathLst>
            </a:custGeom>
            <a:solidFill>
              <a:srgbClr val="D1B6C0"/>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DFA5D62C-413A-4852-8EE2-52C95D6FB97C}"/>
                </a:ext>
              </a:extLst>
            </p:cNvPr>
            <p:cNvSpPr/>
            <p:nvPr/>
          </p:nvSpPr>
          <p:spPr>
            <a:xfrm>
              <a:off x="4943521" y="1585610"/>
              <a:ext cx="769369" cy="666787"/>
            </a:xfrm>
            <a:custGeom>
              <a:avLst/>
              <a:gdLst>
                <a:gd name="connsiteX0" fmla="*/ 167183 w 285750"/>
                <a:gd name="connsiteY0" fmla="*/ 7668 h 247650"/>
                <a:gd name="connsiteX1" fmla="*/ 7163 w 285750"/>
                <a:gd name="connsiteY1" fmla="*/ 131493 h 247650"/>
                <a:gd name="connsiteX2" fmla="*/ 7163 w 285750"/>
                <a:gd name="connsiteY2" fmla="*/ 164831 h 247650"/>
                <a:gd name="connsiteX3" fmla="*/ 17641 w 285750"/>
                <a:gd name="connsiteY3" fmla="*/ 222933 h 247650"/>
                <a:gd name="connsiteX4" fmla="*/ 34786 w 285750"/>
                <a:gd name="connsiteY4" fmla="*/ 247698 h 247650"/>
                <a:gd name="connsiteX5" fmla="*/ 34786 w 285750"/>
                <a:gd name="connsiteY5" fmla="*/ 166736 h 247650"/>
                <a:gd name="connsiteX6" fmla="*/ 44311 w 285750"/>
                <a:gd name="connsiteY6" fmla="*/ 113396 h 247650"/>
                <a:gd name="connsiteX7" fmla="*/ 125273 w 285750"/>
                <a:gd name="connsiteY7" fmla="*/ 104823 h 247650"/>
                <a:gd name="connsiteX8" fmla="*/ 225286 w 285750"/>
                <a:gd name="connsiteY8" fmla="*/ 68628 h 247650"/>
                <a:gd name="connsiteX9" fmla="*/ 258623 w 285750"/>
                <a:gd name="connsiteY9" fmla="*/ 150543 h 247650"/>
                <a:gd name="connsiteX10" fmla="*/ 257671 w 285750"/>
                <a:gd name="connsiteY10" fmla="*/ 231506 h 247650"/>
                <a:gd name="connsiteX11" fmla="*/ 287198 w 285750"/>
                <a:gd name="connsiteY11" fmla="*/ 149591 h 247650"/>
                <a:gd name="connsiteX12" fmla="*/ 287198 w 285750"/>
                <a:gd name="connsiteY12" fmla="*/ 148638 h 247650"/>
                <a:gd name="connsiteX13" fmla="*/ 167183 w 285750"/>
                <a:gd name="connsiteY13" fmla="*/ 7668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750" h="247650">
                  <a:moveTo>
                    <a:pt x="167183" y="7668"/>
                  </a:moveTo>
                  <a:cubicBezTo>
                    <a:pt x="76696" y="1953"/>
                    <a:pt x="7163" y="42911"/>
                    <a:pt x="7163" y="131493"/>
                  </a:cubicBezTo>
                  <a:lnTo>
                    <a:pt x="7163" y="164831"/>
                  </a:lnTo>
                  <a:cubicBezTo>
                    <a:pt x="7163" y="185786"/>
                    <a:pt x="6211" y="205788"/>
                    <a:pt x="17641" y="222933"/>
                  </a:cubicBezTo>
                  <a:lnTo>
                    <a:pt x="34786" y="247698"/>
                  </a:lnTo>
                  <a:lnTo>
                    <a:pt x="34786" y="166736"/>
                  </a:lnTo>
                  <a:cubicBezTo>
                    <a:pt x="34786" y="152448"/>
                    <a:pt x="37643" y="130541"/>
                    <a:pt x="44311" y="113396"/>
                  </a:cubicBezTo>
                  <a:cubicBezTo>
                    <a:pt x="62408" y="113396"/>
                    <a:pt x="89078" y="111491"/>
                    <a:pt x="125273" y="104823"/>
                  </a:cubicBezTo>
                  <a:cubicBezTo>
                    <a:pt x="185281" y="92441"/>
                    <a:pt x="217666" y="73391"/>
                    <a:pt x="225286" y="68628"/>
                  </a:cubicBezTo>
                  <a:cubicBezTo>
                    <a:pt x="240526" y="85773"/>
                    <a:pt x="258623" y="137208"/>
                    <a:pt x="258623" y="150543"/>
                  </a:cubicBezTo>
                  <a:lnTo>
                    <a:pt x="257671" y="231506"/>
                  </a:lnTo>
                  <a:cubicBezTo>
                    <a:pt x="283388" y="212456"/>
                    <a:pt x="287198" y="181976"/>
                    <a:pt x="287198" y="149591"/>
                  </a:cubicBezTo>
                  <a:lnTo>
                    <a:pt x="287198" y="148638"/>
                  </a:lnTo>
                  <a:cubicBezTo>
                    <a:pt x="288151" y="75296"/>
                    <a:pt x="242431" y="12431"/>
                    <a:pt x="167183" y="7668"/>
                  </a:cubicBezTo>
                  <a:close/>
                </a:path>
              </a:pathLst>
            </a:custGeom>
            <a:solidFill>
              <a:srgbClr val="87723F"/>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B422AE15-6093-4EB4-A46A-A28389E89DA6}"/>
                </a:ext>
              </a:extLst>
            </p:cNvPr>
            <p:cNvSpPr/>
            <p:nvPr/>
          </p:nvSpPr>
          <p:spPr>
            <a:xfrm>
              <a:off x="2075253" y="2935982"/>
              <a:ext cx="1307928" cy="1487448"/>
            </a:xfrm>
            <a:custGeom>
              <a:avLst/>
              <a:gdLst>
                <a:gd name="connsiteX0" fmla="*/ 207591 w 485775"/>
                <a:gd name="connsiteY0" fmla="*/ 7144 h 552450"/>
                <a:gd name="connsiteX1" fmla="*/ 123771 w 485775"/>
                <a:gd name="connsiteY1" fmla="*/ 98584 h 552450"/>
                <a:gd name="connsiteX2" fmla="*/ 7566 w 485775"/>
                <a:gd name="connsiteY2" fmla="*/ 523399 h 552450"/>
                <a:gd name="connsiteX3" fmla="*/ 211401 w 485775"/>
                <a:gd name="connsiteY3" fmla="*/ 545306 h 552450"/>
                <a:gd name="connsiteX4" fmla="*/ 273314 w 485775"/>
                <a:gd name="connsiteY4" fmla="*/ 390049 h 552450"/>
                <a:gd name="connsiteX5" fmla="*/ 293316 w 485775"/>
                <a:gd name="connsiteY5" fmla="*/ 541496 h 552450"/>
                <a:gd name="connsiteX6" fmla="*/ 481911 w 485775"/>
                <a:gd name="connsiteY6" fmla="*/ 541496 h 552450"/>
                <a:gd name="connsiteX7" fmla="*/ 468576 w 485775"/>
                <a:gd name="connsiteY7" fmla="*/ 160496 h 552450"/>
                <a:gd name="connsiteX8" fmla="*/ 332369 w 485775"/>
                <a:gd name="connsiteY8" fmla="*/ 41434 h 552450"/>
                <a:gd name="connsiteX9" fmla="*/ 207591 w 485775"/>
                <a:gd name="connsiteY9" fmla="*/ 714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775" h="552450">
                  <a:moveTo>
                    <a:pt x="207591" y="7144"/>
                  </a:moveTo>
                  <a:cubicBezTo>
                    <a:pt x="193304" y="29051"/>
                    <a:pt x="123771" y="98584"/>
                    <a:pt x="123771" y="98584"/>
                  </a:cubicBezTo>
                  <a:cubicBezTo>
                    <a:pt x="123771" y="98584"/>
                    <a:pt x="-1006" y="523399"/>
                    <a:pt x="7566" y="523399"/>
                  </a:cubicBezTo>
                  <a:cubicBezTo>
                    <a:pt x="16139" y="523399"/>
                    <a:pt x="211401" y="545306"/>
                    <a:pt x="211401" y="545306"/>
                  </a:cubicBezTo>
                  <a:lnTo>
                    <a:pt x="273314" y="390049"/>
                  </a:lnTo>
                  <a:lnTo>
                    <a:pt x="293316" y="541496"/>
                  </a:lnTo>
                  <a:lnTo>
                    <a:pt x="481911" y="541496"/>
                  </a:lnTo>
                  <a:lnTo>
                    <a:pt x="468576" y="160496"/>
                  </a:lnTo>
                  <a:lnTo>
                    <a:pt x="332369" y="41434"/>
                  </a:lnTo>
                  <a:lnTo>
                    <a:pt x="207591" y="7144"/>
                  </a:lnTo>
                  <a:close/>
                </a:path>
              </a:pathLst>
            </a:custGeom>
            <a:solidFill>
              <a:srgbClr val="213444"/>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9B6F1F32-BF60-4EB4-8EA5-FFECE4F9B221}"/>
                </a:ext>
              </a:extLst>
            </p:cNvPr>
            <p:cNvSpPr/>
            <p:nvPr/>
          </p:nvSpPr>
          <p:spPr>
            <a:xfrm>
              <a:off x="2884228" y="1094624"/>
              <a:ext cx="743724" cy="666787"/>
            </a:xfrm>
            <a:custGeom>
              <a:avLst/>
              <a:gdLst>
                <a:gd name="connsiteX0" fmla="*/ 202406 w 276225"/>
                <a:gd name="connsiteY0" fmla="*/ 47149 h 247650"/>
                <a:gd name="connsiteX1" fmla="*/ 192881 w 276225"/>
                <a:gd name="connsiteY1" fmla="*/ 131921 h 247650"/>
                <a:gd name="connsiteX2" fmla="*/ 274796 w 276225"/>
                <a:gd name="connsiteY2" fmla="*/ 163354 h 247650"/>
                <a:gd name="connsiteX3" fmla="*/ 190976 w 276225"/>
                <a:gd name="connsiteY3" fmla="*/ 242411 h 247650"/>
                <a:gd name="connsiteX4" fmla="*/ 30004 w 276225"/>
                <a:gd name="connsiteY4" fmla="*/ 198596 h 247650"/>
                <a:gd name="connsiteX5" fmla="*/ 7144 w 276225"/>
                <a:gd name="connsiteY5" fmla="*/ 115729 h 247650"/>
                <a:gd name="connsiteX6" fmla="*/ 53816 w 276225"/>
                <a:gd name="connsiteY6" fmla="*/ 100489 h 247650"/>
                <a:gd name="connsiteX7" fmla="*/ 101441 w 276225"/>
                <a:gd name="connsiteY7" fmla="*/ 7144 h 247650"/>
                <a:gd name="connsiteX8" fmla="*/ 202406 w 276225"/>
                <a:gd name="connsiteY8" fmla="*/ 47149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25" h="247650">
                  <a:moveTo>
                    <a:pt x="202406" y="47149"/>
                  </a:moveTo>
                  <a:cubicBezTo>
                    <a:pt x="202406" y="47149"/>
                    <a:pt x="180499" y="115729"/>
                    <a:pt x="192881" y="131921"/>
                  </a:cubicBezTo>
                  <a:cubicBezTo>
                    <a:pt x="205264" y="148114"/>
                    <a:pt x="270034" y="149066"/>
                    <a:pt x="274796" y="163354"/>
                  </a:cubicBezTo>
                  <a:cubicBezTo>
                    <a:pt x="278606" y="176689"/>
                    <a:pt x="237649" y="227171"/>
                    <a:pt x="190976" y="242411"/>
                  </a:cubicBezTo>
                  <a:cubicBezTo>
                    <a:pt x="144304" y="258604"/>
                    <a:pt x="44291" y="226219"/>
                    <a:pt x="30004" y="198596"/>
                  </a:cubicBezTo>
                  <a:cubicBezTo>
                    <a:pt x="16669" y="170974"/>
                    <a:pt x="12859" y="145256"/>
                    <a:pt x="7144" y="115729"/>
                  </a:cubicBezTo>
                  <a:cubicBezTo>
                    <a:pt x="7144" y="115729"/>
                    <a:pt x="10954" y="110966"/>
                    <a:pt x="53816" y="100489"/>
                  </a:cubicBezTo>
                  <a:cubicBezTo>
                    <a:pt x="97631" y="90011"/>
                    <a:pt x="101441" y="7144"/>
                    <a:pt x="101441" y="7144"/>
                  </a:cubicBezTo>
                  <a:lnTo>
                    <a:pt x="202406" y="47149"/>
                  </a:lnTo>
                  <a:close/>
                </a:path>
              </a:pathLst>
            </a:custGeom>
            <a:solidFill>
              <a:srgbClr val="D4AEB3"/>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B661437D-6906-4060-8C72-498810876972}"/>
                </a:ext>
              </a:extLst>
            </p:cNvPr>
            <p:cNvSpPr/>
            <p:nvPr/>
          </p:nvSpPr>
          <p:spPr>
            <a:xfrm>
              <a:off x="2120524" y="2148662"/>
              <a:ext cx="307748" cy="256456"/>
            </a:xfrm>
            <a:custGeom>
              <a:avLst/>
              <a:gdLst>
                <a:gd name="connsiteX0" fmla="*/ 56475 w 114300"/>
                <a:gd name="connsiteY0" fmla="*/ 7144 h 95250"/>
                <a:gd name="connsiteX1" fmla="*/ 8850 w 114300"/>
                <a:gd name="connsiteY1" fmla="*/ 70961 h 95250"/>
                <a:gd name="connsiteX2" fmla="*/ 100290 w 114300"/>
                <a:gd name="connsiteY2" fmla="*/ 80486 h 95250"/>
                <a:gd name="connsiteX3" fmla="*/ 113625 w 114300"/>
                <a:gd name="connsiteY3" fmla="*/ 54769 h 95250"/>
                <a:gd name="connsiteX4" fmla="*/ 56475 w 114300"/>
                <a:gd name="connsiteY4" fmla="*/ 714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56475" y="7144"/>
                  </a:moveTo>
                  <a:cubicBezTo>
                    <a:pt x="55522" y="10954"/>
                    <a:pt x="-3533" y="34766"/>
                    <a:pt x="8850" y="70961"/>
                  </a:cubicBezTo>
                  <a:cubicBezTo>
                    <a:pt x="22185" y="107156"/>
                    <a:pt x="93622" y="86201"/>
                    <a:pt x="100290" y="80486"/>
                  </a:cubicBezTo>
                  <a:cubicBezTo>
                    <a:pt x="107910" y="74771"/>
                    <a:pt x="113625" y="54769"/>
                    <a:pt x="113625" y="54769"/>
                  </a:cubicBezTo>
                  <a:lnTo>
                    <a:pt x="56475" y="7144"/>
                  </a:lnTo>
                  <a:close/>
                </a:path>
              </a:pathLst>
            </a:custGeom>
            <a:solidFill>
              <a:srgbClr val="4B5568"/>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52C45A61-3A8E-4E79-A5D2-702076F7DE7B}"/>
                </a:ext>
              </a:extLst>
            </p:cNvPr>
            <p:cNvSpPr/>
            <p:nvPr/>
          </p:nvSpPr>
          <p:spPr>
            <a:xfrm>
              <a:off x="2047448" y="2192258"/>
              <a:ext cx="256456" cy="205165"/>
            </a:xfrm>
            <a:custGeom>
              <a:avLst/>
              <a:gdLst>
                <a:gd name="connsiteX0" fmla="*/ 22655 w 95250"/>
                <a:gd name="connsiteY0" fmla="*/ 13811 h 76200"/>
                <a:gd name="connsiteX1" fmla="*/ 9320 w 95250"/>
                <a:gd name="connsiteY1" fmla="*/ 7144 h 76200"/>
                <a:gd name="connsiteX2" fmla="*/ 58851 w 95250"/>
                <a:gd name="connsiteY2" fmla="*/ 75724 h 76200"/>
                <a:gd name="connsiteX3" fmla="*/ 92188 w 95250"/>
                <a:gd name="connsiteY3" fmla="*/ 60484 h 76200"/>
                <a:gd name="connsiteX4" fmla="*/ 94093 w 95250"/>
                <a:gd name="connsiteY4" fmla="*/ 52864 h 76200"/>
                <a:gd name="connsiteX5" fmla="*/ 31228 w 95250"/>
                <a:gd name="connsiteY5" fmla="*/ 9049 h 76200"/>
                <a:gd name="connsiteX6" fmla="*/ 22655 w 95250"/>
                <a:gd name="connsiteY6" fmla="*/ 1381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76200">
                  <a:moveTo>
                    <a:pt x="22655" y="13811"/>
                  </a:moveTo>
                  <a:lnTo>
                    <a:pt x="9320" y="7144"/>
                  </a:lnTo>
                  <a:cubicBezTo>
                    <a:pt x="1701" y="23336"/>
                    <a:pt x="13130" y="60484"/>
                    <a:pt x="58851" y="75724"/>
                  </a:cubicBezTo>
                  <a:cubicBezTo>
                    <a:pt x="73138" y="80486"/>
                    <a:pt x="90283" y="63341"/>
                    <a:pt x="92188" y="60484"/>
                  </a:cubicBezTo>
                  <a:cubicBezTo>
                    <a:pt x="94093" y="57626"/>
                    <a:pt x="94093" y="52864"/>
                    <a:pt x="94093" y="52864"/>
                  </a:cubicBezTo>
                  <a:lnTo>
                    <a:pt x="31228" y="9049"/>
                  </a:lnTo>
                  <a:cubicBezTo>
                    <a:pt x="31228" y="9049"/>
                    <a:pt x="23608" y="13811"/>
                    <a:pt x="22655" y="13811"/>
                  </a:cubicBezTo>
                  <a:close/>
                </a:path>
              </a:pathLst>
            </a:custGeom>
            <a:solidFill>
              <a:srgbClr val="D8C1CA"/>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26C75802-1F9B-460F-8FDF-4358BFF90D78}"/>
                </a:ext>
              </a:extLst>
            </p:cNvPr>
            <p:cNvSpPr/>
            <p:nvPr/>
          </p:nvSpPr>
          <p:spPr>
            <a:xfrm>
              <a:off x="2370793" y="1312613"/>
              <a:ext cx="1513093" cy="2077297"/>
            </a:xfrm>
            <a:custGeom>
              <a:avLst/>
              <a:gdLst>
                <a:gd name="connsiteX0" fmla="*/ 261655 w 561975"/>
                <a:gd name="connsiteY0" fmla="*/ 10954 h 771525"/>
                <a:gd name="connsiteX1" fmla="*/ 149260 w 561975"/>
                <a:gd name="connsiteY1" fmla="*/ 7144 h 771525"/>
                <a:gd name="connsiteX2" fmla="*/ 7337 w 561975"/>
                <a:gd name="connsiteY2" fmla="*/ 700564 h 771525"/>
                <a:gd name="connsiteX3" fmla="*/ 363572 w 561975"/>
                <a:gd name="connsiteY3" fmla="*/ 759619 h 771525"/>
                <a:gd name="connsiteX4" fmla="*/ 562645 w 561975"/>
                <a:gd name="connsiteY4" fmla="*/ 138589 h 771525"/>
                <a:gd name="connsiteX5" fmla="*/ 451202 w 561975"/>
                <a:gd name="connsiteY5" fmla="*/ 70961 h 771525"/>
                <a:gd name="connsiteX6" fmla="*/ 340712 w 561975"/>
                <a:gd name="connsiteY6" fmla="*/ 148114 h 771525"/>
                <a:gd name="connsiteX7" fmla="*/ 261655 w 561975"/>
                <a:gd name="connsiteY7" fmla="*/ 1095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975" h="771525">
                  <a:moveTo>
                    <a:pt x="261655" y="10954"/>
                  </a:moveTo>
                  <a:cubicBezTo>
                    <a:pt x="254035" y="11906"/>
                    <a:pt x="149260" y="7144"/>
                    <a:pt x="149260" y="7144"/>
                  </a:cubicBezTo>
                  <a:cubicBezTo>
                    <a:pt x="129257" y="117634"/>
                    <a:pt x="91157" y="411956"/>
                    <a:pt x="7337" y="700564"/>
                  </a:cubicBezTo>
                  <a:cubicBezTo>
                    <a:pt x="-283" y="727234"/>
                    <a:pt x="218792" y="788194"/>
                    <a:pt x="363572" y="759619"/>
                  </a:cubicBezTo>
                  <a:cubicBezTo>
                    <a:pt x="410245" y="311944"/>
                    <a:pt x="495970" y="314801"/>
                    <a:pt x="562645" y="138589"/>
                  </a:cubicBezTo>
                  <a:cubicBezTo>
                    <a:pt x="566455" y="129064"/>
                    <a:pt x="483587" y="82391"/>
                    <a:pt x="451202" y="70961"/>
                  </a:cubicBezTo>
                  <a:cubicBezTo>
                    <a:pt x="451202" y="70961"/>
                    <a:pt x="414055" y="147161"/>
                    <a:pt x="340712" y="148114"/>
                  </a:cubicBezTo>
                  <a:cubicBezTo>
                    <a:pt x="225460" y="150019"/>
                    <a:pt x="270227" y="10001"/>
                    <a:pt x="261655" y="10954"/>
                  </a:cubicBezTo>
                  <a:close/>
                </a:path>
              </a:pathLst>
            </a:custGeom>
            <a:solidFill>
              <a:srgbClr val="4B5568"/>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B9B6B677-481A-41CE-9DA3-482C82F78C27}"/>
                </a:ext>
              </a:extLst>
            </p:cNvPr>
            <p:cNvSpPr/>
            <p:nvPr/>
          </p:nvSpPr>
          <p:spPr>
            <a:xfrm>
              <a:off x="2555964" y="1512649"/>
              <a:ext cx="974535" cy="1000180"/>
            </a:xfrm>
            <a:custGeom>
              <a:avLst/>
              <a:gdLst>
                <a:gd name="connsiteX0" fmla="*/ 37624 w 361950"/>
                <a:gd name="connsiteY0" fmla="*/ 186214 h 371475"/>
                <a:gd name="connsiteX1" fmla="*/ 7144 w 361950"/>
                <a:gd name="connsiteY1" fmla="*/ 344329 h 371475"/>
                <a:gd name="connsiteX2" fmla="*/ 151924 w 361950"/>
                <a:gd name="connsiteY2" fmla="*/ 369094 h 371475"/>
                <a:gd name="connsiteX3" fmla="*/ 246221 w 361950"/>
                <a:gd name="connsiteY3" fmla="*/ 105251 h 371475"/>
                <a:gd name="connsiteX4" fmla="*/ 330041 w 361950"/>
                <a:gd name="connsiteY4" fmla="*/ 72866 h 371475"/>
                <a:gd name="connsiteX5" fmla="*/ 362426 w 361950"/>
                <a:gd name="connsiteY5" fmla="*/ 25241 h 371475"/>
                <a:gd name="connsiteX6" fmla="*/ 362426 w 361950"/>
                <a:gd name="connsiteY6" fmla="*/ 25241 h 371475"/>
                <a:gd name="connsiteX7" fmla="*/ 270986 w 361950"/>
                <a:gd name="connsiteY7" fmla="*/ 73819 h 371475"/>
                <a:gd name="connsiteX8" fmla="*/ 191929 w 361950"/>
                <a:gd name="connsiteY8" fmla="*/ 12859 h 371475"/>
                <a:gd name="connsiteX9" fmla="*/ 115729 w 361950"/>
                <a:gd name="connsiteY9" fmla="*/ 7144 h 371475"/>
                <a:gd name="connsiteX10" fmla="*/ 37624 w 361950"/>
                <a:gd name="connsiteY10" fmla="*/ 18621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1950" h="371475">
                  <a:moveTo>
                    <a:pt x="37624" y="186214"/>
                  </a:moveTo>
                  <a:cubicBezTo>
                    <a:pt x="29051" y="235744"/>
                    <a:pt x="18574" y="288131"/>
                    <a:pt x="7144" y="344329"/>
                  </a:cubicBezTo>
                  <a:cubicBezTo>
                    <a:pt x="61436" y="353854"/>
                    <a:pt x="151924" y="369094"/>
                    <a:pt x="151924" y="369094"/>
                  </a:cubicBezTo>
                  <a:lnTo>
                    <a:pt x="246221" y="105251"/>
                  </a:lnTo>
                  <a:cubicBezTo>
                    <a:pt x="246221" y="105251"/>
                    <a:pt x="302419" y="96679"/>
                    <a:pt x="330041" y="72866"/>
                  </a:cubicBezTo>
                  <a:cubicBezTo>
                    <a:pt x="357664" y="49054"/>
                    <a:pt x="362426" y="25241"/>
                    <a:pt x="362426" y="25241"/>
                  </a:cubicBezTo>
                  <a:lnTo>
                    <a:pt x="362426" y="25241"/>
                  </a:lnTo>
                  <a:cubicBezTo>
                    <a:pt x="344329" y="47149"/>
                    <a:pt x="313849" y="73819"/>
                    <a:pt x="270986" y="73819"/>
                  </a:cubicBezTo>
                  <a:cubicBezTo>
                    <a:pt x="217646" y="74771"/>
                    <a:pt x="198596" y="45244"/>
                    <a:pt x="191929" y="12859"/>
                  </a:cubicBezTo>
                  <a:lnTo>
                    <a:pt x="115729" y="7144"/>
                  </a:lnTo>
                  <a:lnTo>
                    <a:pt x="37624" y="186214"/>
                  </a:lnTo>
                  <a:close/>
                </a:path>
              </a:pathLst>
            </a:custGeom>
            <a:solidFill>
              <a:srgbClr val="445163"/>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2F17E7EE-77CA-4C15-A114-E65425C3D300}"/>
                </a:ext>
              </a:extLst>
            </p:cNvPr>
            <p:cNvSpPr/>
            <p:nvPr/>
          </p:nvSpPr>
          <p:spPr>
            <a:xfrm>
              <a:off x="2370793" y="1740894"/>
              <a:ext cx="1359219" cy="1641321"/>
            </a:xfrm>
            <a:custGeom>
              <a:avLst/>
              <a:gdLst>
                <a:gd name="connsiteX0" fmla="*/ 18767 w 504825"/>
                <a:gd name="connsiteY0" fmla="*/ 501491 h 609600"/>
                <a:gd name="connsiteX1" fmla="*/ 7337 w 504825"/>
                <a:gd name="connsiteY1" fmla="*/ 542449 h 609600"/>
                <a:gd name="connsiteX2" fmla="*/ 363572 w 504825"/>
                <a:gd name="connsiteY2" fmla="*/ 601504 h 609600"/>
                <a:gd name="connsiteX3" fmla="*/ 501685 w 504825"/>
                <a:gd name="connsiteY3" fmla="*/ 104299 h 609600"/>
                <a:gd name="connsiteX4" fmla="*/ 471205 w 504825"/>
                <a:gd name="connsiteY4" fmla="*/ 7144 h 609600"/>
                <a:gd name="connsiteX5" fmla="*/ 455012 w 504825"/>
                <a:gd name="connsiteY5" fmla="*/ 124301 h 609600"/>
                <a:gd name="connsiteX6" fmla="*/ 405482 w 504825"/>
                <a:gd name="connsiteY6" fmla="*/ 227171 h 609600"/>
                <a:gd name="connsiteX7" fmla="*/ 333092 w 504825"/>
                <a:gd name="connsiteY7" fmla="*/ 546259 h 609600"/>
                <a:gd name="connsiteX8" fmla="*/ 158785 w 504825"/>
                <a:gd name="connsiteY8" fmla="*/ 571024 h 609600"/>
                <a:gd name="connsiteX9" fmla="*/ 18767 w 504825"/>
                <a:gd name="connsiteY9" fmla="*/ 501491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609600">
                  <a:moveTo>
                    <a:pt x="18767" y="501491"/>
                  </a:moveTo>
                  <a:cubicBezTo>
                    <a:pt x="14957" y="514826"/>
                    <a:pt x="11147" y="528161"/>
                    <a:pt x="7337" y="542449"/>
                  </a:cubicBezTo>
                  <a:cubicBezTo>
                    <a:pt x="-283" y="569119"/>
                    <a:pt x="218792" y="630079"/>
                    <a:pt x="363572" y="601504"/>
                  </a:cubicBezTo>
                  <a:cubicBezTo>
                    <a:pt x="396910" y="283369"/>
                    <a:pt x="449297" y="192881"/>
                    <a:pt x="501685" y="104299"/>
                  </a:cubicBezTo>
                  <a:cubicBezTo>
                    <a:pt x="484540" y="50959"/>
                    <a:pt x="471205" y="7144"/>
                    <a:pt x="471205" y="7144"/>
                  </a:cubicBezTo>
                  <a:lnTo>
                    <a:pt x="455012" y="124301"/>
                  </a:lnTo>
                  <a:cubicBezTo>
                    <a:pt x="455012" y="124301"/>
                    <a:pt x="440725" y="150019"/>
                    <a:pt x="405482" y="227171"/>
                  </a:cubicBezTo>
                  <a:cubicBezTo>
                    <a:pt x="370240" y="304324"/>
                    <a:pt x="333092" y="546259"/>
                    <a:pt x="333092" y="546259"/>
                  </a:cubicBezTo>
                  <a:cubicBezTo>
                    <a:pt x="333092" y="546259"/>
                    <a:pt x="258797" y="598646"/>
                    <a:pt x="158785" y="571024"/>
                  </a:cubicBezTo>
                  <a:cubicBezTo>
                    <a:pt x="101635" y="553879"/>
                    <a:pt x="53057" y="526256"/>
                    <a:pt x="18767" y="501491"/>
                  </a:cubicBezTo>
                  <a:close/>
                </a:path>
              </a:pathLst>
            </a:custGeom>
            <a:solidFill>
              <a:srgbClr val="435062"/>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CC74A9F7-1142-47FB-BD4B-A3EB72360D1E}"/>
                </a:ext>
              </a:extLst>
            </p:cNvPr>
            <p:cNvSpPr/>
            <p:nvPr/>
          </p:nvSpPr>
          <p:spPr>
            <a:xfrm>
              <a:off x="3129516" y="476751"/>
              <a:ext cx="692433" cy="948889"/>
            </a:xfrm>
            <a:custGeom>
              <a:avLst/>
              <a:gdLst>
                <a:gd name="connsiteX0" fmla="*/ 93206 w 257175"/>
                <a:gd name="connsiteY0" fmla="*/ 346164 h 352425"/>
                <a:gd name="connsiteX1" fmla="*/ 212269 w 257175"/>
                <a:gd name="connsiteY1" fmla="*/ 217577 h 352425"/>
                <a:gd name="connsiteX2" fmla="*/ 247511 w 257175"/>
                <a:gd name="connsiteY2" fmla="*/ 156617 h 352425"/>
                <a:gd name="connsiteX3" fmla="*/ 189409 w 257175"/>
                <a:gd name="connsiteY3" fmla="*/ 26124 h 352425"/>
                <a:gd name="connsiteX4" fmla="*/ 172264 w 257175"/>
                <a:gd name="connsiteY4" fmla="*/ 17552 h 352425"/>
                <a:gd name="connsiteX5" fmla="*/ 37009 w 257175"/>
                <a:gd name="connsiteY5" fmla="*/ 64224 h 352425"/>
                <a:gd name="connsiteX6" fmla="*/ 27484 w 257175"/>
                <a:gd name="connsiteY6" fmla="*/ 126137 h 352425"/>
                <a:gd name="connsiteX7" fmla="*/ 93206 w 257175"/>
                <a:gd name="connsiteY7" fmla="*/ 34616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175" h="352425">
                  <a:moveTo>
                    <a:pt x="93206" y="346164"/>
                  </a:moveTo>
                  <a:cubicBezTo>
                    <a:pt x="152261" y="357594"/>
                    <a:pt x="201791" y="274727"/>
                    <a:pt x="212269" y="217577"/>
                  </a:cubicBezTo>
                  <a:cubicBezTo>
                    <a:pt x="243701" y="189002"/>
                    <a:pt x="245606" y="169952"/>
                    <a:pt x="247511" y="156617"/>
                  </a:cubicBezTo>
                  <a:cubicBezTo>
                    <a:pt x="272276" y="106134"/>
                    <a:pt x="239891" y="49937"/>
                    <a:pt x="189409" y="26124"/>
                  </a:cubicBezTo>
                  <a:cubicBezTo>
                    <a:pt x="183694" y="23267"/>
                    <a:pt x="177979" y="20409"/>
                    <a:pt x="172264" y="17552"/>
                  </a:cubicBezTo>
                  <a:cubicBezTo>
                    <a:pt x="121781" y="-7213"/>
                    <a:pt x="61774" y="13742"/>
                    <a:pt x="37009" y="64224"/>
                  </a:cubicBezTo>
                  <a:cubicBezTo>
                    <a:pt x="24626" y="89942"/>
                    <a:pt x="39866" y="100419"/>
                    <a:pt x="27484" y="126137"/>
                  </a:cubicBezTo>
                  <a:cubicBezTo>
                    <a:pt x="7481" y="209004"/>
                    <a:pt x="-26809" y="315684"/>
                    <a:pt x="93206" y="346164"/>
                  </a:cubicBezTo>
                  <a:close/>
                </a:path>
              </a:pathLst>
            </a:custGeom>
            <a:solidFill>
              <a:srgbClr val="D8C1CA"/>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C5435563-A5AD-4675-986F-CF89174FE1D7}"/>
                </a:ext>
              </a:extLst>
            </p:cNvPr>
            <p:cNvSpPr/>
            <p:nvPr/>
          </p:nvSpPr>
          <p:spPr>
            <a:xfrm>
              <a:off x="3129344" y="856121"/>
              <a:ext cx="410330" cy="564204"/>
            </a:xfrm>
            <a:custGeom>
              <a:avLst/>
              <a:gdLst>
                <a:gd name="connsiteX0" fmla="*/ 93271 w 152400"/>
                <a:gd name="connsiteY0" fmla="*/ 205264 h 209550"/>
                <a:gd name="connsiteX1" fmla="*/ 146611 w 152400"/>
                <a:gd name="connsiteY1" fmla="*/ 190976 h 209550"/>
                <a:gd name="connsiteX2" fmla="*/ 19928 w 152400"/>
                <a:gd name="connsiteY2" fmla="*/ 106204 h 209550"/>
                <a:gd name="connsiteX3" fmla="*/ 37073 w 152400"/>
                <a:gd name="connsiteY3" fmla="*/ 41434 h 209550"/>
                <a:gd name="connsiteX4" fmla="*/ 40883 w 152400"/>
                <a:gd name="connsiteY4" fmla="*/ 7144 h 209550"/>
                <a:gd name="connsiteX5" fmla="*/ 12308 w 152400"/>
                <a:gd name="connsiteY5" fmla="*/ 52864 h 209550"/>
                <a:gd name="connsiteX6" fmla="*/ 93271 w 152400"/>
                <a:gd name="connsiteY6" fmla="*/ 20526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09550">
                  <a:moveTo>
                    <a:pt x="93271" y="205264"/>
                  </a:moveTo>
                  <a:cubicBezTo>
                    <a:pt x="112321" y="209074"/>
                    <a:pt x="130418" y="202406"/>
                    <a:pt x="146611" y="190976"/>
                  </a:cubicBezTo>
                  <a:cubicBezTo>
                    <a:pt x="103748" y="196691"/>
                    <a:pt x="44693" y="187166"/>
                    <a:pt x="19928" y="106204"/>
                  </a:cubicBezTo>
                  <a:cubicBezTo>
                    <a:pt x="15166" y="90011"/>
                    <a:pt x="37073" y="41434"/>
                    <a:pt x="37073" y="41434"/>
                  </a:cubicBezTo>
                  <a:lnTo>
                    <a:pt x="40883" y="7144"/>
                  </a:lnTo>
                  <a:cubicBezTo>
                    <a:pt x="40883" y="7144"/>
                    <a:pt x="27548" y="27146"/>
                    <a:pt x="12308" y="52864"/>
                  </a:cubicBezTo>
                  <a:cubicBezTo>
                    <a:pt x="-74" y="118586"/>
                    <a:pt x="3736" y="182404"/>
                    <a:pt x="93271" y="205264"/>
                  </a:cubicBezTo>
                  <a:close/>
                </a:path>
              </a:pathLst>
            </a:custGeom>
            <a:solidFill>
              <a:srgbClr val="D8BCC4"/>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903227FD-9097-4707-9047-6D19B93EFB6A}"/>
                </a:ext>
              </a:extLst>
            </p:cNvPr>
            <p:cNvSpPr/>
            <p:nvPr/>
          </p:nvSpPr>
          <p:spPr>
            <a:xfrm>
              <a:off x="3610833" y="1619944"/>
              <a:ext cx="897598" cy="1513093"/>
            </a:xfrm>
            <a:custGeom>
              <a:avLst/>
              <a:gdLst>
                <a:gd name="connsiteX0" fmla="*/ 165901 w 333375"/>
                <a:gd name="connsiteY0" fmla="*/ 297811 h 561975"/>
                <a:gd name="connsiteX1" fmla="*/ 334494 w 333375"/>
                <a:gd name="connsiteY1" fmla="*/ 520696 h 561975"/>
                <a:gd name="connsiteX2" fmla="*/ 291631 w 333375"/>
                <a:gd name="connsiteY2" fmla="*/ 563558 h 561975"/>
                <a:gd name="connsiteX3" fmla="*/ 86844 w 333375"/>
                <a:gd name="connsiteY3" fmla="*/ 352103 h 561975"/>
                <a:gd name="connsiteX4" fmla="*/ 9691 w 333375"/>
                <a:gd name="connsiteY4" fmla="*/ 108264 h 561975"/>
                <a:gd name="connsiteX5" fmla="*/ 48744 w 333375"/>
                <a:gd name="connsiteY5" fmla="*/ 13014 h 561975"/>
                <a:gd name="connsiteX6" fmla="*/ 103036 w 333375"/>
                <a:gd name="connsiteY6" fmla="*/ 24444 h 561975"/>
                <a:gd name="connsiteX7" fmla="*/ 165901 w 333375"/>
                <a:gd name="connsiteY7" fmla="*/ 297811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375" h="561975">
                  <a:moveTo>
                    <a:pt x="165901" y="297811"/>
                  </a:moveTo>
                  <a:lnTo>
                    <a:pt x="334494" y="520696"/>
                  </a:lnTo>
                  <a:lnTo>
                    <a:pt x="291631" y="563558"/>
                  </a:lnTo>
                  <a:lnTo>
                    <a:pt x="86844" y="352103"/>
                  </a:lnTo>
                  <a:cubicBezTo>
                    <a:pt x="84939" y="351151"/>
                    <a:pt x="23979" y="198751"/>
                    <a:pt x="9691" y="108264"/>
                  </a:cubicBezTo>
                  <a:cubicBezTo>
                    <a:pt x="-1739" y="36826"/>
                    <a:pt x="27789" y="24444"/>
                    <a:pt x="48744" y="13014"/>
                  </a:cubicBezTo>
                  <a:cubicBezTo>
                    <a:pt x="81129" y="-5084"/>
                    <a:pt x="103036" y="24444"/>
                    <a:pt x="103036" y="24444"/>
                  </a:cubicBezTo>
                  <a:cubicBezTo>
                    <a:pt x="115419" y="113026"/>
                    <a:pt x="165901" y="297811"/>
                    <a:pt x="165901" y="297811"/>
                  </a:cubicBezTo>
                  <a:close/>
                </a:path>
              </a:pathLst>
            </a:custGeom>
            <a:solidFill>
              <a:srgbClr val="4B5568"/>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7C34F145-59F0-463B-9A18-FBF05AD46A30}"/>
                </a:ext>
              </a:extLst>
            </p:cNvPr>
            <p:cNvSpPr/>
            <p:nvPr/>
          </p:nvSpPr>
          <p:spPr>
            <a:xfrm>
              <a:off x="3609999" y="1740894"/>
              <a:ext cx="769369" cy="1333574"/>
            </a:xfrm>
            <a:custGeom>
              <a:avLst/>
              <a:gdLst>
                <a:gd name="connsiteX0" fmla="*/ 263366 w 285750"/>
                <a:gd name="connsiteY0" fmla="*/ 488156 h 495300"/>
                <a:gd name="connsiteX1" fmla="*/ 87154 w 285750"/>
                <a:gd name="connsiteY1" fmla="*/ 306229 h 495300"/>
                <a:gd name="connsiteX2" fmla="*/ 10001 w 285750"/>
                <a:gd name="connsiteY2" fmla="*/ 62389 h 495300"/>
                <a:gd name="connsiteX3" fmla="*/ 7144 w 285750"/>
                <a:gd name="connsiteY3" fmla="*/ 30956 h 495300"/>
                <a:gd name="connsiteX4" fmla="*/ 10954 w 285750"/>
                <a:gd name="connsiteY4" fmla="*/ 7144 h 495300"/>
                <a:gd name="connsiteX5" fmla="*/ 10954 w 285750"/>
                <a:gd name="connsiteY5" fmla="*/ 7144 h 495300"/>
                <a:gd name="connsiteX6" fmla="*/ 113824 w 285750"/>
                <a:gd name="connsiteY6" fmla="*/ 289084 h 495300"/>
                <a:gd name="connsiteX7" fmla="*/ 280511 w 285750"/>
                <a:gd name="connsiteY7" fmla="*/ 471964 h 495300"/>
                <a:gd name="connsiteX8" fmla="*/ 263366 w 285750"/>
                <a:gd name="connsiteY8" fmla="*/ 48815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750" h="495300">
                  <a:moveTo>
                    <a:pt x="263366" y="488156"/>
                  </a:moveTo>
                  <a:lnTo>
                    <a:pt x="87154" y="306229"/>
                  </a:lnTo>
                  <a:cubicBezTo>
                    <a:pt x="85249" y="305276"/>
                    <a:pt x="24289" y="152876"/>
                    <a:pt x="10001" y="62389"/>
                  </a:cubicBezTo>
                  <a:cubicBezTo>
                    <a:pt x="8096" y="50006"/>
                    <a:pt x="7144" y="39529"/>
                    <a:pt x="7144" y="30956"/>
                  </a:cubicBezTo>
                  <a:lnTo>
                    <a:pt x="10954" y="7144"/>
                  </a:lnTo>
                  <a:lnTo>
                    <a:pt x="10954" y="7144"/>
                  </a:lnTo>
                  <a:cubicBezTo>
                    <a:pt x="10954" y="7144"/>
                    <a:pt x="86201" y="255746"/>
                    <a:pt x="113824" y="289084"/>
                  </a:cubicBezTo>
                  <a:cubicBezTo>
                    <a:pt x="141446" y="322421"/>
                    <a:pt x="280511" y="471964"/>
                    <a:pt x="280511" y="471964"/>
                  </a:cubicBezTo>
                  <a:lnTo>
                    <a:pt x="263366" y="488156"/>
                  </a:lnTo>
                  <a:close/>
                </a:path>
              </a:pathLst>
            </a:custGeom>
            <a:solidFill>
              <a:srgbClr val="435062"/>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616E8B2C-CB9A-4B8D-956B-BC2CE40F1833}"/>
                </a:ext>
              </a:extLst>
            </p:cNvPr>
            <p:cNvSpPr/>
            <p:nvPr/>
          </p:nvSpPr>
          <p:spPr>
            <a:xfrm>
              <a:off x="3077700" y="405035"/>
              <a:ext cx="743724" cy="718078"/>
            </a:xfrm>
            <a:custGeom>
              <a:avLst/>
              <a:gdLst>
                <a:gd name="connsiteX0" fmla="*/ 99116 w 276225"/>
                <a:gd name="connsiteY0" fmla="*/ 10851 h 266700"/>
                <a:gd name="connsiteX1" fmla="*/ 50539 w 276225"/>
                <a:gd name="connsiteY1" fmla="*/ 46093 h 266700"/>
                <a:gd name="connsiteX2" fmla="*/ 13391 w 276225"/>
                <a:gd name="connsiteY2" fmla="*/ 206113 h 266700"/>
                <a:gd name="connsiteX3" fmla="*/ 28631 w 276225"/>
                <a:gd name="connsiteY3" fmla="*/ 264216 h 266700"/>
                <a:gd name="connsiteX4" fmla="*/ 37204 w 276225"/>
                <a:gd name="connsiteY4" fmla="*/ 161346 h 266700"/>
                <a:gd name="connsiteX5" fmla="*/ 51491 w 276225"/>
                <a:gd name="connsiteY5" fmla="*/ 216591 h 266700"/>
                <a:gd name="connsiteX6" fmla="*/ 106736 w 276225"/>
                <a:gd name="connsiteY6" fmla="*/ 96576 h 266700"/>
                <a:gd name="connsiteX7" fmla="*/ 277234 w 276225"/>
                <a:gd name="connsiteY7" fmla="*/ 111816 h 266700"/>
                <a:gd name="connsiteX8" fmla="*/ 99116 w 276225"/>
                <a:gd name="connsiteY8" fmla="*/ 10851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25" h="266700">
                  <a:moveTo>
                    <a:pt x="99116" y="10851"/>
                  </a:moveTo>
                  <a:cubicBezTo>
                    <a:pt x="47681" y="18471"/>
                    <a:pt x="50539" y="46093"/>
                    <a:pt x="50539" y="46093"/>
                  </a:cubicBezTo>
                  <a:cubicBezTo>
                    <a:pt x="56" y="60381"/>
                    <a:pt x="2914" y="145153"/>
                    <a:pt x="13391" y="206113"/>
                  </a:cubicBezTo>
                  <a:cubicBezTo>
                    <a:pt x="13391" y="206113"/>
                    <a:pt x="26726" y="255643"/>
                    <a:pt x="28631" y="264216"/>
                  </a:cubicBezTo>
                  <a:cubicBezTo>
                    <a:pt x="38156" y="245166"/>
                    <a:pt x="28631" y="180396"/>
                    <a:pt x="37204" y="161346"/>
                  </a:cubicBezTo>
                  <a:cubicBezTo>
                    <a:pt x="37204" y="161346"/>
                    <a:pt x="45776" y="208018"/>
                    <a:pt x="51491" y="216591"/>
                  </a:cubicBezTo>
                  <a:cubicBezTo>
                    <a:pt x="52444" y="217543"/>
                    <a:pt x="98164" y="126103"/>
                    <a:pt x="106736" y="96576"/>
                  </a:cubicBezTo>
                  <a:cubicBezTo>
                    <a:pt x="162934" y="115626"/>
                    <a:pt x="275329" y="192778"/>
                    <a:pt x="277234" y="111816"/>
                  </a:cubicBezTo>
                  <a:cubicBezTo>
                    <a:pt x="264851" y="43236"/>
                    <a:pt x="183889" y="-7247"/>
                    <a:pt x="99116" y="10851"/>
                  </a:cubicBezTo>
                  <a:close/>
                </a:path>
              </a:pathLst>
            </a:custGeom>
            <a:solidFill>
              <a:srgbClr val="213444"/>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F66E38BD-5F25-4222-9812-B464CC5CD092}"/>
                </a:ext>
              </a:extLst>
            </p:cNvPr>
            <p:cNvSpPr/>
            <p:nvPr/>
          </p:nvSpPr>
          <p:spPr>
            <a:xfrm>
              <a:off x="817189" y="2043513"/>
              <a:ext cx="435976" cy="769369"/>
            </a:xfrm>
            <a:custGeom>
              <a:avLst/>
              <a:gdLst>
                <a:gd name="connsiteX0" fmla="*/ 7144 w 161925"/>
                <a:gd name="connsiteY0" fmla="*/ 221456 h 285750"/>
                <a:gd name="connsiteX1" fmla="*/ 64294 w 161925"/>
                <a:gd name="connsiteY1" fmla="*/ 7144 h 285750"/>
                <a:gd name="connsiteX2" fmla="*/ 153829 w 161925"/>
                <a:gd name="connsiteY2" fmla="*/ 143351 h 285750"/>
                <a:gd name="connsiteX3" fmla="*/ 156686 w 161925"/>
                <a:gd name="connsiteY3" fmla="*/ 287179 h 285750"/>
                <a:gd name="connsiteX4" fmla="*/ 7144 w 161925"/>
                <a:gd name="connsiteY4" fmla="*/ 221456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285750">
                  <a:moveTo>
                    <a:pt x="7144" y="221456"/>
                  </a:moveTo>
                  <a:lnTo>
                    <a:pt x="64294" y="7144"/>
                  </a:lnTo>
                  <a:cubicBezTo>
                    <a:pt x="93821" y="52864"/>
                    <a:pt x="123349" y="97631"/>
                    <a:pt x="153829" y="143351"/>
                  </a:cubicBezTo>
                  <a:cubicBezTo>
                    <a:pt x="123349" y="193834"/>
                    <a:pt x="125254" y="241459"/>
                    <a:pt x="156686" y="287179"/>
                  </a:cubicBezTo>
                  <a:lnTo>
                    <a:pt x="7144" y="221456"/>
                  </a:lnTo>
                  <a:close/>
                </a:path>
              </a:pathLst>
            </a:custGeom>
            <a:solidFill>
              <a:srgbClr val="D4AEB3"/>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AC1B102E-8C68-4771-9742-FCBD85777180}"/>
                </a:ext>
              </a:extLst>
            </p:cNvPr>
            <p:cNvSpPr/>
            <p:nvPr/>
          </p:nvSpPr>
          <p:spPr>
            <a:xfrm>
              <a:off x="939004" y="1561356"/>
              <a:ext cx="769369" cy="1077117"/>
            </a:xfrm>
            <a:custGeom>
              <a:avLst/>
              <a:gdLst>
                <a:gd name="connsiteX0" fmla="*/ 146686 w 285750"/>
                <a:gd name="connsiteY0" fmla="*/ 399581 h 400050"/>
                <a:gd name="connsiteX1" fmla="*/ 246698 w 285750"/>
                <a:gd name="connsiteY1" fmla="*/ 304331 h 400050"/>
                <a:gd name="connsiteX2" fmla="*/ 286703 w 285750"/>
                <a:gd name="connsiteY2" fmla="*/ 287186 h 400050"/>
                <a:gd name="connsiteX3" fmla="*/ 249556 w 285750"/>
                <a:gd name="connsiteY3" fmla="*/ 215748 h 400050"/>
                <a:gd name="connsiteX4" fmla="*/ 286703 w 285750"/>
                <a:gd name="connsiteY4" fmla="*/ 151931 h 400050"/>
                <a:gd name="connsiteX5" fmla="*/ 165736 w 285750"/>
                <a:gd name="connsiteY5" fmla="*/ 12866 h 400050"/>
                <a:gd name="connsiteX6" fmla="*/ 143828 w 285750"/>
                <a:gd name="connsiteY6" fmla="*/ 9056 h 400050"/>
                <a:gd name="connsiteX7" fmla="*/ 7621 w 285750"/>
                <a:gd name="connsiteY7" fmla="*/ 101448 h 400050"/>
                <a:gd name="connsiteX8" fmla="*/ 43816 w 285750"/>
                <a:gd name="connsiteY8" fmla="*/ 228131 h 400050"/>
                <a:gd name="connsiteX9" fmla="*/ 146686 w 285750"/>
                <a:gd name="connsiteY9" fmla="*/ 39958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750" h="400050">
                  <a:moveTo>
                    <a:pt x="146686" y="399581"/>
                  </a:moveTo>
                  <a:cubicBezTo>
                    <a:pt x="177166" y="404343"/>
                    <a:pt x="237173" y="352908"/>
                    <a:pt x="246698" y="304331"/>
                  </a:cubicBezTo>
                  <a:cubicBezTo>
                    <a:pt x="260986" y="299568"/>
                    <a:pt x="277178" y="300521"/>
                    <a:pt x="286703" y="287186"/>
                  </a:cubicBezTo>
                  <a:cubicBezTo>
                    <a:pt x="294323" y="275756"/>
                    <a:pt x="247651" y="273851"/>
                    <a:pt x="249556" y="215748"/>
                  </a:cubicBezTo>
                  <a:cubicBezTo>
                    <a:pt x="252413" y="197651"/>
                    <a:pt x="283846" y="170981"/>
                    <a:pt x="286703" y="151931"/>
                  </a:cubicBezTo>
                  <a:cubicBezTo>
                    <a:pt x="298133" y="89066"/>
                    <a:pt x="228601" y="25248"/>
                    <a:pt x="165736" y="12866"/>
                  </a:cubicBezTo>
                  <a:cubicBezTo>
                    <a:pt x="158116" y="11913"/>
                    <a:pt x="151448" y="10008"/>
                    <a:pt x="143828" y="9056"/>
                  </a:cubicBezTo>
                  <a:cubicBezTo>
                    <a:pt x="80963" y="-2374"/>
                    <a:pt x="20003" y="38583"/>
                    <a:pt x="7621" y="101448"/>
                  </a:cubicBezTo>
                  <a:cubicBezTo>
                    <a:pt x="1906" y="132881"/>
                    <a:pt x="49531" y="195746"/>
                    <a:pt x="43816" y="228131"/>
                  </a:cubicBezTo>
                  <a:cubicBezTo>
                    <a:pt x="23813" y="302426"/>
                    <a:pt x="55246" y="378626"/>
                    <a:pt x="146686" y="399581"/>
                  </a:cubicBezTo>
                  <a:close/>
                </a:path>
              </a:pathLst>
            </a:custGeom>
            <a:solidFill>
              <a:srgbClr val="D8C1CA"/>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5031A117-484F-4D2C-831B-A53367ED93F6}"/>
                </a:ext>
              </a:extLst>
            </p:cNvPr>
            <p:cNvSpPr/>
            <p:nvPr/>
          </p:nvSpPr>
          <p:spPr>
            <a:xfrm>
              <a:off x="1383956" y="2008961"/>
              <a:ext cx="282102" cy="102583"/>
            </a:xfrm>
            <a:custGeom>
              <a:avLst/>
              <a:gdLst>
                <a:gd name="connsiteX0" fmla="*/ 7144 w 104775"/>
                <a:gd name="connsiteY0" fmla="*/ 22835 h 38100"/>
                <a:gd name="connsiteX1" fmla="*/ 47149 w 104775"/>
                <a:gd name="connsiteY1" fmla="*/ 23787 h 38100"/>
                <a:gd name="connsiteX2" fmla="*/ 90011 w 104775"/>
                <a:gd name="connsiteY2" fmla="*/ 38075 h 38100"/>
                <a:gd name="connsiteX3" fmla="*/ 95726 w 104775"/>
                <a:gd name="connsiteY3" fmla="*/ 21882 h 38100"/>
                <a:gd name="connsiteX4" fmla="*/ 35719 w 104775"/>
                <a:gd name="connsiteY4" fmla="*/ 7595 h 38100"/>
                <a:gd name="connsiteX5" fmla="*/ 7144 w 104775"/>
                <a:gd name="connsiteY5" fmla="*/ 2283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38100">
                  <a:moveTo>
                    <a:pt x="7144" y="22835"/>
                  </a:moveTo>
                  <a:cubicBezTo>
                    <a:pt x="7144" y="22835"/>
                    <a:pt x="26194" y="19025"/>
                    <a:pt x="47149" y="23787"/>
                  </a:cubicBezTo>
                  <a:cubicBezTo>
                    <a:pt x="68104" y="28550"/>
                    <a:pt x="81439" y="42837"/>
                    <a:pt x="90011" y="38075"/>
                  </a:cubicBezTo>
                  <a:cubicBezTo>
                    <a:pt x="98584" y="33312"/>
                    <a:pt x="106204" y="27597"/>
                    <a:pt x="95726" y="21882"/>
                  </a:cubicBezTo>
                  <a:cubicBezTo>
                    <a:pt x="85249" y="16167"/>
                    <a:pt x="61436" y="4737"/>
                    <a:pt x="35719" y="7595"/>
                  </a:cubicBezTo>
                  <a:cubicBezTo>
                    <a:pt x="10001" y="9500"/>
                    <a:pt x="7144" y="22835"/>
                    <a:pt x="7144" y="22835"/>
                  </a:cubicBezTo>
                  <a:close/>
                </a:path>
              </a:pathLst>
            </a:custGeom>
            <a:solidFill>
              <a:srgbClr val="333333"/>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EE90D129-611F-495F-8380-E18B5D968408}"/>
                </a:ext>
              </a:extLst>
            </p:cNvPr>
            <p:cNvSpPr/>
            <p:nvPr/>
          </p:nvSpPr>
          <p:spPr>
            <a:xfrm>
              <a:off x="1471133" y="2082311"/>
              <a:ext cx="102583" cy="102583"/>
            </a:xfrm>
            <a:custGeom>
              <a:avLst/>
              <a:gdLst>
                <a:gd name="connsiteX0" fmla="*/ 33821 w 38100"/>
                <a:gd name="connsiteY0" fmla="*/ 27977 h 38100"/>
                <a:gd name="connsiteX1" fmla="*/ 15724 w 38100"/>
                <a:gd name="connsiteY1" fmla="*/ 38454 h 38100"/>
                <a:gd name="connsiteX2" fmla="*/ 8104 w 38100"/>
                <a:gd name="connsiteY2" fmla="*/ 18452 h 38100"/>
                <a:gd name="connsiteX3" fmla="*/ 26201 w 38100"/>
                <a:gd name="connsiteY3" fmla="*/ 7975 h 38100"/>
                <a:gd name="connsiteX4" fmla="*/ 33821 w 38100"/>
                <a:gd name="connsiteY4" fmla="*/ 2797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3821" y="27977"/>
                  </a:moveTo>
                  <a:cubicBezTo>
                    <a:pt x="30964" y="36550"/>
                    <a:pt x="22391" y="41312"/>
                    <a:pt x="15724" y="38454"/>
                  </a:cubicBezTo>
                  <a:cubicBezTo>
                    <a:pt x="9056" y="35597"/>
                    <a:pt x="5246" y="27025"/>
                    <a:pt x="8104" y="18452"/>
                  </a:cubicBezTo>
                  <a:cubicBezTo>
                    <a:pt x="10961" y="9879"/>
                    <a:pt x="19534" y="5117"/>
                    <a:pt x="26201" y="7975"/>
                  </a:cubicBezTo>
                  <a:cubicBezTo>
                    <a:pt x="33821" y="10832"/>
                    <a:pt x="36679" y="19404"/>
                    <a:pt x="33821" y="27977"/>
                  </a:cubicBezTo>
                  <a:close/>
                </a:path>
              </a:pathLst>
            </a:custGeom>
            <a:solidFill>
              <a:srgbClr val="333333"/>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8F78DA75-1D79-45DD-9653-D5C19BC2A6D0}"/>
                </a:ext>
              </a:extLst>
            </p:cNvPr>
            <p:cNvSpPr/>
            <p:nvPr/>
          </p:nvSpPr>
          <p:spPr>
            <a:xfrm>
              <a:off x="1506388" y="2104408"/>
              <a:ext cx="51291" cy="76937"/>
            </a:xfrm>
            <a:custGeom>
              <a:avLst/>
              <a:gdLst>
                <a:gd name="connsiteX0" fmla="*/ 19774 w 19050"/>
                <a:gd name="connsiteY0" fmla="*/ 16911 h 28575"/>
                <a:gd name="connsiteX1" fmla="*/ 11202 w 19050"/>
                <a:gd name="connsiteY1" fmla="*/ 21674 h 28575"/>
                <a:gd name="connsiteX2" fmla="*/ 7392 w 19050"/>
                <a:gd name="connsiteY2" fmla="*/ 12149 h 28575"/>
                <a:gd name="connsiteX3" fmla="*/ 15964 w 19050"/>
                <a:gd name="connsiteY3" fmla="*/ 7386 h 28575"/>
                <a:gd name="connsiteX4" fmla="*/ 19774 w 19050"/>
                <a:gd name="connsiteY4" fmla="*/ 1691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8575">
                  <a:moveTo>
                    <a:pt x="19774" y="16911"/>
                  </a:moveTo>
                  <a:cubicBezTo>
                    <a:pt x="17869" y="20722"/>
                    <a:pt x="14059" y="22627"/>
                    <a:pt x="11202" y="21674"/>
                  </a:cubicBezTo>
                  <a:cubicBezTo>
                    <a:pt x="8344" y="20722"/>
                    <a:pt x="6439" y="15959"/>
                    <a:pt x="7392" y="12149"/>
                  </a:cubicBezTo>
                  <a:cubicBezTo>
                    <a:pt x="9297" y="8339"/>
                    <a:pt x="13107" y="6434"/>
                    <a:pt x="15964" y="7386"/>
                  </a:cubicBezTo>
                  <a:cubicBezTo>
                    <a:pt x="19774" y="9292"/>
                    <a:pt x="21679" y="13102"/>
                    <a:pt x="19774" y="16911"/>
                  </a:cubicBezTo>
                  <a:close/>
                </a:path>
              </a:pathLst>
            </a:custGeom>
            <a:solidFill>
              <a:srgbClr val="F2F2F2"/>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7B48DB1D-CE1A-4054-BE5B-BAD2F56DD9CE}"/>
                </a:ext>
              </a:extLst>
            </p:cNvPr>
            <p:cNvSpPr/>
            <p:nvPr/>
          </p:nvSpPr>
          <p:spPr>
            <a:xfrm>
              <a:off x="1196745" y="4305459"/>
              <a:ext cx="1359219" cy="1949069"/>
            </a:xfrm>
            <a:custGeom>
              <a:avLst/>
              <a:gdLst>
                <a:gd name="connsiteX0" fmla="*/ 38576 w 504825"/>
                <a:gd name="connsiteY0" fmla="*/ 7144 h 723900"/>
                <a:gd name="connsiteX1" fmla="*/ 7144 w 504825"/>
                <a:gd name="connsiteY1" fmla="*/ 143351 h 723900"/>
                <a:gd name="connsiteX2" fmla="*/ 365284 w 504825"/>
                <a:gd name="connsiteY2" fmla="*/ 222409 h 723900"/>
                <a:gd name="connsiteX3" fmla="*/ 313849 w 504825"/>
                <a:gd name="connsiteY3" fmla="*/ 710089 h 723900"/>
                <a:gd name="connsiteX4" fmla="*/ 394811 w 504825"/>
                <a:gd name="connsiteY4" fmla="*/ 686276 h 723900"/>
                <a:gd name="connsiteX5" fmla="*/ 503396 w 504825"/>
                <a:gd name="connsiteY5" fmla="*/ 241459 h 723900"/>
                <a:gd name="connsiteX6" fmla="*/ 478631 w 504825"/>
                <a:gd name="connsiteY6" fmla="*/ 171926 h 723900"/>
                <a:gd name="connsiteX7" fmla="*/ 38576 w 504825"/>
                <a:gd name="connsiteY7" fmla="*/ 7144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825" h="723900">
                  <a:moveTo>
                    <a:pt x="38576" y="7144"/>
                  </a:moveTo>
                  <a:lnTo>
                    <a:pt x="7144" y="143351"/>
                  </a:lnTo>
                  <a:lnTo>
                    <a:pt x="365284" y="222409"/>
                  </a:lnTo>
                  <a:cubicBezTo>
                    <a:pt x="338614" y="371951"/>
                    <a:pt x="327184" y="600551"/>
                    <a:pt x="313849" y="710089"/>
                  </a:cubicBezTo>
                  <a:cubicBezTo>
                    <a:pt x="337661" y="730091"/>
                    <a:pt x="372904" y="732949"/>
                    <a:pt x="394811" y="686276"/>
                  </a:cubicBezTo>
                  <a:lnTo>
                    <a:pt x="503396" y="241459"/>
                  </a:lnTo>
                  <a:cubicBezTo>
                    <a:pt x="511969" y="215741"/>
                    <a:pt x="501491" y="187166"/>
                    <a:pt x="478631" y="171926"/>
                  </a:cubicBezTo>
                  <a:lnTo>
                    <a:pt x="38576" y="7144"/>
                  </a:lnTo>
                  <a:close/>
                </a:path>
              </a:pathLst>
            </a:custGeom>
            <a:solidFill>
              <a:srgbClr val="0B1417"/>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E17F73CC-36F1-4532-A701-CC20B377F6DB}"/>
                </a:ext>
              </a:extLst>
            </p:cNvPr>
            <p:cNvSpPr/>
            <p:nvPr/>
          </p:nvSpPr>
          <p:spPr>
            <a:xfrm>
              <a:off x="2012276" y="6082704"/>
              <a:ext cx="718078" cy="359039"/>
            </a:xfrm>
            <a:custGeom>
              <a:avLst/>
              <a:gdLst>
                <a:gd name="connsiteX0" fmla="*/ 7144 w 266700"/>
                <a:gd name="connsiteY0" fmla="*/ 43339 h 133350"/>
                <a:gd name="connsiteX1" fmla="*/ 10001 w 266700"/>
                <a:gd name="connsiteY1" fmla="*/ 127159 h 133350"/>
                <a:gd name="connsiteX2" fmla="*/ 103346 w 266700"/>
                <a:gd name="connsiteY2" fmla="*/ 128111 h 133350"/>
                <a:gd name="connsiteX3" fmla="*/ 106204 w 266700"/>
                <a:gd name="connsiteY3" fmla="*/ 121444 h 133350"/>
                <a:gd name="connsiteX4" fmla="*/ 137636 w 266700"/>
                <a:gd name="connsiteY4" fmla="*/ 127159 h 133350"/>
                <a:gd name="connsiteX5" fmla="*/ 246221 w 266700"/>
                <a:gd name="connsiteY5" fmla="*/ 127159 h 133350"/>
                <a:gd name="connsiteX6" fmla="*/ 252889 w 266700"/>
                <a:gd name="connsiteY6" fmla="*/ 103346 h 133350"/>
                <a:gd name="connsiteX7" fmla="*/ 90011 w 266700"/>
                <a:gd name="connsiteY7" fmla="*/ 7144 h 133350"/>
                <a:gd name="connsiteX8" fmla="*/ 66199 w 266700"/>
                <a:gd name="connsiteY8" fmla="*/ 39529 h 133350"/>
                <a:gd name="connsiteX9" fmla="*/ 7144 w 266700"/>
                <a:gd name="connsiteY9" fmla="*/ 4333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133350">
                  <a:moveTo>
                    <a:pt x="7144" y="43339"/>
                  </a:moveTo>
                  <a:cubicBezTo>
                    <a:pt x="8096" y="70961"/>
                    <a:pt x="9049" y="99536"/>
                    <a:pt x="10001" y="127159"/>
                  </a:cubicBezTo>
                  <a:cubicBezTo>
                    <a:pt x="41434" y="127159"/>
                    <a:pt x="71914" y="128111"/>
                    <a:pt x="103346" y="128111"/>
                  </a:cubicBezTo>
                  <a:cubicBezTo>
                    <a:pt x="104299" y="126206"/>
                    <a:pt x="105251" y="123349"/>
                    <a:pt x="106204" y="121444"/>
                  </a:cubicBezTo>
                  <a:cubicBezTo>
                    <a:pt x="110014" y="122396"/>
                    <a:pt x="123349" y="126206"/>
                    <a:pt x="137636" y="127159"/>
                  </a:cubicBezTo>
                  <a:cubicBezTo>
                    <a:pt x="139541" y="127159"/>
                    <a:pt x="239554" y="129064"/>
                    <a:pt x="246221" y="127159"/>
                  </a:cubicBezTo>
                  <a:cubicBezTo>
                    <a:pt x="264319" y="126206"/>
                    <a:pt x="268129" y="104299"/>
                    <a:pt x="252889" y="103346"/>
                  </a:cubicBezTo>
                  <a:cubicBezTo>
                    <a:pt x="176689" y="79534"/>
                    <a:pt x="143351" y="60484"/>
                    <a:pt x="90011" y="7144"/>
                  </a:cubicBezTo>
                  <a:cubicBezTo>
                    <a:pt x="82391" y="9049"/>
                    <a:pt x="74771" y="37624"/>
                    <a:pt x="66199" y="39529"/>
                  </a:cubicBezTo>
                  <a:cubicBezTo>
                    <a:pt x="47149" y="44291"/>
                    <a:pt x="25241" y="38576"/>
                    <a:pt x="7144" y="43339"/>
                  </a:cubicBezTo>
                  <a:close/>
                </a:path>
              </a:pathLst>
            </a:custGeom>
            <a:solidFill>
              <a:srgbClr val="172022"/>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A17FCB6A-E02D-4A8E-AB67-9F73C0733C69}"/>
                </a:ext>
              </a:extLst>
            </p:cNvPr>
            <p:cNvSpPr/>
            <p:nvPr/>
          </p:nvSpPr>
          <p:spPr>
            <a:xfrm>
              <a:off x="594450" y="4287509"/>
              <a:ext cx="2385045" cy="1897778"/>
            </a:xfrm>
            <a:custGeom>
              <a:avLst/>
              <a:gdLst>
                <a:gd name="connsiteX0" fmla="*/ 717568 w 885825"/>
                <a:gd name="connsiteY0" fmla="*/ 99536 h 704850"/>
                <a:gd name="connsiteX1" fmla="*/ 289896 w 885825"/>
                <a:gd name="connsiteY1" fmla="*/ 27146 h 704850"/>
                <a:gd name="connsiteX2" fmla="*/ 11766 w 885825"/>
                <a:gd name="connsiteY2" fmla="*/ 7144 h 704850"/>
                <a:gd name="connsiteX3" fmla="*/ 58438 w 885825"/>
                <a:gd name="connsiteY3" fmla="*/ 178594 h 704850"/>
                <a:gd name="connsiteX4" fmla="*/ 208933 w 885825"/>
                <a:gd name="connsiteY4" fmla="*/ 182404 h 704850"/>
                <a:gd name="connsiteX5" fmla="*/ 602316 w 885825"/>
                <a:gd name="connsiteY5" fmla="*/ 196691 h 704850"/>
                <a:gd name="connsiteX6" fmla="*/ 800436 w 885825"/>
                <a:gd name="connsiteY6" fmla="*/ 696754 h 704850"/>
                <a:gd name="connsiteX7" fmla="*/ 879493 w 885825"/>
                <a:gd name="connsiteY7" fmla="*/ 697706 h 704850"/>
                <a:gd name="connsiteX8" fmla="*/ 735666 w 885825"/>
                <a:gd name="connsiteY8" fmla="*/ 143351 h 704850"/>
                <a:gd name="connsiteX9" fmla="*/ 717568 w 885825"/>
                <a:gd name="connsiteY9" fmla="*/ 99536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825" h="704850">
                  <a:moveTo>
                    <a:pt x="717568" y="99536"/>
                  </a:moveTo>
                  <a:lnTo>
                    <a:pt x="289896" y="27146"/>
                  </a:lnTo>
                  <a:cubicBezTo>
                    <a:pt x="203218" y="23336"/>
                    <a:pt x="98443" y="10954"/>
                    <a:pt x="11766" y="7144"/>
                  </a:cubicBezTo>
                  <a:cubicBezTo>
                    <a:pt x="5098" y="82391"/>
                    <a:pt x="-3474" y="158591"/>
                    <a:pt x="58438" y="178594"/>
                  </a:cubicBezTo>
                  <a:lnTo>
                    <a:pt x="208933" y="182404"/>
                  </a:lnTo>
                  <a:lnTo>
                    <a:pt x="602316" y="196691"/>
                  </a:lnTo>
                  <a:lnTo>
                    <a:pt x="800436" y="696754"/>
                  </a:lnTo>
                  <a:lnTo>
                    <a:pt x="879493" y="697706"/>
                  </a:lnTo>
                  <a:lnTo>
                    <a:pt x="735666" y="143351"/>
                  </a:lnTo>
                  <a:cubicBezTo>
                    <a:pt x="739476" y="126206"/>
                    <a:pt x="731856" y="109061"/>
                    <a:pt x="717568" y="99536"/>
                  </a:cubicBezTo>
                  <a:close/>
                </a:path>
              </a:pathLst>
            </a:custGeom>
            <a:solidFill>
              <a:srgbClr val="142027"/>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A92B92C9-469C-4B4D-A1C2-7BA0C0A94CB8}"/>
                </a:ext>
              </a:extLst>
            </p:cNvPr>
            <p:cNvSpPr/>
            <p:nvPr/>
          </p:nvSpPr>
          <p:spPr>
            <a:xfrm>
              <a:off x="2066131" y="3371958"/>
              <a:ext cx="564204" cy="230811"/>
            </a:xfrm>
            <a:custGeom>
              <a:avLst/>
              <a:gdLst>
                <a:gd name="connsiteX0" fmla="*/ 132874 w 209550"/>
                <a:gd name="connsiteY0" fmla="*/ 7144 h 85725"/>
                <a:gd name="connsiteX1" fmla="*/ 198596 w 209550"/>
                <a:gd name="connsiteY1" fmla="*/ 48101 h 85725"/>
                <a:gd name="connsiteX2" fmla="*/ 200501 w 209550"/>
                <a:gd name="connsiteY2" fmla="*/ 62389 h 85725"/>
                <a:gd name="connsiteX3" fmla="*/ 189071 w 209550"/>
                <a:gd name="connsiteY3" fmla="*/ 65246 h 85725"/>
                <a:gd name="connsiteX4" fmla="*/ 181451 w 209550"/>
                <a:gd name="connsiteY4" fmla="*/ 61436 h 85725"/>
                <a:gd name="connsiteX5" fmla="*/ 180499 w 209550"/>
                <a:gd name="connsiteY5" fmla="*/ 65246 h 85725"/>
                <a:gd name="connsiteX6" fmla="*/ 179546 w 209550"/>
                <a:gd name="connsiteY6" fmla="*/ 66199 h 85725"/>
                <a:gd name="connsiteX7" fmla="*/ 168116 w 209550"/>
                <a:gd name="connsiteY7" fmla="*/ 69056 h 85725"/>
                <a:gd name="connsiteX8" fmla="*/ 164306 w 209550"/>
                <a:gd name="connsiteY8" fmla="*/ 67151 h 85725"/>
                <a:gd name="connsiteX9" fmla="*/ 163354 w 209550"/>
                <a:gd name="connsiteY9" fmla="*/ 73819 h 85725"/>
                <a:gd name="connsiteX10" fmla="*/ 162401 w 209550"/>
                <a:gd name="connsiteY10" fmla="*/ 75724 h 85725"/>
                <a:gd name="connsiteX11" fmla="*/ 150971 w 209550"/>
                <a:gd name="connsiteY11" fmla="*/ 78581 h 85725"/>
                <a:gd name="connsiteX12" fmla="*/ 121444 w 209550"/>
                <a:gd name="connsiteY12" fmla="*/ 62389 h 85725"/>
                <a:gd name="connsiteX13" fmla="*/ 101441 w 209550"/>
                <a:gd name="connsiteY13" fmla="*/ 73819 h 85725"/>
                <a:gd name="connsiteX14" fmla="*/ 13811 w 209550"/>
                <a:gd name="connsiteY14" fmla="*/ 81439 h 85725"/>
                <a:gd name="connsiteX15" fmla="*/ 7144 w 209550"/>
                <a:gd name="connsiteY15" fmla="*/ 28099 h 85725"/>
                <a:gd name="connsiteX16" fmla="*/ 132874 w 209550"/>
                <a:gd name="connsiteY16"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50" h="85725">
                  <a:moveTo>
                    <a:pt x="132874" y="7144"/>
                  </a:moveTo>
                  <a:lnTo>
                    <a:pt x="198596" y="48101"/>
                  </a:lnTo>
                  <a:cubicBezTo>
                    <a:pt x="203359" y="50959"/>
                    <a:pt x="204311" y="57626"/>
                    <a:pt x="200501" y="62389"/>
                  </a:cubicBezTo>
                  <a:cubicBezTo>
                    <a:pt x="197644" y="65246"/>
                    <a:pt x="192881" y="66199"/>
                    <a:pt x="189071" y="65246"/>
                  </a:cubicBezTo>
                  <a:lnTo>
                    <a:pt x="181451" y="61436"/>
                  </a:lnTo>
                  <a:cubicBezTo>
                    <a:pt x="181451" y="62389"/>
                    <a:pt x="181451" y="64294"/>
                    <a:pt x="180499" y="65246"/>
                  </a:cubicBezTo>
                  <a:lnTo>
                    <a:pt x="179546" y="66199"/>
                  </a:lnTo>
                  <a:cubicBezTo>
                    <a:pt x="177641" y="70009"/>
                    <a:pt x="171926" y="71914"/>
                    <a:pt x="168116" y="69056"/>
                  </a:cubicBezTo>
                  <a:lnTo>
                    <a:pt x="164306" y="67151"/>
                  </a:lnTo>
                  <a:cubicBezTo>
                    <a:pt x="165259" y="69056"/>
                    <a:pt x="164306" y="71914"/>
                    <a:pt x="163354" y="73819"/>
                  </a:cubicBezTo>
                  <a:lnTo>
                    <a:pt x="162401" y="75724"/>
                  </a:lnTo>
                  <a:cubicBezTo>
                    <a:pt x="160496" y="79534"/>
                    <a:pt x="154781" y="81439"/>
                    <a:pt x="150971" y="78581"/>
                  </a:cubicBezTo>
                  <a:lnTo>
                    <a:pt x="121444" y="62389"/>
                  </a:lnTo>
                  <a:cubicBezTo>
                    <a:pt x="115729" y="66199"/>
                    <a:pt x="110014" y="70961"/>
                    <a:pt x="101441" y="73819"/>
                  </a:cubicBezTo>
                  <a:cubicBezTo>
                    <a:pt x="65246" y="87154"/>
                    <a:pt x="50006" y="84296"/>
                    <a:pt x="13811" y="81439"/>
                  </a:cubicBezTo>
                  <a:cubicBezTo>
                    <a:pt x="11906" y="63341"/>
                    <a:pt x="9049" y="46196"/>
                    <a:pt x="7144" y="28099"/>
                  </a:cubicBezTo>
                  <a:cubicBezTo>
                    <a:pt x="55721" y="30956"/>
                    <a:pt x="94774" y="19526"/>
                    <a:pt x="132874" y="7144"/>
                  </a:cubicBezTo>
                  <a:close/>
                </a:path>
              </a:pathLst>
            </a:custGeom>
            <a:solidFill>
              <a:srgbClr val="D6B5BA"/>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A8E58808-43CB-4EA4-BE9D-1205E47044B1}"/>
                </a:ext>
              </a:extLst>
            </p:cNvPr>
            <p:cNvSpPr/>
            <p:nvPr/>
          </p:nvSpPr>
          <p:spPr>
            <a:xfrm>
              <a:off x="2061002" y="3482235"/>
              <a:ext cx="461622" cy="128228"/>
            </a:xfrm>
            <a:custGeom>
              <a:avLst/>
              <a:gdLst>
                <a:gd name="connsiteX0" fmla="*/ 17621 w 171450"/>
                <a:gd name="connsiteY0" fmla="*/ 40481 h 47625"/>
                <a:gd name="connsiteX1" fmla="*/ 21431 w 171450"/>
                <a:gd name="connsiteY1" fmla="*/ 40481 h 47625"/>
                <a:gd name="connsiteX2" fmla="*/ 17621 w 171450"/>
                <a:gd name="connsiteY2" fmla="*/ 40481 h 47625"/>
                <a:gd name="connsiteX3" fmla="*/ 17621 w 171450"/>
                <a:gd name="connsiteY3" fmla="*/ 40481 h 47625"/>
                <a:gd name="connsiteX4" fmla="*/ 16669 w 171450"/>
                <a:gd name="connsiteY4" fmla="*/ 31909 h 47625"/>
                <a:gd name="connsiteX5" fmla="*/ 7144 w 171450"/>
                <a:gd name="connsiteY5" fmla="*/ 30956 h 47625"/>
                <a:gd name="connsiteX6" fmla="*/ 10001 w 171450"/>
                <a:gd name="connsiteY6" fmla="*/ 40481 h 47625"/>
                <a:gd name="connsiteX7" fmla="*/ 21431 w 171450"/>
                <a:gd name="connsiteY7" fmla="*/ 39529 h 47625"/>
                <a:gd name="connsiteX8" fmla="*/ 51911 w 171450"/>
                <a:gd name="connsiteY8" fmla="*/ 41434 h 47625"/>
                <a:gd name="connsiteX9" fmla="*/ 55721 w 171450"/>
                <a:gd name="connsiteY9" fmla="*/ 41434 h 47625"/>
                <a:gd name="connsiteX10" fmla="*/ 80486 w 171450"/>
                <a:gd name="connsiteY10" fmla="*/ 38576 h 47625"/>
                <a:gd name="connsiteX11" fmla="*/ 105251 w 171450"/>
                <a:gd name="connsiteY11" fmla="*/ 30956 h 47625"/>
                <a:gd name="connsiteX12" fmla="*/ 125254 w 171450"/>
                <a:gd name="connsiteY12" fmla="*/ 19526 h 47625"/>
                <a:gd name="connsiteX13" fmla="*/ 154781 w 171450"/>
                <a:gd name="connsiteY13" fmla="*/ 35719 h 47625"/>
                <a:gd name="connsiteX14" fmla="*/ 165259 w 171450"/>
                <a:gd name="connsiteY14" fmla="*/ 33814 h 47625"/>
                <a:gd name="connsiteX15" fmla="*/ 155734 w 171450"/>
                <a:gd name="connsiteY15" fmla="*/ 29051 h 47625"/>
                <a:gd name="connsiteX16" fmla="*/ 129064 w 171450"/>
                <a:gd name="connsiteY16" fmla="*/ 7144 h 47625"/>
                <a:gd name="connsiteX17" fmla="*/ 85249 w 171450"/>
                <a:gd name="connsiteY17" fmla="*/ 25241 h 47625"/>
                <a:gd name="connsiteX18" fmla="*/ 61436 w 171450"/>
                <a:gd name="connsiteY18" fmla="*/ 29051 h 47625"/>
                <a:gd name="connsiteX19" fmla="*/ 19526 w 171450"/>
                <a:gd name="connsiteY19" fmla="*/ 30004 h 47625"/>
                <a:gd name="connsiteX20" fmla="*/ 16669 w 171450"/>
                <a:gd name="connsiteY20" fmla="*/ 3190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1450" h="47625">
                  <a:moveTo>
                    <a:pt x="17621" y="40481"/>
                  </a:moveTo>
                  <a:cubicBezTo>
                    <a:pt x="18574" y="40481"/>
                    <a:pt x="20479" y="40481"/>
                    <a:pt x="21431" y="40481"/>
                  </a:cubicBezTo>
                  <a:cubicBezTo>
                    <a:pt x="20479" y="40481"/>
                    <a:pt x="18574" y="40481"/>
                    <a:pt x="17621" y="40481"/>
                  </a:cubicBezTo>
                  <a:lnTo>
                    <a:pt x="17621" y="40481"/>
                  </a:lnTo>
                  <a:close/>
                  <a:moveTo>
                    <a:pt x="16669" y="31909"/>
                  </a:moveTo>
                  <a:cubicBezTo>
                    <a:pt x="11906" y="31909"/>
                    <a:pt x="9049" y="31909"/>
                    <a:pt x="7144" y="30956"/>
                  </a:cubicBezTo>
                  <a:cubicBezTo>
                    <a:pt x="7144" y="30956"/>
                    <a:pt x="7144" y="35719"/>
                    <a:pt x="10001" y="40481"/>
                  </a:cubicBezTo>
                  <a:cubicBezTo>
                    <a:pt x="17621" y="39529"/>
                    <a:pt x="21431" y="39529"/>
                    <a:pt x="21431" y="39529"/>
                  </a:cubicBezTo>
                  <a:cubicBezTo>
                    <a:pt x="33814" y="40481"/>
                    <a:pt x="43339" y="41434"/>
                    <a:pt x="51911" y="41434"/>
                  </a:cubicBezTo>
                  <a:lnTo>
                    <a:pt x="55721" y="41434"/>
                  </a:lnTo>
                  <a:cubicBezTo>
                    <a:pt x="63341" y="41434"/>
                    <a:pt x="70961" y="40481"/>
                    <a:pt x="80486" y="38576"/>
                  </a:cubicBezTo>
                  <a:cubicBezTo>
                    <a:pt x="88106" y="36671"/>
                    <a:pt x="95726" y="34766"/>
                    <a:pt x="105251" y="30956"/>
                  </a:cubicBezTo>
                  <a:cubicBezTo>
                    <a:pt x="112871" y="28099"/>
                    <a:pt x="119539" y="24289"/>
                    <a:pt x="125254" y="19526"/>
                  </a:cubicBezTo>
                  <a:lnTo>
                    <a:pt x="154781" y="35719"/>
                  </a:lnTo>
                  <a:cubicBezTo>
                    <a:pt x="158591" y="37624"/>
                    <a:pt x="162401" y="36671"/>
                    <a:pt x="165259" y="33814"/>
                  </a:cubicBezTo>
                  <a:cubicBezTo>
                    <a:pt x="162401" y="32861"/>
                    <a:pt x="158591" y="30956"/>
                    <a:pt x="155734" y="29051"/>
                  </a:cubicBezTo>
                  <a:cubicBezTo>
                    <a:pt x="144304" y="22384"/>
                    <a:pt x="129064" y="7144"/>
                    <a:pt x="129064" y="7144"/>
                  </a:cubicBezTo>
                  <a:cubicBezTo>
                    <a:pt x="129064" y="7144"/>
                    <a:pt x="110966" y="18574"/>
                    <a:pt x="85249" y="25241"/>
                  </a:cubicBezTo>
                  <a:cubicBezTo>
                    <a:pt x="77629" y="27146"/>
                    <a:pt x="70009" y="28099"/>
                    <a:pt x="61436" y="29051"/>
                  </a:cubicBezTo>
                  <a:cubicBezTo>
                    <a:pt x="42386" y="30004"/>
                    <a:pt x="29051" y="30004"/>
                    <a:pt x="19526" y="30004"/>
                  </a:cubicBezTo>
                  <a:cubicBezTo>
                    <a:pt x="17621" y="31909"/>
                    <a:pt x="16669" y="31909"/>
                    <a:pt x="16669" y="31909"/>
                  </a:cubicBezTo>
                  <a:close/>
                </a:path>
              </a:pathLst>
            </a:custGeom>
            <a:solidFill>
              <a:srgbClr val="C8A8AE"/>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299A48E4-5FE5-4E10-A349-CFF794DF9C7E}"/>
                </a:ext>
              </a:extLst>
            </p:cNvPr>
            <p:cNvSpPr/>
            <p:nvPr/>
          </p:nvSpPr>
          <p:spPr>
            <a:xfrm>
              <a:off x="981321" y="2892385"/>
              <a:ext cx="1154054" cy="871952"/>
            </a:xfrm>
            <a:custGeom>
              <a:avLst/>
              <a:gdLst>
                <a:gd name="connsiteX0" fmla="*/ 409099 w 428625"/>
                <a:gd name="connsiteY0" fmla="*/ 202406 h 323850"/>
                <a:gd name="connsiteX1" fmla="*/ 422434 w 428625"/>
                <a:gd name="connsiteY1" fmla="*/ 259556 h 323850"/>
                <a:gd name="connsiteX2" fmla="*/ 264319 w 428625"/>
                <a:gd name="connsiteY2" fmla="*/ 279559 h 323850"/>
                <a:gd name="connsiteX3" fmla="*/ 65246 w 428625"/>
                <a:gd name="connsiteY3" fmla="*/ 317659 h 323850"/>
                <a:gd name="connsiteX4" fmla="*/ 7144 w 428625"/>
                <a:gd name="connsiteY4" fmla="*/ 90964 h 323850"/>
                <a:gd name="connsiteX5" fmla="*/ 22384 w 428625"/>
                <a:gd name="connsiteY5" fmla="*/ 55721 h 323850"/>
                <a:gd name="connsiteX6" fmla="*/ 62389 w 428625"/>
                <a:gd name="connsiteY6" fmla="*/ 7144 h 323850"/>
                <a:gd name="connsiteX7" fmla="*/ 81439 w 428625"/>
                <a:gd name="connsiteY7" fmla="*/ 229076 h 323850"/>
                <a:gd name="connsiteX8" fmla="*/ 409099 w 428625"/>
                <a:gd name="connsiteY8" fmla="*/ 202406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5" h="323850">
                  <a:moveTo>
                    <a:pt x="409099" y="202406"/>
                  </a:moveTo>
                  <a:cubicBezTo>
                    <a:pt x="411004" y="205264"/>
                    <a:pt x="419576" y="259556"/>
                    <a:pt x="422434" y="259556"/>
                  </a:cubicBezTo>
                  <a:cubicBezTo>
                    <a:pt x="424339" y="259556"/>
                    <a:pt x="360521" y="257651"/>
                    <a:pt x="264319" y="279559"/>
                  </a:cubicBezTo>
                  <a:cubicBezTo>
                    <a:pt x="187166" y="296704"/>
                    <a:pt x="75724" y="319564"/>
                    <a:pt x="65246" y="317659"/>
                  </a:cubicBezTo>
                  <a:cubicBezTo>
                    <a:pt x="42386" y="311944"/>
                    <a:pt x="7144" y="90964"/>
                    <a:pt x="7144" y="90964"/>
                  </a:cubicBezTo>
                  <a:lnTo>
                    <a:pt x="22384" y="55721"/>
                  </a:lnTo>
                  <a:lnTo>
                    <a:pt x="62389" y="7144"/>
                  </a:lnTo>
                  <a:lnTo>
                    <a:pt x="81439" y="229076"/>
                  </a:lnTo>
                  <a:lnTo>
                    <a:pt x="409099" y="202406"/>
                  </a:lnTo>
                  <a:close/>
                </a:path>
              </a:pathLst>
            </a:custGeom>
            <a:solidFill>
              <a:srgbClr val="82504B"/>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04953EF0-F105-4558-8CEC-48524C6BED0F}"/>
                </a:ext>
              </a:extLst>
            </p:cNvPr>
            <p:cNvSpPr/>
            <p:nvPr/>
          </p:nvSpPr>
          <p:spPr>
            <a:xfrm>
              <a:off x="533038" y="2484618"/>
              <a:ext cx="846306" cy="2154234"/>
            </a:xfrm>
            <a:custGeom>
              <a:avLst/>
              <a:gdLst>
                <a:gd name="connsiteX0" fmla="*/ 242220 w 314325"/>
                <a:gd name="connsiteY0" fmla="*/ 711041 h 800100"/>
                <a:gd name="connsiteX1" fmla="*/ 110775 w 314325"/>
                <a:gd name="connsiteY1" fmla="*/ 746284 h 800100"/>
                <a:gd name="connsiteX2" fmla="*/ 28860 w 314325"/>
                <a:gd name="connsiteY2" fmla="*/ 793909 h 800100"/>
                <a:gd name="connsiteX3" fmla="*/ 127920 w 314325"/>
                <a:gd name="connsiteY3" fmla="*/ 7144 h 800100"/>
                <a:gd name="connsiteX4" fmla="*/ 261270 w 314325"/>
                <a:gd name="connsiteY4" fmla="*/ 115729 h 800100"/>
                <a:gd name="connsiteX5" fmla="*/ 304132 w 314325"/>
                <a:gd name="connsiteY5" fmla="*/ 357664 h 800100"/>
                <a:gd name="connsiteX6" fmla="*/ 312705 w 314325"/>
                <a:gd name="connsiteY6" fmla="*/ 695801 h 800100"/>
                <a:gd name="connsiteX7" fmla="*/ 242220 w 314325"/>
                <a:gd name="connsiteY7" fmla="*/ 711041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325" h="800100">
                  <a:moveTo>
                    <a:pt x="242220" y="711041"/>
                  </a:moveTo>
                  <a:cubicBezTo>
                    <a:pt x="198405" y="722471"/>
                    <a:pt x="154590" y="734854"/>
                    <a:pt x="110775" y="746284"/>
                  </a:cubicBezTo>
                  <a:cubicBezTo>
                    <a:pt x="83152" y="762476"/>
                    <a:pt x="56482" y="777716"/>
                    <a:pt x="28860" y="793909"/>
                  </a:cubicBezTo>
                  <a:cubicBezTo>
                    <a:pt x="7905" y="387191"/>
                    <a:pt x="-36863" y="121444"/>
                    <a:pt x="127920" y="7144"/>
                  </a:cubicBezTo>
                  <a:cubicBezTo>
                    <a:pt x="136492" y="20479"/>
                    <a:pt x="235552" y="96679"/>
                    <a:pt x="261270" y="115729"/>
                  </a:cubicBezTo>
                  <a:cubicBezTo>
                    <a:pt x="299370" y="167164"/>
                    <a:pt x="317467" y="263366"/>
                    <a:pt x="304132" y="357664"/>
                  </a:cubicBezTo>
                  <a:cubicBezTo>
                    <a:pt x="294607" y="423386"/>
                    <a:pt x="258412" y="553879"/>
                    <a:pt x="312705" y="695801"/>
                  </a:cubicBezTo>
                  <a:cubicBezTo>
                    <a:pt x="288892" y="700564"/>
                    <a:pt x="265080" y="706279"/>
                    <a:pt x="242220" y="711041"/>
                  </a:cubicBezTo>
                  <a:close/>
                </a:path>
              </a:pathLst>
            </a:custGeom>
            <a:solidFill>
              <a:srgbClr val="CD6F40"/>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64F1E102-FEB2-4312-9AD0-C6BADC66B72E}"/>
                </a:ext>
              </a:extLst>
            </p:cNvPr>
            <p:cNvSpPr/>
            <p:nvPr/>
          </p:nvSpPr>
          <p:spPr>
            <a:xfrm>
              <a:off x="832576" y="1499704"/>
              <a:ext cx="974535" cy="846306"/>
            </a:xfrm>
            <a:custGeom>
              <a:avLst/>
              <a:gdLst>
                <a:gd name="connsiteX0" fmla="*/ 122396 w 361950"/>
                <a:gd name="connsiteY0" fmla="*/ 10047 h 314325"/>
                <a:gd name="connsiteX1" fmla="*/ 64294 w 361950"/>
                <a:gd name="connsiteY1" fmla="*/ 47194 h 314325"/>
                <a:gd name="connsiteX2" fmla="*/ 7144 w 361950"/>
                <a:gd name="connsiteY2" fmla="*/ 207214 h 314325"/>
                <a:gd name="connsiteX3" fmla="*/ 32861 w 361950"/>
                <a:gd name="connsiteY3" fmla="*/ 308179 h 314325"/>
                <a:gd name="connsiteX4" fmla="*/ 60484 w 361950"/>
                <a:gd name="connsiteY4" fmla="*/ 226264 h 314325"/>
                <a:gd name="connsiteX5" fmla="*/ 102394 w 361950"/>
                <a:gd name="connsiteY5" fmla="*/ 170067 h 314325"/>
                <a:gd name="connsiteX6" fmla="*/ 109061 w 361950"/>
                <a:gd name="connsiteY6" fmla="*/ 237694 h 314325"/>
                <a:gd name="connsiteX7" fmla="*/ 138589 w 361950"/>
                <a:gd name="connsiteY7" fmla="*/ 171019 h 314325"/>
                <a:gd name="connsiteX8" fmla="*/ 358616 w 361950"/>
                <a:gd name="connsiteY8" fmla="*/ 113869 h 314325"/>
                <a:gd name="connsiteX9" fmla="*/ 122396 w 361950"/>
                <a:gd name="connsiteY9" fmla="*/ 1004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0" h="314325">
                  <a:moveTo>
                    <a:pt x="122396" y="10047"/>
                  </a:moveTo>
                  <a:cubicBezTo>
                    <a:pt x="62389" y="14809"/>
                    <a:pt x="64294" y="47194"/>
                    <a:pt x="64294" y="47194"/>
                  </a:cubicBezTo>
                  <a:cubicBezTo>
                    <a:pt x="-4286" y="62434"/>
                    <a:pt x="20479" y="152922"/>
                    <a:pt x="7144" y="207214"/>
                  </a:cubicBezTo>
                  <a:cubicBezTo>
                    <a:pt x="12859" y="234837"/>
                    <a:pt x="27146" y="280557"/>
                    <a:pt x="32861" y="308179"/>
                  </a:cubicBezTo>
                  <a:cubicBezTo>
                    <a:pt x="45244" y="287224"/>
                    <a:pt x="48101" y="247219"/>
                    <a:pt x="60484" y="226264"/>
                  </a:cubicBezTo>
                  <a:cubicBezTo>
                    <a:pt x="71914" y="222454"/>
                    <a:pt x="90964" y="173877"/>
                    <a:pt x="102394" y="170067"/>
                  </a:cubicBezTo>
                  <a:cubicBezTo>
                    <a:pt x="105251" y="171972"/>
                    <a:pt x="97631" y="236742"/>
                    <a:pt x="109061" y="237694"/>
                  </a:cubicBezTo>
                  <a:cubicBezTo>
                    <a:pt x="124301" y="239599"/>
                    <a:pt x="131921" y="189117"/>
                    <a:pt x="138589" y="171019"/>
                  </a:cubicBezTo>
                  <a:cubicBezTo>
                    <a:pt x="201454" y="197689"/>
                    <a:pt x="340519" y="191974"/>
                    <a:pt x="358616" y="113869"/>
                  </a:cubicBezTo>
                  <a:cubicBezTo>
                    <a:pt x="337661" y="34812"/>
                    <a:pt x="221456" y="-4241"/>
                    <a:pt x="122396" y="10047"/>
                  </a:cubicBezTo>
                  <a:close/>
                </a:path>
              </a:pathLst>
            </a:custGeom>
            <a:solidFill>
              <a:srgbClr val="3E3123"/>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ABEB0962-16C7-4541-9511-278E11F4AE8B}"/>
                </a:ext>
              </a:extLst>
            </p:cNvPr>
            <p:cNvSpPr/>
            <p:nvPr/>
          </p:nvSpPr>
          <p:spPr>
            <a:xfrm>
              <a:off x="904734" y="1899367"/>
              <a:ext cx="205165" cy="333393"/>
            </a:xfrm>
            <a:custGeom>
              <a:avLst/>
              <a:gdLst>
                <a:gd name="connsiteX0" fmla="*/ 55591 w 76200"/>
                <a:gd name="connsiteY0" fmla="*/ 117831 h 123825"/>
                <a:gd name="connsiteX1" fmla="*/ 74641 w 76200"/>
                <a:gd name="connsiteY1" fmla="*/ 20676 h 123825"/>
                <a:gd name="connsiteX2" fmla="*/ 19396 w 76200"/>
                <a:gd name="connsiteY2" fmla="*/ 105448 h 123825"/>
                <a:gd name="connsiteX3" fmla="*/ 55591 w 76200"/>
                <a:gd name="connsiteY3" fmla="*/ 117831 h 123825"/>
              </a:gdLst>
              <a:ahLst/>
              <a:cxnLst>
                <a:cxn ang="0">
                  <a:pos x="connsiteX0" y="connsiteY0"/>
                </a:cxn>
                <a:cxn ang="0">
                  <a:pos x="connsiteX1" y="connsiteY1"/>
                </a:cxn>
                <a:cxn ang="0">
                  <a:pos x="connsiteX2" y="connsiteY2"/>
                </a:cxn>
                <a:cxn ang="0">
                  <a:pos x="connsiteX3" y="connsiteY3"/>
                </a:cxn>
              </a:cxnLst>
              <a:rect l="l" t="t" r="r" b="b"/>
              <a:pathLst>
                <a:path w="76200" h="123825">
                  <a:moveTo>
                    <a:pt x="55591" y="117831"/>
                  </a:moveTo>
                  <a:lnTo>
                    <a:pt x="74641" y="20676"/>
                  </a:lnTo>
                  <a:cubicBezTo>
                    <a:pt x="8918" y="-24091"/>
                    <a:pt x="-7274" y="52109"/>
                    <a:pt x="19396" y="105448"/>
                  </a:cubicBezTo>
                  <a:cubicBezTo>
                    <a:pt x="27016" y="121641"/>
                    <a:pt x="41303" y="126403"/>
                    <a:pt x="55591" y="117831"/>
                  </a:cubicBezTo>
                  <a:close/>
                </a:path>
              </a:pathLst>
            </a:custGeom>
            <a:solidFill>
              <a:srgbClr val="D8C1CA"/>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A1DB9DD6-3A8E-4E3D-BEC1-D2E7DEFF964B}"/>
                </a:ext>
              </a:extLst>
            </p:cNvPr>
            <p:cNvSpPr/>
            <p:nvPr/>
          </p:nvSpPr>
          <p:spPr>
            <a:xfrm>
              <a:off x="2635464" y="6023718"/>
              <a:ext cx="692433" cy="410330"/>
            </a:xfrm>
            <a:custGeom>
              <a:avLst/>
              <a:gdLst>
                <a:gd name="connsiteX0" fmla="*/ 29051 w 257175"/>
                <a:gd name="connsiteY0" fmla="*/ 17621 h 152400"/>
                <a:gd name="connsiteX1" fmla="*/ 7144 w 257175"/>
                <a:gd name="connsiteY1" fmla="*/ 98584 h 152400"/>
                <a:gd name="connsiteX2" fmla="*/ 95726 w 257175"/>
                <a:gd name="connsiteY2" fmla="*/ 127159 h 152400"/>
                <a:gd name="connsiteX3" fmla="*/ 100489 w 257175"/>
                <a:gd name="connsiteY3" fmla="*/ 121444 h 152400"/>
                <a:gd name="connsiteX4" fmla="*/ 166211 w 257175"/>
                <a:gd name="connsiteY4" fmla="*/ 148114 h 152400"/>
                <a:gd name="connsiteX5" fmla="*/ 235744 w 257175"/>
                <a:gd name="connsiteY5" fmla="*/ 149066 h 152400"/>
                <a:gd name="connsiteX6" fmla="*/ 249079 w 257175"/>
                <a:gd name="connsiteY6" fmla="*/ 128111 h 152400"/>
                <a:gd name="connsiteX7" fmla="*/ 117634 w 257175"/>
                <a:gd name="connsiteY7" fmla="*/ 7144 h 152400"/>
                <a:gd name="connsiteX8" fmla="*/ 86201 w 257175"/>
                <a:gd name="connsiteY8" fmla="*/ 30956 h 152400"/>
                <a:gd name="connsiteX9" fmla="*/ 29051 w 257175"/>
                <a:gd name="connsiteY9" fmla="*/ 17621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175" h="152400">
                  <a:moveTo>
                    <a:pt x="29051" y="17621"/>
                  </a:moveTo>
                  <a:cubicBezTo>
                    <a:pt x="21431" y="44291"/>
                    <a:pt x="14764" y="71914"/>
                    <a:pt x="7144" y="98584"/>
                  </a:cubicBezTo>
                  <a:cubicBezTo>
                    <a:pt x="36671" y="108109"/>
                    <a:pt x="66199" y="117634"/>
                    <a:pt x="95726" y="127159"/>
                  </a:cubicBezTo>
                  <a:cubicBezTo>
                    <a:pt x="97631" y="125254"/>
                    <a:pt x="98584" y="123349"/>
                    <a:pt x="100489" y="121444"/>
                  </a:cubicBezTo>
                  <a:cubicBezTo>
                    <a:pt x="127159" y="133826"/>
                    <a:pt x="133826" y="143351"/>
                    <a:pt x="166211" y="148114"/>
                  </a:cubicBezTo>
                  <a:cubicBezTo>
                    <a:pt x="169069" y="148114"/>
                    <a:pt x="231934" y="148114"/>
                    <a:pt x="235744" y="149066"/>
                  </a:cubicBezTo>
                  <a:cubicBezTo>
                    <a:pt x="252889" y="152876"/>
                    <a:pt x="263366" y="132874"/>
                    <a:pt x="249079" y="128111"/>
                  </a:cubicBezTo>
                  <a:cubicBezTo>
                    <a:pt x="165259" y="97631"/>
                    <a:pt x="152876" y="74771"/>
                    <a:pt x="117634" y="7144"/>
                  </a:cubicBezTo>
                  <a:cubicBezTo>
                    <a:pt x="110014" y="7144"/>
                    <a:pt x="93821" y="31909"/>
                    <a:pt x="86201" y="30956"/>
                  </a:cubicBezTo>
                  <a:cubicBezTo>
                    <a:pt x="67151" y="30956"/>
                    <a:pt x="47149" y="18574"/>
                    <a:pt x="29051" y="17621"/>
                  </a:cubicBezTo>
                  <a:close/>
                </a:path>
              </a:pathLst>
            </a:custGeom>
            <a:solidFill>
              <a:srgbClr val="172022"/>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367E2DA2-BA0F-4448-A894-98C52690562A}"/>
                </a:ext>
              </a:extLst>
            </p:cNvPr>
            <p:cNvSpPr/>
            <p:nvPr/>
          </p:nvSpPr>
          <p:spPr>
            <a:xfrm>
              <a:off x="2061002" y="3761771"/>
              <a:ext cx="8001442" cy="2667147"/>
            </a:xfrm>
            <a:custGeom>
              <a:avLst/>
              <a:gdLst>
                <a:gd name="connsiteX0" fmla="*/ 7144 w 2971800"/>
                <a:gd name="connsiteY0" fmla="*/ 7144 h 990600"/>
                <a:gd name="connsiteX1" fmla="*/ 2971324 w 2971800"/>
                <a:gd name="connsiteY1" fmla="*/ 7144 h 990600"/>
                <a:gd name="connsiteX2" fmla="*/ 2971324 w 2971800"/>
                <a:gd name="connsiteY2" fmla="*/ 986314 h 990600"/>
                <a:gd name="connsiteX3" fmla="*/ 7144 w 2971800"/>
                <a:gd name="connsiteY3" fmla="*/ 986314 h 990600"/>
              </a:gdLst>
              <a:ahLst/>
              <a:cxnLst>
                <a:cxn ang="0">
                  <a:pos x="connsiteX0" y="connsiteY0"/>
                </a:cxn>
                <a:cxn ang="0">
                  <a:pos x="connsiteX1" y="connsiteY1"/>
                </a:cxn>
                <a:cxn ang="0">
                  <a:pos x="connsiteX2" y="connsiteY2"/>
                </a:cxn>
                <a:cxn ang="0">
                  <a:pos x="connsiteX3" y="connsiteY3"/>
                </a:cxn>
              </a:cxnLst>
              <a:rect l="l" t="t" r="r" b="b"/>
              <a:pathLst>
                <a:path w="2971800" h="990600">
                  <a:moveTo>
                    <a:pt x="7144" y="7144"/>
                  </a:moveTo>
                  <a:lnTo>
                    <a:pt x="2971324" y="7144"/>
                  </a:lnTo>
                  <a:lnTo>
                    <a:pt x="2971324" y="986314"/>
                  </a:lnTo>
                  <a:lnTo>
                    <a:pt x="7144" y="986314"/>
                  </a:lnTo>
                  <a:close/>
                </a:path>
              </a:pathLst>
            </a:custGeom>
            <a:solidFill>
              <a:schemeClr val="bg1"/>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321A8984-1988-4359-B8CF-CF1789F8E454}"/>
                </a:ext>
              </a:extLst>
            </p:cNvPr>
            <p:cNvSpPr/>
            <p:nvPr/>
          </p:nvSpPr>
          <p:spPr>
            <a:xfrm>
              <a:off x="2061002" y="3805370"/>
              <a:ext cx="8001442" cy="307748"/>
            </a:xfrm>
            <a:custGeom>
              <a:avLst/>
              <a:gdLst>
                <a:gd name="connsiteX0" fmla="*/ 7144 w 2971800"/>
                <a:gd name="connsiteY0" fmla="*/ 7144 h 114300"/>
                <a:gd name="connsiteX1" fmla="*/ 2970371 w 2971800"/>
                <a:gd name="connsiteY1" fmla="*/ 7144 h 114300"/>
                <a:gd name="connsiteX2" fmla="*/ 2970371 w 2971800"/>
                <a:gd name="connsiteY2" fmla="*/ 110966 h 114300"/>
                <a:gd name="connsiteX3" fmla="*/ 7144 w 2971800"/>
                <a:gd name="connsiteY3" fmla="*/ 110966 h 114300"/>
              </a:gdLst>
              <a:ahLst/>
              <a:cxnLst>
                <a:cxn ang="0">
                  <a:pos x="connsiteX0" y="connsiteY0"/>
                </a:cxn>
                <a:cxn ang="0">
                  <a:pos x="connsiteX1" y="connsiteY1"/>
                </a:cxn>
                <a:cxn ang="0">
                  <a:pos x="connsiteX2" y="connsiteY2"/>
                </a:cxn>
                <a:cxn ang="0">
                  <a:pos x="connsiteX3" y="connsiteY3"/>
                </a:cxn>
              </a:cxnLst>
              <a:rect l="l" t="t" r="r" b="b"/>
              <a:pathLst>
                <a:path w="2971800" h="114300">
                  <a:moveTo>
                    <a:pt x="7144" y="7144"/>
                  </a:moveTo>
                  <a:lnTo>
                    <a:pt x="2970371" y="7144"/>
                  </a:lnTo>
                  <a:lnTo>
                    <a:pt x="2970371" y="110966"/>
                  </a:lnTo>
                  <a:lnTo>
                    <a:pt x="7144" y="110966"/>
                  </a:lnTo>
                  <a:close/>
                </a:path>
              </a:pathLst>
            </a:custGeom>
            <a:solidFill>
              <a:srgbClr val="C3CFE1"/>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955CDFB3-3386-4C8B-8FFA-5F1D796E15FA}"/>
                </a:ext>
              </a:extLst>
            </p:cNvPr>
            <p:cNvSpPr/>
            <p:nvPr/>
          </p:nvSpPr>
          <p:spPr>
            <a:xfrm>
              <a:off x="2017405" y="6146817"/>
              <a:ext cx="8129671" cy="282102"/>
            </a:xfrm>
            <a:custGeom>
              <a:avLst/>
              <a:gdLst>
                <a:gd name="connsiteX0" fmla="*/ 7144 w 3019425"/>
                <a:gd name="connsiteY0" fmla="*/ 7144 h 104775"/>
                <a:gd name="connsiteX1" fmla="*/ 3015139 w 3019425"/>
                <a:gd name="connsiteY1" fmla="*/ 7144 h 104775"/>
                <a:gd name="connsiteX2" fmla="*/ 3015139 w 3019425"/>
                <a:gd name="connsiteY2" fmla="*/ 104299 h 104775"/>
                <a:gd name="connsiteX3" fmla="*/ 7144 w 3019425"/>
                <a:gd name="connsiteY3" fmla="*/ 104299 h 104775"/>
              </a:gdLst>
              <a:ahLst/>
              <a:cxnLst>
                <a:cxn ang="0">
                  <a:pos x="connsiteX0" y="connsiteY0"/>
                </a:cxn>
                <a:cxn ang="0">
                  <a:pos x="connsiteX1" y="connsiteY1"/>
                </a:cxn>
                <a:cxn ang="0">
                  <a:pos x="connsiteX2" y="connsiteY2"/>
                </a:cxn>
                <a:cxn ang="0">
                  <a:pos x="connsiteX3" y="connsiteY3"/>
                </a:cxn>
              </a:cxnLst>
              <a:rect l="l" t="t" r="r" b="b"/>
              <a:pathLst>
                <a:path w="3019425" h="104775">
                  <a:moveTo>
                    <a:pt x="7144" y="7144"/>
                  </a:moveTo>
                  <a:lnTo>
                    <a:pt x="3015139" y="7144"/>
                  </a:lnTo>
                  <a:lnTo>
                    <a:pt x="3015139" y="104299"/>
                  </a:lnTo>
                  <a:lnTo>
                    <a:pt x="7144" y="104299"/>
                  </a:lnTo>
                  <a:close/>
                </a:path>
              </a:pathLst>
            </a:custGeom>
            <a:solidFill>
              <a:srgbClr val="15B09B"/>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E0E7E9FA-66F2-426E-92ED-05A64C5F4015}"/>
                </a:ext>
              </a:extLst>
            </p:cNvPr>
            <p:cNvSpPr/>
            <p:nvPr/>
          </p:nvSpPr>
          <p:spPr>
            <a:xfrm>
              <a:off x="6836221" y="3802804"/>
              <a:ext cx="1384865" cy="2615856"/>
            </a:xfrm>
            <a:custGeom>
              <a:avLst/>
              <a:gdLst>
                <a:gd name="connsiteX0" fmla="*/ 164306 w 514350"/>
                <a:gd name="connsiteY0" fmla="*/ 7144 h 971550"/>
                <a:gd name="connsiteX1" fmla="*/ 7144 w 514350"/>
                <a:gd name="connsiteY1" fmla="*/ 7144 h 971550"/>
                <a:gd name="connsiteX2" fmla="*/ 156686 w 514350"/>
                <a:gd name="connsiteY2" fmla="*/ 852964 h 971550"/>
                <a:gd name="connsiteX3" fmla="*/ 98584 w 514350"/>
                <a:gd name="connsiteY3" fmla="*/ 928211 h 971550"/>
                <a:gd name="connsiteX4" fmla="*/ 89059 w 514350"/>
                <a:gd name="connsiteY4" fmla="*/ 971074 h 971550"/>
                <a:gd name="connsiteX5" fmla="*/ 508159 w 514350"/>
                <a:gd name="connsiteY5" fmla="*/ 972026 h 971550"/>
                <a:gd name="connsiteX6" fmla="*/ 465296 w 514350"/>
                <a:gd name="connsiteY6" fmla="*/ 8096 h 971550"/>
                <a:gd name="connsiteX7" fmla="*/ 164306 w 514350"/>
                <a:gd name="connsiteY7" fmla="*/ 8096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971550">
                  <a:moveTo>
                    <a:pt x="164306" y="7144"/>
                  </a:moveTo>
                  <a:lnTo>
                    <a:pt x="7144" y="7144"/>
                  </a:lnTo>
                  <a:cubicBezTo>
                    <a:pt x="7144" y="7144"/>
                    <a:pt x="156686" y="834866"/>
                    <a:pt x="156686" y="852964"/>
                  </a:cubicBezTo>
                  <a:cubicBezTo>
                    <a:pt x="156686" y="871061"/>
                    <a:pt x="112871" y="895826"/>
                    <a:pt x="98584" y="928211"/>
                  </a:cubicBezTo>
                  <a:cubicBezTo>
                    <a:pt x="84296" y="960596"/>
                    <a:pt x="89059" y="971074"/>
                    <a:pt x="89059" y="971074"/>
                  </a:cubicBezTo>
                  <a:lnTo>
                    <a:pt x="508159" y="972026"/>
                  </a:lnTo>
                  <a:lnTo>
                    <a:pt x="465296" y="8096"/>
                  </a:lnTo>
                  <a:lnTo>
                    <a:pt x="164306" y="8096"/>
                  </a:lnTo>
                  <a:close/>
                </a:path>
              </a:pathLst>
            </a:custGeom>
            <a:solidFill>
              <a:srgbClr val="C3CFE1"/>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6724B097-A863-4E2E-949D-18B31196E978}"/>
                </a:ext>
              </a:extLst>
            </p:cNvPr>
            <p:cNvSpPr/>
            <p:nvPr/>
          </p:nvSpPr>
          <p:spPr>
            <a:xfrm>
              <a:off x="1540396" y="3648931"/>
              <a:ext cx="9206788" cy="179520"/>
            </a:xfrm>
            <a:custGeom>
              <a:avLst/>
              <a:gdLst>
                <a:gd name="connsiteX0" fmla="*/ 3368516 w 3419475"/>
                <a:gd name="connsiteY0" fmla="*/ 64294 h 66675"/>
                <a:gd name="connsiteX1" fmla="*/ 54769 w 3419475"/>
                <a:gd name="connsiteY1" fmla="*/ 64294 h 66675"/>
                <a:gd name="connsiteX2" fmla="*/ 7144 w 3419475"/>
                <a:gd name="connsiteY2" fmla="*/ 8096 h 66675"/>
                <a:gd name="connsiteX3" fmla="*/ 7144 w 3419475"/>
                <a:gd name="connsiteY3" fmla="*/ 7144 h 66675"/>
                <a:gd name="connsiteX4" fmla="*/ 3416141 w 3419475"/>
                <a:gd name="connsiteY4" fmla="*/ 7144 h 66675"/>
                <a:gd name="connsiteX5" fmla="*/ 3416141 w 3419475"/>
                <a:gd name="connsiteY5" fmla="*/ 8096 h 66675"/>
                <a:gd name="connsiteX6" fmla="*/ 3368516 w 3419475"/>
                <a:gd name="connsiteY6" fmla="*/ 6429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9475" h="66675">
                  <a:moveTo>
                    <a:pt x="3368516" y="64294"/>
                  </a:moveTo>
                  <a:lnTo>
                    <a:pt x="54769" y="64294"/>
                  </a:lnTo>
                  <a:cubicBezTo>
                    <a:pt x="28099" y="64294"/>
                    <a:pt x="7144" y="39529"/>
                    <a:pt x="7144" y="8096"/>
                  </a:cubicBezTo>
                  <a:lnTo>
                    <a:pt x="7144" y="7144"/>
                  </a:lnTo>
                  <a:lnTo>
                    <a:pt x="3416141" y="7144"/>
                  </a:lnTo>
                  <a:lnTo>
                    <a:pt x="3416141" y="8096"/>
                  </a:lnTo>
                  <a:cubicBezTo>
                    <a:pt x="3416141" y="39529"/>
                    <a:pt x="3395186" y="64294"/>
                    <a:pt x="3368516" y="64294"/>
                  </a:cubicBezTo>
                  <a:close/>
                </a:path>
              </a:pathLst>
            </a:custGeom>
            <a:solidFill>
              <a:srgbClr val="213444"/>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1DAFDC76-BE8E-4EF3-A1EA-18F0B603582C}"/>
                </a:ext>
              </a:extLst>
            </p:cNvPr>
            <p:cNvSpPr/>
            <p:nvPr/>
          </p:nvSpPr>
          <p:spPr>
            <a:xfrm>
              <a:off x="1553218" y="3718175"/>
              <a:ext cx="9181142" cy="102583"/>
            </a:xfrm>
            <a:custGeom>
              <a:avLst/>
              <a:gdLst>
                <a:gd name="connsiteX0" fmla="*/ 3363754 w 3409950"/>
                <a:gd name="connsiteY0" fmla="*/ 38576 h 38100"/>
                <a:gd name="connsiteX1" fmla="*/ 50006 w 3409950"/>
                <a:gd name="connsiteY1" fmla="*/ 38576 h 38100"/>
                <a:gd name="connsiteX2" fmla="*/ 7144 w 3409950"/>
                <a:gd name="connsiteY2" fmla="*/ 7144 h 38100"/>
                <a:gd name="connsiteX3" fmla="*/ 3406616 w 3409950"/>
                <a:gd name="connsiteY3" fmla="*/ 7144 h 38100"/>
                <a:gd name="connsiteX4" fmla="*/ 3363754 w 3409950"/>
                <a:gd name="connsiteY4" fmla="*/ 3857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950" h="38100">
                  <a:moveTo>
                    <a:pt x="3363754" y="38576"/>
                  </a:moveTo>
                  <a:lnTo>
                    <a:pt x="50006" y="38576"/>
                  </a:lnTo>
                  <a:cubicBezTo>
                    <a:pt x="30956" y="38576"/>
                    <a:pt x="14764" y="25241"/>
                    <a:pt x="7144" y="7144"/>
                  </a:cubicBezTo>
                  <a:lnTo>
                    <a:pt x="3406616" y="7144"/>
                  </a:lnTo>
                  <a:cubicBezTo>
                    <a:pt x="3398996" y="26194"/>
                    <a:pt x="3382804" y="38576"/>
                    <a:pt x="3363754" y="38576"/>
                  </a:cubicBezTo>
                  <a:close/>
                </a:path>
              </a:pathLst>
            </a:custGeom>
            <a:solidFill>
              <a:srgbClr val="172633"/>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96337CA8-D9A9-4856-907A-57A9B8A0DFE5}"/>
                </a:ext>
              </a:extLst>
            </p:cNvPr>
            <p:cNvSpPr/>
            <p:nvPr/>
          </p:nvSpPr>
          <p:spPr>
            <a:xfrm>
              <a:off x="376084" y="3733563"/>
              <a:ext cx="410330" cy="1205345"/>
            </a:xfrm>
            <a:custGeom>
              <a:avLst/>
              <a:gdLst>
                <a:gd name="connsiteX0" fmla="*/ 130016 w 152400"/>
                <a:gd name="connsiteY0" fmla="*/ 447199 h 447675"/>
                <a:gd name="connsiteX1" fmla="*/ 149066 w 152400"/>
                <a:gd name="connsiteY1" fmla="*/ 428149 h 447675"/>
                <a:gd name="connsiteX2" fmla="*/ 130016 w 152400"/>
                <a:gd name="connsiteY2" fmla="*/ 409099 h 447675"/>
                <a:gd name="connsiteX3" fmla="*/ 47149 w 152400"/>
                <a:gd name="connsiteY3" fmla="*/ 326231 h 447675"/>
                <a:gd name="connsiteX4" fmla="*/ 45244 w 152400"/>
                <a:gd name="connsiteY4" fmla="*/ 26194 h 447675"/>
                <a:gd name="connsiteX5" fmla="*/ 26194 w 152400"/>
                <a:gd name="connsiteY5" fmla="*/ 7144 h 447675"/>
                <a:gd name="connsiteX6" fmla="*/ 7144 w 152400"/>
                <a:gd name="connsiteY6" fmla="*/ 26194 h 447675"/>
                <a:gd name="connsiteX7" fmla="*/ 9049 w 152400"/>
                <a:gd name="connsiteY7" fmla="*/ 326231 h 447675"/>
                <a:gd name="connsiteX8" fmla="*/ 130016 w 152400"/>
                <a:gd name="connsiteY8" fmla="*/ 447199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447675">
                  <a:moveTo>
                    <a:pt x="130016" y="447199"/>
                  </a:moveTo>
                  <a:cubicBezTo>
                    <a:pt x="140494" y="447199"/>
                    <a:pt x="149066" y="438626"/>
                    <a:pt x="149066" y="428149"/>
                  </a:cubicBezTo>
                  <a:cubicBezTo>
                    <a:pt x="149066" y="417671"/>
                    <a:pt x="140494" y="409099"/>
                    <a:pt x="130016" y="409099"/>
                  </a:cubicBezTo>
                  <a:cubicBezTo>
                    <a:pt x="84296" y="409099"/>
                    <a:pt x="47149" y="371951"/>
                    <a:pt x="47149" y="326231"/>
                  </a:cubicBezTo>
                  <a:lnTo>
                    <a:pt x="45244" y="26194"/>
                  </a:lnTo>
                  <a:cubicBezTo>
                    <a:pt x="45244" y="15716"/>
                    <a:pt x="36671" y="7144"/>
                    <a:pt x="26194" y="7144"/>
                  </a:cubicBezTo>
                  <a:cubicBezTo>
                    <a:pt x="15716" y="7144"/>
                    <a:pt x="7144" y="15716"/>
                    <a:pt x="7144" y="26194"/>
                  </a:cubicBezTo>
                  <a:lnTo>
                    <a:pt x="9049" y="326231"/>
                  </a:lnTo>
                  <a:cubicBezTo>
                    <a:pt x="9049" y="392906"/>
                    <a:pt x="63341" y="447199"/>
                    <a:pt x="130016" y="447199"/>
                  </a:cubicBezTo>
                  <a:close/>
                </a:path>
              </a:pathLst>
            </a:custGeom>
            <a:solidFill>
              <a:srgbClr val="8DA3BD"/>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DB2AD570-AF2C-4DE0-BC0C-37C5744D3546}"/>
                </a:ext>
              </a:extLst>
            </p:cNvPr>
            <p:cNvSpPr/>
            <p:nvPr/>
          </p:nvSpPr>
          <p:spPr>
            <a:xfrm>
              <a:off x="345309" y="2823141"/>
              <a:ext cx="230811" cy="1154054"/>
            </a:xfrm>
            <a:custGeom>
              <a:avLst/>
              <a:gdLst>
                <a:gd name="connsiteX0" fmla="*/ 79534 w 85725"/>
                <a:gd name="connsiteY0" fmla="*/ 385286 h 428625"/>
                <a:gd name="connsiteX1" fmla="*/ 79534 w 85725"/>
                <a:gd name="connsiteY1" fmla="*/ 43339 h 428625"/>
                <a:gd name="connsiteX2" fmla="*/ 43339 w 85725"/>
                <a:gd name="connsiteY2" fmla="*/ 7144 h 428625"/>
                <a:gd name="connsiteX3" fmla="*/ 7144 w 85725"/>
                <a:gd name="connsiteY3" fmla="*/ 43339 h 428625"/>
                <a:gd name="connsiteX4" fmla="*/ 7144 w 85725"/>
                <a:gd name="connsiteY4" fmla="*/ 385286 h 428625"/>
                <a:gd name="connsiteX5" fmla="*/ 43339 w 85725"/>
                <a:gd name="connsiteY5" fmla="*/ 421481 h 428625"/>
                <a:gd name="connsiteX6" fmla="*/ 79534 w 85725"/>
                <a:gd name="connsiteY6" fmla="*/ 38528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428625">
                  <a:moveTo>
                    <a:pt x="79534" y="385286"/>
                  </a:moveTo>
                  <a:lnTo>
                    <a:pt x="79534" y="43339"/>
                  </a:lnTo>
                  <a:cubicBezTo>
                    <a:pt x="79534" y="23336"/>
                    <a:pt x="63341" y="7144"/>
                    <a:pt x="43339" y="7144"/>
                  </a:cubicBezTo>
                  <a:cubicBezTo>
                    <a:pt x="23336" y="7144"/>
                    <a:pt x="7144" y="23336"/>
                    <a:pt x="7144" y="43339"/>
                  </a:cubicBezTo>
                  <a:lnTo>
                    <a:pt x="7144" y="385286"/>
                  </a:lnTo>
                  <a:cubicBezTo>
                    <a:pt x="7144" y="405289"/>
                    <a:pt x="23336" y="421481"/>
                    <a:pt x="43339" y="421481"/>
                  </a:cubicBezTo>
                  <a:cubicBezTo>
                    <a:pt x="63341" y="422434"/>
                    <a:pt x="79534" y="406241"/>
                    <a:pt x="79534" y="385286"/>
                  </a:cubicBezTo>
                  <a:close/>
                </a:path>
              </a:pathLst>
            </a:custGeom>
            <a:solidFill>
              <a:srgbClr val="0B2549"/>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0ABFB32A-9E73-40E2-AD04-020EB6F39F63}"/>
                </a:ext>
              </a:extLst>
            </p:cNvPr>
            <p:cNvSpPr/>
            <p:nvPr/>
          </p:nvSpPr>
          <p:spPr>
            <a:xfrm>
              <a:off x="553037" y="4751693"/>
              <a:ext cx="1513093" cy="230811"/>
            </a:xfrm>
            <a:custGeom>
              <a:avLst/>
              <a:gdLst>
                <a:gd name="connsiteX0" fmla="*/ 65246 w 561975"/>
                <a:gd name="connsiteY0" fmla="*/ 79534 h 85725"/>
                <a:gd name="connsiteX1" fmla="*/ 497681 w 561975"/>
                <a:gd name="connsiteY1" fmla="*/ 79534 h 85725"/>
                <a:gd name="connsiteX2" fmla="*/ 555784 w 561975"/>
                <a:gd name="connsiteY2" fmla="*/ 43339 h 85725"/>
                <a:gd name="connsiteX3" fmla="*/ 497681 w 561975"/>
                <a:gd name="connsiteY3" fmla="*/ 7144 h 85725"/>
                <a:gd name="connsiteX4" fmla="*/ 65246 w 561975"/>
                <a:gd name="connsiteY4" fmla="*/ 7144 h 85725"/>
                <a:gd name="connsiteX5" fmla="*/ 7144 w 561975"/>
                <a:gd name="connsiteY5" fmla="*/ 43339 h 85725"/>
                <a:gd name="connsiteX6" fmla="*/ 65246 w 561975"/>
                <a:gd name="connsiteY6" fmla="*/ 7953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5" h="85725">
                  <a:moveTo>
                    <a:pt x="65246" y="79534"/>
                  </a:moveTo>
                  <a:lnTo>
                    <a:pt x="497681" y="79534"/>
                  </a:lnTo>
                  <a:cubicBezTo>
                    <a:pt x="530066" y="79534"/>
                    <a:pt x="555784" y="63341"/>
                    <a:pt x="555784" y="43339"/>
                  </a:cubicBezTo>
                  <a:cubicBezTo>
                    <a:pt x="555784" y="23336"/>
                    <a:pt x="530066" y="7144"/>
                    <a:pt x="497681" y="7144"/>
                  </a:cubicBezTo>
                  <a:lnTo>
                    <a:pt x="65246" y="7144"/>
                  </a:lnTo>
                  <a:cubicBezTo>
                    <a:pt x="32861" y="7144"/>
                    <a:pt x="7144" y="23336"/>
                    <a:pt x="7144" y="43339"/>
                  </a:cubicBezTo>
                  <a:cubicBezTo>
                    <a:pt x="7144" y="63341"/>
                    <a:pt x="32861" y="79534"/>
                    <a:pt x="65246" y="79534"/>
                  </a:cubicBezTo>
                  <a:close/>
                </a:path>
              </a:pathLst>
            </a:custGeom>
            <a:solidFill>
              <a:srgbClr val="071E3E"/>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9B698705-0570-413E-B7E9-1B79552F931D}"/>
                </a:ext>
              </a:extLst>
            </p:cNvPr>
            <p:cNvSpPr/>
            <p:nvPr/>
          </p:nvSpPr>
          <p:spPr>
            <a:xfrm>
              <a:off x="1240341" y="5456950"/>
              <a:ext cx="128228" cy="846306"/>
            </a:xfrm>
            <a:custGeom>
              <a:avLst/>
              <a:gdLst>
                <a:gd name="connsiteX0" fmla="*/ 7144 w 47625"/>
                <a:gd name="connsiteY0" fmla="*/ 7144 h 314325"/>
                <a:gd name="connsiteX1" fmla="*/ 45244 w 47625"/>
                <a:gd name="connsiteY1" fmla="*/ 7144 h 314325"/>
                <a:gd name="connsiteX2" fmla="*/ 45244 w 47625"/>
                <a:gd name="connsiteY2" fmla="*/ 308134 h 314325"/>
                <a:gd name="connsiteX3" fmla="*/ 7144 w 47625"/>
                <a:gd name="connsiteY3" fmla="*/ 308134 h 314325"/>
              </a:gdLst>
              <a:ahLst/>
              <a:cxnLst>
                <a:cxn ang="0">
                  <a:pos x="connsiteX0" y="connsiteY0"/>
                </a:cxn>
                <a:cxn ang="0">
                  <a:pos x="connsiteX1" y="connsiteY1"/>
                </a:cxn>
                <a:cxn ang="0">
                  <a:pos x="connsiteX2" y="connsiteY2"/>
                </a:cxn>
                <a:cxn ang="0">
                  <a:pos x="connsiteX3" y="connsiteY3"/>
                </a:cxn>
              </a:cxnLst>
              <a:rect l="l" t="t" r="r" b="b"/>
              <a:pathLst>
                <a:path w="47625" h="314325">
                  <a:moveTo>
                    <a:pt x="7144" y="7144"/>
                  </a:moveTo>
                  <a:lnTo>
                    <a:pt x="45244" y="7144"/>
                  </a:lnTo>
                  <a:lnTo>
                    <a:pt x="45244" y="308134"/>
                  </a:lnTo>
                  <a:lnTo>
                    <a:pt x="7144" y="308134"/>
                  </a:lnTo>
                  <a:close/>
                </a:path>
              </a:pathLst>
            </a:custGeom>
            <a:solidFill>
              <a:srgbClr val="8DA3BD"/>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B533888A-F6F5-4A43-9316-AC443A3E75BC}"/>
                </a:ext>
              </a:extLst>
            </p:cNvPr>
            <p:cNvSpPr/>
            <p:nvPr/>
          </p:nvSpPr>
          <p:spPr>
            <a:xfrm>
              <a:off x="1291632" y="5456950"/>
              <a:ext cx="76937" cy="846306"/>
            </a:xfrm>
            <a:custGeom>
              <a:avLst/>
              <a:gdLst>
                <a:gd name="connsiteX0" fmla="*/ 7144 w 28575"/>
                <a:gd name="connsiteY0" fmla="*/ 7144 h 314325"/>
                <a:gd name="connsiteX1" fmla="*/ 26194 w 28575"/>
                <a:gd name="connsiteY1" fmla="*/ 7144 h 314325"/>
                <a:gd name="connsiteX2" fmla="*/ 26194 w 28575"/>
                <a:gd name="connsiteY2" fmla="*/ 308134 h 314325"/>
                <a:gd name="connsiteX3" fmla="*/ 7144 w 28575"/>
                <a:gd name="connsiteY3" fmla="*/ 308134 h 314325"/>
              </a:gdLst>
              <a:ahLst/>
              <a:cxnLst>
                <a:cxn ang="0">
                  <a:pos x="connsiteX0" y="connsiteY0"/>
                </a:cxn>
                <a:cxn ang="0">
                  <a:pos x="connsiteX1" y="connsiteY1"/>
                </a:cxn>
                <a:cxn ang="0">
                  <a:pos x="connsiteX2" y="connsiteY2"/>
                </a:cxn>
                <a:cxn ang="0">
                  <a:pos x="connsiteX3" y="connsiteY3"/>
                </a:cxn>
              </a:cxnLst>
              <a:rect l="l" t="t" r="r" b="b"/>
              <a:pathLst>
                <a:path w="28575" h="314325">
                  <a:moveTo>
                    <a:pt x="7144" y="7144"/>
                  </a:moveTo>
                  <a:lnTo>
                    <a:pt x="26194" y="7144"/>
                  </a:lnTo>
                  <a:lnTo>
                    <a:pt x="26194" y="308134"/>
                  </a:lnTo>
                  <a:lnTo>
                    <a:pt x="7144" y="308134"/>
                  </a:lnTo>
                  <a:close/>
                </a:path>
              </a:pathLst>
            </a:custGeom>
            <a:solidFill>
              <a:srgbClr val="758EA9"/>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7F57F262-1184-4D7E-A8C2-DD816268A0C9}"/>
                </a:ext>
              </a:extLst>
            </p:cNvPr>
            <p:cNvSpPr/>
            <p:nvPr/>
          </p:nvSpPr>
          <p:spPr>
            <a:xfrm>
              <a:off x="735123" y="6205803"/>
              <a:ext cx="1128409" cy="153874"/>
            </a:xfrm>
            <a:custGeom>
              <a:avLst/>
              <a:gdLst>
                <a:gd name="connsiteX0" fmla="*/ 7144 w 419100"/>
                <a:gd name="connsiteY0" fmla="*/ 54769 h 57150"/>
                <a:gd name="connsiteX1" fmla="*/ 420529 w 419100"/>
                <a:gd name="connsiteY1" fmla="*/ 54769 h 57150"/>
                <a:gd name="connsiteX2" fmla="*/ 420529 w 419100"/>
                <a:gd name="connsiteY2" fmla="*/ 30004 h 57150"/>
                <a:gd name="connsiteX3" fmla="*/ 213836 w 419100"/>
                <a:gd name="connsiteY3" fmla="*/ 7144 h 57150"/>
                <a:gd name="connsiteX4" fmla="*/ 7144 w 419100"/>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7150">
                  <a:moveTo>
                    <a:pt x="7144" y="54769"/>
                  </a:moveTo>
                  <a:lnTo>
                    <a:pt x="420529" y="54769"/>
                  </a:lnTo>
                  <a:lnTo>
                    <a:pt x="420529" y="30004"/>
                  </a:lnTo>
                  <a:lnTo>
                    <a:pt x="213836" y="7144"/>
                  </a:lnTo>
                  <a:lnTo>
                    <a:pt x="7144" y="30004"/>
                  </a:lnTo>
                  <a:close/>
                </a:path>
              </a:pathLst>
            </a:custGeom>
            <a:solidFill>
              <a:srgbClr val="0F151A"/>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001A8E63-06A0-4706-A67E-B50F6FFD78BA}"/>
                </a:ext>
              </a:extLst>
            </p:cNvPr>
            <p:cNvSpPr/>
            <p:nvPr/>
          </p:nvSpPr>
          <p:spPr>
            <a:xfrm>
              <a:off x="660749" y="6262223"/>
              <a:ext cx="179520" cy="179520"/>
            </a:xfrm>
            <a:custGeom>
              <a:avLst/>
              <a:gdLst>
                <a:gd name="connsiteX0" fmla="*/ 7144 w 66675"/>
                <a:gd name="connsiteY0" fmla="*/ 33814 h 66675"/>
                <a:gd name="connsiteX1" fmla="*/ 33814 w 66675"/>
                <a:gd name="connsiteY1" fmla="*/ 60484 h 66675"/>
                <a:gd name="connsiteX2" fmla="*/ 60484 w 66675"/>
                <a:gd name="connsiteY2" fmla="*/ 33814 h 66675"/>
                <a:gd name="connsiteX3" fmla="*/ 33814 w 66675"/>
                <a:gd name="connsiteY3" fmla="*/ 7144 h 66675"/>
                <a:gd name="connsiteX4" fmla="*/ 7144 w 66675"/>
                <a:gd name="connsiteY4" fmla="*/ 3381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7144" y="33814"/>
                  </a:moveTo>
                  <a:cubicBezTo>
                    <a:pt x="7144" y="49054"/>
                    <a:pt x="19526" y="60484"/>
                    <a:pt x="33814" y="60484"/>
                  </a:cubicBezTo>
                  <a:cubicBezTo>
                    <a:pt x="48101" y="60484"/>
                    <a:pt x="60484" y="48101"/>
                    <a:pt x="60484" y="33814"/>
                  </a:cubicBezTo>
                  <a:cubicBezTo>
                    <a:pt x="60484" y="18574"/>
                    <a:pt x="48101" y="7144"/>
                    <a:pt x="33814" y="7144"/>
                  </a:cubicBezTo>
                  <a:cubicBezTo>
                    <a:pt x="19526" y="7144"/>
                    <a:pt x="7144" y="18574"/>
                    <a:pt x="7144" y="33814"/>
                  </a:cubicBezTo>
                  <a:close/>
                </a:path>
              </a:pathLst>
            </a:custGeom>
            <a:solidFill>
              <a:srgbClr val="0F151A"/>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83F459F9-478F-4015-9AF0-7FDA95F952AD}"/>
                </a:ext>
              </a:extLst>
            </p:cNvPr>
            <p:cNvSpPr/>
            <p:nvPr/>
          </p:nvSpPr>
          <p:spPr>
            <a:xfrm>
              <a:off x="1773770" y="6262223"/>
              <a:ext cx="179520" cy="179520"/>
            </a:xfrm>
            <a:custGeom>
              <a:avLst/>
              <a:gdLst>
                <a:gd name="connsiteX0" fmla="*/ 7144 w 66675"/>
                <a:gd name="connsiteY0" fmla="*/ 33814 h 66675"/>
                <a:gd name="connsiteX1" fmla="*/ 33814 w 66675"/>
                <a:gd name="connsiteY1" fmla="*/ 60484 h 66675"/>
                <a:gd name="connsiteX2" fmla="*/ 60484 w 66675"/>
                <a:gd name="connsiteY2" fmla="*/ 33814 h 66675"/>
                <a:gd name="connsiteX3" fmla="*/ 33814 w 66675"/>
                <a:gd name="connsiteY3" fmla="*/ 7144 h 66675"/>
                <a:gd name="connsiteX4" fmla="*/ 7144 w 66675"/>
                <a:gd name="connsiteY4" fmla="*/ 3381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7144" y="33814"/>
                  </a:moveTo>
                  <a:cubicBezTo>
                    <a:pt x="7144" y="49054"/>
                    <a:pt x="19526" y="60484"/>
                    <a:pt x="33814" y="60484"/>
                  </a:cubicBezTo>
                  <a:cubicBezTo>
                    <a:pt x="49054" y="60484"/>
                    <a:pt x="60484" y="48101"/>
                    <a:pt x="60484" y="33814"/>
                  </a:cubicBezTo>
                  <a:cubicBezTo>
                    <a:pt x="60484" y="18574"/>
                    <a:pt x="48101" y="7144"/>
                    <a:pt x="33814" y="7144"/>
                  </a:cubicBezTo>
                  <a:cubicBezTo>
                    <a:pt x="19526" y="7144"/>
                    <a:pt x="7144" y="18574"/>
                    <a:pt x="7144" y="33814"/>
                  </a:cubicBezTo>
                  <a:close/>
                </a:path>
              </a:pathLst>
            </a:custGeom>
            <a:solidFill>
              <a:srgbClr val="0F151A"/>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9BB98D8A-FBF2-449C-9041-7405F41E93F2}"/>
                </a:ext>
              </a:extLst>
            </p:cNvPr>
            <p:cNvSpPr/>
            <p:nvPr/>
          </p:nvSpPr>
          <p:spPr>
            <a:xfrm>
              <a:off x="1178791" y="4895309"/>
              <a:ext cx="256456" cy="666787"/>
            </a:xfrm>
            <a:custGeom>
              <a:avLst/>
              <a:gdLst>
                <a:gd name="connsiteX0" fmla="*/ 49054 w 95250"/>
                <a:gd name="connsiteY0" fmla="*/ 249079 h 247650"/>
                <a:gd name="connsiteX1" fmla="*/ 91916 w 95250"/>
                <a:gd name="connsiteY1" fmla="*/ 209074 h 247650"/>
                <a:gd name="connsiteX2" fmla="*/ 91916 w 95250"/>
                <a:gd name="connsiteY2" fmla="*/ 7144 h 247650"/>
                <a:gd name="connsiteX3" fmla="*/ 7144 w 95250"/>
                <a:gd name="connsiteY3" fmla="*/ 7144 h 247650"/>
                <a:gd name="connsiteX4" fmla="*/ 7144 w 95250"/>
                <a:gd name="connsiteY4" fmla="*/ 209074 h 247650"/>
                <a:gd name="connsiteX5" fmla="*/ 49054 w 95250"/>
                <a:gd name="connsiteY5" fmla="*/ 249079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0" h="247650">
                  <a:moveTo>
                    <a:pt x="49054" y="249079"/>
                  </a:moveTo>
                  <a:cubicBezTo>
                    <a:pt x="72866" y="249079"/>
                    <a:pt x="91916" y="230981"/>
                    <a:pt x="91916" y="209074"/>
                  </a:cubicBezTo>
                  <a:lnTo>
                    <a:pt x="91916" y="7144"/>
                  </a:lnTo>
                  <a:lnTo>
                    <a:pt x="7144" y="7144"/>
                  </a:lnTo>
                  <a:lnTo>
                    <a:pt x="7144" y="209074"/>
                  </a:lnTo>
                  <a:cubicBezTo>
                    <a:pt x="7144" y="230981"/>
                    <a:pt x="26194" y="249079"/>
                    <a:pt x="49054" y="249079"/>
                  </a:cubicBezTo>
                  <a:close/>
                </a:path>
              </a:pathLst>
            </a:custGeom>
            <a:solidFill>
              <a:srgbClr val="1A2A39"/>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1AFA7697-4CF9-40F4-86DF-8D8040A284D6}"/>
                </a:ext>
              </a:extLst>
            </p:cNvPr>
            <p:cNvSpPr/>
            <p:nvPr/>
          </p:nvSpPr>
          <p:spPr>
            <a:xfrm>
              <a:off x="1255728" y="4897875"/>
              <a:ext cx="179520" cy="666787"/>
            </a:xfrm>
            <a:custGeom>
              <a:avLst/>
              <a:gdLst>
                <a:gd name="connsiteX0" fmla="*/ 36671 w 66675"/>
                <a:gd name="connsiteY0" fmla="*/ 205264 h 247650"/>
                <a:gd name="connsiteX1" fmla="*/ 36671 w 66675"/>
                <a:gd name="connsiteY1" fmla="*/ 7144 h 247650"/>
                <a:gd name="connsiteX2" fmla="*/ 63341 w 66675"/>
                <a:gd name="connsiteY2" fmla="*/ 7144 h 247650"/>
                <a:gd name="connsiteX3" fmla="*/ 63341 w 66675"/>
                <a:gd name="connsiteY3" fmla="*/ 205264 h 247650"/>
                <a:gd name="connsiteX4" fmla="*/ 20479 w 66675"/>
                <a:gd name="connsiteY4" fmla="*/ 248126 h 247650"/>
                <a:gd name="connsiteX5" fmla="*/ 7144 w 66675"/>
                <a:gd name="connsiteY5" fmla="*/ 246221 h 247650"/>
                <a:gd name="connsiteX6" fmla="*/ 36671 w 66675"/>
                <a:gd name="connsiteY6" fmla="*/ 20526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47650">
                  <a:moveTo>
                    <a:pt x="36671" y="205264"/>
                  </a:moveTo>
                  <a:lnTo>
                    <a:pt x="36671" y="7144"/>
                  </a:lnTo>
                  <a:lnTo>
                    <a:pt x="63341" y="7144"/>
                  </a:lnTo>
                  <a:lnTo>
                    <a:pt x="63341" y="205264"/>
                  </a:lnTo>
                  <a:cubicBezTo>
                    <a:pt x="63341" y="229076"/>
                    <a:pt x="44291" y="248126"/>
                    <a:pt x="20479" y="248126"/>
                  </a:cubicBezTo>
                  <a:cubicBezTo>
                    <a:pt x="15716" y="248126"/>
                    <a:pt x="10954" y="247174"/>
                    <a:pt x="7144" y="246221"/>
                  </a:cubicBezTo>
                  <a:cubicBezTo>
                    <a:pt x="24289" y="240506"/>
                    <a:pt x="36671" y="224314"/>
                    <a:pt x="36671" y="205264"/>
                  </a:cubicBezTo>
                  <a:close/>
                </a:path>
              </a:pathLst>
            </a:custGeom>
            <a:solidFill>
              <a:srgbClr val="15232F"/>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99BE2B2D-285C-484F-988F-E1F30DDC5BE2}"/>
                </a:ext>
              </a:extLst>
            </p:cNvPr>
            <p:cNvSpPr/>
            <p:nvPr/>
          </p:nvSpPr>
          <p:spPr>
            <a:xfrm>
              <a:off x="563296" y="4877358"/>
              <a:ext cx="1487448" cy="102583"/>
            </a:xfrm>
            <a:custGeom>
              <a:avLst/>
              <a:gdLst>
                <a:gd name="connsiteX0" fmla="*/ 548164 w 552450"/>
                <a:gd name="connsiteY0" fmla="*/ 7144 h 38100"/>
                <a:gd name="connsiteX1" fmla="*/ 493871 w 552450"/>
                <a:gd name="connsiteY1" fmla="*/ 32861 h 38100"/>
                <a:gd name="connsiteX2" fmla="*/ 61436 w 552450"/>
                <a:gd name="connsiteY2" fmla="*/ 32861 h 38100"/>
                <a:gd name="connsiteX3" fmla="*/ 7144 w 552450"/>
                <a:gd name="connsiteY3" fmla="*/ 7144 h 38100"/>
                <a:gd name="connsiteX4" fmla="*/ 548164 w 55245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50" h="38100">
                  <a:moveTo>
                    <a:pt x="548164" y="7144"/>
                  </a:moveTo>
                  <a:cubicBezTo>
                    <a:pt x="540544" y="21431"/>
                    <a:pt x="519589" y="32861"/>
                    <a:pt x="493871" y="32861"/>
                  </a:cubicBezTo>
                  <a:lnTo>
                    <a:pt x="61436" y="32861"/>
                  </a:lnTo>
                  <a:cubicBezTo>
                    <a:pt x="35719" y="32861"/>
                    <a:pt x="14764" y="22384"/>
                    <a:pt x="7144" y="7144"/>
                  </a:cubicBezTo>
                  <a:lnTo>
                    <a:pt x="548164" y="7144"/>
                  </a:lnTo>
                  <a:close/>
                </a:path>
              </a:pathLst>
            </a:custGeom>
            <a:solidFill>
              <a:srgbClr val="051B3A"/>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368D5C07-788A-42E5-8E5A-C6C5EE9BD2BC}"/>
                </a:ext>
              </a:extLst>
            </p:cNvPr>
            <p:cNvSpPr/>
            <p:nvPr/>
          </p:nvSpPr>
          <p:spPr>
            <a:xfrm>
              <a:off x="2353362" y="1210031"/>
              <a:ext cx="974535" cy="1230991"/>
            </a:xfrm>
            <a:custGeom>
              <a:avLst/>
              <a:gdLst>
                <a:gd name="connsiteX0" fmla="*/ 358616 w 361950"/>
                <a:gd name="connsiteY0" fmla="*/ 58579 h 457200"/>
                <a:gd name="connsiteX1" fmla="*/ 110966 w 361950"/>
                <a:gd name="connsiteY1" fmla="*/ 7144 h 457200"/>
                <a:gd name="connsiteX2" fmla="*/ 11906 w 361950"/>
                <a:gd name="connsiteY2" fmla="*/ 177641 h 457200"/>
                <a:gd name="connsiteX3" fmla="*/ 7144 w 361950"/>
                <a:gd name="connsiteY3" fmla="*/ 427196 h 457200"/>
                <a:gd name="connsiteX4" fmla="*/ 216694 w 361950"/>
                <a:gd name="connsiteY4" fmla="*/ 455771 h 457200"/>
                <a:gd name="connsiteX5" fmla="*/ 358616 w 361950"/>
                <a:gd name="connsiteY5" fmla="*/ 5857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457200">
                  <a:moveTo>
                    <a:pt x="358616" y="58579"/>
                  </a:moveTo>
                  <a:cubicBezTo>
                    <a:pt x="344329" y="56674"/>
                    <a:pt x="110966" y="7144"/>
                    <a:pt x="110966" y="7144"/>
                  </a:cubicBezTo>
                  <a:lnTo>
                    <a:pt x="11906" y="177641"/>
                  </a:lnTo>
                  <a:lnTo>
                    <a:pt x="7144" y="427196"/>
                  </a:lnTo>
                  <a:lnTo>
                    <a:pt x="216694" y="455771"/>
                  </a:lnTo>
                  <a:lnTo>
                    <a:pt x="358616" y="58579"/>
                  </a:lnTo>
                  <a:close/>
                </a:path>
              </a:pathLst>
            </a:custGeom>
            <a:solidFill>
              <a:srgbClr val="15B09B"/>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4A534C5C-5CBF-4F5E-9E09-A6BDFE93A476}"/>
                </a:ext>
              </a:extLst>
            </p:cNvPr>
            <p:cNvSpPr/>
            <p:nvPr/>
          </p:nvSpPr>
          <p:spPr>
            <a:xfrm>
              <a:off x="1919952" y="976654"/>
              <a:ext cx="743724" cy="1384865"/>
            </a:xfrm>
            <a:custGeom>
              <a:avLst/>
              <a:gdLst>
                <a:gd name="connsiteX0" fmla="*/ 271939 w 276225"/>
                <a:gd name="connsiteY0" fmla="*/ 94774 h 514350"/>
                <a:gd name="connsiteX1" fmla="*/ 95726 w 276225"/>
                <a:gd name="connsiteY1" fmla="*/ 7144 h 514350"/>
                <a:gd name="connsiteX2" fmla="*/ 7144 w 276225"/>
                <a:gd name="connsiteY2" fmla="*/ 432911 h 514350"/>
                <a:gd name="connsiteX3" fmla="*/ 168116 w 276225"/>
                <a:gd name="connsiteY3" fmla="*/ 514826 h 514350"/>
                <a:gd name="connsiteX4" fmla="*/ 271939 w 276225"/>
                <a:gd name="connsiteY4" fmla="*/ 94774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25" h="514350">
                  <a:moveTo>
                    <a:pt x="271939" y="94774"/>
                  </a:moveTo>
                  <a:cubicBezTo>
                    <a:pt x="257651" y="92869"/>
                    <a:pt x="95726" y="7144"/>
                    <a:pt x="95726" y="7144"/>
                  </a:cubicBezTo>
                  <a:lnTo>
                    <a:pt x="7144" y="432911"/>
                  </a:lnTo>
                  <a:lnTo>
                    <a:pt x="168116" y="514826"/>
                  </a:lnTo>
                  <a:lnTo>
                    <a:pt x="271939" y="94774"/>
                  </a:lnTo>
                  <a:close/>
                </a:path>
              </a:pathLst>
            </a:custGeom>
            <a:solidFill>
              <a:srgbClr val="1AD2B0"/>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3403B1EC-7440-4564-B1B4-02CD146B39AA}"/>
                </a:ext>
              </a:extLst>
            </p:cNvPr>
            <p:cNvSpPr/>
            <p:nvPr/>
          </p:nvSpPr>
          <p:spPr>
            <a:xfrm>
              <a:off x="2078955" y="2086670"/>
              <a:ext cx="128228" cy="205165"/>
            </a:xfrm>
            <a:custGeom>
              <a:avLst/>
              <a:gdLst>
                <a:gd name="connsiteX0" fmla="*/ 34766 w 47625"/>
                <a:gd name="connsiteY0" fmla="*/ 10165 h 76200"/>
                <a:gd name="connsiteX1" fmla="*/ 46196 w 47625"/>
                <a:gd name="connsiteY1" fmla="*/ 22548 h 76200"/>
                <a:gd name="connsiteX2" fmla="*/ 26194 w 47625"/>
                <a:gd name="connsiteY2" fmla="*/ 73983 h 76200"/>
                <a:gd name="connsiteX3" fmla="*/ 7144 w 47625"/>
                <a:gd name="connsiteY3" fmla="*/ 67315 h 76200"/>
                <a:gd name="connsiteX4" fmla="*/ 34766 w 47625"/>
                <a:gd name="connsiteY4" fmla="*/ 10165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6200">
                  <a:moveTo>
                    <a:pt x="34766" y="10165"/>
                  </a:moveTo>
                  <a:cubicBezTo>
                    <a:pt x="42386" y="1593"/>
                    <a:pt x="50006" y="13023"/>
                    <a:pt x="46196" y="22548"/>
                  </a:cubicBezTo>
                  <a:cubicBezTo>
                    <a:pt x="42386" y="32073"/>
                    <a:pt x="31909" y="63505"/>
                    <a:pt x="26194" y="73983"/>
                  </a:cubicBezTo>
                  <a:cubicBezTo>
                    <a:pt x="20479" y="84460"/>
                    <a:pt x="7144" y="73983"/>
                    <a:pt x="7144" y="67315"/>
                  </a:cubicBezTo>
                  <a:cubicBezTo>
                    <a:pt x="7144" y="55885"/>
                    <a:pt x="27146" y="17785"/>
                    <a:pt x="34766" y="10165"/>
                  </a:cubicBezTo>
                  <a:close/>
                </a:path>
              </a:pathLst>
            </a:custGeom>
            <a:solidFill>
              <a:srgbClr val="D8C1CA"/>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39844914-672E-4DB3-BE39-3C0EC277CFAE}"/>
                </a:ext>
              </a:extLst>
            </p:cNvPr>
            <p:cNvSpPr/>
            <p:nvPr/>
          </p:nvSpPr>
          <p:spPr>
            <a:xfrm>
              <a:off x="2132809" y="2081541"/>
              <a:ext cx="153874" cy="230811"/>
            </a:xfrm>
            <a:custGeom>
              <a:avLst/>
              <a:gdLst>
                <a:gd name="connsiteX0" fmla="*/ 38576 w 57150"/>
                <a:gd name="connsiteY0" fmla="*/ 10165 h 85725"/>
                <a:gd name="connsiteX1" fmla="*/ 50006 w 57150"/>
                <a:gd name="connsiteY1" fmla="*/ 22548 h 85725"/>
                <a:gd name="connsiteX2" fmla="*/ 26194 w 57150"/>
                <a:gd name="connsiteY2" fmla="*/ 82555 h 85725"/>
                <a:gd name="connsiteX3" fmla="*/ 7144 w 57150"/>
                <a:gd name="connsiteY3" fmla="*/ 75888 h 85725"/>
                <a:gd name="connsiteX4" fmla="*/ 38576 w 57150"/>
                <a:gd name="connsiteY4" fmla="*/ 1016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85725">
                  <a:moveTo>
                    <a:pt x="38576" y="10165"/>
                  </a:moveTo>
                  <a:cubicBezTo>
                    <a:pt x="46196" y="1593"/>
                    <a:pt x="53816" y="13023"/>
                    <a:pt x="50006" y="22548"/>
                  </a:cubicBezTo>
                  <a:cubicBezTo>
                    <a:pt x="46196" y="32073"/>
                    <a:pt x="31909" y="72078"/>
                    <a:pt x="26194" y="82555"/>
                  </a:cubicBezTo>
                  <a:cubicBezTo>
                    <a:pt x="20479" y="93033"/>
                    <a:pt x="7144" y="82555"/>
                    <a:pt x="7144" y="75888"/>
                  </a:cubicBezTo>
                  <a:cubicBezTo>
                    <a:pt x="7144" y="65410"/>
                    <a:pt x="30956" y="18738"/>
                    <a:pt x="38576" y="10165"/>
                  </a:cubicBezTo>
                  <a:close/>
                </a:path>
              </a:pathLst>
            </a:custGeom>
            <a:solidFill>
              <a:srgbClr val="D8C1CA"/>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29B49909-FF88-4584-9459-42777409B290}"/>
                </a:ext>
              </a:extLst>
            </p:cNvPr>
            <p:cNvSpPr/>
            <p:nvPr/>
          </p:nvSpPr>
          <p:spPr>
            <a:xfrm>
              <a:off x="2186667" y="2125138"/>
              <a:ext cx="128228" cy="205165"/>
            </a:xfrm>
            <a:custGeom>
              <a:avLst/>
              <a:gdLst>
                <a:gd name="connsiteX0" fmla="*/ 34766 w 47625"/>
                <a:gd name="connsiteY0" fmla="*/ 10165 h 76200"/>
                <a:gd name="connsiteX1" fmla="*/ 46196 w 47625"/>
                <a:gd name="connsiteY1" fmla="*/ 22548 h 76200"/>
                <a:gd name="connsiteX2" fmla="*/ 26194 w 47625"/>
                <a:gd name="connsiteY2" fmla="*/ 73983 h 76200"/>
                <a:gd name="connsiteX3" fmla="*/ 7144 w 47625"/>
                <a:gd name="connsiteY3" fmla="*/ 67315 h 76200"/>
                <a:gd name="connsiteX4" fmla="*/ 34766 w 47625"/>
                <a:gd name="connsiteY4" fmla="*/ 10165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6200">
                  <a:moveTo>
                    <a:pt x="34766" y="10165"/>
                  </a:moveTo>
                  <a:cubicBezTo>
                    <a:pt x="42386" y="1593"/>
                    <a:pt x="50006" y="13023"/>
                    <a:pt x="46196" y="22548"/>
                  </a:cubicBezTo>
                  <a:cubicBezTo>
                    <a:pt x="42386" y="32073"/>
                    <a:pt x="31909" y="63505"/>
                    <a:pt x="26194" y="73983"/>
                  </a:cubicBezTo>
                  <a:cubicBezTo>
                    <a:pt x="20479" y="84460"/>
                    <a:pt x="7144" y="73983"/>
                    <a:pt x="7144" y="67315"/>
                  </a:cubicBezTo>
                  <a:cubicBezTo>
                    <a:pt x="7144" y="56838"/>
                    <a:pt x="27146" y="18738"/>
                    <a:pt x="34766" y="10165"/>
                  </a:cubicBezTo>
                  <a:close/>
                </a:path>
              </a:pathLst>
            </a:custGeom>
            <a:solidFill>
              <a:srgbClr val="D8C1CA"/>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23396871-4AFA-4D4D-B63C-2F186219DB71}"/>
                </a:ext>
              </a:extLst>
            </p:cNvPr>
            <p:cNvSpPr/>
            <p:nvPr/>
          </p:nvSpPr>
          <p:spPr>
            <a:xfrm>
              <a:off x="2235295" y="2169372"/>
              <a:ext cx="128228" cy="205165"/>
            </a:xfrm>
            <a:custGeom>
              <a:avLst/>
              <a:gdLst>
                <a:gd name="connsiteX0" fmla="*/ 30992 w 47625"/>
                <a:gd name="connsiteY0" fmla="*/ 9929 h 76200"/>
                <a:gd name="connsiteX1" fmla="*/ 41470 w 47625"/>
                <a:gd name="connsiteY1" fmla="*/ 20406 h 76200"/>
                <a:gd name="connsiteX2" fmla="*/ 24325 w 47625"/>
                <a:gd name="connsiteY2" fmla="*/ 66126 h 76200"/>
                <a:gd name="connsiteX3" fmla="*/ 7180 w 47625"/>
                <a:gd name="connsiteY3" fmla="*/ 59459 h 76200"/>
                <a:gd name="connsiteX4" fmla="*/ 30992 w 47625"/>
                <a:gd name="connsiteY4" fmla="*/ 9929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6200">
                  <a:moveTo>
                    <a:pt x="30992" y="9929"/>
                  </a:moveTo>
                  <a:cubicBezTo>
                    <a:pt x="37660" y="2309"/>
                    <a:pt x="44327" y="11834"/>
                    <a:pt x="41470" y="20406"/>
                  </a:cubicBezTo>
                  <a:cubicBezTo>
                    <a:pt x="37660" y="28979"/>
                    <a:pt x="29087" y="56601"/>
                    <a:pt x="24325" y="66126"/>
                  </a:cubicBezTo>
                  <a:cubicBezTo>
                    <a:pt x="19562" y="74699"/>
                    <a:pt x="7180" y="66126"/>
                    <a:pt x="7180" y="59459"/>
                  </a:cubicBezTo>
                  <a:cubicBezTo>
                    <a:pt x="6227" y="51839"/>
                    <a:pt x="24325" y="17549"/>
                    <a:pt x="30992" y="9929"/>
                  </a:cubicBezTo>
                  <a:close/>
                </a:path>
              </a:pathLst>
            </a:custGeom>
            <a:solidFill>
              <a:srgbClr val="D8C1CA"/>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C1503BDA-FA3D-405D-8DC9-D4461CFC23C7}"/>
                </a:ext>
              </a:extLst>
            </p:cNvPr>
            <p:cNvSpPr/>
            <p:nvPr/>
          </p:nvSpPr>
          <p:spPr>
            <a:xfrm>
              <a:off x="3059682" y="803144"/>
              <a:ext cx="179520" cy="256456"/>
            </a:xfrm>
            <a:custGeom>
              <a:avLst/>
              <a:gdLst>
                <a:gd name="connsiteX0" fmla="*/ 61041 w 66675"/>
                <a:gd name="connsiteY0" fmla="*/ 24914 h 95250"/>
                <a:gd name="connsiteX1" fmla="*/ 44848 w 66675"/>
                <a:gd name="connsiteY1" fmla="*/ 12532 h 95250"/>
                <a:gd name="connsiteX2" fmla="*/ 11511 w 66675"/>
                <a:gd name="connsiteY2" fmla="*/ 16342 h 95250"/>
                <a:gd name="connsiteX3" fmla="*/ 24846 w 66675"/>
                <a:gd name="connsiteY3" fmla="*/ 91589 h 95250"/>
                <a:gd name="connsiteX4" fmla="*/ 49611 w 66675"/>
                <a:gd name="connsiteY4" fmla="*/ 90637 h 95250"/>
                <a:gd name="connsiteX5" fmla="*/ 59136 w 66675"/>
                <a:gd name="connsiteY5" fmla="*/ 66824 h 95250"/>
                <a:gd name="connsiteX6" fmla="*/ 61041 w 66675"/>
                <a:gd name="connsiteY6" fmla="*/ 2491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95250">
                  <a:moveTo>
                    <a:pt x="61041" y="24914"/>
                  </a:moveTo>
                  <a:cubicBezTo>
                    <a:pt x="61041" y="24914"/>
                    <a:pt x="51516" y="15389"/>
                    <a:pt x="44848" y="12532"/>
                  </a:cubicBezTo>
                  <a:cubicBezTo>
                    <a:pt x="38181" y="9674"/>
                    <a:pt x="22941" y="149"/>
                    <a:pt x="11511" y="16342"/>
                  </a:cubicBezTo>
                  <a:cubicBezTo>
                    <a:pt x="81" y="32534"/>
                    <a:pt x="13416" y="83017"/>
                    <a:pt x="24846" y="91589"/>
                  </a:cubicBezTo>
                  <a:cubicBezTo>
                    <a:pt x="36276" y="100162"/>
                    <a:pt x="46753" y="97304"/>
                    <a:pt x="49611" y="90637"/>
                  </a:cubicBezTo>
                  <a:cubicBezTo>
                    <a:pt x="52468" y="83969"/>
                    <a:pt x="59136" y="66824"/>
                    <a:pt x="59136" y="66824"/>
                  </a:cubicBezTo>
                  <a:lnTo>
                    <a:pt x="61041" y="24914"/>
                  </a:lnTo>
                  <a:close/>
                </a:path>
              </a:pathLst>
            </a:custGeom>
            <a:solidFill>
              <a:srgbClr val="D8C1CA"/>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A7AE1320-86D8-49F0-92F3-2A4185578B76}"/>
                </a:ext>
              </a:extLst>
            </p:cNvPr>
            <p:cNvSpPr/>
            <p:nvPr/>
          </p:nvSpPr>
          <p:spPr>
            <a:xfrm>
              <a:off x="3093370" y="838663"/>
              <a:ext cx="102583" cy="205165"/>
            </a:xfrm>
            <a:custGeom>
              <a:avLst/>
              <a:gdLst>
                <a:gd name="connsiteX0" fmla="*/ 10429 w 38100"/>
                <a:gd name="connsiteY0" fmla="*/ 9817 h 76200"/>
                <a:gd name="connsiteX1" fmla="*/ 16144 w 38100"/>
                <a:gd name="connsiteY1" fmla="*/ 66967 h 76200"/>
                <a:gd name="connsiteX2" fmla="*/ 33289 w 38100"/>
                <a:gd name="connsiteY2" fmla="*/ 66015 h 76200"/>
                <a:gd name="connsiteX3" fmla="*/ 31384 w 38100"/>
                <a:gd name="connsiteY3" fmla="*/ 46965 h 76200"/>
                <a:gd name="connsiteX4" fmla="*/ 39957 w 38100"/>
                <a:gd name="connsiteY4" fmla="*/ 34582 h 76200"/>
                <a:gd name="connsiteX5" fmla="*/ 10429 w 38100"/>
                <a:gd name="connsiteY5" fmla="*/ 981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76200">
                  <a:moveTo>
                    <a:pt x="10429" y="9817"/>
                  </a:moveTo>
                  <a:cubicBezTo>
                    <a:pt x="1857" y="18390"/>
                    <a:pt x="12334" y="61252"/>
                    <a:pt x="16144" y="66967"/>
                  </a:cubicBezTo>
                  <a:cubicBezTo>
                    <a:pt x="19954" y="72682"/>
                    <a:pt x="30432" y="72682"/>
                    <a:pt x="33289" y="66015"/>
                  </a:cubicBezTo>
                  <a:cubicBezTo>
                    <a:pt x="36147" y="59347"/>
                    <a:pt x="35194" y="54585"/>
                    <a:pt x="31384" y="46965"/>
                  </a:cubicBezTo>
                  <a:cubicBezTo>
                    <a:pt x="27574" y="39345"/>
                    <a:pt x="38052" y="41250"/>
                    <a:pt x="39957" y="34582"/>
                  </a:cubicBezTo>
                  <a:cubicBezTo>
                    <a:pt x="41862" y="22200"/>
                    <a:pt x="19954" y="-660"/>
                    <a:pt x="10429" y="9817"/>
                  </a:cubicBezTo>
                  <a:close/>
                </a:path>
              </a:pathLst>
            </a:custGeom>
            <a:solidFill>
              <a:srgbClr val="C8A1A5"/>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3B907502-5A5C-4FA4-9C8E-82361B427D7B}"/>
                </a:ext>
              </a:extLst>
            </p:cNvPr>
            <p:cNvSpPr/>
            <p:nvPr/>
          </p:nvSpPr>
          <p:spPr>
            <a:xfrm>
              <a:off x="5615488" y="3384674"/>
              <a:ext cx="974535" cy="282102"/>
            </a:xfrm>
            <a:custGeom>
              <a:avLst/>
              <a:gdLst>
                <a:gd name="connsiteX0" fmla="*/ 331946 w 361950"/>
                <a:gd name="connsiteY0" fmla="*/ 105291 h 104775"/>
                <a:gd name="connsiteX1" fmla="*/ 20479 w 361950"/>
                <a:gd name="connsiteY1" fmla="*/ 105291 h 104775"/>
                <a:gd name="connsiteX2" fmla="*/ 7144 w 361950"/>
                <a:gd name="connsiteY2" fmla="*/ 57666 h 104775"/>
                <a:gd name="connsiteX3" fmla="*/ 242411 w 361950"/>
                <a:gd name="connsiteY3" fmla="*/ 10993 h 104775"/>
                <a:gd name="connsiteX4" fmla="*/ 331946 w 361950"/>
                <a:gd name="connsiteY4" fmla="*/ 105291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104775">
                  <a:moveTo>
                    <a:pt x="331946" y="105291"/>
                  </a:moveTo>
                  <a:lnTo>
                    <a:pt x="20479" y="105291"/>
                  </a:lnTo>
                  <a:lnTo>
                    <a:pt x="7144" y="57666"/>
                  </a:lnTo>
                  <a:cubicBezTo>
                    <a:pt x="87154" y="39568"/>
                    <a:pt x="162401" y="29091"/>
                    <a:pt x="242411" y="10993"/>
                  </a:cubicBezTo>
                  <a:cubicBezTo>
                    <a:pt x="345281" y="-9009"/>
                    <a:pt x="387191" y="52903"/>
                    <a:pt x="331946" y="105291"/>
                  </a:cubicBezTo>
                  <a:close/>
                </a:path>
              </a:pathLst>
            </a:custGeom>
            <a:solidFill>
              <a:srgbClr val="394C8A"/>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A74AB7E7-3E7A-4D2F-8487-EA4DC5095F53}"/>
                </a:ext>
              </a:extLst>
            </p:cNvPr>
            <p:cNvSpPr/>
            <p:nvPr/>
          </p:nvSpPr>
          <p:spPr>
            <a:xfrm>
              <a:off x="4858943" y="2828270"/>
              <a:ext cx="1179700" cy="846306"/>
            </a:xfrm>
            <a:custGeom>
              <a:avLst/>
              <a:gdLst>
                <a:gd name="connsiteX0" fmla="*/ 7144 w 438150"/>
                <a:gd name="connsiteY0" fmla="*/ 7144 h 314325"/>
                <a:gd name="connsiteX1" fmla="*/ 431006 w 438150"/>
                <a:gd name="connsiteY1" fmla="*/ 7144 h 314325"/>
                <a:gd name="connsiteX2" fmla="*/ 431006 w 438150"/>
                <a:gd name="connsiteY2" fmla="*/ 310991 h 314325"/>
                <a:gd name="connsiteX3" fmla="*/ 7144 w 438150"/>
                <a:gd name="connsiteY3" fmla="*/ 310991 h 314325"/>
              </a:gdLst>
              <a:ahLst/>
              <a:cxnLst>
                <a:cxn ang="0">
                  <a:pos x="connsiteX0" y="connsiteY0"/>
                </a:cxn>
                <a:cxn ang="0">
                  <a:pos x="connsiteX1" y="connsiteY1"/>
                </a:cxn>
                <a:cxn ang="0">
                  <a:pos x="connsiteX2" y="connsiteY2"/>
                </a:cxn>
                <a:cxn ang="0">
                  <a:pos x="connsiteX3" y="connsiteY3"/>
                </a:cxn>
              </a:cxnLst>
              <a:rect l="l" t="t" r="r" b="b"/>
              <a:pathLst>
                <a:path w="438150" h="314325">
                  <a:moveTo>
                    <a:pt x="7144" y="7144"/>
                  </a:moveTo>
                  <a:lnTo>
                    <a:pt x="431006" y="7144"/>
                  </a:lnTo>
                  <a:lnTo>
                    <a:pt x="431006" y="310991"/>
                  </a:lnTo>
                  <a:lnTo>
                    <a:pt x="7144" y="310991"/>
                  </a:lnTo>
                  <a:close/>
                </a:path>
              </a:pathLst>
            </a:custGeom>
            <a:solidFill>
              <a:srgbClr val="213444"/>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51A3891E-200D-4B1A-ACAF-963CACE7F6B5}"/>
                </a:ext>
              </a:extLst>
            </p:cNvPr>
            <p:cNvSpPr/>
            <p:nvPr/>
          </p:nvSpPr>
          <p:spPr>
            <a:xfrm>
              <a:off x="4858943" y="3577123"/>
              <a:ext cx="1179700" cy="102583"/>
            </a:xfrm>
            <a:custGeom>
              <a:avLst/>
              <a:gdLst>
                <a:gd name="connsiteX0" fmla="*/ 7144 w 438150"/>
                <a:gd name="connsiteY0" fmla="*/ 7144 h 38100"/>
                <a:gd name="connsiteX1" fmla="*/ 431006 w 438150"/>
                <a:gd name="connsiteY1" fmla="*/ 7144 h 38100"/>
                <a:gd name="connsiteX2" fmla="*/ 431006 w 438150"/>
                <a:gd name="connsiteY2" fmla="*/ 33814 h 38100"/>
                <a:gd name="connsiteX3" fmla="*/ 7144 w 438150"/>
                <a:gd name="connsiteY3" fmla="*/ 33814 h 38100"/>
              </a:gdLst>
              <a:ahLst/>
              <a:cxnLst>
                <a:cxn ang="0">
                  <a:pos x="connsiteX0" y="connsiteY0"/>
                </a:cxn>
                <a:cxn ang="0">
                  <a:pos x="connsiteX1" y="connsiteY1"/>
                </a:cxn>
                <a:cxn ang="0">
                  <a:pos x="connsiteX2" y="connsiteY2"/>
                </a:cxn>
                <a:cxn ang="0">
                  <a:pos x="connsiteX3" y="connsiteY3"/>
                </a:cxn>
              </a:cxnLst>
              <a:rect l="l" t="t" r="r" b="b"/>
              <a:pathLst>
                <a:path w="438150" h="38100">
                  <a:moveTo>
                    <a:pt x="7144" y="7144"/>
                  </a:moveTo>
                  <a:lnTo>
                    <a:pt x="431006" y="7144"/>
                  </a:lnTo>
                  <a:lnTo>
                    <a:pt x="431006" y="33814"/>
                  </a:lnTo>
                  <a:lnTo>
                    <a:pt x="7144" y="33814"/>
                  </a:lnTo>
                  <a:close/>
                </a:path>
              </a:pathLst>
            </a:custGeom>
            <a:solidFill>
              <a:srgbClr val="2B4051"/>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D9CF2C7A-4902-4313-A608-E7146AE80746}"/>
                </a:ext>
              </a:extLst>
            </p:cNvPr>
            <p:cNvSpPr/>
            <p:nvPr/>
          </p:nvSpPr>
          <p:spPr>
            <a:xfrm>
              <a:off x="6920853" y="935621"/>
              <a:ext cx="897598" cy="795015"/>
            </a:xfrm>
            <a:custGeom>
              <a:avLst/>
              <a:gdLst>
                <a:gd name="connsiteX0" fmla="*/ 232886 w 333375"/>
                <a:gd name="connsiteY0" fmla="*/ 32861 h 295275"/>
                <a:gd name="connsiteX1" fmla="*/ 239554 w 333375"/>
                <a:gd name="connsiteY1" fmla="*/ 141446 h 295275"/>
                <a:gd name="connsiteX2" fmla="*/ 275749 w 333375"/>
                <a:gd name="connsiteY2" fmla="*/ 219551 h 295275"/>
                <a:gd name="connsiteX3" fmla="*/ 334804 w 333375"/>
                <a:gd name="connsiteY3" fmla="*/ 224314 h 295275"/>
                <a:gd name="connsiteX4" fmla="*/ 223361 w 333375"/>
                <a:gd name="connsiteY4" fmla="*/ 275749 h 295275"/>
                <a:gd name="connsiteX5" fmla="*/ 7144 w 333375"/>
                <a:gd name="connsiteY5" fmla="*/ 279559 h 295275"/>
                <a:gd name="connsiteX6" fmla="*/ 73819 w 333375"/>
                <a:gd name="connsiteY6" fmla="*/ 208121 h 295275"/>
                <a:gd name="connsiteX7" fmla="*/ 76676 w 333375"/>
                <a:gd name="connsiteY7" fmla="*/ 185261 h 295275"/>
                <a:gd name="connsiteX8" fmla="*/ 82391 w 333375"/>
                <a:gd name="connsiteY8" fmla="*/ 7144 h 295275"/>
                <a:gd name="connsiteX9" fmla="*/ 232886 w 333375"/>
                <a:gd name="connsiteY9" fmla="*/ 32861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375" h="295275">
                  <a:moveTo>
                    <a:pt x="232886" y="32861"/>
                  </a:moveTo>
                  <a:cubicBezTo>
                    <a:pt x="233839" y="46196"/>
                    <a:pt x="234791" y="110966"/>
                    <a:pt x="239554" y="141446"/>
                  </a:cubicBezTo>
                  <a:cubicBezTo>
                    <a:pt x="244316" y="171926"/>
                    <a:pt x="256699" y="199549"/>
                    <a:pt x="275749" y="219551"/>
                  </a:cubicBezTo>
                  <a:cubicBezTo>
                    <a:pt x="294799" y="239554"/>
                    <a:pt x="334804" y="224314"/>
                    <a:pt x="334804" y="224314"/>
                  </a:cubicBezTo>
                  <a:cubicBezTo>
                    <a:pt x="334804" y="224314"/>
                    <a:pt x="294799" y="249079"/>
                    <a:pt x="223361" y="275749"/>
                  </a:cubicBezTo>
                  <a:cubicBezTo>
                    <a:pt x="152876" y="303371"/>
                    <a:pt x="7144" y="279559"/>
                    <a:pt x="7144" y="279559"/>
                  </a:cubicBezTo>
                  <a:cubicBezTo>
                    <a:pt x="7144" y="279559"/>
                    <a:pt x="69056" y="230981"/>
                    <a:pt x="73819" y="208121"/>
                  </a:cubicBezTo>
                  <a:cubicBezTo>
                    <a:pt x="78581" y="185261"/>
                    <a:pt x="76676" y="185261"/>
                    <a:pt x="76676" y="185261"/>
                  </a:cubicBezTo>
                  <a:lnTo>
                    <a:pt x="82391" y="7144"/>
                  </a:lnTo>
                  <a:lnTo>
                    <a:pt x="232886" y="32861"/>
                  </a:lnTo>
                  <a:close/>
                </a:path>
              </a:pathLst>
            </a:custGeom>
            <a:solidFill>
              <a:srgbClr val="D4AEB3"/>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E86F5297-5CDB-45CA-B24C-005511F18602}"/>
                </a:ext>
              </a:extLst>
            </p:cNvPr>
            <p:cNvSpPr/>
            <p:nvPr/>
          </p:nvSpPr>
          <p:spPr>
            <a:xfrm>
              <a:off x="6775205" y="288473"/>
              <a:ext cx="871952" cy="1000180"/>
            </a:xfrm>
            <a:custGeom>
              <a:avLst/>
              <a:gdLst>
                <a:gd name="connsiteX0" fmla="*/ 245071 w 323850"/>
                <a:gd name="connsiteY0" fmla="*/ 18900 h 371475"/>
                <a:gd name="connsiteX1" fmla="*/ 24091 w 323850"/>
                <a:gd name="connsiteY1" fmla="*/ 82717 h 371475"/>
                <a:gd name="connsiteX2" fmla="*/ 16471 w 323850"/>
                <a:gd name="connsiteY2" fmla="*/ 195112 h 371475"/>
                <a:gd name="connsiteX3" fmla="*/ 45046 w 323850"/>
                <a:gd name="connsiteY3" fmla="*/ 251310 h 371475"/>
                <a:gd name="connsiteX4" fmla="*/ 54571 w 323850"/>
                <a:gd name="connsiteY4" fmla="*/ 277980 h 371475"/>
                <a:gd name="connsiteX5" fmla="*/ 89813 w 323850"/>
                <a:gd name="connsiteY5" fmla="*/ 266550 h 371475"/>
                <a:gd name="connsiteX6" fmla="*/ 158393 w 323850"/>
                <a:gd name="connsiteY6" fmla="*/ 361800 h 371475"/>
                <a:gd name="connsiteX7" fmla="*/ 288886 w 323850"/>
                <a:gd name="connsiteY7" fmla="*/ 340845 h 371475"/>
                <a:gd name="connsiteX8" fmla="*/ 245071 w 323850"/>
                <a:gd name="connsiteY8" fmla="*/ 1890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50" h="371475">
                  <a:moveTo>
                    <a:pt x="245071" y="18900"/>
                  </a:moveTo>
                  <a:cubicBezTo>
                    <a:pt x="144106" y="-11580"/>
                    <a:pt x="56476" y="19852"/>
                    <a:pt x="24091" y="82717"/>
                  </a:cubicBezTo>
                  <a:cubicBezTo>
                    <a:pt x="-8294" y="145582"/>
                    <a:pt x="15518" y="176062"/>
                    <a:pt x="16471" y="195112"/>
                  </a:cubicBezTo>
                  <a:cubicBezTo>
                    <a:pt x="17423" y="205590"/>
                    <a:pt x="37426" y="229402"/>
                    <a:pt x="45046" y="251310"/>
                  </a:cubicBezTo>
                  <a:cubicBezTo>
                    <a:pt x="50761" y="266550"/>
                    <a:pt x="54571" y="277980"/>
                    <a:pt x="54571" y="277980"/>
                  </a:cubicBezTo>
                  <a:cubicBezTo>
                    <a:pt x="41236" y="195112"/>
                    <a:pt x="61238" y="202732"/>
                    <a:pt x="89813" y="266550"/>
                  </a:cubicBezTo>
                  <a:cubicBezTo>
                    <a:pt x="104101" y="297982"/>
                    <a:pt x="101243" y="345607"/>
                    <a:pt x="158393" y="361800"/>
                  </a:cubicBezTo>
                  <a:cubicBezTo>
                    <a:pt x="215543" y="378945"/>
                    <a:pt x="274598" y="366562"/>
                    <a:pt x="288886" y="340845"/>
                  </a:cubicBezTo>
                  <a:cubicBezTo>
                    <a:pt x="337463" y="255120"/>
                    <a:pt x="346988" y="49380"/>
                    <a:pt x="245071" y="18900"/>
                  </a:cubicBezTo>
                  <a:close/>
                </a:path>
              </a:pathLst>
            </a:custGeom>
            <a:solidFill>
              <a:srgbClr val="213444"/>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E4A82B68-E7C5-46B2-A98E-421144ABCB00}"/>
                </a:ext>
              </a:extLst>
            </p:cNvPr>
            <p:cNvSpPr/>
            <p:nvPr/>
          </p:nvSpPr>
          <p:spPr>
            <a:xfrm>
              <a:off x="4248577" y="2848786"/>
              <a:ext cx="487267" cy="333393"/>
            </a:xfrm>
            <a:custGeom>
              <a:avLst/>
              <a:gdLst>
                <a:gd name="connsiteX0" fmla="*/ 7144 w 180975"/>
                <a:gd name="connsiteY0" fmla="*/ 56674 h 123825"/>
                <a:gd name="connsiteX1" fmla="*/ 53816 w 180975"/>
                <a:gd name="connsiteY1" fmla="*/ 120491 h 123825"/>
                <a:gd name="connsiteX2" fmla="*/ 124301 w 180975"/>
                <a:gd name="connsiteY2" fmla="*/ 90011 h 123825"/>
                <a:gd name="connsiteX3" fmla="*/ 177641 w 180975"/>
                <a:gd name="connsiteY3" fmla="*/ 123349 h 123825"/>
                <a:gd name="connsiteX4" fmla="*/ 112871 w 180975"/>
                <a:gd name="connsiteY4" fmla="*/ 38576 h 123825"/>
                <a:gd name="connsiteX5" fmla="*/ 55721 w 180975"/>
                <a:gd name="connsiteY5" fmla="*/ 7144 h 123825"/>
                <a:gd name="connsiteX6" fmla="*/ 7144 w 180975"/>
                <a:gd name="connsiteY6" fmla="*/ 5667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123825">
                  <a:moveTo>
                    <a:pt x="7144" y="56674"/>
                  </a:moveTo>
                  <a:cubicBezTo>
                    <a:pt x="14764" y="89059"/>
                    <a:pt x="17621" y="100489"/>
                    <a:pt x="53816" y="120491"/>
                  </a:cubicBezTo>
                  <a:cubicBezTo>
                    <a:pt x="68104" y="128111"/>
                    <a:pt x="124301" y="90011"/>
                    <a:pt x="124301" y="90011"/>
                  </a:cubicBezTo>
                  <a:cubicBezTo>
                    <a:pt x="124301" y="90011"/>
                    <a:pt x="169069" y="135731"/>
                    <a:pt x="177641" y="123349"/>
                  </a:cubicBezTo>
                  <a:cubicBezTo>
                    <a:pt x="184309" y="112871"/>
                    <a:pt x="128111" y="52864"/>
                    <a:pt x="112871" y="38576"/>
                  </a:cubicBezTo>
                  <a:cubicBezTo>
                    <a:pt x="103346" y="29051"/>
                    <a:pt x="55721" y="7144"/>
                    <a:pt x="55721" y="7144"/>
                  </a:cubicBezTo>
                  <a:cubicBezTo>
                    <a:pt x="38576" y="21431"/>
                    <a:pt x="24289" y="42386"/>
                    <a:pt x="7144" y="56674"/>
                  </a:cubicBezTo>
                  <a:close/>
                </a:path>
              </a:pathLst>
            </a:custGeom>
            <a:solidFill>
              <a:srgbClr val="D8C1CA"/>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3F9B5914-07FA-4BEF-962F-958F939CA019}"/>
                </a:ext>
              </a:extLst>
            </p:cNvPr>
            <p:cNvSpPr/>
            <p:nvPr/>
          </p:nvSpPr>
          <p:spPr>
            <a:xfrm>
              <a:off x="7235973" y="6085267"/>
              <a:ext cx="461622" cy="333393"/>
            </a:xfrm>
            <a:custGeom>
              <a:avLst/>
              <a:gdLst>
                <a:gd name="connsiteX0" fmla="*/ 71080 w 171450"/>
                <a:gd name="connsiteY0" fmla="*/ 7144 h 123825"/>
                <a:gd name="connsiteX1" fmla="*/ 54888 w 171450"/>
                <a:gd name="connsiteY1" fmla="*/ 43339 h 123825"/>
                <a:gd name="connsiteX2" fmla="*/ 16788 w 171450"/>
                <a:gd name="connsiteY2" fmla="*/ 78581 h 123825"/>
                <a:gd name="connsiteX3" fmla="*/ 7263 w 171450"/>
                <a:gd name="connsiteY3" fmla="*/ 123349 h 123825"/>
                <a:gd name="connsiteX4" fmla="*/ 168236 w 171450"/>
                <a:gd name="connsiteY4" fmla="*/ 123349 h 123825"/>
                <a:gd name="connsiteX5" fmla="*/ 166330 w 171450"/>
                <a:gd name="connsiteY5" fmla="*/ 72866 h 123825"/>
                <a:gd name="connsiteX6" fmla="*/ 153948 w 171450"/>
                <a:gd name="connsiteY6" fmla="*/ 30004 h 123825"/>
                <a:gd name="connsiteX7" fmla="*/ 71080 w 171450"/>
                <a:gd name="connsiteY7"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23825">
                  <a:moveTo>
                    <a:pt x="71080" y="7144"/>
                  </a:moveTo>
                  <a:cubicBezTo>
                    <a:pt x="62508" y="24289"/>
                    <a:pt x="60603" y="39529"/>
                    <a:pt x="54888" y="43339"/>
                  </a:cubicBezTo>
                  <a:cubicBezTo>
                    <a:pt x="49173" y="47149"/>
                    <a:pt x="29170" y="56674"/>
                    <a:pt x="16788" y="78581"/>
                  </a:cubicBezTo>
                  <a:cubicBezTo>
                    <a:pt x="5358" y="100489"/>
                    <a:pt x="7263" y="123349"/>
                    <a:pt x="7263" y="123349"/>
                  </a:cubicBezTo>
                  <a:lnTo>
                    <a:pt x="168236" y="123349"/>
                  </a:lnTo>
                  <a:cubicBezTo>
                    <a:pt x="168236" y="123349"/>
                    <a:pt x="172045" y="97631"/>
                    <a:pt x="166330" y="72866"/>
                  </a:cubicBezTo>
                  <a:cubicBezTo>
                    <a:pt x="160615" y="47149"/>
                    <a:pt x="153948" y="30004"/>
                    <a:pt x="153948" y="30004"/>
                  </a:cubicBezTo>
                  <a:lnTo>
                    <a:pt x="71080" y="7144"/>
                  </a:lnTo>
                  <a:close/>
                </a:path>
              </a:pathLst>
            </a:custGeom>
            <a:solidFill>
              <a:srgbClr val="0F151A"/>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2252CA74-1459-4CBC-B941-2CDB788E70F4}"/>
                </a:ext>
              </a:extLst>
            </p:cNvPr>
            <p:cNvSpPr/>
            <p:nvPr/>
          </p:nvSpPr>
          <p:spPr>
            <a:xfrm>
              <a:off x="7033694" y="1294660"/>
              <a:ext cx="641141" cy="282102"/>
            </a:xfrm>
            <a:custGeom>
              <a:avLst/>
              <a:gdLst>
                <a:gd name="connsiteX0" fmla="*/ 212884 w 238125"/>
                <a:gd name="connsiteY0" fmla="*/ 7144 h 104775"/>
                <a:gd name="connsiteX1" fmla="*/ 23336 w 238125"/>
                <a:gd name="connsiteY1" fmla="*/ 33814 h 104775"/>
                <a:gd name="connsiteX2" fmla="*/ 7144 w 238125"/>
                <a:gd name="connsiteY2" fmla="*/ 101441 h 104775"/>
                <a:gd name="connsiteX3" fmla="*/ 56674 w 238125"/>
                <a:gd name="connsiteY3" fmla="*/ 92869 h 104775"/>
                <a:gd name="connsiteX4" fmla="*/ 238601 w 238125"/>
                <a:gd name="connsiteY4" fmla="*/ 75724 h 104775"/>
                <a:gd name="connsiteX5" fmla="*/ 212884 w 238125"/>
                <a:gd name="connsiteY5"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104775">
                  <a:moveTo>
                    <a:pt x="212884" y="7144"/>
                  </a:moveTo>
                  <a:cubicBezTo>
                    <a:pt x="188119" y="9049"/>
                    <a:pt x="23336" y="33814"/>
                    <a:pt x="23336" y="33814"/>
                  </a:cubicBezTo>
                  <a:lnTo>
                    <a:pt x="7144" y="101441"/>
                  </a:lnTo>
                  <a:lnTo>
                    <a:pt x="56674" y="92869"/>
                  </a:lnTo>
                  <a:lnTo>
                    <a:pt x="238601" y="75724"/>
                  </a:lnTo>
                  <a:lnTo>
                    <a:pt x="212884" y="7144"/>
                  </a:lnTo>
                  <a:close/>
                </a:path>
              </a:pathLst>
            </a:custGeom>
            <a:solidFill>
              <a:srgbClr val="955753"/>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B68CD637-9011-487D-8E5F-BCE824D77B31}"/>
                </a:ext>
              </a:extLst>
            </p:cNvPr>
            <p:cNvSpPr/>
            <p:nvPr/>
          </p:nvSpPr>
          <p:spPr>
            <a:xfrm>
              <a:off x="8369831" y="3397603"/>
              <a:ext cx="282102" cy="256456"/>
            </a:xfrm>
            <a:custGeom>
              <a:avLst/>
              <a:gdLst>
                <a:gd name="connsiteX0" fmla="*/ 30004 w 104775"/>
                <a:gd name="connsiteY0" fmla="*/ 7144 h 95250"/>
                <a:gd name="connsiteX1" fmla="*/ 27146 w 104775"/>
                <a:gd name="connsiteY1" fmla="*/ 60484 h 95250"/>
                <a:gd name="connsiteX2" fmla="*/ 7144 w 104775"/>
                <a:gd name="connsiteY2" fmla="*/ 93821 h 95250"/>
                <a:gd name="connsiteX3" fmla="*/ 94774 w 104775"/>
                <a:gd name="connsiteY3" fmla="*/ 95726 h 95250"/>
                <a:gd name="connsiteX4" fmla="*/ 91916 w 104775"/>
                <a:gd name="connsiteY4" fmla="*/ 63341 h 95250"/>
                <a:gd name="connsiteX5" fmla="*/ 83344 w 104775"/>
                <a:gd name="connsiteY5" fmla="*/ 44291 h 95250"/>
                <a:gd name="connsiteX6" fmla="*/ 30004 w 104775"/>
                <a:gd name="connsiteY6" fmla="*/ 9049 h 95250"/>
                <a:gd name="connsiteX7" fmla="*/ 30004 w 104775"/>
                <a:gd name="connsiteY7" fmla="*/ 71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95250">
                  <a:moveTo>
                    <a:pt x="30004" y="7144"/>
                  </a:moveTo>
                  <a:cubicBezTo>
                    <a:pt x="27146" y="26194"/>
                    <a:pt x="27146" y="60484"/>
                    <a:pt x="27146" y="60484"/>
                  </a:cubicBezTo>
                  <a:cubicBezTo>
                    <a:pt x="27146" y="60484"/>
                    <a:pt x="7144" y="90964"/>
                    <a:pt x="7144" y="93821"/>
                  </a:cubicBezTo>
                  <a:cubicBezTo>
                    <a:pt x="7144" y="96679"/>
                    <a:pt x="90964" y="98584"/>
                    <a:pt x="94774" y="95726"/>
                  </a:cubicBezTo>
                  <a:cubicBezTo>
                    <a:pt x="98584" y="92869"/>
                    <a:pt x="99536" y="80486"/>
                    <a:pt x="91916" y="63341"/>
                  </a:cubicBezTo>
                  <a:cubicBezTo>
                    <a:pt x="83344" y="46196"/>
                    <a:pt x="83344" y="44291"/>
                    <a:pt x="83344" y="44291"/>
                  </a:cubicBezTo>
                  <a:lnTo>
                    <a:pt x="30004" y="9049"/>
                  </a:lnTo>
                  <a:lnTo>
                    <a:pt x="30004" y="7144"/>
                  </a:lnTo>
                  <a:close/>
                </a:path>
              </a:pathLst>
            </a:custGeom>
            <a:solidFill>
              <a:srgbClr val="D8C1CA"/>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F9CE0580-01B5-4F79-99F3-91D3E20193C9}"/>
                </a:ext>
              </a:extLst>
            </p:cNvPr>
            <p:cNvSpPr/>
            <p:nvPr/>
          </p:nvSpPr>
          <p:spPr>
            <a:xfrm>
              <a:off x="7805627" y="1576762"/>
              <a:ext cx="795015" cy="2000361"/>
            </a:xfrm>
            <a:custGeom>
              <a:avLst/>
              <a:gdLst>
                <a:gd name="connsiteX0" fmla="*/ 7144 w 295275"/>
                <a:gd name="connsiteY0" fmla="*/ 50959 h 742950"/>
                <a:gd name="connsiteX1" fmla="*/ 118586 w 295275"/>
                <a:gd name="connsiteY1" fmla="*/ 7144 h 742950"/>
                <a:gd name="connsiteX2" fmla="*/ 198596 w 295275"/>
                <a:gd name="connsiteY2" fmla="*/ 130969 h 742950"/>
                <a:gd name="connsiteX3" fmla="*/ 294799 w 295275"/>
                <a:gd name="connsiteY3" fmla="*/ 728186 h 742950"/>
                <a:gd name="connsiteX4" fmla="*/ 237649 w 295275"/>
                <a:gd name="connsiteY4" fmla="*/ 735806 h 742950"/>
                <a:gd name="connsiteX5" fmla="*/ 67151 w 295275"/>
                <a:gd name="connsiteY5" fmla="*/ 102394 h 742950"/>
                <a:gd name="connsiteX6" fmla="*/ 7144 w 295275"/>
                <a:gd name="connsiteY6" fmla="*/ 50959 h 7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742950">
                  <a:moveTo>
                    <a:pt x="7144" y="50959"/>
                  </a:moveTo>
                  <a:cubicBezTo>
                    <a:pt x="35719" y="30004"/>
                    <a:pt x="118586" y="7144"/>
                    <a:pt x="118586" y="7144"/>
                  </a:cubicBezTo>
                  <a:cubicBezTo>
                    <a:pt x="118586" y="7144"/>
                    <a:pt x="193834" y="79534"/>
                    <a:pt x="198596" y="130969"/>
                  </a:cubicBezTo>
                  <a:cubicBezTo>
                    <a:pt x="202406" y="182404"/>
                    <a:pt x="294799" y="728186"/>
                    <a:pt x="294799" y="728186"/>
                  </a:cubicBezTo>
                  <a:lnTo>
                    <a:pt x="237649" y="735806"/>
                  </a:lnTo>
                  <a:lnTo>
                    <a:pt x="67151" y="102394"/>
                  </a:lnTo>
                  <a:lnTo>
                    <a:pt x="7144" y="50959"/>
                  </a:lnTo>
                  <a:close/>
                </a:path>
              </a:pathLst>
            </a:custGeom>
            <a:solidFill>
              <a:srgbClr val="82504B"/>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6C0565F5-A8E2-4DB4-9C2C-C3C2277A589E}"/>
                </a:ext>
              </a:extLst>
            </p:cNvPr>
            <p:cNvSpPr/>
            <p:nvPr/>
          </p:nvSpPr>
          <p:spPr>
            <a:xfrm>
              <a:off x="7791306" y="6072446"/>
              <a:ext cx="564204" cy="359039"/>
            </a:xfrm>
            <a:custGeom>
              <a:avLst/>
              <a:gdLst>
                <a:gd name="connsiteX0" fmla="*/ 19131 w 209550"/>
                <a:gd name="connsiteY0" fmla="*/ 10001 h 133350"/>
                <a:gd name="connsiteX1" fmla="*/ 8653 w 209550"/>
                <a:gd name="connsiteY1" fmla="*/ 62389 h 133350"/>
                <a:gd name="connsiteX2" fmla="*/ 8653 w 209550"/>
                <a:gd name="connsiteY2" fmla="*/ 128111 h 133350"/>
                <a:gd name="connsiteX3" fmla="*/ 208678 w 209550"/>
                <a:gd name="connsiteY3" fmla="*/ 128111 h 133350"/>
                <a:gd name="connsiteX4" fmla="*/ 195343 w 209550"/>
                <a:gd name="connsiteY4" fmla="*/ 80486 h 133350"/>
                <a:gd name="connsiteX5" fmla="*/ 138193 w 209550"/>
                <a:gd name="connsiteY5" fmla="*/ 50006 h 133350"/>
                <a:gd name="connsiteX6" fmla="*/ 97235 w 209550"/>
                <a:gd name="connsiteY6" fmla="*/ 7144 h 133350"/>
                <a:gd name="connsiteX7" fmla="*/ 19131 w 209550"/>
                <a:gd name="connsiteY7" fmla="*/ 10001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 h="133350">
                  <a:moveTo>
                    <a:pt x="19131" y="10001"/>
                  </a:moveTo>
                  <a:cubicBezTo>
                    <a:pt x="16273" y="23336"/>
                    <a:pt x="9606" y="53816"/>
                    <a:pt x="8653" y="62389"/>
                  </a:cubicBezTo>
                  <a:cubicBezTo>
                    <a:pt x="7700" y="70961"/>
                    <a:pt x="5795" y="128111"/>
                    <a:pt x="8653" y="128111"/>
                  </a:cubicBezTo>
                  <a:cubicBezTo>
                    <a:pt x="20083" y="128111"/>
                    <a:pt x="208678" y="130969"/>
                    <a:pt x="208678" y="128111"/>
                  </a:cubicBezTo>
                  <a:cubicBezTo>
                    <a:pt x="209631" y="122396"/>
                    <a:pt x="209631" y="94774"/>
                    <a:pt x="195343" y="80486"/>
                  </a:cubicBezTo>
                  <a:cubicBezTo>
                    <a:pt x="181056" y="66199"/>
                    <a:pt x="162958" y="71914"/>
                    <a:pt x="138193" y="50006"/>
                  </a:cubicBezTo>
                  <a:cubicBezTo>
                    <a:pt x="113428" y="28099"/>
                    <a:pt x="97235" y="7144"/>
                    <a:pt x="97235" y="7144"/>
                  </a:cubicBezTo>
                  <a:lnTo>
                    <a:pt x="19131" y="10001"/>
                  </a:lnTo>
                  <a:close/>
                </a:path>
              </a:pathLst>
            </a:custGeom>
            <a:solidFill>
              <a:srgbClr val="0F151A"/>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078ACFFB-CBED-4DD9-BB2F-BE0FABB927E9}"/>
                </a:ext>
              </a:extLst>
            </p:cNvPr>
            <p:cNvSpPr/>
            <p:nvPr/>
          </p:nvSpPr>
          <p:spPr>
            <a:xfrm>
              <a:off x="7053979" y="2723593"/>
              <a:ext cx="1205345" cy="3539099"/>
            </a:xfrm>
            <a:custGeom>
              <a:avLst/>
              <a:gdLst>
                <a:gd name="connsiteX0" fmla="*/ 13897 w 447675"/>
                <a:gd name="connsiteY0" fmla="*/ 350823 h 1314450"/>
                <a:gd name="connsiteX1" fmla="*/ 441569 w 447675"/>
                <a:gd name="connsiteY1" fmla="*/ 361300 h 1314450"/>
                <a:gd name="connsiteX2" fmla="*/ 383467 w 447675"/>
                <a:gd name="connsiteY2" fmla="*/ 1210930 h 1314450"/>
                <a:gd name="connsiteX3" fmla="*/ 399659 w 447675"/>
                <a:gd name="connsiteY3" fmla="*/ 1286177 h 1314450"/>
                <a:gd name="connsiteX4" fmla="*/ 275834 w 447675"/>
                <a:gd name="connsiteY4" fmla="*/ 1307133 h 1314450"/>
                <a:gd name="connsiteX5" fmla="*/ 278692 w 447675"/>
                <a:gd name="connsiteY5" fmla="*/ 1231885 h 1314450"/>
                <a:gd name="connsiteX6" fmla="*/ 246307 w 447675"/>
                <a:gd name="connsiteY6" fmla="*/ 536560 h 1314450"/>
                <a:gd name="connsiteX7" fmla="*/ 243449 w 447675"/>
                <a:gd name="connsiteY7" fmla="*/ 545132 h 1314450"/>
                <a:gd name="connsiteX8" fmla="*/ 232019 w 447675"/>
                <a:gd name="connsiteY8" fmla="*/ 1279510 h 1314450"/>
                <a:gd name="connsiteX9" fmla="*/ 232019 w 447675"/>
                <a:gd name="connsiteY9" fmla="*/ 1308085 h 1314450"/>
                <a:gd name="connsiteX10" fmla="*/ 114862 w 447675"/>
                <a:gd name="connsiteY10" fmla="*/ 1299513 h 1314450"/>
                <a:gd name="connsiteX11" fmla="*/ 122482 w 447675"/>
                <a:gd name="connsiteY11" fmla="*/ 1242363 h 1314450"/>
                <a:gd name="connsiteX12" fmla="*/ 8182 w 447675"/>
                <a:gd name="connsiteY12" fmla="*/ 454645 h 1314450"/>
                <a:gd name="connsiteX13" fmla="*/ 13897 w 447675"/>
                <a:gd name="connsiteY13" fmla="*/ 350823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7675" h="1314450">
                  <a:moveTo>
                    <a:pt x="13897" y="350823"/>
                  </a:moveTo>
                  <a:cubicBezTo>
                    <a:pt x="-28966" y="-143525"/>
                    <a:pt x="456809" y="-73040"/>
                    <a:pt x="441569" y="361300"/>
                  </a:cubicBezTo>
                  <a:cubicBezTo>
                    <a:pt x="432997" y="599425"/>
                    <a:pt x="392992" y="1049958"/>
                    <a:pt x="383467" y="1210930"/>
                  </a:cubicBezTo>
                  <a:cubicBezTo>
                    <a:pt x="383467" y="1216645"/>
                    <a:pt x="400612" y="1286177"/>
                    <a:pt x="399659" y="1286177"/>
                  </a:cubicBezTo>
                  <a:cubicBezTo>
                    <a:pt x="392992" y="1287130"/>
                    <a:pt x="275834" y="1307133"/>
                    <a:pt x="275834" y="1307133"/>
                  </a:cubicBezTo>
                  <a:lnTo>
                    <a:pt x="278692" y="1231885"/>
                  </a:lnTo>
                  <a:lnTo>
                    <a:pt x="246307" y="536560"/>
                  </a:lnTo>
                  <a:lnTo>
                    <a:pt x="243449" y="545132"/>
                  </a:lnTo>
                  <a:lnTo>
                    <a:pt x="232019" y="1279510"/>
                  </a:lnTo>
                  <a:lnTo>
                    <a:pt x="232019" y="1308085"/>
                  </a:lnTo>
                  <a:lnTo>
                    <a:pt x="114862" y="1299513"/>
                  </a:lnTo>
                  <a:cubicBezTo>
                    <a:pt x="113909" y="1287130"/>
                    <a:pt x="124387" y="1254745"/>
                    <a:pt x="122482" y="1242363"/>
                  </a:cubicBezTo>
                  <a:cubicBezTo>
                    <a:pt x="77714" y="865173"/>
                    <a:pt x="30089" y="648955"/>
                    <a:pt x="8182" y="454645"/>
                  </a:cubicBezTo>
                  <a:cubicBezTo>
                    <a:pt x="3419" y="420355"/>
                    <a:pt x="16754" y="386065"/>
                    <a:pt x="13897" y="350823"/>
                  </a:cubicBezTo>
                  <a:close/>
                </a:path>
              </a:pathLst>
            </a:custGeom>
            <a:solidFill>
              <a:srgbClr val="213444"/>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3460DBF6-D703-4F2E-95EA-8E20132492AB}"/>
                </a:ext>
              </a:extLst>
            </p:cNvPr>
            <p:cNvSpPr/>
            <p:nvPr/>
          </p:nvSpPr>
          <p:spPr>
            <a:xfrm>
              <a:off x="7049962" y="3828450"/>
              <a:ext cx="641141" cy="2410691"/>
            </a:xfrm>
            <a:custGeom>
              <a:avLst/>
              <a:gdLst>
                <a:gd name="connsiteX0" fmla="*/ 233512 w 238125"/>
                <a:gd name="connsiteY0" fmla="*/ 769144 h 895350"/>
                <a:gd name="connsiteX1" fmla="*/ 231607 w 238125"/>
                <a:gd name="connsiteY1" fmla="*/ 867251 h 895350"/>
                <a:gd name="connsiteX2" fmla="*/ 231607 w 238125"/>
                <a:gd name="connsiteY2" fmla="*/ 895826 h 895350"/>
                <a:gd name="connsiteX3" fmla="*/ 114449 w 238125"/>
                <a:gd name="connsiteY3" fmla="*/ 887254 h 895350"/>
                <a:gd name="connsiteX4" fmla="*/ 122069 w 238125"/>
                <a:gd name="connsiteY4" fmla="*/ 830104 h 895350"/>
                <a:gd name="connsiteX5" fmla="*/ 7769 w 238125"/>
                <a:gd name="connsiteY5" fmla="*/ 42386 h 895350"/>
                <a:gd name="connsiteX6" fmla="*/ 8722 w 238125"/>
                <a:gd name="connsiteY6" fmla="*/ 7144 h 895350"/>
                <a:gd name="connsiteX7" fmla="*/ 101114 w 238125"/>
                <a:gd name="connsiteY7" fmla="*/ 529114 h 895350"/>
                <a:gd name="connsiteX8" fmla="*/ 149692 w 238125"/>
                <a:gd name="connsiteY8" fmla="*/ 859631 h 895350"/>
                <a:gd name="connsiteX9" fmla="*/ 203032 w 238125"/>
                <a:gd name="connsiteY9" fmla="*/ 862489 h 895350"/>
                <a:gd name="connsiteX10" fmla="*/ 233512 w 238125"/>
                <a:gd name="connsiteY10" fmla="*/ 769144 h 895350"/>
                <a:gd name="connsiteX11" fmla="*/ 233512 w 238125"/>
                <a:gd name="connsiteY11" fmla="*/ 769144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125" h="895350">
                  <a:moveTo>
                    <a:pt x="233512" y="769144"/>
                  </a:moveTo>
                  <a:lnTo>
                    <a:pt x="231607" y="867251"/>
                  </a:lnTo>
                  <a:lnTo>
                    <a:pt x="231607" y="895826"/>
                  </a:lnTo>
                  <a:lnTo>
                    <a:pt x="114449" y="887254"/>
                  </a:lnTo>
                  <a:cubicBezTo>
                    <a:pt x="113497" y="874871"/>
                    <a:pt x="123974" y="842486"/>
                    <a:pt x="122069" y="830104"/>
                  </a:cubicBezTo>
                  <a:cubicBezTo>
                    <a:pt x="77302" y="452914"/>
                    <a:pt x="29677" y="236696"/>
                    <a:pt x="7769" y="42386"/>
                  </a:cubicBezTo>
                  <a:cubicBezTo>
                    <a:pt x="6817" y="30956"/>
                    <a:pt x="6817" y="19526"/>
                    <a:pt x="8722" y="7144"/>
                  </a:cubicBezTo>
                  <a:lnTo>
                    <a:pt x="101114" y="529114"/>
                  </a:lnTo>
                  <a:lnTo>
                    <a:pt x="149692" y="859631"/>
                  </a:lnTo>
                  <a:cubicBezTo>
                    <a:pt x="149692" y="859631"/>
                    <a:pt x="185887" y="883444"/>
                    <a:pt x="203032" y="862489"/>
                  </a:cubicBezTo>
                  <a:cubicBezTo>
                    <a:pt x="227797" y="834866"/>
                    <a:pt x="234464" y="760571"/>
                    <a:pt x="233512" y="769144"/>
                  </a:cubicBezTo>
                  <a:lnTo>
                    <a:pt x="233512" y="769144"/>
                  </a:lnTo>
                  <a:close/>
                </a:path>
              </a:pathLst>
            </a:custGeom>
            <a:solidFill>
              <a:srgbClr val="1B2D3E"/>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61092242-A0B3-40CD-88FE-CA9934F03853}"/>
                </a:ext>
              </a:extLst>
            </p:cNvPr>
            <p:cNvSpPr/>
            <p:nvPr/>
          </p:nvSpPr>
          <p:spPr>
            <a:xfrm>
              <a:off x="6625927" y="1477448"/>
              <a:ext cx="1666967" cy="2359400"/>
            </a:xfrm>
            <a:custGeom>
              <a:avLst/>
              <a:gdLst>
                <a:gd name="connsiteX0" fmla="*/ 409099 w 619125"/>
                <a:gd name="connsiteY0" fmla="*/ 9739 h 876300"/>
                <a:gd name="connsiteX1" fmla="*/ 556736 w 619125"/>
                <a:gd name="connsiteY1" fmla="*/ 44030 h 876300"/>
                <a:gd name="connsiteX2" fmla="*/ 616744 w 619125"/>
                <a:gd name="connsiteY2" fmla="*/ 822222 h 876300"/>
                <a:gd name="connsiteX3" fmla="*/ 165259 w 619125"/>
                <a:gd name="connsiteY3" fmla="*/ 870800 h 876300"/>
                <a:gd name="connsiteX4" fmla="*/ 7144 w 619125"/>
                <a:gd name="connsiteY4" fmla="*/ 111657 h 876300"/>
                <a:gd name="connsiteX5" fmla="*/ 136684 w 619125"/>
                <a:gd name="connsiteY5" fmla="*/ 35457 h 876300"/>
                <a:gd name="connsiteX6" fmla="*/ 409099 w 619125"/>
                <a:gd name="connsiteY6" fmla="*/ 9739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5" h="876300">
                  <a:moveTo>
                    <a:pt x="409099" y="9739"/>
                  </a:moveTo>
                  <a:cubicBezTo>
                    <a:pt x="458629" y="21169"/>
                    <a:pt x="508159" y="32600"/>
                    <a:pt x="556736" y="44030"/>
                  </a:cubicBezTo>
                  <a:cubicBezTo>
                    <a:pt x="551974" y="442175"/>
                    <a:pt x="563404" y="559332"/>
                    <a:pt x="616744" y="822222"/>
                  </a:cubicBezTo>
                  <a:cubicBezTo>
                    <a:pt x="464344" y="866990"/>
                    <a:pt x="307181" y="882230"/>
                    <a:pt x="165259" y="870800"/>
                  </a:cubicBezTo>
                  <a:cubicBezTo>
                    <a:pt x="134779" y="405980"/>
                    <a:pt x="94774" y="336447"/>
                    <a:pt x="7144" y="111657"/>
                  </a:cubicBezTo>
                  <a:cubicBezTo>
                    <a:pt x="50006" y="85939"/>
                    <a:pt x="93821" y="61175"/>
                    <a:pt x="136684" y="35457"/>
                  </a:cubicBezTo>
                  <a:cubicBezTo>
                    <a:pt x="227171" y="23075"/>
                    <a:pt x="318611" y="-738"/>
                    <a:pt x="409099" y="9739"/>
                  </a:cubicBezTo>
                  <a:close/>
                </a:path>
              </a:pathLst>
            </a:custGeom>
            <a:solidFill>
              <a:srgbClr val="82504B"/>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931CE75B-C7B5-460A-B222-89C1F82BB4AD}"/>
                </a:ext>
              </a:extLst>
            </p:cNvPr>
            <p:cNvSpPr/>
            <p:nvPr/>
          </p:nvSpPr>
          <p:spPr>
            <a:xfrm>
              <a:off x="5888708" y="1693887"/>
              <a:ext cx="359039" cy="461622"/>
            </a:xfrm>
            <a:custGeom>
              <a:avLst/>
              <a:gdLst>
                <a:gd name="connsiteX0" fmla="*/ 88548 w 133350"/>
                <a:gd name="connsiteY0" fmla="*/ 90326 h 171450"/>
                <a:gd name="connsiteX1" fmla="*/ 43781 w 133350"/>
                <a:gd name="connsiteY1" fmla="*/ 40796 h 171450"/>
                <a:gd name="connsiteX2" fmla="*/ 7586 w 133350"/>
                <a:gd name="connsiteY2" fmla="*/ 8411 h 171450"/>
                <a:gd name="connsiteX3" fmla="*/ 61878 w 133350"/>
                <a:gd name="connsiteY3" fmla="*/ 100803 h 171450"/>
                <a:gd name="connsiteX4" fmla="*/ 108551 w 133350"/>
                <a:gd name="connsiteY4" fmla="*/ 165573 h 171450"/>
                <a:gd name="connsiteX5" fmla="*/ 127601 w 133350"/>
                <a:gd name="connsiteY5" fmla="*/ 145571 h 171450"/>
                <a:gd name="connsiteX6" fmla="*/ 88548 w 133350"/>
                <a:gd name="connsiteY6" fmla="*/ 90326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171450">
                  <a:moveTo>
                    <a:pt x="88548" y="90326"/>
                  </a:moveTo>
                  <a:cubicBezTo>
                    <a:pt x="86643" y="86516"/>
                    <a:pt x="58068" y="58893"/>
                    <a:pt x="43781" y="40796"/>
                  </a:cubicBezTo>
                  <a:cubicBezTo>
                    <a:pt x="29493" y="22698"/>
                    <a:pt x="13301" y="1743"/>
                    <a:pt x="7586" y="8411"/>
                  </a:cubicBezTo>
                  <a:cubicBezTo>
                    <a:pt x="1871" y="15078"/>
                    <a:pt x="53306" y="80801"/>
                    <a:pt x="61878" y="100803"/>
                  </a:cubicBezTo>
                  <a:cubicBezTo>
                    <a:pt x="70451" y="120806"/>
                    <a:pt x="98073" y="165573"/>
                    <a:pt x="108551" y="165573"/>
                  </a:cubicBezTo>
                  <a:cubicBezTo>
                    <a:pt x="119028" y="165573"/>
                    <a:pt x="131411" y="159858"/>
                    <a:pt x="127601" y="145571"/>
                  </a:cubicBezTo>
                  <a:cubicBezTo>
                    <a:pt x="123791" y="132236"/>
                    <a:pt x="88548" y="90326"/>
                    <a:pt x="88548" y="90326"/>
                  </a:cubicBezTo>
                  <a:close/>
                </a:path>
              </a:pathLst>
            </a:custGeom>
            <a:solidFill>
              <a:srgbClr val="D4B9C0"/>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2D5696F4-ABBE-471A-84BF-AFF8B7A70EA5}"/>
                </a:ext>
              </a:extLst>
            </p:cNvPr>
            <p:cNvSpPr/>
            <p:nvPr/>
          </p:nvSpPr>
          <p:spPr>
            <a:xfrm>
              <a:off x="5804776" y="1682113"/>
              <a:ext cx="410330" cy="384685"/>
            </a:xfrm>
            <a:custGeom>
              <a:avLst/>
              <a:gdLst>
                <a:gd name="connsiteX0" fmla="*/ 102576 w 152400"/>
                <a:gd name="connsiteY0" fmla="*/ 77554 h 142875"/>
                <a:gd name="connsiteX1" fmla="*/ 53046 w 152400"/>
                <a:gd name="connsiteY1" fmla="*/ 28024 h 142875"/>
                <a:gd name="connsiteX2" fmla="*/ 7326 w 152400"/>
                <a:gd name="connsiteY2" fmla="*/ 8974 h 142875"/>
                <a:gd name="connsiteX3" fmla="*/ 73048 w 152400"/>
                <a:gd name="connsiteY3" fmla="*/ 86126 h 142875"/>
                <a:gd name="connsiteX4" fmla="*/ 134961 w 152400"/>
                <a:gd name="connsiteY4" fmla="*/ 137561 h 142875"/>
                <a:gd name="connsiteX5" fmla="*/ 148296 w 152400"/>
                <a:gd name="connsiteY5" fmla="*/ 112796 h 142875"/>
                <a:gd name="connsiteX6" fmla="*/ 102576 w 152400"/>
                <a:gd name="connsiteY6" fmla="*/ 7755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142875">
                  <a:moveTo>
                    <a:pt x="102576" y="77554"/>
                  </a:moveTo>
                  <a:cubicBezTo>
                    <a:pt x="73048" y="51836"/>
                    <a:pt x="64476" y="36596"/>
                    <a:pt x="53046" y="28024"/>
                  </a:cubicBezTo>
                  <a:cubicBezTo>
                    <a:pt x="40663" y="19451"/>
                    <a:pt x="10183" y="1354"/>
                    <a:pt x="7326" y="8974"/>
                  </a:cubicBezTo>
                  <a:cubicBezTo>
                    <a:pt x="3516" y="17546"/>
                    <a:pt x="60666" y="68981"/>
                    <a:pt x="73048" y="86126"/>
                  </a:cubicBezTo>
                  <a:cubicBezTo>
                    <a:pt x="86383" y="103271"/>
                    <a:pt x="124483" y="140419"/>
                    <a:pt x="134961" y="137561"/>
                  </a:cubicBezTo>
                  <a:cubicBezTo>
                    <a:pt x="145438" y="134704"/>
                    <a:pt x="154963" y="126131"/>
                    <a:pt x="148296" y="112796"/>
                  </a:cubicBezTo>
                  <a:cubicBezTo>
                    <a:pt x="141628" y="101366"/>
                    <a:pt x="102576" y="77554"/>
                    <a:pt x="102576" y="77554"/>
                  </a:cubicBezTo>
                  <a:close/>
                </a:path>
              </a:pathLst>
            </a:custGeom>
            <a:solidFill>
              <a:srgbClr val="D4B9C0"/>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5486FB86-6EF0-4023-998B-4C67EC979733}"/>
                </a:ext>
              </a:extLst>
            </p:cNvPr>
            <p:cNvSpPr/>
            <p:nvPr/>
          </p:nvSpPr>
          <p:spPr>
            <a:xfrm>
              <a:off x="5720403" y="1654808"/>
              <a:ext cx="487267" cy="384685"/>
            </a:xfrm>
            <a:custGeom>
              <a:avLst/>
              <a:gdLst>
                <a:gd name="connsiteX0" fmla="*/ 108196 w 180975"/>
                <a:gd name="connsiteY0" fmla="*/ 83885 h 142875"/>
                <a:gd name="connsiteX1" fmla="*/ 53903 w 180975"/>
                <a:gd name="connsiteY1" fmla="*/ 26735 h 142875"/>
                <a:gd name="connsiteX2" fmla="*/ 7231 w 180975"/>
                <a:gd name="connsiteY2" fmla="*/ 9590 h 142875"/>
                <a:gd name="connsiteX3" fmla="*/ 87241 w 180975"/>
                <a:gd name="connsiteY3" fmla="*/ 92457 h 142875"/>
                <a:gd name="connsiteX4" fmla="*/ 151058 w 180975"/>
                <a:gd name="connsiteY4" fmla="*/ 141035 h 142875"/>
                <a:gd name="connsiteX5" fmla="*/ 161535 w 180975"/>
                <a:gd name="connsiteY5" fmla="*/ 96267 h 142875"/>
                <a:gd name="connsiteX6" fmla="*/ 108196 w 180975"/>
                <a:gd name="connsiteY6" fmla="*/ 8388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142875">
                  <a:moveTo>
                    <a:pt x="108196" y="83885"/>
                  </a:moveTo>
                  <a:cubicBezTo>
                    <a:pt x="105338" y="81027"/>
                    <a:pt x="72953" y="40070"/>
                    <a:pt x="53903" y="26735"/>
                  </a:cubicBezTo>
                  <a:cubicBezTo>
                    <a:pt x="34853" y="13400"/>
                    <a:pt x="10088" y="1970"/>
                    <a:pt x="7231" y="9590"/>
                  </a:cubicBezTo>
                  <a:cubicBezTo>
                    <a:pt x="4373" y="18162"/>
                    <a:pt x="72953" y="75312"/>
                    <a:pt x="87241" y="92457"/>
                  </a:cubicBezTo>
                  <a:cubicBezTo>
                    <a:pt x="100576" y="109602"/>
                    <a:pt x="141533" y="143892"/>
                    <a:pt x="151058" y="141035"/>
                  </a:cubicBezTo>
                  <a:cubicBezTo>
                    <a:pt x="161535" y="138177"/>
                    <a:pt x="192016" y="81980"/>
                    <a:pt x="161535" y="96267"/>
                  </a:cubicBezTo>
                  <a:cubicBezTo>
                    <a:pt x="131056" y="110555"/>
                    <a:pt x="108196" y="83885"/>
                    <a:pt x="108196" y="83885"/>
                  </a:cubicBezTo>
                  <a:close/>
                </a:path>
              </a:pathLst>
            </a:custGeom>
            <a:solidFill>
              <a:srgbClr val="D4B9C0"/>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64F1369E-43EC-4513-81F2-0E766436CC7E}"/>
                </a:ext>
              </a:extLst>
            </p:cNvPr>
            <p:cNvSpPr/>
            <p:nvPr/>
          </p:nvSpPr>
          <p:spPr>
            <a:xfrm>
              <a:off x="5732831" y="1681892"/>
              <a:ext cx="538559" cy="538559"/>
            </a:xfrm>
            <a:custGeom>
              <a:avLst/>
              <a:gdLst>
                <a:gd name="connsiteX0" fmla="*/ 168349 w 200025"/>
                <a:gd name="connsiteY0" fmla="*/ 197650 h 200025"/>
                <a:gd name="connsiteX1" fmla="*/ 89292 w 200025"/>
                <a:gd name="connsiteY1" fmla="*/ 114783 h 200025"/>
                <a:gd name="connsiteX2" fmla="*/ 9282 w 200025"/>
                <a:gd name="connsiteY2" fmla="*/ 7150 h 200025"/>
                <a:gd name="connsiteX3" fmla="*/ 142632 w 200025"/>
                <a:gd name="connsiteY3" fmla="*/ 82398 h 200025"/>
                <a:gd name="connsiteX4" fmla="*/ 137869 w 200025"/>
                <a:gd name="connsiteY4" fmla="*/ 40488 h 200025"/>
                <a:gd name="connsiteX5" fmla="*/ 157872 w 200025"/>
                <a:gd name="connsiteY5" fmla="*/ 18581 h 200025"/>
                <a:gd name="connsiteX6" fmla="*/ 197877 w 200025"/>
                <a:gd name="connsiteY6" fmla="*/ 156693 h 200025"/>
                <a:gd name="connsiteX7" fmla="*/ 168349 w 200025"/>
                <a:gd name="connsiteY7" fmla="*/ 19765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025" h="200025">
                  <a:moveTo>
                    <a:pt x="168349" y="197650"/>
                  </a:moveTo>
                  <a:cubicBezTo>
                    <a:pt x="155967" y="188125"/>
                    <a:pt x="105484" y="131928"/>
                    <a:pt x="89292" y="114783"/>
                  </a:cubicBezTo>
                  <a:cubicBezTo>
                    <a:pt x="83577" y="108115"/>
                    <a:pt x="-7863" y="6198"/>
                    <a:pt x="9282" y="7150"/>
                  </a:cubicBezTo>
                  <a:cubicBezTo>
                    <a:pt x="46429" y="8103"/>
                    <a:pt x="121677" y="111925"/>
                    <a:pt x="142632" y="82398"/>
                  </a:cubicBezTo>
                  <a:cubicBezTo>
                    <a:pt x="145489" y="77635"/>
                    <a:pt x="137869" y="56681"/>
                    <a:pt x="137869" y="40488"/>
                  </a:cubicBezTo>
                  <a:cubicBezTo>
                    <a:pt x="137869" y="16675"/>
                    <a:pt x="156919" y="4293"/>
                    <a:pt x="157872" y="18581"/>
                  </a:cubicBezTo>
                  <a:cubicBezTo>
                    <a:pt x="160729" y="55728"/>
                    <a:pt x="200734" y="133833"/>
                    <a:pt x="197877" y="156693"/>
                  </a:cubicBezTo>
                  <a:cubicBezTo>
                    <a:pt x="196924" y="179553"/>
                    <a:pt x="168349" y="197650"/>
                    <a:pt x="168349" y="197650"/>
                  </a:cubicBezTo>
                  <a:close/>
                </a:path>
              </a:pathLst>
            </a:custGeom>
            <a:solidFill>
              <a:srgbClr val="D8C1CA"/>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4AABC629-73A5-4971-995B-8B144E818579}"/>
                </a:ext>
              </a:extLst>
            </p:cNvPr>
            <p:cNvSpPr/>
            <p:nvPr/>
          </p:nvSpPr>
          <p:spPr>
            <a:xfrm>
              <a:off x="6066852" y="1670357"/>
              <a:ext cx="871952" cy="1282282"/>
            </a:xfrm>
            <a:custGeom>
              <a:avLst/>
              <a:gdLst>
                <a:gd name="connsiteX0" fmla="*/ 270986 w 323850"/>
                <a:gd name="connsiteY0" fmla="*/ 7625 h 476250"/>
                <a:gd name="connsiteX1" fmla="*/ 195739 w 323850"/>
                <a:gd name="connsiteY1" fmla="*/ 74300 h 476250"/>
                <a:gd name="connsiteX2" fmla="*/ 175736 w 323850"/>
                <a:gd name="connsiteY2" fmla="*/ 282897 h 476250"/>
                <a:gd name="connsiteX3" fmla="*/ 68104 w 323850"/>
                <a:gd name="connsiteY3" fmla="*/ 139070 h 476250"/>
                <a:gd name="connsiteX4" fmla="*/ 7144 w 323850"/>
                <a:gd name="connsiteY4" fmla="*/ 190505 h 476250"/>
                <a:gd name="connsiteX5" fmla="*/ 224314 w 323850"/>
                <a:gd name="connsiteY5" fmla="*/ 471492 h 476250"/>
                <a:gd name="connsiteX6" fmla="*/ 270986 w 323850"/>
                <a:gd name="connsiteY6" fmla="*/ 76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50" h="476250">
                  <a:moveTo>
                    <a:pt x="270986" y="7625"/>
                  </a:moveTo>
                  <a:cubicBezTo>
                    <a:pt x="215741" y="26675"/>
                    <a:pt x="204311" y="40962"/>
                    <a:pt x="195739" y="74300"/>
                  </a:cubicBezTo>
                  <a:cubicBezTo>
                    <a:pt x="181451" y="135260"/>
                    <a:pt x="187166" y="226700"/>
                    <a:pt x="175736" y="282897"/>
                  </a:cubicBezTo>
                  <a:cubicBezTo>
                    <a:pt x="137636" y="236225"/>
                    <a:pt x="106204" y="186695"/>
                    <a:pt x="68104" y="139070"/>
                  </a:cubicBezTo>
                  <a:cubicBezTo>
                    <a:pt x="53816" y="151452"/>
                    <a:pt x="21431" y="179075"/>
                    <a:pt x="7144" y="190505"/>
                  </a:cubicBezTo>
                  <a:cubicBezTo>
                    <a:pt x="44291" y="274325"/>
                    <a:pt x="140494" y="488637"/>
                    <a:pt x="224314" y="471492"/>
                  </a:cubicBezTo>
                  <a:cubicBezTo>
                    <a:pt x="370046" y="260990"/>
                    <a:pt x="310039" y="-5710"/>
                    <a:pt x="270986" y="7625"/>
                  </a:cubicBezTo>
                  <a:close/>
                </a:path>
              </a:pathLst>
            </a:custGeom>
            <a:solidFill>
              <a:srgbClr val="82504B"/>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01233979-A4DE-44A9-A3BF-CB0A2E437C9F}"/>
                </a:ext>
              </a:extLst>
            </p:cNvPr>
            <p:cNvSpPr/>
            <p:nvPr/>
          </p:nvSpPr>
          <p:spPr>
            <a:xfrm>
              <a:off x="11401147" y="3723304"/>
              <a:ext cx="410330" cy="1205345"/>
            </a:xfrm>
            <a:custGeom>
              <a:avLst/>
              <a:gdLst>
                <a:gd name="connsiteX0" fmla="*/ 26194 w 152400"/>
                <a:gd name="connsiteY0" fmla="*/ 447199 h 447675"/>
                <a:gd name="connsiteX1" fmla="*/ 7144 w 152400"/>
                <a:gd name="connsiteY1" fmla="*/ 428149 h 447675"/>
                <a:gd name="connsiteX2" fmla="*/ 26194 w 152400"/>
                <a:gd name="connsiteY2" fmla="*/ 409099 h 447675"/>
                <a:gd name="connsiteX3" fmla="*/ 109061 w 152400"/>
                <a:gd name="connsiteY3" fmla="*/ 326231 h 447675"/>
                <a:gd name="connsiteX4" fmla="*/ 110966 w 152400"/>
                <a:gd name="connsiteY4" fmla="*/ 26194 h 447675"/>
                <a:gd name="connsiteX5" fmla="*/ 130016 w 152400"/>
                <a:gd name="connsiteY5" fmla="*/ 7144 h 447675"/>
                <a:gd name="connsiteX6" fmla="*/ 149066 w 152400"/>
                <a:gd name="connsiteY6" fmla="*/ 26194 h 447675"/>
                <a:gd name="connsiteX7" fmla="*/ 147161 w 152400"/>
                <a:gd name="connsiteY7" fmla="*/ 326231 h 447675"/>
                <a:gd name="connsiteX8" fmla="*/ 26194 w 152400"/>
                <a:gd name="connsiteY8" fmla="*/ 447199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447675">
                  <a:moveTo>
                    <a:pt x="26194" y="447199"/>
                  </a:moveTo>
                  <a:cubicBezTo>
                    <a:pt x="15716" y="447199"/>
                    <a:pt x="7144" y="438626"/>
                    <a:pt x="7144" y="428149"/>
                  </a:cubicBezTo>
                  <a:cubicBezTo>
                    <a:pt x="7144" y="417671"/>
                    <a:pt x="15716" y="409099"/>
                    <a:pt x="26194" y="409099"/>
                  </a:cubicBezTo>
                  <a:cubicBezTo>
                    <a:pt x="71914" y="409099"/>
                    <a:pt x="109061" y="371951"/>
                    <a:pt x="109061" y="326231"/>
                  </a:cubicBezTo>
                  <a:lnTo>
                    <a:pt x="110966" y="26194"/>
                  </a:lnTo>
                  <a:cubicBezTo>
                    <a:pt x="110966" y="15716"/>
                    <a:pt x="119539" y="7144"/>
                    <a:pt x="130016" y="7144"/>
                  </a:cubicBezTo>
                  <a:cubicBezTo>
                    <a:pt x="140494" y="7144"/>
                    <a:pt x="149066" y="15716"/>
                    <a:pt x="149066" y="26194"/>
                  </a:cubicBezTo>
                  <a:lnTo>
                    <a:pt x="147161" y="326231"/>
                  </a:lnTo>
                  <a:cubicBezTo>
                    <a:pt x="147161" y="392906"/>
                    <a:pt x="92869" y="447199"/>
                    <a:pt x="26194" y="447199"/>
                  </a:cubicBezTo>
                  <a:close/>
                </a:path>
              </a:pathLst>
            </a:custGeom>
            <a:solidFill>
              <a:srgbClr val="8DA3BD"/>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5199A399-4543-4ABB-BF2E-6BE365438875}"/>
                </a:ext>
              </a:extLst>
            </p:cNvPr>
            <p:cNvSpPr/>
            <p:nvPr/>
          </p:nvSpPr>
          <p:spPr>
            <a:xfrm>
              <a:off x="11619136" y="2815448"/>
              <a:ext cx="230811" cy="1154054"/>
            </a:xfrm>
            <a:custGeom>
              <a:avLst/>
              <a:gdLst>
                <a:gd name="connsiteX0" fmla="*/ 7144 w 85725"/>
                <a:gd name="connsiteY0" fmla="*/ 385286 h 428625"/>
                <a:gd name="connsiteX1" fmla="*/ 7144 w 85725"/>
                <a:gd name="connsiteY1" fmla="*/ 43339 h 428625"/>
                <a:gd name="connsiteX2" fmla="*/ 43339 w 85725"/>
                <a:gd name="connsiteY2" fmla="*/ 7144 h 428625"/>
                <a:gd name="connsiteX3" fmla="*/ 79534 w 85725"/>
                <a:gd name="connsiteY3" fmla="*/ 43339 h 428625"/>
                <a:gd name="connsiteX4" fmla="*/ 79534 w 85725"/>
                <a:gd name="connsiteY4" fmla="*/ 385286 h 428625"/>
                <a:gd name="connsiteX5" fmla="*/ 43339 w 85725"/>
                <a:gd name="connsiteY5" fmla="*/ 421481 h 428625"/>
                <a:gd name="connsiteX6" fmla="*/ 7144 w 85725"/>
                <a:gd name="connsiteY6" fmla="*/ 38528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428625">
                  <a:moveTo>
                    <a:pt x="7144" y="385286"/>
                  </a:moveTo>
                  <a:lnTo>
                    <a:pt x="7144" y="43339"/>
                  </a:lnTo>
                  <a:cubicBezTo>
                    <a:pt x="7144" y="23336"/>
                    <a:pt x="23336" y="7144"/>
                    <a:pt x="43339" y="7144"/>
                  </a:cubicBezTo>
                  <a:cubicBezTo>
                    <a:pt x="63341" y="7144"/>
                    <a:pt x="79534" y="23336"/>
                    <a:pt x="79534" y="43339"/>
                  </a:cubicBezTo>
                  <a:lnTo>
                    <a:pt x="79534" y="385286"/>
                  </a:lnTo>
                  <a:cubicBezTo>
                    <a:pt x="79534" y="405289"/>
                    <a:pt x="63341" y="421481"/>
                    <a:pt x="43339" y="421481"/>
                  </a:cubicBezTo>
                  <a:cubicBezTo>
                    <a:pt x="23336" y="421481"/>
                    <a:pt x="7144" y="405289"/>
                    <a:pt x="7144" y="385286"/>
                  </a:cubicBezTo>
                  <a:close/>
                </a:path>
              </a:pathLst>
            </a:custGeom>
            <a:solidFill>
              <a:srgbClr val="0B2549"/>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007916A1-16C6-4DD6-A50E-C760896BBD04}"/>
                </a:ext>
              </a:extLst>
            </p:cNvPr>
            <p:cNvSpPr/>
            <p:nvPr/>
          </p:nvSpPr>
          <p:spPr>
            <a:xfrm>
              <a:off x="10129123" y="4741435"/>
              <a:ext cx="1513093" cy="230811"/>
            </a:xfrm>
            <a:custGeom>
              <a:avLst/>
              <a:gdLst>
                <a:gd name="connsiteX0" fmla="*/ 497681 w 561975"/>
                <a:gd name="connsiteY0" fmla="*/ 79534 h 85725"/>
                <a:gd name="connsiteX1" fmla="*/ 65246 w 561975"/>
                <a:gd name="connsiteY1" fmla="*/ 79534 h 85725"/>
                <a:gd name="connsiteX2" fmla="*/ 7144 w 561975"/>
                <a:gd name="connsiteY2" fmla="*/ 43339 h 85725"/>
                <a:gd name="connsiteX3" fmla="*/ 65246 w 561975"/>
                <a:gd name="connsiteY3" fmla="*/ 7144 h 85725"/>
                <a:gd name="connsiteX4" fmla="*/ 497681 w 561975"/>
                <a:gd name="connsiteY4" fmla="*/ 7144 h 85725"/>
                <a:gd name="connsiteX5" fmla="*/ 555784 w 561975"/>
                <a:gd name="connsiteY5" fmla="*/ 43339 h 85725"/>
                <a:gd name="connsiteX6" fmla="*/ 497681 w 561975"/>
                <a:gd name="connsiteY6" fmla="*/ 7953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5" h="85725">
                  <a:moveTo>
                    <a:pt x="497681" y="79534"/>
                  </a:moveTo>
                  <a:lnTo>
                    <a:pt x="65246" y="79534"/>
                  </a:lnTo>
                  <a:cubicBezTo>
                    <a:pt x="32861" y="79534"/>
                    <a:pt x="7144" y="63341"/>
                    <a:pt x="7144" y="43339"/>
                  </a:cubicBezTo>
                  <a:cubicBezTo>
                    <a:pt x="7144" y="23336"/>
                    <a:pt x="32861" y="7144"/>
                    <a:pt x="65246" y="7144"/>
                  </a:cubicBezTo>
                  <a:lnTo>
                    <a:pt x="497681" y="7144"/>
                  </a:lnTo>
                  <a:cubicBezTo>
                    <a:pt x="530066" y="7144"/>
                    <a:pt x="555784" y="23336"/>
                    <a:pt x="555784" y="43339"/>
                  </a:cubicBezTo>
                  <a:cubicBezTo>
                    <a:pt x="555784" y="63341"/>
                    <a:pt x="529114" y="79534"/>
                    <a:pt x="497681" y="79534"/>
                  </a:cubicBezTo>
                  <a:close/>
                </a:path>
              </a:pathLst>
            </a:custGeom>
            <a:solidFill>
              <a:srgbClr val="0B2549"/>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90AF13CD-EE36-45EA-B1D4-D26EA7506B93}"/>
                </a:ext>
              </a:extLst>
            </p:cNvPr>
            <p:cNvSpPr/>
            <p:nvPr/>
          </p:nvSpPr>
          <p:spPr>
            <a:xfrm>
              <a:off x="10813863" y="5449255"/>
              <a:ext cx="128228" cy="846306"/>
            </a:xfrm>
            <a:custGeom>
              <a:avLst/>
              <a:gdLst>
                <a:gd name="connsiteX0" fmla="*/ 7144 w 47625"/>
                <a:gd name="connsiteY0" fmla="*/ 7144 h 314325"/>
                <a:gd name="connsiteX1" fmla="*/ 45244 w 47625"/>
                <a:gd name="connsiteY1" fmla="*/ 7144 h 314325"/>
                <a:gd name="connsiteX2" fmla="*/ 45244 w 47625"/>
                <a:gd name="connsiteY2" fmla="*/ 308134 h 314325"/>
                <a:gd name="connsiteX3" fmla="*/ 7144 w 47625"/>
                <a:gd name="connsiteY3" fmla="*/ 308134 h 314325"/>
              </a:gdLst>
              <a:ahLst/>
              <a:cxnLst>
                <a:cxn ang="0">
                  <a:pos x="connsiteX0" y="connsiteY0"/>
                </a:cxn>
                <a:cxn ang="0">
                  <a:pos x="connsiteX1" y="connsiteY1"/>
                </a:cxn>
                <a:cxn ang="0">
                  <a:pos x="connsiteX2" y="connsiteY2"/>
                </a:cxn>
                <a:cxn ang="0">
                  <a:pos x="connsiteX3" y="connsiteY3"/>
                </a:cxn>
              </a:cxnLst>
              <a:rect l="l" t="t" r="r" b="b"/>
              <a:pathLst>
                <a:path w="47625" h="314325">
                  <a:moveTo>
                    <a:pt x="7144" y="7144"/>
                  </a:moveTo>
                  <a:lnTo>
                    <a:pt x="45244" y="7144"/>
                  </a:lnTo>
                  <a:lnTo>
                    <a:pt x="45244" y="308134"/>
                  </a:lnTo>
                  <a:lnTo>
                    <a:pt x="7144" y="308134"/>
                  </a:lnTo>
                  <a:close/>
                </a:path>
              </a:pathLst>
            </a:custGeom>
            <a:solidFill>
              <a:srgbClr val="8DA3BD"/>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9120E880-8078-4C98-9ECF-DE87B57041DF}"/>
                </a:ext>
              </a:extLst>
            </p:cNvPr>
            <p:cNvSpPr/>
            <p:nvPr/>
          </p:nvSpPr>
          <p:spPr>
            <a:xfrm>
              <a:off x="10813863" y="5449255"/>
              <a:ext cx="76937" cy="846306"/>
            </a:xfrm>
            <a:custGeom>
              <a:avLst/>
              <a:gdLst>
                <a:gd name="connsiteX0" fmla="*/ 7144 w 28575"/>
                <a:gd name="connsiteY0" fmla="*/ 7144 h 314325"/>
                <a:gd name="connsiteX1" fmla="*/ 26194 w 28575"/>
                <a:gd name="connsiteY1" fmla="*/ 7144 h 314325"/>
                <a:gd name="connsiteX2" fmla="*/ 26194 w 28575"/>
                <a:gd name="connsiteY2" fmla="*/ 308134 h 314325"/>
                <a:gd name="connsiteX3" fmla="*/ 7144 w 28575"/>
                <a:gd name="connsiteY3" fmla="*/ 308134 h 314325"/>
              </a:gdLst>
              <a:ahLst/>
              <a:cxnLst>
                <a:cxn ang="0">
                  <a:pos x="connsiteX0" y="connsiteY0"/>
                </a:cxn>
                <a:cxn ang="0">
                  <a:pos x="connsiteX1" y="connsiteY1"/>
                </a:cxn>
                <a:cxn ang="0">
                  <a:pos x="connsiteX2" y="connsiteY2"/>
                </a:cxn>
                <a:cxn ang="0">
                  <a:pos x="connsiteX3" y="connsiteY3"/>
                </a:cxn>
              </a:cxnLst>
              <a:rect l="l" t="t" r="r" b="b"/>
              <a:pathLst>
                <a:path w="28575" h="314325">
                  <a:moveTo>
                    <a:pt x="7144" y="7144"/>
                  </a:moveTo>
                  <a:lnTo>
                    <a:pt x="26194" y="7144"/>
                  </a:lnTo>
                  <a:lnTo>
                    <a:pt x="26194" y="308134"/>
                  </a:lnTo>
                  <a:lnTo>
                    <a:pt x="7144" y="308134"/>
                  </a:lnTo>
                  <a:close/>
                </a:path>
              </a:pathLst>
            </a:custGeom>
            <a:solidFill>
              <a:srgbClr val="758EA9"/>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E2EA7A3D-0C8D-4E92-80B1-4F6326222ECB}"/>
                </a:ext>
              </a:extLst>
            </p:cNvPr>
            <p:cNvSpPr/>
            <p:nvPr/>
          </p:nvSpPr>
          <p:spPr>
            <a:xfrm>
              <a:off x="10311208" y="6195545"/>
              <a:ext cx="1128409" cy="153874"/>
            </a:xfrm>
            <a:custGeom>
              <a:avLst/>
              <a:gdLst>
                <a:gd name="connsiteX0" fmla="*/ 420529 w 419100"/>
                <a:gd name="connsiteY0" fmla="*/ 55721 h 57150"/>
                <a:gd name="connsiteX1" fmla="*/ 7144 w 419100"/>
                <a:gd name="connsiteY1" fmla="*/ 55721 h 57150"/>
                <a:gd name="connsiteX2" fmla="*/ 7144 w 419100"/>
                <a:gd name="connsiteY2" fmla="*/ 30004 h 57150"/>
                <a:gd name="connsiteX3" fmla="*/ 212884 w 419100"/>
                <a:gd name="connsiteY3" fmla="*/ 7144 h 57150"/>
                <a:gd name="connsiteX4" fmla="*/ 420529 w 419100"/>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7150">
                  <a:moveTo>
                    <a:pt x="420529" y="55721"/>
                  </a:moveTo>
                  <a:lnTo>
                    <a:pt x="7144" y="55721"/>
                  </a:lnTo>
                  <a:lnTo>
                    <a:pt x="7144" y="30004"/>
                  </a:lnTo>
                  <a:lnTo>
                    <a:pt x="212884" y="7144"/>
                  </a:lnTo>
                  <a:lnTo>
                    <a:pt x="420529" y="30004"/>
                  </a:lnTo>
                  <a:close/>
                </a:path>
              </a:pathLst>
            </a:custGeom>
            <a:solidFill>
              <a:srgbClr val="0F151A"/>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C07C6A18-9628-4EEA-A374-90CE75279BAA}"/>
                </a:ext>
              </a:extLst>
            </p:cNvPr>
            <p:cNvSpPr/>
            <p:nvPr/>
          </p:nvSpPr>
          <p:spPr>
            <a:xfrm>
              <a:off x="11354985" y="6254391"/>
              <a:ext cx="179520" cy="179520"/>
            </a:xfrm>
            <a:custGeom>
              <a:avLst/>
              <a:gdLst>
                <a:gd name="connsiteX0" fmla="*/ 60484 w 66675"/>
                <a:gd name="connsiteY0" fmla="*/ 33865 h 66675"/>
                <a:gd name="connsiteX1" fmla="*/ 33814 w 66675"/>
                <a:gd name="connsiteY1" fmla="*/ 60535 h 66675"/>
                <a:gd name="connsiteX2" fmla="*/ 7144 w 66675"/>
                <a:gd name="connsiteY2" fmla="*/ 33865 h 66675"/>
                <a:gd name="connsiteX3" fmla="*/ 33814 w 66675"/>
                <a:gd name="connsiteY3" fmla="*/ 7195 h 66675"/>
                <a:gd name="connsiteX4" fmla="*/ 60484 w 66675"/>
                <a:gd name="connsiteY4" fmla="*/ 3386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0484" y="33865"/>
                  </a:moveTo>
                  <a:cubicBezTo>
                    <a:pt x="60484" y="49105"/>
                    <a:pt x="48101" y="60535"/>
                    <a:pt x="33814" y="60535"/>
                  </a:cubicBezTo>
                  <a:cubicBezTo>
                    <a:pt x="18574" y="60535"/>
                    <a:pt x="7144" y="48153"/>
                    <a:pt x="7144" y="33865"/>
                  </a:cubicBezTo>
                  <a:cubicBezTo>
                    <a:pt x="7144" y="18625"/>
                    <a:pt x="19526" y="7195"/>
                    <a:pt x="33814" y="7195"/>
                  </a:cubicBezTo>
                  <a:cubicBezTo>
                    <a:pt x="48101" y="6243"/>
                    <a:pt x="60484" y="18625"/>
                    <a:pt x="60484" y="33865"/>
                  </a:cubicBezTo>
                  <a:close/>
                </a:path>
              </a:pathLst>
            </a:custGeom>
            <a:solidFill>
              <a:srgbClr val="0F151A"/>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D4C87B92-7158-4449-B4C8-D27CFA188016}"/>
                </a:ext>
              </a:extLst>
            </p:cNvPr>
            <p:cNvSpPr/>
            <p:nvPr/>
          </p:nvSpPr>
          <p:spPr>
            <a:xfrm>
              <a:off x="10241963" y="6254391"/>
              <a:ext cx="179520" cy="179520"/>
            </a:xfrm>
            <a:custGeom>
              <a:avLst/>
              <a:gdLst>
                <a:gd name="connsiteX0" fmla="*/ 60484 w 66675"/>
                <a:gd name="connsiteY0" fmla="*/ 33865 h 66675"/>
                <a:gd name="connsiteX1" fmla="*/ 33814 w 66675"/>
                <a:gd name="connsiteY1" fmla="*/ 60535 h 66675"/>
                <a:gd name="connsiteX2" fmla="*/ 7144 w 66675"/>
                <a:gd name="connsiteY2" fmla="*/ 33865 h 66675"/>
                <a:gd name="connsiteX3" fmla="*/ 33814 w 66675"/>
                <a:gd name="connsiteY3" fmla="*/ 7195 h 66675"/>
                <a:gd name="connsiteX4" fmla="*/ 60484 w 66675"/>
                <a:gd name="connsiteY4" fmla="*/ 3386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0484" y="33865"/>
                  </a:moveTo>
                  <a:cubicBezTo>
                    <a:pt x="60484" y="49105"/>
                    <a:pt x="48101" y="60535"/>
                    <a:pt x="33814" y="60535"/>
                  </a:cubicBezTo>
                  <a:cubicBezTo>
                    <a:pt x="18574" y="60535"/>
                    <a:pt x="7144" y="48153"/>
                    <a:pt x="7144" y="33865"/>
                  </a:cubicBezTo>
                  <a:cubicBezTo>
                    <a:pt x="7144" y="18625"/>
                    <a:pt x="19526" y="7195"/>
                    <a:pt x="33814" y="7195"/>
                  </a:cubicBezTo>
                  <a:cubicBezTo>
                    <a:pt x="48101" y="6243"/>
                    <a:pt x="60484" y="18625"/>
                    <a:pt x="60484" y="33865"/>
                  </a:cubicBezTo>
                  <a:close/>
                </a:path>
              </a:pathLst>
            </a:custGeom>
            <a:solidFill>
              <a:srgbClr val="0F151A"/>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58A4ABA0-2129-4A7F-B3BC-1C32F22C331B}"/>
                </a:ext>
              </a:extLst>
            </p:cNvPr>
            <p:cNvSpPr/>
            <p:nvPr/>
          </p:nvSpPr>
          <p:spPr>
            <a:xfrm>
              <a:off x="10749747" y="4885051"/>
              <a:ext cx="256456" cy="666787"/>
            </a:xfrm>
            <a:custGeom>
              <a:avLst/>
              <a:gdLst>
                <a:gd name="connsiteX0" fmla="*/ 50006 w 95250"/>
                <a:gd name="connsiteY0" fmla="*/ 249079 h 247650"/>
                <a:gd name="connsiteX1" fmla="*/ 7144 w 95250"/>
                <a:gd name="connsiteY1" fmla="*/ 209074 h 247650"/>
                <a:gd name="connsiteX2" fmla="*/ 7144 w 95250"/>
                <a:gd name="connsiteY2" fmla="*/ 7144 h 247650"/>
                <a:gd name="connsiteX3" fmla="*/ 91916 w 95250"/>
                <a:gd name="connsiteY3" fmla="*/ 7144 h 247650"/>
                <a:gd name="connsiteX4" fmla="*/ 91916 w 95250"/>
                <a:gd name="connsiteY4" fmla="*/ 209074 h 247650"/>
                <a:gd name="connsiteX5" fmla="*/ 50006 w 95250"/>
                <a:gd name="connsiteY5" fmla="*/ 249079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0" h="247650">
                  <a:moveTo>
                    <a:pt x="50006" y="249079"/>
                  </a:moveTo>
                  <a:cubicBezTo>
                    <a:pt x="26194" y="249079"/>
                    <a:pt x="7144" y="230981"/>
                    <a:pt x="7144" y="209074"/>
                  </a:cubicBezTo>
                  <a:lnTo>
                    <a:pt x="7144" y="7144"/>
                  </a:lnTo>
                  <a:lnTo>
                    <a:pt x="91916" y="7144"/>
                  </a:lnTo>
                  <a:lnTo>
                    <a:pt x="91916" y="209074"/>
                  </a:lnTo>
                  <a:cubicBezTo>
                    <a:pt x="92869" y="231934"/>
                    <a:pt x="73819" y="249079"/>
                    <a:pt x="50006" y="249079"/>
                  </a:cubicBezTo>
                  <a:close/>
                </a:path>
              </a:pathLst>
            </a:custGeom>
            <a:solidFill>
              <a:srgbClr val="1A2A39"/>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DCC341B3-D553-4DAD-8620-25AFB800AA96}"/>
                </a:ext>
              </a:extLst>
            </p:cNvPr>
            <p:cNvSpPr/>
            <p:nvPr/>
          </p:nvSpPr>
          <p:spPr>
            <a:xfrm>
              <a:off x="10752313" y="4890180"/>
              <a:ext cx="179520" cy="666787"/>
            </a:xfrm>
            <a:custGeom>
              <a:avLst/>
              <a:gdLst>
                <a:gd name="connsiteX0" fmla="*/ 33814 w 66675"/>
                <a:gd name="connsiteY0" fmla="*/ 205264 h 247650"/>
                <a:gd name="connsiteX1" fmla="*/ 33814 w 66675"/>
                <a:gd name="connsiteY1" fmla="*/ 7144 h 247650"/>
                <a:gd name="connsiteX2" fmla="*/ 7144 w 66675"/>
                <a:gd name="connsiteY2" fmla="*/ 7144 h 247650"/>
                <a:gd name="connsiteX3" fmla="*/ 7144 w 66675"/>
                <a:gd name="connsiteY3" fmla="*/ 205264 h 247650"/>
                <a:gd name="connsiteX4" fmla="*/ 50006 w 66675"/>
                <a:gd name="connsiteY4" fmla="*/ 248126 h 247650"/>
                <a:gd name="connsiteX5" fmla="*/ 63341 w 66675"/>
                <a:gd name="connsiteY5" fmla="*/ 246221 h 247650"/>
                <a:gd name="connsiteX6" fmla="*/ 33814 w 66675"/>
                <a:gd name="connsiteY6" fmla="*/ 20526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47650">
                  <a:moveTo>
                    <a:pt x="33814" y="205264"/>
                  </a:moveTo>
                  <a:lnTo>
                    <a:pt x="33814" y="7144"/>
                  </a:lnTo>
                  <a:lnTo>
                    <a:pt x="7144" y="7144"/>
                  </a:lnTo>
                  <a:lnTo>
                    <a:pt x="7144" y="205264"/>
                  </a:lnTo>
                  <a:cubicBezTo>
                    <a:pt x="7144" y="229076"/>
                    <a:pt x="26194" y="248126"/>
                    <a:pt x="50006" y="248126"/>
                  </a:cubicBezTo>
                  <a:cubicBezTo>
                    <a:pt x="54769" y="248126"/>
                    <a:pt x="59531" y="247174"/>
                    <a:pt x="63341" y="246221"/>
                  </a:cubicBezTo>
                  <a:cubicBezTo>
                    <a:pt x="46196" y="239554"/>
                    <a:pt x="33814" y="223361"/>
                    <a:pt x="33814" y="205264"/>
                  </a:cubicBezTo>
                  <a:close/>
                </a:path>
              </a:pathLst>
            </a:custGeom>
            <a:solidFill>
              <a:srgbClr val="15232F"/>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A5B4918F-1126-45A4-974D-6C54D181518B}"/>
                </a:ext>
              </a:extLst>
            </p:cNvPr>
            <p:cNvSpPr/>
            <p:nvPr/>
          </p:nvSpPr>
          <p:spPr>
            <a:xfrm>
              <a:off x="10139381" y="4869663"/>
              <a:ext cx="1487448" cy="102583"/>
            </a:xfrm>
            <a:custGeom>
              <a:avLst/>
              <a:gdLst>
                <a:gd name="connsiteX0" fmla="*/ 7144 w 552450"/>
                <a:gd name="connsiteY0" fmla="*/ 7144 h 38100"/>
                <a:gd name="connsiteX1" fmla="*/ 61436 w 552450"/>
                <a:gd name="connsiteY1" fmla="*/ 32861 h 38100"/>
                <a:gd name="connsiteX2" fmla="*/ 493871 w 552450"/>
                <a:gd name="connsiteY2" fmla="*/ 32861 h 38100"/>
                <a:gd name="connsiteX3" fmla="*/ 548164 w 552450"/>
                <a:gd name="connsiteY3" fmla="*/ 7144 h 38100"/>
                <a:gd name="connsiteX4" fmla="*/ 7144 w 55245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50" h="38100">
                  <a:moveTo>
                    <a:pt x="7144" y="7144"/>
                  </a:moveTo>
                  <a:cubicBezTo>
                    <a:pt x="14764" y="21431"/>
                    <a:pt x="35719" y="32861"/>
                    <a:pt x="61436" y="32861"/>
                  </a:cubicBezTo>
                  <a:lnTo>
                    <a:pt x="493871" y="32861"/>
                  </a:lnTo>
                  <a:cubicBezTo>
                    <a:pt x="519589" y="32861"/>
                    <a:pt x="540544" y="22384"/>
                    <a:pt x="548164" y="7144"/>
                  </a:cubicBezTo>
                  <a:lnTo>
                    <a:pt x="7144" y="7144"/>
                  </a:lnTo>
                  <a:close/>
                </a:path>
              </a:pathLst>
            </a:custGeom>
            <a:solidFill>
              <a:srgbClr val="051B3A"/>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01A1A723-492A-4578-8FBA-29F8FA7224B0}"/>
                </a:ext>
              </a:extLst>
            </p:cNvPr>
            <p:cNvSpPr/>
            <p:nvPr/>
          </p:nvSpPr>
          <p:spPr>
            <a:xfrm>
              <a:off x="10611000" y="1704869"/>
              <a:ext cx="692433" cy="1025826"/>
            </a:xfrm>
            <a:custGeom>
              <a:avLst/>
              <a:gdLst>
                <a:gd name="connsiteX0" fmla="*/ 107253 w 257175"/>
                <a:gd name="connsiteY0" fmla="*/ 382474 h 381000"/>
                <a:gd name="connsiteX1" fmla="*/ 40578 w 257175"/>
                <a:gd name="connsiteY1" fmla="*/ 289129 h 381000"/>
                <a:gd name="connsiteX2" fmla="*/ 7241 w 257175"/>
                <a:gd name="connsiteY2" fmla="*/ 279604 h 381000"/>
                <a:gd name="connsiteX3" fmla="*/ 39626 w 257175"/>
                <a:gd name="connsiteY3" fmla="*/ 211024 h 381000"/>
                <a:gd name="connsiteX4" fmla="*/ 22481 w 257175"/>
                <a:gd name="connsiteY4" fmla="*/ 141492 h 381000"/>
                <a:gd name="connsiteX5" fmla="*/ 101538 w 257175"/>
                <a:gd name="connsiteY5" fmla="*/ 12904 h 381000"/>
                <a:gd name="connsiteX6" fmla="*/ 122493 w 257175"/>
                <a:gd name="connsiteY6" fmla="*/ 9094 h 381000"/>
                <a:gd name="connsiteX7" fmla="*/ 252033 w 257175"/>
                <a:gd name="connsiteY7" fmla="*/ 97677 h 381000"/>
                <a:gd name="connsiteX8" fmla="*/ 217743 w 257175"/>
                <a:gd name="connsiteY8" fmla="*/ 217692 h 381000"/>
                <a:gd name="connsiteX9" fmla="*/ 107253 w 257175"/>
                <a:gd name="connsiteY9" fmla="*/ 38247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175" h="381000">
                  <a:moveTo>
                    <a:pt x="107253" y="382474"/>
                  </a:moveTo>
                  <a:cubicBezTo>
                    <a:pt x="97728" y="383427"/>
                    <a:pt x="54866" y="333897"/>
                    <a:pt x="40578" y="289129"/>
                  </a:cubicBezTo>
                  <a:cubicBezTo>
                    <a:pt x="27243" y="284367"/>
                    <a:pt x="11051" y="290082"/>
                    <a:pt x="7241" y="279604"/>
                  </a:cubicBezTo>
                  <a:cubicBezTo>
                    <a:pt x="5336" y="272937"/>
                    <a:pt x="32006" y="250077"/>
                    <a:pt x="39626" y="211024"/>
                  </a:cubicBezTo>
                  <a:cubicBezTo>
                    <a:pt x="35816" y="199594"/>
                    <a:pt x="24386" y="159589"/>
                    <a:pt x="22481" y="141492"/>
                  </a:cubicBezTo>
                  <a:cubicBezTo>
                    <a:pt x="11051" y="81484"/>
                    <a:pt x="41531" y="24334"/>
                    <a:pt x="101538" y="12904"/>
                  </a:cubicBezTo>
                  <a:cubicBezTo>
                    <a:pt x="108206" y="11952"/>
                    <a:pt x="114874" y="10047"/>
                    <a:pt x="122493" y="9094"/>
                  </a:cubicBezTo>
                  <a:cubicBezTo>
                    <a:pt x="182501" y="-2336"/>
                    <a:pt x="240603" y="37669"/>
                    <a:pt x="252033" y="97677"/>
                  </a:cubicBezTo>
                  <a:cubicBezTo>
                    <a:pt x="257749" y="128157"/>
                    <a:pt x="212028" y="187212"/>
                    <a:pt x="217743" y="217692"/>
                  </a:cubicBezTo>
                  <a:cubicBezTo>
                    <a:pt x="235841" y="287224"/>
                    <a:pt x="181549" y="358662"/>
                    <a:pt x="107253" y="382474"/>
                  </a:cubicBezTo>
                  <a:close/>
                </a:path>
              </a:pathLst>
            </a:custGeom>
            <a:solidFill>
              <a:srgbClr val="D8C1CA"/>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484E2181-4874-4718-88B9-6AB90B20382A}"/>
                </a:ext>
              </a:extLst>
            </p:cNvPr>
            <p:cNvSpPr/>
            <p:nvPr/>
          </p:nvSpPr>
          <p:spPr>
            <a:xfrm>
              <a:off x="10547148" y="1627908"/>
              <a:ext cx="846306" cy="820661"/>
            </a:xfrm>
            <a:custGeom>
              <a:avLst/>
              <a:gdLst>
                <a:gd name="connsiteX0" fmla="*/ 272891 w 314325"/>
                <a:gd name="connsiteY0" fmla="*/ 43394 h 304800"/>
                <a:gd name="connsiteX1" fmla="*/ 313849 w 314325"/>
                <a:gd name="connsiteY1" fmla="*/ 202461 h 304800"/>
                <a:gd name="connsiteX2" fmla="*/ 289084 w 314325"/>
                <a:gd name="connsiteY2" fmla="*/ 297711 h 304800"/>
                <a:gd name="connsiteX3" fmla="*/ 263366 w 314325"/>
                <a:gd name="connsiteY3" fmla="*/ 219606 h 304800"/>
                <a:gd name="connsiteX4" fmla="*/ 230981 w 314325"/>
                <a:gd name="connsiteY4" fmla="*/ 209128 h 304800"/>
                <a:gd name="connsiteX5" fmla="*/ 210026 w 314325"/>
                <a:gd name="connsiteY5" fmla="*/ 222463 h 304800"/>
                <a:gd name="connsiteX6" fmla="*/ 189071 w 314325"/>
                <a:gd name="connsiteY6" fmla="*/ 166266 h 304800"/>
                <a:gd name="connsiteX7" fmla="*/ 7144 w 314325"/>
                <a:gd name="connsiteY7" fmla="*/ 127213 h 304800"/>
                <a:gd name="connsiteX8" fmla="*/ 272891 w 314325"/>
                <a:gd name="connsiteY8" fmla="*/ 4339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325" h="304800">
                  <a:moveTo>
                    <a:pt x="272891" y="43394"/>
                  </a:moveTo>
                  <a:cubicBezTo>
                    <a:pt x="329089" y="75778"/>
                    <a:pt x="300514" y="151026"/>
                    <a:pt x="313849" y="202461"/>
                  </a:cubicBezTo>
                  <a:cubicBezTo>
                    <a:pt x="308134" y="228178"/>
                    <a:pt x="294799" y="271994"/>
                    <a:pt x="289084" y="297711"/>
                  </a:cubicBezTo>
                  <a:cubicBezTo>
                    <a:pt x="277654" y="277708"/>
                    <a:pt x="274796" y="239608"/>
                    <a:pt x="263366" y="219606"/>
                  </a:cubicBezTo>
                  <a:cubicBezTo>
                    <a:pt x="252889" y="215796"/>
                    <a:pt x="241459" y="212938"/>
                    <a:pt x="230981" y="209128"/>
                  </a:cubicBezTo>
                  <a:cubicBezTo>
                    <a:pt x="224314" y="213891"/>
                    <a:pt x="216694" y="218653"/>
                    <a:pt x="210026" y="222463"/>
                  </a:cubicBezTo>
                  <a:cubicBezTo>
                    <a:pt x="203359" y="203413"/>
                    <a:pt x="196691" y="184363"/>
                    <a:pt x="189071" y="166266"/>
                  </a:cubicBezTo>
                  <a:cubicBezTo>
                    <a:pt x="129064" y="191031"/>
                    <a:pt x="39529" y="204366"/>
                    <a:pt x="7144" y="127213"/>
                  </a:cubicBezTo>
                  <a:cubicBezTo>
                    <a:pt x="10954" y="531"/>
                    <a:pt x="215741" y="-23281"/>
                    <a:pt x="272891" y="43394"/>
                  </a:cubicBezTo>
                  <a:close/>
                </a:path>
              </a:pathLst>
            </a:custGeom>
            <a:solidFill>
              <a:srgbClr val="213444"/>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A0A26549-5B44-4384-951C-C798E656174B}"/>
                </a:ext>
              </a:extLst>
            </p:cNvPr>
            <p:cNvSpPr/>
            <p:nvPr/>
          </p:nvSpPr>
          <p:spPr>
            <a:xfrm>
              <a:off x="10731797" y="1696625"/>
              <a:ext cx="769369" cy="1077117"/>
            </a:xfrm>
            <a:custGeom>
              <a:avLst/>
              <a:gdLst>
                <a:gd name="connsiteX0" fmla="*/ 7144 w 285750"/>
                <a:gd name="connsiteY0" fmla="*/ 88356 h 400050"/>
                <a:gd name="connsiteX1" fmla="*/ 107156 w 285750"/>
                <a:gd name="connsiteY1" fmla="*/ 146459 h 400050"/>
                <a:gd name="connsiteX2" fmla="*/ 137636 w 285750"/>
                <a:gd name="connsiteY2" fmla="*/ 327434 h 400050"/>
                <a:gd name="connsiteX3" fmla="*/ 120491 w 285750"/>
                <a:gd name="connsiteY3" fmla="*/ 396014 h 400050"/>
                <a:gd name="connsiteX4" fmla="*/ 155734 w 285750"/>
                <a:gd name="connsiteY4" fmla="*/ 371249 h 400050"/>
                <a:gd name="connsiteX5" fmla="*/ 169069 w 285750"/>
                <a:gd name="connsiteY5" fmla="*/ 354104 h 400050"/>
                <a:gd name="connsiteX6" fmla="*/ 165259 w 285750"/>
                <a:gd name="connsiteY6" fmla="*/ 382679 h 400050"/>
                <a:gd name="connsiteX7" fmla="*/ 279559 w 285750"/>
                <a:gd name="connsiteY7" fmla="*/ 300764 h 400050"/>
                <a:gd name="connsiteX8" fmla="*/ 153829 w 285750"/>
                <a:gd name="connsiteY8" fmla="*/ 8347 h 400050"/>
                <a:gd name="connsiteX9" fmla="*/ 7144 w 285750"/>
                <a:gd name="connsiteY9" fmla="*/ 8835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750" h="400050">
                  <a:moveTo>
                    <a:pt x="7144" y="88356"/>
                  </a:moveTo>
                  <a:cubicBezTo>
                    <a:pt x="30956" y="107406"/>
                    <a:pt x="73819" y="94072"/>
                    <a:pt x="107156" y="146459"/>
                  </a:cubicBezTo>
                  <a:cubicBezTo>
                    <a:pt x="140494" y="198847"/>
                    <a:pt x="146209" y="284572"/>
                    <a:pt x="137636" y="327434"/>
                  </a:cubicBezTo>
                  <a:cubicBezTo>
                    <a:pt x="129064" y="369344"/>
                    <a:pt x="120491" y="396014"/>
                    <a:pt x="120491" y="396014"/>
                  </a:cubicBezTo>
                  <a:cubicBezTo>
                    <a:pt x="120491" y="396014"/>
                    <a:pt x="143351" y="386489"/>
                    <a:pt x="155734" y="371249"/>
                  </a:cubicBezTo>
                  <a:cubicBezTo>
                    <a:pt x="168116" y="356009"/>
                    <a:pt x="169069" y="352199"/>
                    <a:pt x="169069" y="354104"/>
                  </a:cubicBezTo>
                  <a:cubicBezTo>
                    <a:pt x="169069" y="356961"/>
                    <a:pt x="168116" y="365534"/>
                    <a:pt x="165259" y="382679"/>
                  </a:cubicBezTo>
                  <a:cubicBezTo>
                    <a:pt x="223361" y="365534"/>
                    <a:pt x="253841" y="365534"/>
                    <a:pt x="279559" y="300764"/>
                  </a:cubicBezTo>
                  <a:cubicBezTo>
                    <a:pt x="300514" y="246472"/>
                    <a:pt x="275749" y="-12609"/>
                    <a:pt x="153829" y="8347"/>
                  </a:cubicBezTo>
                  <a:cubicBezTo>
                    <a:pt x="107156" y="16919"/>
                    <a:pt x="7144" y="88356"/>
                    <a:pt x="7144" y="88356"/>
                  </a:cubicBezTo>
                  <a:close/>
                </a:path>
              </a:pathLst>
            </a:custGeom>
            <a:solidFill>
              <a:srgbClr val="213444"/>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FDE4E7A9-43A5-41B4-B7B6-6566F04EC741}"/>
                </a:ext>
              </a:extLst>
            </p:cNvPr>
            <p:cNvSpPr/>
            <p:nvPr/>
          </p:nvSpPr>
          <p:spPr>
            <a:xfrm>
              <a:off x="10547148" y="1966576"/>
              <a:ext cx="435976" cy="230811"/>
            </a:xfrm>
            <a:custGeom>
              <a:avLst/>
              <a:gdLst>
                <a:gd name="connsiteX0" fmla="*/ 7144 w 161925"/>
                <a:gd name="connsiteY0" fmla="*/ 7144 h 85725"/>
                <a:gd name="connsiteX1" fmla="*/ 53816 w 161925"/>
                <a:gd name="connsiteY1" fmla="*/ 59531 h 85725"/>
                <a:gd name="connsiteX2" fmla="*/ 155734 w 161925"/>
                <a:gd name="connsiteY2" fmla="*/ 83344 h 85725"/>
                <a:gd name="connsiteX3" fmla="*/ 83344 w 161925"/>
                <a:gd name="connsiteY3" fmla="*/ 60484 h 85725"/>
                <a:gd name="connsiteX4" fmla="*/ 32861 w 161925"/>
                <a:gd name="connsiteY4" fmla="*/ 13811 h 85725"/>
                <a:gd name="connsiteX5" fmla="*/ 7144 w 161925"/>
                <a:gd name="connsiteY5"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85725">
                  <a:moveTo>
                    <a:pt x="7144" y="7144"/>
                  </a:moveTo>
                  <a:cubicBezTo>
                    <a:pt x="10001" y="12859"/>
                    <a:pt x="10001" y="23336"/>
                    <a:pt x="53816" y="59531"/>
                  </a:cubicBezTo>
                  <a:cubicBezTo>
                    <a:pt x="97631" y="95726"/>
                    <a:pt x="155734" y="83344"/>
                    <a:pt x="155734" y="83344"/>
                  </a:cubicBezTo>
                  <a:cubicBezTo>
                    <a:pt x="155734" y="83344"/>
                    <a:pt x="117634" y="85249"/>
                    <a:pt x="83344" y="60484"/>
                  </a:cubicBezTo>
                  <a:cubicBezTo>
                    <a:pt x="49054" y="35719"/>
                    <a:pt x="32861" y="13811"/>
                    <a:pt x="32861" y="13811"/>
                  </a:cubicBezTo>
                  <a:lnTo>
                    <a:pt x="7144" y="7144"/>
                  </a:lnTo>
                  <a:close/>
                </a:path>
              </a:pathLst>
            </a:custGeom>
            <a:solidFill>
              <a:srgbClr val="213444"/>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780DE370-9FF6-4064-BDBB-28DDD2D17A5C}"/>
                </a:ext>
              </a:extLst>
            </p:cNvPr>
            <p:cNvSpPr/>
            <p:nvPr/>
          </p:nvSpPr>
          <p:spPr>
            <a:xfrm>
              <a:off x="10595873" y="2002480"/>
              <a:ext cx="461622" cy="153874"/>
            </a:xfrm>
            <a:custGeom>
              <a:avLst/>
              <a:gdLst>
                <a:gd name="connsiteX0" fmla="*/ 7144 w 171450"/>
                <a:gd name="connsiteY0" fmla="*/ 7144 h 57150"/>
                <a:gd name="connsiteX1" fmla="*/ 65246 w 171450"/>
                <a:gd name="connsiteY1" fmla="*/ 46196 h 57150"/>
                <a:gd name="connsiteX2" fmla="*/ 170021 w 171450"/>
                <a:gd name="connsiteY2" fmla="*/ 43339 h 57150"/>
                <a:gd name="connsiteX3" fmla="*/ 94774 w 171450"/>
                <a:gd name="connsiteY3" fmla="*/ 39529 h 57150"/>
                <a:gd name="connsiteX4" fmla="*/ 33814 w 171450"/>
                <a:gd name="connsiteY4" fmla="*/ 7144 h 57150"/>
                <a:gd name="connsiteX5" fmla="*/ 7144 w 171450"/>
                <a:gd name="connsiteY5"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57150">
                  <a:moveTo>
                    <a:pt x="7144" y="7144"/>
                  </a:moveTo>
                  <a:cubicBezTo>
                    <a:pt x="11906" y="11906"/>
                    <a:pt x="13811" y="22384"/>
                    <a:pt x="65246" y="46196"/>
                  </a:cubicBezTo>
                  <a:cubicBezTo>
                    <a:pt x="116681" y="70009"/>
                    <a:pt x="170021" y="43339"/>
                    <a:pt x="170021" y="43339"/>
                  </a:cubicBezTo>
                  <a:cubicBezTo>
                    <a:pt x="170021" y="43339"/>
                    <a:pt x="133826" y="54769"/>
                    <a:pt x="94774" y="39529"/>
                  </a:cubicBezTo>
                  <a:cubicBezTo>
                    <a:pt x="55721" y="24289"/>
                    <a:pt x="33814" y="7144"/>
                    <a:pt x="33814" y="7144"/>
                  </a:cubicBezTo>
                  <a:lnTo>
                    <a:pt x="7144" y="7144"/>
                  </a:lnTo>
                  <a:close/>
                </a:path>
              </a:pathLst>
            </a:custGeom>
            <a:solidFill>
              <a:srgbClr val="213444"/>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668D71C5-DCE2-4CE0-9DBD-5805D07C22D0}"/>
                </a:ext>
              </a:extLst>
            </p:cNvPr>
            <p:cNvSpPr/>
            <p:nvPr/>
          </p:nvSpPr>
          <p:spPr>
            <a:xfrm>
              <a:off x="8869923" y="3577123"/>
              <a:ext cx="1025826" cy="102583"/>
            </a:xfrm>
            <a:custGeom>
              <a:avLst/>
              <a:gdLst>
                <a:gd name="connsiteX0" fmla="*/ 7144 w 381000"/>
                <a:gd name="connsiteY0" fmla="*/ 7144 h 38100"/>
                <a:gd name="connsiteX1" fmla="*/ 381476 w 381000"/>
                <a:gd name="connsiteY1" fmla="*/ 7144 h 38100"/>
                <a:gd name="connsiteX2" fmla="*/ 381476 w 381000"/>
                <a:gd name="connsiteY2" fmla="*/ 33814 h 38100"/>
                <a:gd name="connsiteX3" fmla="*/ 7144 w 381000"/>
                <a:gd name="connsiteY3" fmla="*/ 33814 h 38100"/>
              </a:gdLst>
              <a:ahLst/>
              <a:cxnLst>
                <a:cxn ang="0">
                  <a:pos x="connsiteX0" y="connsiteY0"/>
                </a:cxn>
                <a:cxn ang="0">
                  <a:pos x="connsiteX1" y="connsiteY1"/>
                </a:cxn>
                <a:cxn ang="0">
                  <a:pos x="connsiteX2" y="connsiteY2"/>
                </a:cxn>
                <a:cxn ang="0">
                  <a:pos x="connsiteX3" y="connsiteY3"/>
                </a:cxn>
              </a:cxnLst>
              <a:rect l="l" t="t" r="r" b="b"/>
              <a:pathLst>
                <a:path w="381000" h="38100">
                  <a:moveTo>
                    <a:pt x="7144" y="7144"/>
                  </a:moveTo>
                  <a:lnTo>
                    <a:pt x="381476" y="7144"/>
                  </a:lnTo>
                  <a:lnTo>
                    <a:pt x="381476" y="33814"/>
                  </a:lnTo>
                  <a:lnTo>
                    <a:pt x="7144" y="33814"/>
                  </a:lnTo>
                  <a:close/>
                </a:path>
              </a:pathLst>
            </a:custGeom>
            <a:solidFill>
              <a:srgbClr val="213444"/>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5DFA084A-4A2E-4C8C-AD8C-381E0D9743FB}"/>
                </a:ext>
              </a:extLst>
            </p:cNvPr>
            <p:cNvSpPr/>
            <p:nvPr/>
          </p:nvSpPr>
          <p:spPr>
            <a:xfrm>
              <a:off x="8869923" y="3613027"/>
              <a:ext cx="1025826" cy="51291"/>
            </a:xfrm>
            <a:custGeom>
              <a:avLst/>
              <a:gdLst>
                <a:gd name="connsiteX0" fmla="*/ 7144 w 381000"/>
                <a:gd name="connsiteY0" fmla="*/ 7144 h 19050"/>
                <a:gd name="connsiteX1" fmla="*/ 381476 w 381000"/>
                <a:gd name="connsiteY1" fmla="*/ 7144 h 19050"/>
                <a:gd name="connsiteX2" fmla="*/ 381476 w 381000"/>
                <a:gd name="connsiteY2" fmla="*/ 20479 h 19050"/>
                <a:gd name="connsiteX3" fmla="*/ 7144 w 381000"/>
                <a:gd name="connsiteY3" fmla="*/ 20479 h 19050"/>
              </a:gdLst>
              <a:ahLst/>
              <a:cxnLst>
                <a:cxn ang="0">
                  <a:pos x="connsiteX0" y="connsiteY0"/>
                </a:cxn>
                <a:cxn ang="0">
                  <a:pos x="connsiteX1" y="connsiteY1"/>
                </a:cxn>
                <a:cxn ang="0">
                  <a:pos x="connsiteX2" y="connsiteY2"/>
                </a:cxn>
                <a:cxn ang="0">
                  <a:pos x="connsiteX3" y="connsiteY3"/>
                </a:cxn>
              </a:cxnLst>
              <a:rect l="l" t="t" r="r" b="b"/>
              <a:pathLst>
                <a:path w="381000" h="19050">
                  <a:moveTo>
                    <a:pt x="7144" y="7144"/>
                  </a:moveTo>
                  <a:lnTo>
                    <a:pt x="381476" y="7144"/>
                  </a:lnTo>
                  <a:lnTo>
                    <a:pt x="381476" y="20479"/>
                  </a:lnTo>
                  <a:lnTo>
                    <a:pt x="7144" y="20479"/>
                  </a:lnTo>
                  <a:close/>
                </a:path>
              </a:pathLst>
            </a:custGeom>
            <a:solidFill>
              <a:srgbClr val="1A2A36"/>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0860FBCB-94B3-41DB-948B-4F1FDB228F4D}"/>
                </a:ext>
              </a:extLst>
            </p:cNvPr>
            <p:cNvSpPr/>
            <p:nvPr/>
          </p:nvSpPr>
          <p:spPr>
            <a:xfrm>
              <a:off x="8561063" y="2661575"/>
              <a:ext cx="384685" cy="1000180"/>
            </a:xfrm>
            <a:custGeom>
              <a:avLst/>
              <a:gdLst>
                <a:gd name="connsiteX0" fmla="*/ 114237 w 142875"/>
                <a:gd name="connsiteY0" fmla="*/ 370999 h 371475"/>
                <a:gd name="connsiteX1" fmla="*/ 24702 w 142875"/>
                <a:gd name="connsiteY1" fmla="*/ 90964 h 371475"/>
                <a:gd name="connsiteX2" fmla="*/ 25654 w 142875"/>
                <a:gd name="connsiteY2" fmla="*/ 7144 h 371475"/>
                <a:gd name="connsiteX3" fmla="*/ 139954 w 142875"/>
                <a:gd name="connsiteY3" fmla="*/ 363379 h 371475"/>
                <a:gd name="connsiteX4" fmla="*/ 114237 w 142875"/>
                <a:gd name="connsiteY4" fmla="*/ 37099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371475">
                  <a:moveTo>
                    <a:pt x="114237" y="370999"/>
                  </a:moveTo>
                  <a:lnTo>
                    <a:pt x="24702" y="90964"/>
                  </a:lnTo>
                  <a:cubicBezTo>
                    <a:pt x="6604" y="33814"/>
                    <a:pt x="-3873" y="15716"/>
                    <a:pt x="25654" y="7144"/>
                  </a:cubicBezTo>
                  <a:lnTo>
                    <a:pt x="139954" y="363379"/>
                  </a:lnTo>
                  <a:lnTo>
                    <a:pt x="114237" y="370999"/>
                  </a:lnTo>
                  <a:close/>
                </a:path>
              </a:pathLst>
            </a:custGeom>
            <a:solidFill>
              <a:srgbClr val="213444"/>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9976F9E5-3628-4140-810B-F28D6A309477}"/>
                </a:ext>
              </a:extLst>
            </p:cNvPr>
            <p:cNvSpPr/>
            <p:nvPr/>
          </p:nvSpPr>
          <p:spPr>
            <a:xfrm>
              <a:off x="8585255" y="2659009"/>
              <a:ext cx="333393" cy="948889"/>
            </a:xfrm>
            <a:custGeom>
              <a:avLst/>
              <a:gdLst>
                <a:gd name="connsiteX0" fmla="*/ 7144 w 123825"/>
                <a:gd name="connsiteY0" fmla="*/ 10954 h 352425"/>
                <a:gd name="connsiteX1" fmla="*/ 15716 w 123825"/>
                <a:gd name="connsiteY1" fmla="*/ 7144 h 352425"/>
                <a:gd name="connsiteX2" fmla="*/ 125254 w 123825"/>
                <a:gd name="connsiteY2" fmla="*/ 348139 h 352425"/>
                <a:gd name="connsiteX3" fmla="*/ 125254 w 123825"/>
                <a:gd name="connsiteY3" fmla="*/ 348139 h 352425"/>
                <a:gd name="connsiteX4" fmla="*/ 120491 w 123825"/>
                <a:gd name="connsiteY4" fmla="*/ 353854 h 352425"/>
                <a:gd name="connsiteX5" fmla="*/ 7144 w 123825"/>
                <a:gd name="connsiteY5" fmla="*/ 1095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5" h="352425">
                  <a:moveTo>
                    <a:pt x="7144" y="10954"/>
                  </a:moveTo>
                  <a:cubicBezTo>
                    <a:pt x="10001" y="10001"/>
                    <a:pt x="12859" y="8096"/>
                    <a:pt x="15716" y="7144"/>
                  </a:cubicBezTo>
                  <a:lnTo>
                    <a:pt x="125254" y="348139"/>
                  </a:lnTo>
                  <a:lnTo>
                    <a:pt x="125254" y="348139"/>
                  </a:lnTo>
                  <a:lnTo>
                    <a:pt x="120491" y="353854"/>
                  </a:lnTo>
                  <a:lnTo>
                    <a:pt x="7144" y="10954"/>
                  </a:lnTo>
                  <a:close/>
                </a:path>
              </a:pathLst>
            </a:custGeom>
            <a:solidFill>
              <a:srgbClr val="405369"/>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9248E6EA-B530-4284-988D-C59D9F1ED3DC}"/>
                </a:ext>
              </a:extLst>
            </p:cNvPr>
            <p:cNvSpPr/>
            <p:nvPr/>
          </p:nvSpPr>
          <p:spPr>
            <a:xfrm>
              <a:off x="8864793" y="3587381"/>
              <a:ext cx="102583" cy="76937"/>
            </a:xfrm>
            <a:custGeom>
              <a:avLst/>
              <a:gdLst>
                <a:gd name="connsiteX0" fmla="*/ 19526 w 38100"/>
                <a:gd name="connsiteY0" fmla="*/ 30004 h 28575"/>
                <a:gd name="connsiteX1" fmla="*/ 31909 w 38100"/>
                <a:gd name="connsiteY1" fmla="*/ 18574 h 28575"/>
                <a:gd name="connsiteX2" fmla="*/ 19526 w 38100"/>
                <a:gd name="connsiteY2" fmla="*/ 7144 h 28575"/>
                <a:gd name="connsiteX3" fmla="*/ 7144 w 38100"/>
                <a:gd name="connsiteY3" fmla="*/ 18574 h 28575"/>
                <a:gd name="connsiteX4" fmla="*/ 19526 w 38100"/>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28575">
                  <a:moveTo>
                    <a:pt x="19526" y="30004"/>
                  </a:moveTo>
                  <a:cubicBezTo>
                    <a:pt x="26194" y="30004"/>
                    <a:pt x="31909" y="24289"/>
                    <a:pt x="31909" y="18574"/>
                  </a:cubicBezTo>
                  <a:cubicBezTo>
                    <a:pt x="31909" y="11906"/>
                    <a:pt x="26194" y="7144"/>
                    <a:pt x="19526" y="7144"/>
                  </a:cubicBezTo>
                  <a:cubicBezTo>
                    <a:pt x="12859" y="7144"/>
                    <a:pt x="7144" y="12859"/>
                    <a:pt x="7144" y="18574"/>
                  </a:cubicBezTo>
                  <a:cubicBezTo>
                    <a:pt x="8096" y="24289"/>
                    <a:pt x="12859" y="30004"/>
                    <a:pt x="19526" y="30004"/>
                  </a:cubicBezTo>
                  <a:close/>
                </a:path>
              </a:pathLst>
            </a:custGeom>
            <a:solidFill>
              <a:srgbClr val="4B667F"/>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9308D2F2-0965-4D5B-A759-258634DC1C66}"/>
                </a:ext>
              </a:extLst>
            </p:cNvPr>
            <p:cNvSpPr/>
            <p:nvPr/>
          </p:nvSpPr>
          <p:spPr>
            <a:xfrm>
              <a:off x="1637317" y="3302716"/>
              <a:ext cx="743724" cy="307748"/>
            </a:xfrm>
            <a:custGeom>
              <a:avLst/>
              <a:gdLst>
                <a:gd name="connsiteX0" fmla="*/ 194984 w 276225"/>
                <a:gd name="connsiteY0" fmla="*/ 7144 h 114300"/>
                <a:gd name="connsiteX1" fmla="*/ 269279 w 276225"/>
                <a:gd name="connsiteY1" fmla="*/ 30956 h 114300"/>
                <a:gd name="connsiteX2" fmla="*/ 274994 w 276225"/>
                <a:gd name="connsiteY2" fmla="*/ 44291 h 114300"/>
                <a:gd name="connsiteX3" fmla="*/ 264517 w 276225"/>
                <a:gd name="connsiteY3" fmla="*/ 49054 h 114300"/>
                <a:gd name="connsiteX4" fmla="*/ 255944 w 276225"/>
                <a:gd name="connsiteY4" fmla="*/ 47149 h 114300"/>
                <a:gd name="connsiteX5" fmla="*/ 255944 w 276225"/>
                <a:gd name="connsiteY5" fmla="*/ 50959 h 114300"/>
                <a:gd name="connsiteX6" fmla="*/ 255944 w 276225"/>
                <a:gd name="connsiteY6" fmla="*/ 52864 h 114300"/>
                <a:gd name="connsiteX7" fmla="*/ 245467 w 276225"/>
                <a:gd name="connsiteY7" fmla="*/ 58579 h 114300"/>
                <a:gd name="connsiteX8" fmla="*/ 241657 w 276225"/>
                <a:gd name="connsiteY8" fmla="*/ 57626 h 114300"/>
                <a:gd name="connsiteX9" fmla="*/ 242609 w 276225"/>
                <a:gd name="connsiteY9" fmla="*/ 64294 h 114300"/>
                <a:gd name="connsiteX10" fmla="*/ 242609 w 276225"/>
                <a:gd name="connsiteY10" fmla="*/ 66199 h 114300"/>
                <a:gd name="connsiteX11" fmla="*/ 232132 w 276225"/>
                <a:gd name="connsiteY11" fmla="*/ 71914 h 114300"/>
                <a:gd name="connsiteX12" fmla="*/ 199747 w 276225"/>
                <a:gd name="connsiteY12" fmla="*/ 63341 h 114300"/>
                <a:gd name="connsiteX13" fmla="*/ 183554 w 276225"/>
                <a:gd name="connsiteY13" fmla="*/ 78581 h 114300"/>
                <a:gd name="connsiteX14" fmla="*/ 100687 w 276225"/>
                <a:gd name="connsiteY14" fmla="*/ 107156 h 114300"/>
                <a:gd name="connsiteX15" fmla="*/ 7342 w 276225"/>
                <a:gd name="connsiteY15" fmla="*/ 88106 h 114300"/>
                <a:gd name="connsiteX16" fmla="*/ 80684 w 276225"/>
                <a:gd name="connsiteY16" fmla="*/ 57626 h 114300"/>
                <a:gd name="connsiteX17" fmla="*/ 194984 w 276225"/>
                <a:gd name="connsiteY17"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6225" h="114300">
                  <a:moveTo>
                    <a:pt x="194984" y="7144"/>
                  </a:moveTo>
                  <a:lnTo>
                    <a:pt x="269279" y="30956"/>
                  </a:lnTo>
                  <a:cubicBezTo>
                    <a:pt x="274994" y="32861"/>
                    <a:pt x="277852" y="39529"/>
                    <a:pt x="274994" y="44291"/>
                  </a:cubicBezTo>
                  <a:cubicBezTo>
                    <a:pt x="273089" y="48101"/>
                    <a:pt x="269279" y="50006"/>
                    <a:pt x="264517" y="49054"/>
                  </a:cubicBezTo>
                  <a:lnTo>
                    <a:pt x="255944" y="47149"/>
                  </a:lnTo>
                  <a:cubicBezTo>
                    <a:pt x="255944" y="48101"/>
                    <a:pt x="255944" y="50006"/>
                    <a:pt x="255944" y="50959"/>
                  </a:cubicBezTo>
                  <a:lnTo>
                    <a:pt x="255944" y="52864"/>
                  </a:lnTo>
                  <a:cubicBezTo>
                    <a:pt x="254992" y="57626"/>
                    <a:pt x="250229" y="60484"/>
                    <a:pt x="245467" y="58579"/>
                  </a:cubicBezTo>
                  <a:lnTo>
                    <a:pt x="241657" y="57626"/>
                  </a:lnTo>
                  <a:cubicBezTo>
                    <a:pt x="242609" y="59531"/>
                    <a:pt x="242609" y="61436"/>
                    <a:pt x="242609" y="64294"/>
                  </a:cubicBezTo>
                  <a:lnTo>
                    <a:pt x="242609" y="66199"/>
                  </a:lnTo>
                  <a:cubicBezTo>
                    <a:pt x="241657" y="70961"/>
                    <a:pt x="236894" y="73819"/>
                    <a:pt x="232132" y="71914"/>
                  </a:cubicBezTo>
                  <a:lnTo>
                    <a:pt x="199747" y="63341"/>
                  </a:lnTo>
                  <a:cubicBezTo>
                    <a:pt x="195937" y="69056"/>
                    <a:pt x="190222" y="73819"/>
                    <a:pt x="183554" y="78581"/>
                  </a:cubicBezTo>
                  <a:cubicBezTo>
                    <a:pt x="151169" y="100489"/>
                    <a:pt x="135929" y="101441"/>
                    <a:pt x="100687" y="107156"/>
                  </a:cubicBezTo>
                  <a:cubicBezTo>
                    <a:pt x="28297" y="118586"/>
                    <a:pt x="9247" y="91916"/>
                    <a:pt x="7342" y="88106"/>
                  </a:cubicBezTo>
                  <a:cubicBezTo>
                    <a:pt x="2579" y="75724"/>
                    <a:pt x="85447" y="70009"/>
                    <a:pt x="80684" y="57626"/>
                  </a:cubicBezTo>
                  <a:cubicBezTo>
                    <a:pt x="125452" y="49054"/>
                    <a:pt x="160694" y="28099"/>
                    <a:pt x="194984" y="7144"/>
                  </a:cubicBezTo>
                  <a:close/>
                </a:path>
              </a:pathLst>
            </a:custGeom>
            <a:solidFill>
              <a:srgbClr val="D8C1CA"/>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64B4AFC0-F824-4051-A1C7-657AFBBCFCDE}"/>
                </a:ext>
              </a:extLst>
            </p:cNvPr>
            <p:cNvSpPr/>
            <p:nvPr/>
          </p:nvSpPr>
          <p:spPr>
            <a:xfrm>
              <a:off x="649069" y="2636212"/>
              <a:ext cx="1205345" cy="1205345"/>
            </a:xfrm>
            <a:custGeom>
              <a:avLst/>
              <a:gdLst>
                <a:gd name="connsiteX0" fmla="*/ 170550 w 447675"/>
                <a:gd name="connsiteY0" fmla="*/ 326126 h 447675"/>
                <a:gd name="connsiteX1" fmla="*/ 447727 w 447675"/>
                <a:gd name="connsiteY1" fmla="*/ 303266 h 447675"/>
                <a:gd name="connsiteX2" fmla="*/ 442012 w 447675"/>
                <a:gd name="connsiteY2" fmla="*/ 371846 h 447675"/>
                <a:gd name="connsiteX3" fmla="*/ 70537 w 447675"/>
                <a:gd name="connsiteY3" fmla="*/ 431854 h 447675"/>
                <a:gd name="connsiteX4" fmla="*/ 83872 w 447675"/>
                <a:gd name="connsiteY4" fmla="*/ 7991 h 447675"/>
                <a:gd name="connsiteX5" fmla="*/ 170550 w 447675"/>
                <a:gd name="connsiteY5" fmla="*/ 326126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447675">
                  <a:moveTo>
                    <a:pt x="170550" y="326126"/>
                  </a:moveTo>
                  <a:lnTo>
                    <a:pt x="447727" y="303266"/>
                  </a:lnTo>
                  <a:lnTo>
                    <a:pt x="442012" y="371846"/>
                  </a:lnTo>
                  <a:cubicBezTo>
                    <a:pt x="342952" y="383276"/>
                    <a:pt x="91492" y="469954"/>
                    <a:pt x="70537" y="431854"/>
                  </a:cubicBezTo>
                  <a:cubicBezTo>
                    <a:pt x="20055" y="346129"/>
                    <a:pt x="-48525" y="27994"/>
                    <a:pt x="83872" y="7991"/>
                  </a:cubicBezTo>
                  <a:cubicBezTo>
                    <a:pt x="198172" y="-9154"/>
                    <a:pt x="141022" y="238496"/>
                    <a:pt x="170550" y="326126"/>
                  </a:cubicBezTo>
                  <a:close/>
                </a:path>
              </a:pathLst>
            </a:custGeom>
            <a:solidFill>
              <a:srgbClr val="82504B"/>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722974A5-BDE7-4611-A8A3-C25F1DA58C30}"/>
                </a:ext>
              </a:extLst>
            </p:cNvPr>
            <p:cNvSpPr/>
            <p:nvPr/>
          </p:nvSpPr>
          <p:spPr>
            <a:xfrm>
              <a:off x="651775" y="2733382"/>
              <a:ext cx="1205345" cy="1102763"/>
            </a:xfrm>
            <a:custGeom>
              <a:avLst/>
              <a:gdLst>
                <a:gd name="connsiteX0" fmla="*/ 443864 w 447675"/>
                <a:gd name="connsiteY0" fmla="*/ 312896 h 409575"/>
                <a:gd name="connsiteX1" fmla="*/ 441959 w 447675"/>
                <a:gd name="connsiteY1" fmla="*/ 335756 h 409575"/>
                <a:gd name="connsiteX2" fmla="*/ 70484 w 447675"/>
                <a:gd name="connsiteY2" fmla="*/ 395764 h 409575"/>
                <a:gd name="connsiteX3" fmla="*/ 31432 w 447675"/>
                <a:gd name="connsiteY3" fmla="*/ 7144 h 409575"/>
                <a:gd name="connsiteX4" fmla="*/ 44767 w 447675"/>
                <a:gd name="connsiteY4" fmla="*/ 228124 h 409575"/>
                <a:gd name="connsiteX5" fmla="*/ 125729 w 447675"/>
                <a:gd name="connsiteY5" fmla="*/ 379571 h 409575"/>
                <a:gd name="connsiteX6" fmla="*/ 443864 w 447675"/>
                <a:gd name="connsiteY6" fmla="*/ 3128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675" h="409575">
                  <a:moveTo>
                    <a:pt x="443864" y="312896"/>
                  </a:moveTo>
                  <a:lnTo>
                    <a:pt x="441959" y="335756"/>
                  </a:lnTo>
                  <a:cubicBezTo>
                    <a:pt x="342899" y="347186"/>
                    <a:pt x="91439" y="433864"/>
                    <a:pt x="70484" y="395764"/>
                  </a:cubicBezTo>
                  <a:cubicBezTo>
                    <a:pt x="28574" y="325279"/>
                    <a:pt x="-24766" y="96679"/>
                    <a:pt x="31432" y="7144"/>
                  </a:cubicBezTo>
                  <a:cubicBezTo>
                    <a:pt x="31432" y="10001"/>
                    <a:pt x="27622" y="126206"/>
                    <a:pt x="44767" y="228124"/>
                  </a:cubicBezTo>
                  <a:cubicBezTo>
                    <a:pt x="61912" y="330994"/>
                    <a:pt x="91439" y="376714"/>
                    <a:pt x="125729" y="379571"/>
                  </a:cubicBezTo>
                  <a:cubicBezTo>
                    <a:pt x="155257" y="381476"/>
                    <a:pt x="381952" y="327184"/>
                    <a:pt x="443864" y="312896"/>
                  </a:cubicBezTo>
                  <a:close/>
                </a:path>
              </a:pathLst>
            </a:custGeom>
            <a:solidFill>
              <a:srgbClr val="6A4849"/>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D8D20C65-63F0-4051-85B0-026C54651CAB}"/>
                </a:ext>
              </a:extLst>
            </p:cNvPr>
            <p:cNvSpPr/>
            <p:nvPr/>
          </p:nvSpPr>
          <p:spPr>
            <a:xfrm>
              <a:off x="1850707" y="3577123"/>
              <a:ext cx="1025826" cy="102583"/>
            </a:xfrm>
            <a:custGeom>
              <a:avLst/>
              <a:gdLst>
                <a:gd name="connsiteX0" fmla="*/ 7144 w 381000"/>
                <a:gd name="connsiteY0" fmla="*/ 7144 h 38100"/>
                <a:gd name="connsiteX1" fmla="*/ 381476 w 381000"/>
                <a:gd name="connsiteY1" fmla="*/ 7144 h 38100"/>
                <a:gd name="connsiteX2" fmla="*/ 381476 w 381000"/>
                <a:gd name="connsiteY2" fmla="*/ 33814 h 38100"/>
                <a:gd name="connsiteX3" fmla="*/ 7144 w 381000"/>
                <a:gd name="connsiteY3" fmla="*/ 33814 h 38100"/>
              </a:gdLst>
              <a:ahLst/>
              <a:cxnLst>
                <a:cxn ang="0">
                  <a:pos x="connsiteX0" y="connsiteY0"/>
                </a:cxn>
                <a:cxn ang="0">
                  <a:pos x="connsiteX1" y="connsiteY1"/>
                </a:cxn>
                <a:cxn ang="0">
                  <a:pos x="connsiteX2" y="connsiteY2"/>
                </a:cxn>
                <a:cxn ang="0">
                  <a:pos x="connsiteX3" y="connsiteY3"/>
                </a:cxn>
              </a:cxnLst>
              <a:rect l="l" t="t" r="r" b="b"/>
              <a:pathLst>
                <a:path w="381000" h="38100">
                  <a:moveTo>
                    <a:pt x="7144" y="7144"/>
                  </a:moveTo>
                  <a:lnTo>
                    <a:pt x="381476" y="7144"/>
                  </a:lnTo>
                  <a:lnTo>
                    <a:pt x="381476" y="33814"/>
                  </a:lnTo>
                  <a:lnTo>
                    <a:pt x="7144" y="33814"/>
                  </a:lnTo>
                  <a:close/>
                </a:path>
              </a:pathLst>
            </a:custGeom>
            <a:solidFill>
              <a:srgbClr val="213444"/>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E38AEF1E-75C2-4AB8-9344-8E7BF00231D5}"/>
                </a:ext>
              </a:extLst>
            </p:cNvPr>
            <p:cNvSpPr/>
            <p:nvPr/>
          </p:nvSpPr>
          <p:spPr>
            <a:xfrm>
              <a:off x="1850707" y="3613027"/>
              <a:ext cx="1025826" cy="51291"/>
            </a:xfrm>
            <a:custGeom>
              <a:avLst/>
              <a:gdLst>
                <a:gd name="connsiteX0" fmla="*/ 7144 w 381000"/>
                <a:gd name="connsiteY0" fmla="*/ 7144 h 19050"/>
                <a:gd name="connsiteX1" fmla="*/ 381476 w 381000"/>
                <a:gd name="connsiteY1" fmla="*/ 7144 h 19050"/>
                <a:gd name="connsiteX2" fmla="*/ 381476 w 381000"/>
                <a:gd name="connsiteY2" fmla="*/ 20479 h 19050"/>
                <a:gd name="connsiteX3" fmla="*/ 7144 w 381000"/>
                <a:gd name="connsiteY3" fmla="*/ 20479 h 19050"/>
              </a:gdLst>
              <a:ahLst/>
              <a:cxnLst>
                <a:cxn ang="0">
                  <a:pos x="connsiteX0" y="connsiteY0"/>
                </a:cxn>
                <a:cxn ang="0">
                  <a:pos x="connsiteX1" y="connsiteY1"/>
                </a:cxn>
                <a:cxn ang="0">
                  <a:pos x="connsiteX2" y="connsiteY2"/>
                </a:cxn>
                <a:cxn ang="0">
                  <a:pos x="connsiteX3" y="connsiteY3"/>
                </a:cxn>
              </a:cxnLst>
              <a:rect l="l" t="t" r="r" b="b"/>
              <a:pathLst>
                <a:path w="381000" h="19050">
                  <a:moveTo>
                    <a:pt x="7144" y="7144"/>
                  </a:moveTo>
                  <a:lnTo>
                    <a:pt x="381476" y="7144"/>
                  </a:lnTo>
                  <a:lnTo>
                    <a:pt x="381476" y="20479"/>
                  </a:lnTo>
                  <a:lnTo>
                    <a:pt x="7144" y="20479"/>
                  </a:lnTo>
                  <a:close/>
                </a:path>
              </a:pathLst>
            </a:custGeom>
            <a:solidFill>
              <a:srgbClr val="1A2A36"/>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834D3AA6-0E4D-46E6-B8C8-F9C81EF0AFC4}"/>
                </a:ext>
              </a:extLst>
            </p:cNvPr>
            <p:cNvSpPr/>
            <p:nvPr/>
          </p:nvSpPr>
          <p:spPr>
            <a:xfrm>
              <a:off x="2809854" y="2661575"/>
              <a:ext cx="384685" cy="1000180"/>
            </a:xfrm>
            <a:custGeom>
              <a:avLst/>
              <a:gdLst>
                <a:gd name="connsiteX0" fmla="*/ 32861 w 142875"/>
                <a:gd name="connsiteY0" fmla="*/ 370999 h 371475"/>
                <a:gd name="connsiteX1" fmla="*/ 122396 w 142875"/>
                <a:gd name="connsiteY1" fmla="*/ 90964 h 371475"/>
                <a:gd name="connsiteX2" fmla="*/ 121444 w 142875"/>
                <a:gd name="connsiteY2" fmla="*/ 7144 h 371475"/>
                <a:gd name="connsiteX3" fmla="*/ 7144 w 142875"/>
                <a:gd name="connsiteY3" fmla="*/ 363379 h 371475"/>
                <a:gd name="connsiteX4" fmla="*/ 32861 w 142875"/>
                <a:gd name="connsiteY4" fmla="*/ 370999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371475">
                  <a:moveTo>
                    <a:pt x="32861" y="370999"/>
                  </a:moveTo>
                  <a:lnTo>
                    <a:pt x="122396" y="90964"/>
                  </a:lnTo>
                  <a:cubicBezTo>
                    <a:pt x="140494" y="33814"/>
                    <a:pt x="150971" y="15716"/>
                    <a:pt x="121444" y="7144"/>
                  </a:cubicBezTo>
                  <a:lnTo>
                    <a:pt x="7144" y="363379"/>
                  </a:lnTo>
                  <a:lnTo>
                    <a:pt x="32861" y="370999"/>
                  </a:lnTo>
                  <a:close/>
                </a:path>
              </a:pathLst>
            </a:custGeom>
            <a:solidFill>
              <a:srgbClr val="213444"/>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551EB187-CAED-4B80-A39F-E05529942233}"/>
                </a:ext>
              </a:extLst>
            </p:cNvPr>
            <p:cNvSpPr/>
            <p:nvPr/>
          </p:nvSpPr>
          <p:spPr>
            <a:xfrm>
              <a:off x="2825242" y="2659009"/>
              <a:ext cx="333393" cy="948889"/>
            </a:xfrm>
            <a:custGeom>
              <a:avLst/>
              <a:gdLst>
                <a:gd name="connsiteX0" fmla="*/ 125254 w 123825"/>
                <a:gd name="connsiteY0" fmla="*/ 10954 h 352425"/>
                <a:gd name="connsiteX1" fmla="*/ 116681 w 123825"/>
                <a:gd name="connsiteY1" fmla="*/ 7144 h 352425"/>
                <a:gd name="connsiteX2" fmla="*/ 7144 w 123825"/>
                <a:gd name="connsiteY2" fmla="*/ 348139 h 352425"/>
                <a:gd name="connsiteX3" fmla="*/ 7144 w 123825"/>
                <a:gd name="connsiteY3" fmla="*/ 348139 h 352425"/>
                <a:gd name="connsiteX4" fmla="*/ 11906 w 123825"/>
                <a:gd name="connsiteY4" fmla="*/ 353854 h 352425"/>
                <a:gd name="connsiteX5" fmla="*/ 125254 w 123825"/>
                <a:gd name="connsiteY5" fmla="*/ 1095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5" h="352425">
                  <a:moveTo>
                    <a:pt x="125254" y="10954"/>
                  </a:moveTo>
                  <a:cubicBezTo>
                    <a:pt x="122396" y="10001"/>
                    <a:pt x="119539" y="8096"/>
                    <a:pt x="116681" y="7144"/>
                  </a:cubicBezTo>
                  <a:lnTo>
                    <a:pt x="7144" y="348139"/>
                  </a:lnTo>
                  <a:lnTo>
                    <a:pt x="7144" y="348139"/>
                  </a:lnTo>
                  <a:lnTo>
                    <a:pt x="11906" y="353854"/>
                  </a:lnTo>
                  <a:lnTo>
                    <a:pt x="125254" y="10954"/>
                  </a:lnTo>
                  <a:close/>
                </a:path>
              </a:pathLst>
            </a:custGeom>
            <a:solidFill>
              <a:srgbClr val="405369"/>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C74BFBC5-1DD9-430C-A507-BC8F19AF46DB}"/>
                </a:ext>
              </a:extLst>
            </p:cNvPr>
            <p:cNvSpPr/>
            <p:nvPr/>
          </p:nvSpPr>
          <p:spPr>
            <a:xfrm>
              <a:off x="2794467" y="3587381"/>
              <a:ext cx="102583" cy="76937"/>
            </a:xfrm>
            <a:custGeom>
              <a:avLst/>
              <a:gdLst>
                <a:gd name="connsiteX0" fmla="*/ 19526 w 38100"/>
                <a:gd name="connsiteY0" fmla="*/ 30004 h 28575"/>
                <a:gd name="connsiteX1" fmla="*/ 31909 w 38100"/>
                <a:gd name="connsiteY1" fmla="*/ 18574 h 28575"/>
                <a:gd name="connsiteX2" fmla="*/ 19526 w 38100"/>
                <a:gd name="connsiteY2" fmla="*/ 7144 h 28575"/>
                <a:gd name="connsiteX3" fmla="*/ 7144 w 38100"/>
                <a:gd name="connsiteY3" fmla="*/ 18574 h 28575"/>
                <a:gd name="connsiteX4" fmla="*/ 19526 w 38100"/>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28575">
                  <a:moveTo>
                    <a:pt x="19526" y="30004"/>
                  </a:moveTo>
                  <a:cubicBezTo>
                    <a:pt x="26194" y="30004"/>
                    <a:pt x="31909" y="24289"/>
                    <a:pt x="31909" y="18574"/>
                  </a:cubicBezTo>
                  <a:cubicBezTo>
                    <a:pt x="31909" y="11906"/>
                    <a:pt x="26194" y="7144"/>
                    <a:pt x="19526" y="7144"/>
                  </a:cubicBezTo>
                  <a:cubicBezTo>
                    <a:pt x="12859" y="7144"/>
                    <a:pt x="7144" y="12859"/>
                    <a:pt x="7144" y="18574"/>
                  </a:cubicBezTo>
                  <a:cubicBezTo>
                    <a:pt x="7144" y="24289"/>
                    <a:pt x="12859" y="30004"/>
                    <a:pt x="19526" y="30004"/>
                  </a:cubicBezTo>
                  <a:close/>
                </a:path>
              </a:pathLst>
            </a:custGeom>
            <a:solidFill>
              <a:srgbClr val="4B667F"/>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D7BF498D-56B4-42EF-89E9-6B8397D45B75}"/>
                </a:ext>
              </a:extLst>
            </p:cNvPr>
            <p:cNvSpPr/>
            <p:nvPr/>
          </p:nvSpPr>
          <p:spPr>
            <a:xfrm>
              <a:off x="1112113" y="1653699"/>
              <a:ext cx="692433" cy="435976"/>
            </a:xfrm>
            <a:custGeom>
              <a:avLst/>
              <a:gdLst>
                <a:gd name="connsiteX0" fmla="*/ 197644 w 257175"/>
                <a:gd name="connsiteY0" fmla="*/ 7144 h 161925"/>
                <a:gd name="connsiteX1" fmla="*/ 252889 w 257175"/>
                <a:gd name="connsiteY1" fmla="*/ 54769 h 161925"/>
                <a:gd name="connsiteX2" fmla="*/ 223361 w 257175"/>
                <a:gd name="connsiteY2" fmla="*/ 126206 h 161925"/>
                <a:gd name="connsiteX3" fmla="*/ 134779 w 257175"/>
                <a:gd name="connsiteY3" fmla="*/ 161449 h 161925"/>
                <a:gd name="connsiteX4" fmla="*/ 160496 w 257175"/>
                <a:gd name="connsiteY4" fmla="*/ 141446 h 161925"/>
                <a:gd name="connsiteX5" fmla="*/ 80486 w 257175"/>
                <a:gd name="connsiteY5" fmla="*/ 145256 h 161925"/>
                <a:gd name="connsiteX6" fmla="*/ 7144 w 257175"/>
                <a:gd name="connsiteY6" fmla="*/ 95726 h 161925"/>
                <a:gd name="connsiteX7" fmla="*/ 167164 w 257175"/>
                <a:gd name="connsiteY7" fmla="*/ 22384 h 161925"/>
                <a:gd name="connsiteX8" fmla="*/ 197644 w 257175"/>
                <a:gd name="connsiteY8"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175" h="161925">
                  <a:moveTo>
                    <a:pt x="197644" y="7144"/>
                  </a:moveTo>
                  <a:cubicBezTo>
                    <a:pt x="230981" y="31909"/>
                    <a:pt x="249079" y="44291"/>
                    <a:pt x="252889" y="54769"/>
                  </a:cubicBezTo>
                  <a:cubicBezTo>
                    <a:pt x="257651" y="65246"/>
                    <a:pt x="264319" y="87154"/>
                    <a:pt x="223361" y="126206"/>
                  </a:cubicBezTo>
                  <a:cubicBezTo>
                    <a:pt x="182404" y="164306"/>
                    <a:pt x="130016" y="164306"/>
                    <a:pt x="134779" y="161449"/>
                  </a:cubicBezTo>
                  <a:cubicBezTo>
                    <a:pt x="138589" y="159544"/>
                    <a:pt x="169069" y="137636"/>
                    <a:pt x="160496" y="141446"/>
                  </a:cubicBezTo>
                  <a:cubicBezTo>
                    <a:pt x="152876" y="145256"/>
                    <a:pt x="120491" y="150971"/>
                    <a:pt x="80486" y="145256"/>
                  </a:cubicBezTo>
                  <a:cubicBezTo>
                    <a:pt x="40481" y="138589"/>
                    <a:pt x="7144" y="95726"/>
                    <a:pt x="7144" y="95726"/>
                  </a:cubicBezTo>
                  <a:cubicBezTo>
                    <a:pt x="7144" y="95726"/>
                    <a:pt x="146209" y="37624"/>
                    <a:pt x="167164" y="22384"/>
                  </a:cubicBezTo>
                  <a:cubicBezTo>
                    <a:pt x="190024" y="8096"/>
                    <a:pt x="197644" y="7144"/>
                    <a:pt x="197644" y="7144"/>
                  </a:cubicBezTo>
                  <a:close/>
                </a:path>
              </a:pathLst>
            </a:custGeom>
            <a:solidFill>
              <a:srgbClr val="3E3123"/>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49112205-C19B-469B-A17A-50F6CB07B9C8}"/>
                </a:ext>
              </a:extLst>
            </p:cNvPr>
            <p:cNvSpPr/>
            <p:nvPr/>
          </p:nvSpPr>
          <p:spPr>
            <a:xfrm>
              <a:off x="1339719" y="1666523"/>
              <a:ext cx="461622" cy="256456"/>
            </a:xfrm>
            <a:custGeom>
              <a:avLst/>
              <a:gdLst>
                <a:gd name="connsiteX0" fmla="*/ 145494 w 171450"/>
                <a:gd name="connsiteY0" fmla="*/ 7144 h 95250"/>
                <a:gd name="connsiteX1" fmla="*/ 171212 w 171450"/>
                <a:gd name="connsiteY1" fmla="*/ 55721 h 95250"/>
                <a:gd name="connsiteX2" fmla="*/ 115014 w 171450"/>
                <a:gd name="connsiteY2" fmla="*/ 80486 h 95250"/>
                <a:gd name="connsiteX3" fmla="*/ 7382 w 171450"/>
                <a:gd name="connsiteY3" fmla="*/ 82391 h 95250"/>
                <a:gd name="connsiteX4" fmla="*/ 28337 w 171450"/>
                <a:gd name="connsiteY4" fmla="*/ 49054 h 95250"/>
                <a:gd name="connsiteX5" fmla="*/ 9287 w 171450"/>
                <a:gd name="connsiteY5" fmla="*/ 52864 h 95250"/>
                <a:gd name="connsiteX6" fmla="*/ 75009 w 171450"/>
                <a:gd name="connsiteY6" fmla="*/ 22384 h 95250"/>
                <a:gd name="connsiteX7" fmla="*/ 103584 w 171450"/>
                <a:gd name="connsiteY7" fmla="*/ 18574 h 95250"/>
                <a:gd name="connsiteX8" fmla="*/ 145494 w 171450"/>
                <a:gd name="connsiteY8" fmla="*/ 71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95250">
                  <a:moveTo>
                    <a:pt x="145494" y="7144"/>
                  </a:moveTo>
                  <a:cubicBezTo>
                    <a:pt x="158829" y="21431"/>
                    <a:pt x="165497" y="37624"/>
                    <a:pt x="171212" y="55721"/>
                  </a:cubicBezTo>
                  <a:cubicBezTo>
                    <a:pt x="155972" y="66199"/>
                    <a:pt x="136922" y="74771"/>
                    <a:pt x="115014" y="80486"/>
                  </a:cubicBezTo>
                  <a:cubicBezTo>
                    <a:pt x="45482" y="98584"/>
                    <a:pt x="10239" y="79534"/>
                    <a:pt x="7382" y="82391"/>
                  </a:cubicBezTo>
                  <a:cubicBezTo>
                    <a:pt x="4524" y="85249"/>
                    <a:pt x="28337" y="49054"/>
                    <a:pt x="28337" y="49054"/>
                  </a:cubicBezTo>
                  <a:cubicBezTo>
                    <a:pt x="28337" y="49054"/>
                    <a:pt x="25479" y="50006"/>
                    <a:pt x="9287" y="52864"/>
                  </a:cubicBezTo>
                  <a:cubicBezTo>
                    <a:pt x="35004" y="41434"/>
                    <a:pt x="60722" y="30004"/>
                    <a:pt x="75009" y="22384"/>
                  </a:cubicBezTo>
                  <a:cubicBezTo>
                    <a:pt x="83582" y="21431"/>
                    <a:pt x="93107" y="19526"/>
                    <a:pt x="103584" y="18574"/>
                  </a:cubicBezTo>
                  <a:cubicBezTo>
                    <a:pt x="113109" y="16669"/>
                    <a:pt x="137874" y="9049"/>
                    <a:pt x="145494" y="7144"/>
                  </a:cubicBezTo>
                  <a:close/>
                </a:path>
              </a:pathLst>
            </a:custGeom>
            <a:solidFill>
              <a:srgbClr val="372D1F"/>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6664AC90-68CF-434A-834B-41546530A3C0}"/>
                </a:ext>
              </a:extLst>
            </p:cNvPr>
            <p:cNvSpPr/>
            <p:nvPr/>
          </p:nvSpPr>
          <p:spPr>
            <a:xfrm>
              <a:off x="817189" y="2384602"/>
              <a:ext cx="435976" cy="487267"/>
            </a:xfrm>
            <a:custGeom>
              <a:avLst/>
              <a:gdLst>
                <a:gd name="connsiteX0" fmla="*/ 23336 w 161925"/>
                <a:gd name="connsiteY0" fmla="*/ 7144 h 180975"/>
                <a:gd name="connsiteX1" fmla="*/ 159544 w 161925"/>
                <a:gd name="connsiteY1" fmla="*/ 111919 h 180975"/>
                <a:gd name="connsiteX2" fmla="*/ 148114 w 161925"/>
                <a:gd name="connsiteY2" fmla="*/ 174784 h 180975"/>
                <a:gd name="connsiteX3" fmla="*/ 7144 w 161925"/>
                <a:gd name="connsiteY3" fmla="*/ 43339 h 180975"/>
                <a:gd name="connsiteX4" fmla="*/ 23336 w 161925"/>
                <a:gd name="connsiteY4" fmla="*/ 7144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80975">
                  <a:moveTo>
                    <a:pt x="23336" y="7144"/>
                  </a:moveTo>
                  <a:cubicBezTo>
                    <a:pt x="23336" y="7144"/>
                    <a:pt x="163354" y="111919"/>
                    <a:pt x="159544" y="111919"/>
                  </a:cubicBezTo>
                  <a:cubicBezTo>
                    <a:pt x="156686" y="111919"/>
                    <a:pt x="149066" y="178594"/>
                    <a:pt x="148114" y="174784"/>
                  </a:cubicBezTo>
                  <a:cubicBezTo>
                    <a:pt x="147161" y="171926"/>
                    <a:pt x="7144" y="43339"/>
                    <a:pt x="7144" y="43339"/>
                  </a:cubicBezTo>
                  <a:lnTo>
                    <a:pt x="23336" y="7144"/>
                  </a:lnTo>
                  <a:close/>
                </a:path>
              </a:pathLst>
            </a:custGeom>
            <a:solidFill>
              <a:srgbClr val="935C38"/>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3E0DE67B-64E2-4C01-8A1D-6B58D654084D}"/>
                </a:ext>
              </a:extLst>
            </p:cNvPr>
            <p:cNvSpPr/>
            <p:nvPr/>
          </p:nvSpPr>
          <p:spPr>
            <a:xfrm>
              <a:off x="939470" y="1941326"/>
              <a:ext cx="128228" cy="256456"/>
            </a:xfrm>
            <a:custGeom>
              <a:avLst/>
              <a:gdLst>
                <a:gd name="connsiteX0" fmla="*/ 43642 w 47625"/>
                <a:gd name="connsiteY0" fmla="*/ 12712 h 95250"/>
                <a:gd name="connsiteX1" fmla="*/ 13162 w 47625"/>
                <a:gd name="connsiteY1" fmla="*/ 15569 h 95250"/>
                <a:gd name="connsiteX2" fmla="*/ 16972 w 47625"/>
                <a:gd name="connsiteY2" fmla="*/ 84149 h 95250"/>
                <a:gd name="connsiteX3" fmla="*/ 38880 w 47625"/>
                <a:gd name="connsiteY3" fmla="*/ 71767 h 95250"/>
                <a:gd name="connsiteX4" fmla="*/ 34117 w 47625"/>
                <a:gd name="connsiteY4" fmla="*/ 44144 h 95250"/>
                <a:gd name="connsiteX5" fmla="*/ 49357 w 47625"/>
                <a:gd name="connsiteY5" fmla="*/ 29857 h 95250"/>
                <a:gd name="connsiteX6" fmla="*/ 43642 w 47625"/>
                <a:gd name="connsiteY6" fmla="*/ 1271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95250">
                  <a:moveTo>
                    <a:pt x="43642" y="12712"/>
                  </a:moveTo>
                  <a:cubicBezTo>
                    <a:pt x="37927" y="9854"/>
                    <a:pt x="21735" y="329"/>
                    <a:pt x="13162" y="15569"/>
                  </a:cubicBezTo>
                  <a:cubicBezTo>
                    <a:pt x="4590" y="30809"/>
                    <a:pt x="4590" y="73672"/>
                    <a:pt x="16972" y="84149"/>
                  </a:cubicBezTo>
                  <a:cubicBezTo>
                    <a:pt x="29355" y="94627"/>
                    <a:pt x="43642" y="87007"/>
                    <a:pt x="38880" y="71767"/>
                  </a:cubicBezTo>
                  <a:cubicBezTo>
                    <a:pt x="34117" y="56527"/>
                    <a:pt x="24592" y="50812"/>
                    <a:pt x="34117" y="44144"/>
                  </a:cubicBezTo>
                  <a:cubicBezTo>
                    <a:pt x="43642" y="38429"/>
                    <a:pt x="48405" y="38429"/>
                    <a:pt x="49357" y="29857"/>
                  </a:cubicBezTo>
                  <a:cubicBezTo>
                    <a:pt x="49357" y="22237"/>
                    <a:pt x="43642" y="12712"/>
                    <a:pt x="43642" y="12712"/>
                  </a:cubicBezTo>
                  <a:close/>
                </a:path>
              </a:pathLst>
            </a:custGeom>
            <a:solidFill>
              <a:srgbClr val="C8A1A5"/>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3D471512-D568-40DE-82B0-2A9C37438898}"/>
                </a:ext>
              </a:extLst>
            </p:cNvPr>
            <p:cNvSpPr/>
            <p:nvPr/>
          </p:nvSpPr>
          <p:spPr>
            <a:xfrm>
              <a:off x="588941" y="3079597"/>
              <a:ext cx="795015" cy="1564385"/>
            </a:xfrm>
            <a:custGeom>
              <a:avLst/>
              <a:gdLst>
                <a:gd name="connsiteX0" fmla="*/ 90011 w 295275"/>
                <a:gd name="connsiteY0" fmla="*/ 525304 h 581025"/>
                <a:gd name="connsiteX1" fmla="*/ 221456 w 295275"/>
                <a:gd name="connsiteY1" fmla="*/ 490061 h 581025"/>
                <a:gd name="connsiteX2" fmla="*/ 259556 w 295275"/>
                <a:gd name="connsiteY2" fmla="*/ 482441 h 581025"/>
                <a:gd name="connsiteX3" fmla="*/ 291941 w 295275"/>
                <a:gd name="connsiteY3" fmla="*/ 475774 h 581025"/>
                <a:gd name="connsiteX4" fmla="*/ 290989 w 295275"/>
                <a:gd name="connsiteY4" fmla="*/ 473869 h 581025"/>
                <a:gd name="connsiteX5" fmla="*/ 265271 w 295275"/>
                <a:gd name="connsiteY5" fmla="*/ 252889 h 581025"/>
                <a:gd name="connsiteX6" fmla="*/ 92869 w 295275"/>
                <a:gd name="connsiteY6" fmla="*/ 268129 h 581025"/>
                <a:gd name="connsiteX7" fmla="*/ 30004 w 295275"/>
                <a:gd name="connsiteY7" fmla="*/ 7144 h 581025"/>
                <a:gd name="connsiteX8" fmla="*/ 85249 w 295275"/>
                <a:gd name="connsiteY8" fmla="*/ 400526 h 581025"/>
                <a:gd name="connsiteX9" fmla="*/ 71914 w 295275"/>
                <a:gd name="connsiteY9" fmla="*/ 460534 h 581025"/>
                <a:gd name="connsiteX10" fmla="*/ 10954 w 295275"/>
                <a:gd name="connsiteY10" fmla="*/ 559594 h 581025"/>
                <a:gd name="connsiteX11" fmla="*/ 7144 w 295275"/>
                <a:gd name="connsiteY11" fmla="*/ 564356 h 581025"/>
                <a:gd name="connsiteX12" fmla="*/ 8096 w 295275"/>
                <a:gd name="connsiteY12" fmla="*/ 574834 h 581025"/>
                <a:gd name="connsiteX13" fmla="*/ 12859 w 295275"/>
                <a:gd name="connsiteY13" fmla="*/ 571976 h 581025"/>
                <a:gd name="connsiteX14" fmla="*/ 90011 w 295275"/>
                <a:gd name="connsiteY14" fmla="*/ 52530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5275" h="581025">
                  <a:moveTo>
                    <a:pt x="90011" y="525304"/>
                  </a:moveTo>
                  <a:cubicBezTo>
                    <a:pt x="133826" y="513874"/>
                    <a:pt x="177641" y="501491"/>
                    <a:pt x="221456" y="490061"/>
                  </a:cubicBezTo>
                  <a:cubicBezTo>
                    <a:pt x="233839" y="487204"/>
                    <a:pt x="247174" y="484346"/>
                    <a:pt x="259556" y="482441"/>
                  </a:cubicBezTo>
                  <a:cubicBezTo>
                    <a:pt x="270034" y="480536"/>
                    <a:pt x="280511" y="477679"/>
                    <a:pt x="291941" y="475774"/>
                  </a:cubicBezTo>
                  <a:cubicBezTo>
                    <a:pt x="291941" y="474821"/>
                    <a:pt x="290989" y="473869"/>
                    <a:pt x="290989" y="473869"/>
                  </a:cubicBezTo>
                  <a:cubicBezTo>
                    <a:pt x="260509" y="392906"/>
                    <a:pt x="258604" y="316706"/>
                    <a:pt x="265271" y="252889"/>
                  </a:cubicBezTo>
                  <a:cubicBezTo>
                    <a:pt x="181451" y="272891"/>
                    <a:pt x="104299" y="288131"/>
                    <a:pt x="92869" y="268129"/>
                  </a:cubicBezTo>
                  <a:cubicBezTo>
                    <a:pt x="65246" y="221456"/>
                    <a:pt x="31909" y="106204"/>
                    <a:pt x="30004" y="7144"/>
                  </a:cubicBezTo>
                  <a:cubicBezTo>
                    <a:pt x="11906" y="140494"/>
                    <a:pt x="94774" y="256699"/>
                    <a:pt x="85249" y="400526"/>
                  </a:cubicBezTo>
                  <a:cubicBezTo>
                    <a:pt x="84296" y="421481"/>
                    <a:pt x="78581" y="441484"/>
                    <a:pt x="71914" y="460534"/>
                  </a:cubicBezTo>
                  <a:cubicBezTo>
                    <a:pt x="55721" y="502444"/>
                    <a:pt x="28099" y="537686"/>
                    <a:pt x="10954" y="559594"/>
                  </a:cubicBezTo>
                  <a:cubicBezTo>
                    <a:pt x="10001" y="561499"/>
                    <a:pt x="8096" y="562451"/>
                    <a:pt x="7144" y="564356"/>
                  </a:cubicBezTo>
                  <a:cubicBezTo>
                    <a:pt x="7144" y="568166"/>
                    <a:pt x="7144" y="571024"/>
                    <a:pt x="8096" y="574834"/>
                  </a:cubicBezTo>
                  <a:cubicBezTo>
                    <a:pt x="10001" y="573881"/>
                    <a:pt x="11906" y="572929"/>
                    <a:pt x="12859" y="571976"/>
                  </a:cubicBezTo>
                  <a:cubicBezTo>
                    <a:pt x="38576" y="554831"/>
                    <a:pt x="64294" y="539591"/>
                    <a:pt x="90011" y="525304"/>
                  </a:cubicBezTo>
                  <a:close/>
                </a:path>
              </a:pathLst>
            </a:custGeom>
            <a:solidFill>
              <a:srgbClr val="B56535"/>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342BD5D5-3788-41DE-A9B1-7EB5A20B9985}"/>
                </a:ext>
              </a:extLst>
            </p:cNvPr>
            <p:cNvSpPr/>
            <p:nvPr/>
          </p:nvSpPr>
          <p:spPr>
            <a:xfrm>
              <a:off x="850217" y="1617203"/>
              <a:ext cx="692433" cy="384685"/>
            </a:xfrm>
            <a:custGeom>
              <a:avLst/>
              <a:gdLst>
                <a:gd name="connsiteX0" fmla="*/ 205379 w 257175"/>
                <a:gd name="connsiteY0" fmla="*/ 41654 h 142875"/>
                <a:gd name="connsiteX1" fmla="*/ 243479 w 257175"/>
                <a:gd name="connsiteY1" fmla="*/ 12126 h 142875"/>
                <a:gd name="connsiteX2" fmla="*/ 157754 w 257175"/>
                <a:gd name="connsiteY2" fmla="*/ 22604 h 142875"/>
                <a:gd name="connsiteX3" fmla="*/ 112986 w 257175"/>
                <a:gd name="connsiteY3" fmla="*/ 33081 h 142875"/>
                <a:gd name="connsiteX4" fmla="*/ 146324 w 257175"/>
                <a:gd name="connsiteY4" fmla="*/ 8316 h 142875"/>
                <a:gd name="connsiteX5" fmla="*/ 61551 w 257175"/>
                <a:gd name="connsiteY5" fmla="*/ 34034 h 142875"/>
                <a:gd name="connsiteX6" fmla="*/ 7259 w 257175"/>
                <a:gd name="connsiteY6" fmla="*/ 142619 h 142875"/>
                <a:gd name="connsiteX7" fmla="*/ 41549 w 257175"/>
                <a:gd name="connsiteY7" fmla="*/ 99756 h 142875"/>
                <a:gd name="connsiteX8" fmla="*/ 72981 w 257175"/>
                <a:gd name="connsiteY8" fmla="*/ 74991 h 142875"/>
                <a:gd name="connsiteX9" fmla="*/ 104414 w 257175"/>
                <a:gd name="connsiteY9" fmla="*/ 61656 h 142875"/>
                <a:gd name="connsiteX10" fmla="*/ 87269 w 257175"/>
                <a:gd name="connsiteY10" fmla="*/ 98804 h 142875"/>
                <a:gd name="connsiteX11" fmla="*/ 164421 w 257175"/>
                <a:gd name="connsiteY11" fmla="*/ 77849 h 142875"/>
                <a:gd name="connsiteX12" fmla="*/ 191091 w 257175"/>
                <a:gd name="connsiteY12" fmla="*/ 72134 h 142875"/>
                <a:gd name="connsiteX13" fmla="*/ 256814 w 257175"/>
                <a:gd name="connsiteY13" fmla="*/ 41654 h 142875"/>
                <a:gd name="connsiteX14" fmla="*/ 205379 w 257175"/>
                <a:gd name="connsiteY14" fmla="*/ 4165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7175" h="142875">
                  <a:moveTo>
                    <a:pt x="205379" y="41654"/>
                  </a:moveTo>
                  <a:cubicBezTo>
                    <a:pt x="210141" y="40701"/>
                    <a:pt x="243479" y="12126"/>
                    <a:pt x="243479" y="12126"/>
                  </a:cubicBezTo>
                  <a:cubicBezTo>
                    <a:pt x="243479" y="12126"/>
                    <a:pt x="185376" y="15936"/>
                    <a:pt x="157754" y="22604"/>
                  </a:cubicBezTo>
                  <a:cubicBezTo>
                    <a:pt x="130131" y="29271"/>
                    <a:pt x="112986" y="33081"/>
                    <a:pt x="112986" y="33081"/>
                  </a:cubicBezTo>
                  <a:lnTo>
                    <a:pt x="146324" y="8316"/>
                  </a:lnTo>
                  <a:cubicBezTo>
                    <a:pt x="146324" y="8316"/>
                    <a:pt x="95841" y="-1209"/>
                    <a:pt x="61551" y="34034"/>
                  </a:cubicBezTo>
                  <a:cubicBezTo>
                    <a:pt x="27261" y="69276"/>
                    <a:pt x="5354" y="150239"/>
                    <a:pt x="7259" y="142619"/>
                  </a:cubicBezTo>
                  <a:cubicBezTo>
                    <a:pt x="8211" y="137856"/>
                    <a:pt x="23451" y="117854"/>
                    <a:pt x="41549" y="99756"/>
                  </a:cubicBezTo>
                  <a:cubicBezTo>
                    <a:pt x="52026" y="89279"/>
                    <a:pt x="62504" y="80706"/>
                    <a:pt x="72981" y="74991"/>
                  </a:cubicBezTo>
                  <a:cubicBezTo>
                    <a:pt x="101556" y="60704"/>
                    <a:pt x="107271" y="57846"/>
                    <a:pt x="104414" y="61656"/>
                  </a:cubicBezTo>
                  <a:cubicBezTo>
                    <a:pt x="101556" y="64514"/>
                    <a:pt x="85364" y="101661"/>
                    <a:pt x="87269" y="98804"/>
                  </a:cubicBezTo>
                  <a:cubicBezTo>
                    <a:pt x="89174" y="95946"/>
                    <a:pt x="125369" y="86421"/>
                    <a:pt x="164421" y="77849"/>
                  </a:cubicBezTo>
                  <a:cubicBezTo>
                    <a:pt x="175851" y="74991"/>
                    <a:pt x="184424" y="73086"/>
                    <a:pt x="191091" y="72134"/>
                  </a:cubicBezTo>
                  <a:cubicBezTo>
                    <a:pt x="216809" y="60704"/>
                    <a:pt x="242526" y="49274"/>
                    <a:pt x="256814" y="41654"/>
                  </a:cubicBezTo>
                  <a:cubicBezTo>
                    <a:pt x="216809" y="46416"/>
                    <a:pt x="201569" y="42606"/>
                    <a:pt x="205379" y="41654"/>
                  </a:cubicBezTo>
                  <a:close/>
                </a:path>
              </a:pathLst>
            </a:custGeom>
            <a:solidFill>
              <a:srgbClr val="372D1F"/>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F4EA3000-8D6F-4538-9EA1-E5C276BE1B1D}"/>
                </a:ext>
              </a:extLst>
            </p:cNvPr>
            <p:cNvSpPr/>
            <p:nvPr/>
          </p:nvSpPr>
          <p:spPr>
            <a:xfrm>
              <a:off x="1124937" y="1956318"/>
              <a:ext cx="564204" cy="179520"/>
            </a:xfrm>
            <a:custGeom>
              <a:avLst/>
              <a:gdLst>
                <a:gd name="connsiteX0" fmla="*/ 76676 w 209550"/>
                <a:gd name="connsiteY0" fmla="*/ 32861 h 66675"/>
                <a:gd name="connsiteX1" fmla="*/ 26194 w 209550"/>
                <a:gd name="connsiteY1" fmla="*/ 7144 h 66675"/>
                <a:gd name="connsiteX2" fmla="*/ 7144 w 209550"/>
                <a:gd name="connsiteY2" fmla="*/ 63341 h 66675"/>
                <a:gd name="connsiteX3" fmla="*/ 10001 w 209550"/>
                <a:gd name="connsiteY3" fmla="*/ 61436 h 66675"/>
                <a:gd name="connsiteX4" fmla="*/ 29051 w 209550"/>
                <a:gd name="connsiteY4" fmla="*/ 24289 h 66675"/>
                <a:gd name="connsiteX5" fmla="*/ 59531 w 209550"/>
                <a:gd name="connsiteY5" fmla="*/ 38576 h 66675"/>
                <a:gd name="connsiteX6" fmla="*/ 133826 w 209550"/>
                <a:gd name="connsiteY6" fmla="*/ 39529 h 66675"/>
                <a:gd name="connsiteX7" fmla="*/ 102394 w 209550"/>
                <a:gd name="connsiteY7" fmla="*/ 61436 h 66675"/>
                <a:gd name="connsiteX8" fmla="*/ 150971 w 209550"/>
                <a:gd name="connsiteY8" fmla="*/ 55721 h 66675"/>
                <a:gd name="connsiteX9" fmla="*/ 182404 w 209550"/>
                <a:gd name="connsiteY9" fmla="*/ 44291 h 66675"/>
                <a:gd name="connsiteX10" fmla="*/ 206216 w 209550"/>
                <a:gd name="connsiteY10" fmla="*/ 23336 h 66675"/>
                <a:gd name="connsiteX11" fmla="*/ 129064 w 209550"/>
                <a:gd name="connsiteY11" fmla="*/ 49054 h 66675"/>
                <a:gd name="connsiteX12" fmla="*/ 154781 w 209550"/>
                <a:gd name="connsiteY12" fmla="*/ 29051 h 66675"/>
                <a:gd name="connsiteX13" fmla="*/ 76676 w 209550"/>
                <a:gd name="connsiteY13" fmla="*/ 3286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550" h="66675">
                  <a:moveTo>
                    <a:pt x="76676" y="32861"/>
                  </a:moveTo>
                  <a:cubicBezTo>
                    <a:pt x="57626" y="30004"/>
                    <a:pt x="39529" y="18574"/>
                    <a:pt x="26194" y="7144"/>
                  </a:cubicBezTo>
                  <a:cubicBezTo>
                    <a:pt x="21431" y="24289"/>
                    <a:pt x="15716" y="52864"/>
                    <a:pt x="7144" y="63341"/>
                  </a:cubicBezTo>
                  <a:cubicBezTo>
                    <a:pt x="8096" y="62389"/>
                    <a:pt x="9049" y="62389"/>
                    <a:pt x="10001" y="61436"/>
                  </a:cubicBezTo>
                  <a:cubicBezTo>
                    <a:pt x="15716" y="56674"/>
                    <a:pt x="29051" y="24289"/>
                    <a:pt x="29051" y="24289"/>
                  </a:cubicBezTo>
                  <a:cubicBezTo>
                    <a:pt x="29051" y="24289"/>
                    <a:pt x="32861" y="28099"/>
                    <a:pt x="59531" y="38576"/>
                  </a:cubicBezTo>
                  <a:cubicBezTo>
                    <a:pt x="86201" y="48101"/>
                    <a:pt x="133826" y="39529"/>
                    <a:pt x="133826" y="39529"/>
                  </a:cubicBezTo>
                  <a:cubicBezTo>
                    <a:pt x="133826" y="39529"/>
                    <a:pt x="106204" y="60484"/>
                    <a:pt x="102394" y="61436"/>
                  </a:cubicBezTo>
                  <a:cubicBezTo>
                    <a:pt x="99536" y="62389"/>
                    <a:pt x="118586" y="63341"/>
                    <a:pt x="150971" y="55721"/>
                  </a:cubicBezTo>
                  <a:cubicBezTo>
                    <a:pt x="162401" y="52864"/>
                    <a:pt x="172879" y="49054"/>
                    <a:pt x="182404" y="44291"/>
                  </a:cubicBezTo>
                  <a:cubicBezTo>
                    <a:pt x="182404" y="42386"/>
                    <a:pt x="205264" y="26194"/>
                    <a:pt x="206216" y="23336"/>
                  </a:cubicBezTo>
                  <a:cubicBezTo>
                    <a:pt x="170974" y="45244"/>
                    <a:pt x="126206" y="50959"/>
                    <a:pt x="129064" y="49054"/>
                  </a:cubicBezTo>
                  <a:cubicBezTo>
                    <a:pt x="132874" y="47149"/>
                    <a:pt x="163354" y="25241"/>
                    <a:pt x="154781" y="29051"/>
                  </a:cubicBezTo>
                  <a:cubicBezTo>
                    <a:pt x="148114" y="32861"/>
                    <a:pt x="116681" y="38576"/>
                    <a:pt x="76676" y="32861"/>
                  </a:cubicBezTo>
                  <a:close/>
                </a:path>
              </a:pathLst>
            </a:custGeom>
            <a:solidFill>
              <a:srgbClr val="F2F2F2"/>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BD04A631-3686-471B-9830-D53826B41E5B}"/>
                </a:ext>
              </a:extLst>
            </p:cNvPr>
            <p:cNvSpPr/>
            <p:nvPr/>
          </p:nvSpPr>
          <p:spPr>
            <a:xfrm>
              <a:off x="604329" y="4423429"/>
              <a:ext cx="1487448" cy="384685"/>
            </a:xfrm>
            <a:custGeom>
              <a:avLst/>
              <a:gdLst>
                <a:gd name="connsiteX0" fmla="*/ 153829 w 552450"/>
                <a:gd name="connsiteY0" fmla="*/ 7144 h 142875"/>
                <a:gd name="connsiteX1" fmla="*/ 84296 w 552450"/>
                <a:gd name="connsiteY1" fmla="*/ 26194 h 142875"/>
                <a:gd name="connsiteX2" fmla="*/ 7144 w 552450"/>
                <a:gd name="connsiteY2" fmla="*/ 70961 h 142875"/>
                <a:gd name="connsiteX3" fmla="*/ 54769 w 552450"/>
                <a:gd name="connsiteY3" fmla="*/ 128111 h 142875"/>
                <a:gd name="connsiteX4" fmla="*/ 353854 w 552450"/>
                <a:gd name="connsiteY4" fmla="*/ 128111 h 142875"/>
                <a:gd name="connsiteX5" fmla="*/ 477679 w 552450"/>
                <a:gd name="connsiteY5" fmla="*/ 128111 h 142875"/>
                <a:gd name="connsiteX6" fmla="*/ 524351 w 552450"/>
                <a:gd name="connsiteY6" fmla="*/ 143351 h 142875"/>
                <a:gd name="connsiteX7" fmla="*/ 547211 w 552450"/>
                <a:gd name="connsiteY7" fmla="*/ 144304 h 142875"/>
                <a:gd name="connsiteX8" fmla="*/ 547211 w 552450"/>
                <a:gd name="connsiteY8" fmla="*/ 90011 h 142875"/>
                <a:gd name="connsiteX9" fmla="*/ 235744 w 552450"/>
                <a:gd name="connsiteY9" fmla="*/ 54769 h 142875"/>
                <a:gd name="connsiteX10" fmla="*/ 169069 w 552450"/>
                <a:gd name="connsiteY10" fmla="*/ 34766 h 142875"/>
                <a:gd name="connsiteX11" fmla="*/ 153829 w 552450"/>
                <a:gd name="connsiteY11"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50" h="142875">
                  <a:moveTo>
                    <a:pt x="153829" y="7144"/>
                  </a:moveTo>
                  <a:cubicBezTo>
                    <a:pt x="130969" y="13811"/>
                    <a:pt x="107156" y="19526"/>
                    <a:pt x="84296" y="26194"/>
                  </a:cubicBezTo>
                  <a:cubicBezTo>
                    <a:pt x="58579" y="41434"/>
                    <a:pt x="32861" y="55721"/>
                    <a:pt x="7144" y="70961"/>
                  </a:cubicBezTo>
                  <a:cubicBezTo>
                    <a:pt x="12859" y="98584"/>
                    <a:pt x="27146" y="118586"/>
                    <a:pt x="54769" y="128111"/>
                  </a:cubicBezTo>
                  <a:lnTo>
                    <a:pt x="353854" y="128111"/>
                  </a:lnTo>
                  <a:lnTo>
                    <a:pt x="477679" y="128111"/>
                  </a:lnTo>
                  <a:cubicBezTo>
                    <a:pt x="496729" y="128111"/>
                    <a:pt x="513874" y="133826"/>
                    <a:pt x="524351" y="143351"/>
                  </a:cubicBezTo>
                  <a:lnTo>
                    <a:pt x="547211" y="144304"/>
                  </a:lnTo>
                  <a:lnTo>
                    <a:pt x="547211" y="90011"/>
                  </a:lnTo>
                  <a:cubicBezTo>
                    <a:pt x="457676" y="83344"/>
                    <a:pt x="319564" y="70009"/>
                    <a:pt x="235744" y="54769"/>
                  </a:cubicBezTo>
                  <a:cubicBezTo>
                    <a:pt x="202406" y="48101"/>
                    <a:pt x="177641" y="42386"/>
                    <a:pt x="169069" y="34766"/>
                  </a:cubicBezTo>
                  <a:cubicBezTo>
                    <a:pt x="160496" y="26194"/>
                    <a:pt x="154781" y="16669"/>
                    <a:pt x="153829" y="7144"/>
                  </a:cubicBezTo>
                  <a:close/>
                </a:path>
              </a:pathLst>
            </a:custGeom>
            <a:solidFill>
              <a:srgbClr val="0F1C22"/>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040605D9-2865-4DCB-9AB4-66136D324279}"/>
                </a:ext>
              </a:extLst>
            </p:cNvPr>
            <p:cNvSpPr/>
            <p:nvPr/>
          </p:nvSpPr>
          <p:spPr>
            <a:xfrm>
              <a:off x="442762" y="2825707"/>
              <a:ext cx="128228" cy="1154054"/>
            </a:xfrm>
            <a:custGeom>
              <a:avLst/>
              <a:gdLst>
                <a:gd name="connsiteX0" fmla="*/ 43339 w 47625"/>
                <a:gd name="connsiteY0" fmla="*/ 43339 h 428625"/>
                <a:gd name="connsiteX1" fmla="*/ 7144 w 47625"/>
                <a:gd name="connsiteY1" fmla="*/ 7144 h 428625"/>
                <a:gd name="connsiteX2" fmla="*/ 7144 w 47625"/>
                <a:gd name="connsiteY2" fmla="*/ 345281 h 428625"/>
                <a:gd name="connsiteX3" fmla="*/ 7144 w 47625"/>
                <a:gd name="connsiteY3" fmla="*/ 421481 h 428625"/>
                <a:gd name="connsiteX4" fmla="*/ 21431 w 47625"/>
                <a:gd name="connsiteY4" fmla="*/ 418624 h 428625"/>
                <a:gd name="connsiteX5" fmla="*/ 43339 w 47625"/>
                <a:gd name="connsiteY5" fmla="*/ 385286 h 428625"/>
                <a:gd name="connsiteX6" fmla="*/ 43339 w 47625"/>
                <a:gd name="connsiteY6" fmla="*/ 344329 h 428625"/>
                <a:gd name="connsiteX7" fmla="*/ 43339 w 47625"/>
                <a:gd name="connsiteY7" fmla="*/ 142399 h 428625"/>
                <a:gd name="connsiteX8" fmla="*/ 43339 w 47625"/>
                <a:gd name="connsiteY8" fmla="*/ 4333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28625">
                  <a:moveTo>
                    <a:pt x="43339" y="43339"/>
                  </a:moveTo>
                  <a:cubicBezTo>
                    <a:pt x="43339" y="23336"/>
                    <a:pt x="27146" y="7144"/>
                    <a:pt x="7144" y="7144"/>
                  </a:cubicBezTo>
                  <a:lnTo>
                    <a:pt x="7144" y="345281"/>
                  </a:lnTo>
                  <a:lnTo>
                    <a:pt x="7144" y="421481"/>
                  </a:lnTo>
                  <a:cubicBezTo>
                    <a:pt x="11906" y="421481"/>
                    <a:pt x="16669" y="420529"/>
                    <a:pt x="21431" y="418624"/>
                  </a:cubicBezTo>
                  <a:cubicBezTo>
                    <a:pt x="34766" y="412909"/>
                    <a:pt x="43339" y="399574"/>
                    <a:pt x="43339" y="385286"/>
                  </a:cubicBezTo>
                  <a:lnTo>
                    <a:pt x="43339" y="344329"/>
                  </a:lnTo>
                  <a:lnTo>
                    <a:pt x="43339" y="142399"/>
                  </a:lnTo>
                  <a:lnTo>
                    <a:pt x="43339" y="43339"/>
                  </a:lnTo>
                  <a:close/>
                </a:path>
              </a:pathLst>
            </a:custGeom>
            <a:solidFill>
              <a:srgbClr val="071E3E"/>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D862722D-4B3C-44AC-8AB0-C11D786F62FE}"/>
                </a:ext>
              </a:extLst>
            </p:cNvPr>
            <p:cNvSpPr/>
            <p:nvPr/>
          </p:nvSpPr>
          <p:spPr>
            <a:xfrm>
              <a:off x="1825062" y="3415557"/>
              <a:ext cx="461622" cy="179520"/>
            </a:xfrm>
            <a:custGeom>
              <a:avLst/>
              <a:gdLst>
                <a:gd name="connsiteX0" fmla="*/ 9049 w 171450"/>
                <a:gd name="connsiteY0" fmla="*/ 49054 h 66675"/>
                <a:gd name="connsiteX1" fmla="*/ 8096 w 171450"/>
                <a:gd name="connsiteY1" fmla="*/ 58579 h 66675"/>
                <a:gd name="connsiteX2" fmla="*/ 7144 w 171450"/>
                <a:gd name="connsiteY2" fmla="*/ 68104 h 66675"/>
                <a:gd name="connsiteX3" fmla="*/ 16669 w 171450"/>
                <a:gd name="connsiteY3" fmla="*/ 67151 h 66675"/>
                <a:gd name="connsiteX4" fmla="*/ 16669 w 171450"/>
                <a:gd name="connsiteY4" fmla="*/ 66199 h 66675"/>
                <a:gd name="connsiteX5" fmla="*/ 22384 w 171450"/>
                <a:gd name="connsiteY5" fmla="*/ 66199 h 66675"/>
                <a:gd name="connsiteX6" fmla="*/ 30004 w 171450"/>
                <a:gd name="connsiteY6" fmla="*/ 65246 h 66675"/>
                <a:gd name="connsiteX7" fmla="*/ 102394 w 171450"/>
                <a:gd name="connsiteY7" fmla="*/ 43339 h 66675"/>
                <a:gd name="connsiteX8" fmla="*/ 103346 w 171450"/>
                <a:gd name="connsiteY8" fmla="*/ 42386 h 66675"/>
                <a:gd name="connsiteX9" fmla="*/ 112871 w 171450"/>
                <a:gd name="connsiteY9" fmla="*/ 36671 h 66675"/>
                <a:gd name="connsiteX10" fmla="*/ 129064 w 171450"/>
                <a:gd name="connsiteY10" fmla="*/ 21431 h 66675"/>
                <a:gd name="connsiteX11" fmla="*/ 161449 w 171450"/>
                <a:gd name="connsiteY11" fmla="*/ 30004 h 66675"/>
                <a:gd name="connsiteX12" fmla="*/ 171926 w 171450"/>
                <a:gd name="connsiteY12" fmla="*/ 24289 h 66675"/>
                <a:gd name="connsiteX13" fmla="*/ 171926 w 171450"/>
                <a:gd name="connsiteY13" fmla="*/ 22384 h 66675"/>
                <a:gd name="connsiteX14" fmla="*/ 170974 w 171450"/>
                <a:gd name="connsiteY14" fmla="*/ 15716 h 66675"/>
                <a:gd name="connsiteX15" fmla="*/ 159544 w 171450"/>
                <a:gd name="connsiteY15" fmla="*/ 25241 h 66675"/>
                <a:gd name="connsiteX16" fmla="*/ 124301 w 171450"/>
                <a:gd name="connsiteY16" fmla="*/ 10954 h 66675"/>
                <a:gd name="connsiteX17" fmla="*/ 116681 w 171450"/>
                <a:gd name="connsiteY17" fmla="*/ 7144 h 66675"/>
                <a:gd name="connsiteX18" fmla="*/ 116681 w 171450"/>
                <a:gd name="connsiteY18" fmla="*/ 10954 h 66675"/>
                <a:gd name="connsiteX19" fmla="*/ 118586 w 171450"/>
                <a:gd name="connsiteY19" fmla="*/ 16669 h 66675"/>
                <a:gd name="connsiteX20" fmla="*/ 100489 w 171450"/>
                <a:gd name="connsiteY20" fmla="*/ 33814 h 66675"/>
                <a:gd name="connsiteX21" fmla="*/ 100489 w 171450"/>
                <a:gd name="connsiteY21" fmla="*/ 33814 h 66675"/>
                <a:gd name="connsiteX22" fmla="*/ 59531 w 171450"/>
                <a:gd name="connsiteY22" fmla="*/ 49054 h 66675"/>
                <a:gd name="connsiteX23" fmla="*/ 9049 w 171450"/>
                <a:gd name="connsiteY23" fmla="*/ 4905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50" h="66675">
                  <a:moveTo>
                    <a:pt x="9049" y="49054"/>
                  </a:moveTo>
                  <a:lnTo>
                    <a:pt x="8096" y="58579"/>
                  </a:lnTo>
                  <a:lnTo>
                    <a:pt x="7144" y="68104"/>
                  </a:lnTo>
                  <a:cubicBezTo>
                    <a:pt x="10001" y="68104"/>
                    <a:pt x="12859" y="68104"/>
                    <a:pt x="16669" y="67151"/>
                  </a:cubicBezTo>
                  <a:lnTo>
                    <a:pt x="16669" y="66199"/>
                  </a:lnTo>
                  <a:lnTo>
                    <a:pt x="22384" y="66199"/>
                  </a:lnTo>
                  <a:cubicBezTo>
                    <a:pt x="25241" y="66199"/>
                    <a:pt x="27146" y="65246"/>
                    <a:pt x="30004" y="65246"/>
                  </a:cubicBezTo>
                  <a:cubicBezTo>
                    <a:pt x="61436" y="59531"/>
                    <a:pt x="76676" y="58579"/>
                    <a:pt x="102394" y="43339"/>
                  </a:cubicBezTo>
                  <a:cubicBezTo>
                    <a:pt x="102394" y="43339"/>
                    <a:pt x="103346" y="43339"/>
                    <a:pt x="103346" y="42386"/>
                  </a:cubicBezTo>
                  <a:cubicBezTo>
                    <a:pt x="106204" y="40481"/>
                    <a:pt x="109061" y="38576"/>
                    <a:pt x="112871" y="36671"/>
                  </a:cubicBezTo>
                  <a:cubicBezTo>
                    <a:pt x="119539" y="31909"/>
                    <a:pt x="125254" y="26194"/>
                    <a:pt x="129064" y="21431"/>
                  </a:cubicBezTo>
                  <a:lnTo>
                    <a:pt x="161449" y="30004"/>
                  </a:lnTo>
                  <a:cubicBezTo>
                    <a:pt x="166211" y="30956"/>
                    <a:pt x="170974" y="28099"/>
                    <a:pt x="171926" y="24289"/>
                  </a:cubicBezTo>
                  <a:lnTo>
                    <a:pt x="171926" y="22384"/>
                  </a:lnTo>
                  <a:cubicBezTo>
                    <a:pt x="172879" y="20479"/>
                    <a:pt x="171926" y="17621"/>
                    <a:pt x="170974" y="15716"/>
                  </a:cubicBezTo>
                  <a:cubicBezTo>
                    <a:pt x="170974" y="15716"/>
                    <a:pt x="169069" y="25241"/>
                    <a:pt x="159544" y="25241"/>
                  </a:cubicBezTo>
                  <a:cubicBezTo>
                    <a:pt x="152876" y="25241"/>
                    <a:pt x="134779" y="16669"/>
                    <a:pt x="124301" y="10954"/>
                  </a:cubicBezTo>
                  <a:cubicBezTo>
                    <a:pt x="119539" y="9049"/>
                    <a:pt x="116681" y="7144"/>
                    <a:pt x="116681" y="7144"/>
                  </a:cubicBezTo>
                  <a:cubicBezTo>
                    <a:pt x="115729" y="7144"/>
                    <a:pt x="116681" y="9049"/>
                    <a:pt x="116681" y="10954"/>
                  </a:cubicBezTo>
                  <a:cubicBezTo>
                    <a:pt x="117634" y="12859"/>
                    <a:pt x="118586" y="15716"/>
                    <a:pt x="118586" y="16669"/>
                  </a:cubicBezTo>
                  <a:cubicBezTo>
                    <a:pt x="118586" y="17621"/>
                    <a:pt x="111919" y="26194"/>
                    <a:pt x="100489" y="33814"/>
                  </a:cubicBezTo>
                  <a:cubicBezTo>
                    <a:pt x="100489" y="33814"/>
                    <a:pt x="100489" y="33814"/>
                    <a:pt x="100489" y="33814"/>
                  </a:cubicBezTo>
                  <a:cubicBezTo>
                    <a:pt x="90011" y="41434"/>
                    <a:pt x="76676" y="48101"/>
                    <a:pt x="59531" y="49054"/>
                  </a:cubicBezTo>
                  <a:cubicBezTo>
                    <a:pt x="41434" y="51911"/>
                    <a:pt x="22384" y="50959"/>
                    <a:pt x="9049" y="49054"/>
                  </a:cubicBezTo>
                  <a:close/>
                </a:path>
              </a:pathLst>
            </a:custGeom>
            <a:solidFill>
              <a:srgbClr val="C8A8AE"/>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DC89660E-9F93-40E6-925B-3024B8589822}"/>
                </a:ext>
              </a:extLst>
            </p:cNvPr>
            <p:cNvSpPr/>
            <p:nvPr/>
          </p:nvSpPr>
          <p:spPr>
            <a:xfrm>
              <a:off x="1021296" y="2169178"/>
              <a:ext cx="410330" cy="487267"/>
            </a:xfrm>
            <a:custGeom>
              <a:avLst/>
              <a:gdLst>
                <a:gd name="connsiteX0" fmla="*/ 9442 w 152400"/>
                <a:gd name="connsiteY0" fmla="*/ 18574 h 180975"/>
                <a:gd name="connsiteX1" fmla="*/ 58019 w 152400"/>
                <a:gd name="connsiteY1" fmla="*/ 148114 h 180975"/>
                <a:gd name="connsiteX2" fmla="*/ 116122 w 152400"/>
                <a:gd name="connsiteY2" fmla="*/ 173831 h 180975"/>
                <a:gd name="connsiteX3" fmla="*/ 145649 w 152400"/>
                <a:gd name="connsiteY3" fmla="*/ 166211 h 180975"/>
                <a:gd name="connsiteX4" fmla="*/ 60877 w 152400"/>
                <a:gd name="connsiteY4" fmla="*/ 131921 h 180975"/>
                <a:gd name="connsiteX5" fmla="*/ 40874 w 152400"/>
                <a:gd name="connsiteY5" fmla="*/ 104299 h 180975"/>
                <a:gd name="connsiteX6" fmla="*/ 24682 w 152400"/>
                <a:gd name="connsiteY6" fmla="*/ 16669 h 180975"/>
                <a:gd name="connsiteX7" fmla="*/ 24682 w 152400"/>
                <a:gd name="connsiteY7" fmla="*/ 7144 h 180975"/>
                <a:gd name="connsiteX8" fmla="*/ 19919 w 152400"/>
                <a:gd name="connsiteY8" fmla="*/ 10001 h 180975"/>
                <a:gd name="connsiteX9" fmla="*/ 12299 w 152400"/>
                <a:gd name="connsiteY9" fmla="*/ 13811 h 180975"/>
                <a:gd name="connsiteX10" fmla="*/ 12299 w 152400"/>
                <a:gd name="connsiteY10" fmla="*/ 17621 h 180975"/>
                <a:gd name="connsiteX11" fmla="*/ 9442 w 152400"/>
                <a:gd name="connsiteY11" fmla="*/ 1857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 h="180975">
                  <a:moveTo>
                    <a:pt x="9442" y="18574"/>
                  </a:moveTo>
                  <a:cubicBezTo>
                    <a:pt x="869" y="68104"/>
                    <a:pt x="16109" y="117634"/>
                    <a:pt x="58019" y="148114"/>
                  </a:cubicBezTo>
                  <a:cubicBezTo>
                    <a:pt x="73259" y="159544"/>
                    <a:pt x="93262" y="168116"/>
                    <a:pt x="116122" y="173831"/>
                  </a:cubicBezTo>
                  <a:cubicBezTo>
                    <a:pt x="124694" y="174784"/>
                    <a:pt x="135172" y="171926"/>
                    <a:pt x="145649" y="166211"/>
                  </a:cubicBezTo>
                  <a:cubicBezTo>
                    <a:pt x="123742" y="164306"/>
                    <a:pt x="87547" y="157639"/>
                    <a:pt x="60877" y="131921"/>
                  </a:cubicBezTo>
                  <a:cubicBezTo>
                    <a:pt x="53257" y="124301"/>
                    <a:pt x="45637" y="114776"/>
                    <a:pt x="40874" y="104299"/>
                  </a:cubicBezTo>
                  <a:cubicBezTo>
                    <a:pt x="26587" y="74771"/>
                    <a:pt x="24682" y="34766"/>
                    <a:pt x="24682" y="16669"/>
                  </a:cubicBezTo>
                  <a:cubicBezTo>
                    <a:pt x="24682" y="10001"/>
                    <a:pt x="24682" y="7144"/>
                    <a:pt x="24682" y="7144"/>
                  </a:cubicBezTo>
                  <a:cubicBezTo>
                    <a:pt x="24682" y="7144"/>
                    <a:pt x="22777" y="9049"/>
                    <a:pt x="19919" y="10001"/>
                  </a:cubicBezTo>
                  <a:cubicBezTo>
                    <a:pt x="18014" y="10954"/>
                    <a:pt x="15157" y="12859"/>
                    <a:pt x="12299" y="13811"/>
                  </a:cubicBezTo>
                  <a:lnTo>
                    <a:pt x="12299" y="17621"/>
                  </a:lnTo>
                  <a:cubicBezTo>
                    <a:pt x="11347" y="17621"/>
                    <a:pt x="10394" y="18574"/>
                    <a:pt x="9442" y="18574"/>
                  </a:cubicBezTo>
                  <a:close/>
                </a:path>
              </a:pathLst>
            </a:custGeom>
            <a:solidFill>
              <a:srgbClr val="D8BCC4"/>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2599B809-324B-4155-89E4-1BEE9AF0E85E}"/>
                </a:ext>
              </a:extLst>
            </p:cNvPr>
            <p:cNvSpPr/>
            <p:nvPr/>
          </p:nvSpPr>
          <p:spPr>
            <a:xfrm>
              <a:off x="903103" y="2005046"/>
              <a:ext cx="153874" cy="230811"/>
            </a:xfrm>
            <a:custGeom>
              <a:avLst/>
              <a:gdLst>
                <a:gd name="connsiteX0" fmla="*/ 21907 w 57150"/>
                <a:gd name="connsiteY0" fmla="*/ 70009 h 85725"/>
                <a:gd name="connsiteX1" fmla="*/ 53340 w 57150"/>
                <a:gd name="connsiteY1" fmla="*/ 80486 h 85725"/>
                <a:gd name="connsiteX2" fmla="*/ 56198 w 57150"/>
                <a:gd name="connsiteY2" fmla="*/ 78581 h 85725"/>
                <a:gd name="connsiteX3" fmla="*/ 57150 w 57150"/>
                <a:gd name="connsiteY3" fmla="*/ 74771 h 85725"/>
                <a:gd name="connsiteX4" fmla="*/ 54292 w 57150"/>
                <a:gd name="connsiteY4" fmla="*/ 75724 h 85725"/>
                <a:gd name="connsiteX5" fmla="*/ 50482 w 57150"/>
                <a:gd name="connsiteY5" fmla="*/ 76676 h 85725"/>
                <a:gd name="connsiteX6" fmla="*/ 22860 w 57150"/>
                <a:gd name="connsiteY6" fmla="*/ 63341 h 85725"/>
                <a:gd name="connsiteX7" fmla="*/ 21907 w 57150"/>
                <a:gd name="connsiteY7" fmla="*/ 61436 h 85725"/>
                <a:gd name="connsiteX8" fmla="*/ 7620 w 57150"/>
                <a:gd name="connsiteY8" fmla="*/ 7144 h 85725"/>
                <a:gd name="connsiteX9" fmla="*/ 19050 w 57150"/>
                <a:gd name="connsiteY9" fmla="*/ 67151 h 85725"/>
                <a:gd name="connsiteX10" fmla="*/ 20003 w 57150"/>
                <a:gd name="connsiteY10" fmla="*/ 68104 h 85725"/>
                <a:gd name="connsiteX11" fmla="*/ 21907 w 57150"/>
                <a:gd name="connsiteY11" fmla="*/ 7000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 h="85725">
                  <a:moveTo>
                    <a:pt x="21907" y="70009"/>
                  </a:moveTo>
                  <a:cubicBezTo>
                    <a:pt x="29528" y="82391"/>
                    <a:pt x="41910" y="86201"/>
                    <a:pt x="53340" y="80486"/>
                  </a:cubicBezTo>
                  <a:cubicBezTo>
                    <a:pt x="54292" y="80486"/>
                    <a:pt x="55245" y="79534"/>
                    <a:pt x="56198" y="78581"/>
                  </a:cubicBezTo>
                  <a:lnTo>
                    <a:pt x="57150" y="74771"/>
                  </a:lnTo>
                  <a:cubicBezTo>
                    <a:pt x="56198" y="74771"/>
                    <a:pt x="55245" y="75724"/>
                    <a:pt x="54292" y="75724"/>
                  </a:cubicBezTo>
                  <a:cubicBezTo>
                    <a:pt x="53340" y="75724"/>
                    <a:pt x="52388" y="76676"/>
                    <a:pt x="50482" y="76676"/>
                  </a:cubicBezTo>
                  <a:cubicBezTo>
                    <a:pt x="40957" y="77629"/>
                    <a:pt x="33338" y="76676"/>
                    <a:pt x="22860" y="63341"/>
                  </a:cubicBezTo>
                  <a:cubicBezTo>
                    <a:pt x="22860" y="62389"/>
                    <a:pt x="21907" y="62389"/>
                    <a:pt x="21907" y="61436"/>
                  </a:cubicBezTo>
                  <a:cubicBezTo>
                    <a:pt x="10478" y="46196"/>
                    <a:pt x="7620" y="7144"/>
                    <a:pt x="7620" y="7144"/>
                  </a:cubicBezTo>
                  <a:cubicBezTo>
                    <a:pt x="5715" y="25241"/>
                    <a:pt x="9525" y="48101"/>
                    <a:pt x="19050" y="67151"/>
                  </a:cubicBezTo>
                  <a:cubicBezTo>
                    <a:pt x="19050" y="67151"/>
                    <a:pt x="19050" y="68104"/>
                    <a:pt x="20003" y="68104"/>
                  </a:cubicBezTo>
                  <a:cubicBezTo>
                    <a:pt x="20955" y="68104"/>
                    <a:pt x="21907" y="69056"/>
                    <a:pt x="21907" y="70009"/>
                  </a:cubicBezTo>
                  <a:close/>
                </a:path>
              </a:pathLst>
            </a:custGeom>
            <a:solidFill>
              <a:srgbClr val="D8BCC4"/>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37A26988-BE00-47FC-8C1F-316D579485A2}"/>
                </a:ext>
              </a:extLst>
            </p:cNvPr>
            <p:cNvSpPr/>
            <p:nvPr/>
          </p:nvSpPr>
          <p:spPr>
            <a:xfrm>
              <a:off x="1514751" y="2289711"/>
              <a:ext cx="205165" cy="102583"/>
            </a:xfrm>
            <a:custGeom>
              <a:avLst/>
              <a:gdLst>
                <a:gd name="connsiteX0" fmla="*/ 72866 w 76200"/>
                <a:gd name="connsiteY0" fmla="*/ 17621 h 38100"/>
                <a:gd name="connsiteX1" fmla="*/ 73819 w 76200"/>
                <a:gd name="connsiteY1" fmla="*/ 13811 h 38100"/>
                <a:gd name="connsiteX2" fmla="*/ 40481 w 76200"/>
                <a:gd name="connsiteY2" fmla="*/ 19526 h 38100"/>
                <a:gd name="connsiteX3" fmla="*/ 7144 w 76200"/>
                <a:gd name="connsiteY3" fmla="*/ 7144 h 38100"/>
                <a:gd name="connsiteX4" fmla="*/ 32861 w 76200"/>
                <a:gd name="connsiteY4" fmla="*/ 33814 h 38100"/>
                <a:gd name="connsiteX5" fmla="*/ 72866 w 76200"/>
                <a:gd name="connsiteY5" fmla="*/ 1762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38100">
                  <a:moveTo>
                    <a:pt x="72866" y="17621"/>
                  </a:moveTo>
                  <a:cubicBezTo>
                    <a:pt x="73819" y="16669"/>
                    <a:pt x="73819" y="15716"/>
                    <a:pt x="73819" y="13811"/>
                  </a:cubicBezTo>
                  <a:cubicBezTo>
                    <a:pt x="73819" y="13811"/>
                    <a:pt x="58579" y="18574"/>
                    <a:pt x="40481" y="19526"/>
                  </a:cubicBezTo>
                  <a:cubicBezTo>
                    <a:pt x="22384" y="20479"/>
                    <a:pt x="7144" y="7144"/>
                    <a:pt x="7144" y="7144"/>
                  </a:cubicBezTo>
                  <a:lnTo>
                    <a:pt x="32861" y="33814"/>
                  </a:lnTo>
                  <a:cubicBezTo>
                    <a:pt x="47149" y="29051"/>
                    <a:pt x="64294" y="30956"/>
                    <a:pt x="72866" y="17621"/>
                  </a:cubicBezTo>
                  <a:close/>
                </a:path>
              </a:pathLst>
            </a:custGeom>
            <a:solidFill>
              <a:srgbClr val="D4AEB3"/>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12D394E1-17C2-4677-A238-42F151D62467}"/>
                </a:ext>
              </a:extLst>
            </p:cNvPr>
            <p:cNvSpPr/>
            <p:nvPr/>
          </p:nvSpPr>
          <p:spPr>
            <a:xfrm>
              <a:off x="3320204" y="471711"/>
              <a:ext cx="564204" cy="435976"/>
            </a:xfrm>
            <a:custGeom>
              <a:avLst/>
              <a:gdLst>
                <a:gd name="connsiteX0" fmla="*/ 7144 w 209550"/>
                <a:gd name="connsiteY0" fmla="*/ 71811 h 161925"/>
                <a:gd name="connsiteX1" fmla="*/ 155734 w 209550"/>
                <a:gd name="connsiteY1" fmla="*/ 156584 h 161925"/>
                <a:gd name="connsiteX2" fmla="*/ 135731 w 209550"/>
                <a:gd name="connsiteY2" fmla="*/ 9899 h 161925"/>
                <a:gd name="connsiteX3" fmla="*/ 110014 w 209550"/>
                <a:gd name="connsiteY3" fmla="*/ 7994 h 161925"/>
                <a:gd name="connsiteX4" fmla="*/ 7144 w 209550"/>
                <a:gd name="connsiteY4" fmla="*/ 71811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161925">
                  <a:moveTo>
                    <a:pt x="7144" y="71811"/>
                  </a:moveTo>
                  <a:cubicBezTo>
                    <a:pt x="7144" y="75621"/>
                    <a:pt x="47149" y="113721"/>
                    <a:pt x="155734" y="156584"/>
                  </a:cubicBezTo>
                  <a:cubicBezTo>
                    <a:pt x="243364" y="145154"/>
                    <a:pt x="202406" y="58476"/>
                    <a:pt x="135731" y="9899"/>
                  </a:cubicBezTo>
                  <a:cubicBezTo>
                    <a:pt x="129064" y="5136"/>
                    <a:pt x="110014" y="7994"/>
                    <a:pt x="110014" y="7994"/>
                  </a:cubicBezTo>
                  <a:lnTo>
                    <a:pt x="7144" y="71811"/>
                  </a:lnTo>
                  <a:close/>
                </a:path>
              </a:pathLst>
            </a:custGeom>
            <a:solidFill>
              <a:srgbClr val="213444"/>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DBC1EDD1-B644-42F0-89D0-E73154C04258}"/>
                </a:ext>
              </a:extLst>
            </p:cNvPr>
            <p:cNvSpPr/>
            <p:nvPr/>
          </p:nvSpPr>
          <p:spPr>
            <a:xfrm>
              <a:off x="1919952" y="1115141"/>
              <a:ext cx="512913" cy="1256637"/>
            </a:xfrm>
            <a:custGeom>
              <a:avLst/>
              <a:gdLst>
                <a:gd name="connsiteX0" fmla="*/ 84296 w 190500"/>
                <a:gd name="connsiteY0" fmla="*/ 7144 h 466725"/>
                <a:gd name="connsiteX1" fmla="*/ 7144 w 190500"/>
                <a:gd name="connsiteY1" fmla="*/ 381476 h 466725"/>
                <a:gd name="connsiteX2" fmla="*/ 56674 w 190500"/>
                <a:gd name="connsiteY2" fmla="*/ 406241 h 466725"/>
                <a:gd name="connsiteX3" fmla="*/ 70009 w 190500"/>
                <a:gd name="connsiteY3" fmla="*/ 412909 h 466725"/>
                <a:gd name="connsiteX4" fmla="*/ 93821 w 190500"/>
                <a:gd name="connsiteY4" fmla="*/ 370046 h 466725"/>
                <a:gd name="connsiteX5" fmla="*/ 105251 w 190500"/>
                <a:gd name="connsiteY5" fmla="*/ 382429 h 466725"/>
                <a:gd name="connsiteX6" fmla="*/ 97631 w 190500"/>
                <a:gd name="connsiteY6" fmla="*/ 404336 h 466725"/>
                <a:gd name="connsiteX7" fmla="*/ 117634 w 190500"/>
                <a:gd name="connsiteY7" fmla="*/ 369094 h 466725"/>
                <a:gd name="connsiteX8" fmla="*/ 129064 w 190500"/>
                <a:gd name="connsiteY8" fmla="*/ 381476 h 466725"/>
                <a:gd name="connsiteX9" fmla="*/ 123349 w 190500"/>
                <a:gd name="connsiteY9" fmla="*/ 396716 h 466725"/>
                <a:gd name="connsiteX10" fmla="*/ 117634 w 190500"/>
                <a:gd name="connsiteY10" fmla="*/ 412909 h 466725"/>
                <a:gd name="connsiteX11" fmla="*/ 128111 w 190500"/>
                <a:gd name="connsiteY11" fmla="*/ 394811 h 466725"/>
                <a:gd name="connsiteX12" fmla="*/ 133826 w 190500"/>
                <a:gd name="connsiteY12" fmla="*/ 386239 h 466725"/>
                <a:gd name="connsiteX13" fmla="*/ 145256 w 190500"/>
                <a:gd name="connsiteY13" fmla="*/ 398621 h 466725"/>
                <a:gd name="connsiteX14" fmla="*/ 143351 w 190500"/>
                <a:gd name="connsiteY14" fmla="*/ 403384 h 466725"/>
                <a:gd name="connsiteX15" fmla="*/ 137636 w 190500"/>
                <a:gd name="connsiteY15" fmla="*/ 419576 h 466725"/>
                <a:gd name="connsiteX16" fmla="*/ 146209 w 190500"/>
                <a:gd name="connsiteY16" fmla="*/ 405289 h 466725"/>
                <a:gd name="connsiteX17" fmla="*/ 148114 w 190500"/>
                <a:gd name="connsiteY17" fmla="*/ 402431 h 466725"/>
                <a:gd name="connsiteX18" fmla="*/ 158591 w 190500"/>
                <a:gd name="connsiteY18" fmla="*/ 412909 h 466725"/>
                <a:gd name="connsiteX19" fmla="*/ 157639 w 190500"/>
                <a:gd name="connsiteY19" fmla="*/ 413861 h 466725"/>
                <a:gd name="connsiteX20" fmla="*/ 143351 w 190500"/>
                <a:gd name="connsiteY20" fmla="*/ 451009 h 466725"/>
                <a:gd name="connsiteX21" fmla="*/ 167164 w 190500"/>
                <a:gd name="connsiteY21" fmla="*/ 463391 h 466725"/>
                <a:gd name="connsiteX22" fmla="*/ 175736 w 190500"/>
                <a:gd name="connsiteY22" fmla="*/ 429101 h 466725"/>
                <a:gd name="connsiteX23" fmla="*/ 191929 w 190500"/>
                <a:gd name="connsiteY23" fmla="*/ 364331 h 466725"/>
                <a:gd name="connsiteX24" fmla="*/ 170021 w 190500"/>
                <a:gd name="connsiteY24" fmla="*/ 337661 h 466725"/>
                <a:gd name="connsiteX25" fmla="*/ 73819 w 190500"/>
                <a:gd name="connsiteY25" fmla="*/ 312896 h 466725"/>
                <a:gd name="connsiteX26" fmla="*/ 84296 w 190500"/>
                <a:gd name="connsiteY26"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 h="466725">
                  <a:moveTo>
                    <a:pt x="84296" y="7144"/>
                  </a:moveTo>
                  <a:lnTo>
                    <a:pt x="7144" y="381476"/>
                  </a:lnTo>
                  <a:lnTo>
                    <a:pt x="56674" y="406241"/>
                  </a:lnTo>
                  <a:lnTo>
                    <a:pt x="70009" y="412909"/>
                  </a:lnTo>
                  <a:cubicBezTo>
                    <a:pt x="76676" y="397669"/>
                    <a:pt x="88106" y="375761"/>
                    <a:pt x="93821" y="370046"/>
                  </a:cubicBezTo>
                  <a:cubicBezTo>
                    <a:pt x="101441" y="361474"/>
                    <a:pt x="109061" y="372904"/>
                    <a:pt x="105251" y="382429"/>
                  </a:cubicBezTo>
                  <a:cubicBezTo>
                    <a:pt x="103346" y="387191"/>
                    <a:pt x="100489" y="395764"/>
                    <a:pt x="97631" y="404336"/>
                  </a:cubicBezTo>
                  <a:cubicBezTo>
                    <a:pt x="105251" y="389096"/>
                    <a:pt x="113824" y="372904"/>
                    <a:pt x="117634" y="369094"/>
                  </a:cubicBezTo>
                  <a:cubicBezTo>
                    <a:pt x="125254" y="360521"/>
                    <a:pt x="132874" y="371951"/>
                    <a:pt x="129064" y="381476"/>
                  </a:cubicBezTo>
                  <a:cubicBezTo>
                    <a:pt x="128111" y="384334"/>
                    <a:pt x="126206" y="390049"/>
                    <a:pt x="123349" y="396716"/>
                  </a:cubicBezTo>
                  <a:cubicBezTo>
                    <a:pt x="121444" y="401479"/>
                    <a:pt x="119539" y="407194"/>
                    <a:pt x="117634" y="412909"/>
                  </a:cubicBezTo>
                  <a:cubicBezTo>
                    <a:pt x="121444" y="406241"/>
                    <a:pt x="124301" y="399574"/>
                    <a:pt x="128111" y="394811"/>
                  </a:cubicBezTo>
                  <a:cubicBezTo>
                    <a:pt x="130969" y="391001"/>
                    <a:pt x="132874" y="388144"/>
                    <a:pt x="133826" y="386239"/>
                  </a:cubicBezTo>
                  <a:cubicBezTo>
                    <a:pt x="141446" y="377666"/>
                    <a:pt x="149066" y="389096"/>
                    <a:pt x="145256" y="398621"/>
                  </a:cubicBezTo>
                  <a:cubicBezTo>
                    <a:pt x="145256" y="399574"/>
                    <a:pt x="144304" y="401479"/>
                    <a:pt x="143351" y="403384"/>
                  </a:cubicBezTo>
                  <a:cubicBezTo>
                    <a:pt x="141446" y="408146"/>
                    <a:pt x="139541" y="413861"/>
                    <a:pt x="137636" y="419576"/>
                  </a:cubicBezTo>
                  <a:cubicBezTo>
                    <a:pt x="140494" y="413861"/>
                    <a:pt x="143351" y="409099"/>
                    <a:pt x="146209" y="405289"/>
                  </a:cubicBezTo>
                  <a:cubicBezTo>
                    <a:pt x="147161" y="404336"/>
                    <a:pt x="147161" y="403384"/>
                    <a:pt x="148114" y="402431"/>
                  </a:cubicBezTo>
                  <a:cubicBezTo>
                    <a:pt x="154781" y="394811"/>
                    <a:pt x="161449" y="404336"/>
                    <a:pt x="158591" y="412909"/>
                  </a:cubicBezTo>
                  <a:cubicBezTo>
                    <a:pt x="158591" y="412909"/>
                    <a:pt x="158591" y="413861"/>
                    <a:pt x="157639" y="413861"/>
                  </a:cubicBezTo>
                  <a:cubicBezTo>
                    <a:pt x="154781" y="421481"/>
                    <a:pt x="148114" y="439579"/>
                    <a:pt x="143351" y="451009"/>
                  </a:cubicBezTo>
                  <a:lnTo>
                    <a:pt x="167164" y="463391"/>
                  </a:lnTo>
                  <a:lnTo>
                    <a:pt x="175736" y="429101"/>
                  </a:lnTo>
                  <a:lnTo>
                    <a:pt x="191929" y="364331"/>
                  </a:lnTo>
                  <a:cubicBezTo>
                    <a:pt x="191929" y="364331"/>
                    <a:pt x="186214" y="354806"/>
                    <a:pt x="170021" y="337661"/>
                  </a:cubicBezTo>
                  <a:cubicBezTo>
                    <a:pt x="153829" y="321469"/>
                    <a:pt x="94774" y="331946"/>
                    <a:pt x="73819" y="312896"/>
                  </a:cubicBezTo>
                  <a:cubicBezTo>
                    <a:pt x="52864" y="294799"/>
                    <a:pt x="84296" y="7144"/>
                    <a:pt x="84296" y="7144"/>
                  </a:cubicBezTo>
                  <a:close/>
                </a:path>
              </a:pathLst>
            </a:custGeom>
            <a:solidFill>
              <a:srgbClr val="E6E6E6"/>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F5A54049-DD55-4FD7-8C30-55400DD62049}"/>
                </a:ext>
              </a:extLst>
            </p:cNvPr>
            <p:cNvSpPr/>
            <p:nvPr/>
          </p:nvSpPr>
          <p:spPr>
            <a:xfrm>
              <a:off x="2350799" y="2007609"/>
              <a:ext cx="743724" cy="435976"/>
            </a:xfrm>
            <a:custGeom>
              <a:avLst/>
              <a:gdLst>
                <a:gd name="connsiteX0" fmla="*/ 101441 w 276225"/>
                <a:gd name="connsiteY0" fmla="*/ 69056 h 161925"/>
                <a:gd name="connsiteX1" fmla="*/ 31909 w 276225"/>
                <a:gd name="connsiteY1" fmla="*/ 32861 h 161925"/>
                <a:gd name="connsiteX2" fmla="*/ 15716 w 276225"/>
                <a:gd name="connsiteY2" fmla="*/ 97631 h 161925"/>
                <a:gd name="connsiteX3" fmla="*/ 7144 w 276225"/>
                <a:gd name="connsiteY3" fmla="*/ 131921 h 161925"/>
                <a:gd name="connsiteX4" fmla="*/ 13811 w 276225"/>
                <a:gd name="connsiteY4" fmla="*/ 132874 h 161925"/>
                <a:gd name="connsiteX5" fmla="*/ 86201 w 276225"/>
                <a:gd name="connsiteY5" fmla="*/ 142399 h 161925"/>
                <a:gd name="connsiteX6" fmla="*/ 216694 w 276225"/>
                <a:gd name="connsiteY6" fmla="*/ 160496 h 161925"/>
                <a:gd name="connsiteX7" fmla="*/ 270986 w 276225"/>
                <a:gd name="connsiteY7" fmla="*/ 7144 h 161925"/>
                <a:gd name="connsiteX8" fmla="*/ 155734 w 276225"/>
                <a:gd name="connsiteY8" fmla="*/ 70961 h 161925"/>
                <a:gd name="connsiteX9" fmla="*/ 101441 w 276225"/>
                <a:gd name="connsiteY9" fmla="*/ 69056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225" h="161925">
                  <a:moveTo>
                    <a:pt x="101441" y="69056"/>
                  </a:moveTo>
                  <a:cubicBezTo>
                    <a:pt x="61436" y="58579"/>
                    <a:pt x="31909" y="32861"/>
                    <a:pt x="31909" y="32861"/>
                  </a:cubicBezTo>
                  <a:lnTo>
                    <a:pt x="15716" y="97631"/>
                  </a:lnTo>
                  <a:lnTo>
                    <a:pt x="7144" y="131921"/>
                  </a:lnTo>
                  <a:lnTo>
                    <a:pt x="13811" y="132874"/>
                  </a:lnTo>
                  <a:lnTo>
                    <a:pt x="86201" y="142399"/>
                  </a:lnTo>
                  <a:lnTo>
                    <a:pt x="216694" y="160496"/>
                  </a:lnTo>
                  <a:lnTo>
                    <a:pt x="270986" y="7144"/>
                  </a:lnTo>
                  <a:cubicBezTo>
                    <a:pt x="230981" y="35719"/>
                    <a:pt x="186214" y="64294"/>
                    <a:pt x="155734" y="70961"/>
                  </a:cubicBezTo>
                  <a:cubicBezTo>
                    <a:pt x="137636" y="75724"/>
                    <a:pt x="118586" y="73819"/>
                    <a:pt x="101441" y="69056"/>
                  </a:cubicBezTo>
                  <a:close/>
                </a:path>
              </a:pathLst>
            </a:custGeom>
            <a:solidFill>
              <a:srgbClr val="E6E6E6"/>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4A9169B4-4054-41EA-B9AD-B7C91246721A}"/>
                </a:ext>
              </a:extLst>
            </p:cNvPr>
            <p:cNvSpPr/>
            <p:nvPr/>
          </p:nvSpPr>
          <p:spPr>
            <a:xfrm>
              <a:off x="4315255" y="3041130"/>
              <a:ext cx="282102" cy="153874"/>
            </a:xfrm>
            <a:custGeom>
              <a:avLst/>
              <a:gdLst>
                <a:gd name="connsiteX0" fmla="*/ 87154 w 104775"/>
                <a:gd name="connsiteY0" fmla="*/ 7144 h 57150"/>
                <a:gd name="connsiteX1" fmla="*/ 98584 w 104775"/>
                <a:gd name="connsiteY1" fmla="*/ 35719 h 57150"/>
                <a:gd name="connsiteX2" fmla="*/ 72866 w 104775"/>
                <a:gd name="connsiteY2" fmla="*/ 33814 h 57150"/>
                <a:gd name="connsiteX3" fmla="*/ 66199 w 104775"/>
                <a:gd name="connsiteY3" fmla="*/ 50006 h 57150"/>
                <a:gd name="connsiteX4" fmla="*/ 50006 w 104775"/>
                <a:gd name="connsiteY4" fmla="*/ 45244 h 57150"/>
                <a:gd name="connsiteX5" fmla="*/ 45244 w 104775"/>
                <a:gd name="connsiteY5" fmla="*/ 52864 h 57150"/>
                <a:gd name="connsiteX6" fmla="*/ 14764 w 104775"/>
                <a:gd name="connsiteY6" fmla="*/ 46196 h 57150"/>
                <a:gd name="connsiteX7" fmla="*/ 7144 w 104775"/>
                <a:gd name="connsiteY7" fmla="*/ 25241 h 57150"/>
                <a:gd name="connsiteX8" fmla="*/ 87154 w 104775"/>
                <a:gd name="connsiteY8"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57150">
                  <a:moveTo>
                    <a:pt x="87154" y="7144"/>
                  </a:moveTo>
                  <a:cubicBezTo>
                    <a:pt x="93821" y="15716"/>
                    <a:pt x="105251" y="28099"/>
                    <a:pt x="98584" y="35719"/>
                  </a:cubicBezTo>
                  <a:cubicBezTo>
                    <a:pt x="90964" y="43339"/>
                    <a:pt x="72866" y="33814"/>
                    <a:pt x="72866" y="33814"/>
                  </a:cubicBezTo>
                  <a:cubicBezTo>
                    <a:pt x="72866" y="33814"/>
                    <a:pt x="71914" y="48101"/>
                    <a:pt x="66199" y="50006"/>
                  </a:cubicBezTo>
                  <a:cubicBezTo>
                    <a:pt x="60484" y="52864"/>
                    <a:pt x="50006" y="45244"/>
                    <a:pt x="50006" y="45244"/>
                  </a:cubicBezTo>
                  <a:cubicBezTo>
                    <a:pt x="50006" y="45244"/>
                    <a:pt x="51911" y="48101"/>
                    <a:pt x="45244" y="52864"/>
                  </a:cubicBezTo>
                  <a:cubicBezTo>
                    <a:pt x="39529" y="57626"/>
                    <a:pt x="21431" y="52864"/>
                    <a:pt x="14764" y="46196"/>
                  </a:cubicBezTo>
                  <a:cubicBezTo>
                    <a:pt x="8096" y="39529"/>
                    <a:pt x="7144" y="25241"/>
                    <a:pt x="7144" y="25241"/>
                  </a:cubicBezTo>
                  <a:lnTo>
                    <a:pt x="87154" y="7144"/>
                  </a:lnTo>
                  <a:close/>
                </a:path>
              </a:pathLst>
            </a:custGeom>
            <a:solidFill>
              <a:srgbClr val="D8C1CA"/>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F403FF71-E18B-4C02-9DF7-3C77361A64D4}"/>
                </a:ext>
              </a:extLst>
            </p:cNvPr>
            <p:cNvSpPr/>
            <p:nvPr/>
          </p:nvSpPr>
          <p:spPr>
            <a:xfrm>
              <a:off x="3348413" y="715068"/>
              <a:ext cx="487267" cy="205165"/>
            </a:xfrm>
            <a:custGeom>
              <a:avLst/>
              <a:gdLst>
                <a:gd name="connsiteX0" fmla="*/ 173831 w 180975"/>
                <a:gd name="connsiteY0" fmla="*/ 56674 h 76200"/>
                <a:gd name="connsiteX1" fmla="*/ 139541 w 180975"/>
                <a:gd name="connsiteY1" fmla="*/ 73819 h 76200"/>
                <a:gd name="connsiteX2" fmla="*/ 53816 w 180975"/>
                <a:gd name="connsiteY2" fmla="*/ 62389 h 76200"/>
                <a:gd name="connsiteX3" fmla="*/ 101441 w 180975"/>
                <a:gd name="connsiteY3" fmla="*/ 55721 h 76200"/>
                <a:gd name="connsiteX4" fmla="*/ 7144 w 180975"/>
                <a:gd name="connsiteY4" fmla="*/ 7144 h 76200"/>
                <a:gd name="connsiteX5" fmla="*/ 77629 w 180975"/>
                <a:gd name="connsiteY5" fmla="*/ 19526 h 76200"/>
                <a:gd name="connsiteX6" fmla="*/ 173831 w 180975"/>
                <a:gd name="connsiteY6" fmla="*/ 5667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76200">
                  <a:moveTo>
                    <a:pt x="173831" y="56674"/>
                  </a:moveTo>
                  <a:cubicBezTo>
                    <a:pt x="173831" y="56674"/>
                    <a:pt x="160496" y="68104"/>
                    <a:pt x="139541" y="73819"/>
                  </a:cubicBezTo>
                  <a:cubicBezTo>
                    <a:pt x="118586" y="79534"/>
                    <a:pt x="49054" y="61436"/>
                    <a:pt x="53816" y="62389"/>
                  </a:cubicBezTo>
                  <a:cubicBezTo>
                    <a:pt x="58579" y="63341"/>
                    <a:pt x="102394" y="56674"/>
                    <a:pt x="101441" y="55721"/>
                  </a:cubicBezTo>
                  <a:cubicBezTo>
                    <a:pt x="89059" y="51911"/>
                    <a:pt x="32861" y="38576"/>
                    <a:pt x="7144" y="7144"/>
                  </a:cubicBezTo>
                  <a:lnTo>
                    <a:pt x="77629" y="19526"/>
                  </a:lnTo>
                  <a:lnTo>
                    <a:pt x="173831" y="56674"/>
                  </a:lnTo>
                  <a:close/>
                </a:path>
              </a:pathLst>
            </a:custGeom>
            <a:solidFill>
              <a:srgbClr val="213444"/>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DA7710EC-4D97-4E73-B54F-248D4C290154}"/>
                </a:ext>
              </a:extLst>
            </p:cNvPr>
            <p:cNvSpPr/>
            <p:nvPr/>
          </p:nvSpPr>
          <p:spPr>
            <a:xfrm>
              <a:off x="3215032" y="432471"/>
              <a:ext cx="641141" cy="359039"/>
            </a:xfrm>
            <a:custGeom>
              <a:avLst/>
              <a:gdLst>
                <a:gd name="connsiteX0" fmla="*/ 47158 w 238125"/>
                <a:gd name="connsiteY0" fmla="*/ 13043 h 133350"/>
                <a:gd name="connsiteX1" fmla="*/ 10010 w 238125"/>
                <a:gd name="connsiteY1" fmla="*/ 30188 h 133350"/>
                <a:gd name="connsiteX2" fmla="*/ 84305 w 238125"/>
                <a:gd name="connsiteY2" fmla="*/ 28283 h 133350"/>
                <a:gd name="connsiteX3" fmla="*/ 7153 w 238125"/>
                <a:gd name="connsiteY3" fmla="*/ 64478 h 133350"/>
                <a:gd name="connsiteX4" fmla="*/ 100498 w 238125"/>
                <a:gd name="connsiteY4" fmla="*/ 57811 h 133350"/>
                <a:gd name="connsiteX5" fmla="*/ 119548 w 238125"/>
                <a:gd name="connsiteY5" fmla="*/ 61621 h 133350"/>
                <a:gd name="connsiteX6" fmla="*/ 66208 w 238125"/>
                <a:gd name="connsiteY6" fmla="*/ 81623 h 133350"/>
                <a:gd name="connsiteX7" fmla="*/ 138598 w 238125"/>
                <a:gd name="connsiteY7" fmla="*/ 89243 h 133350"/>
                <a:gd name="connsiteX8" fmla="*/ 170030 w 238125"/>
                <a:gd name="connsiteY8" fmla="*/ 97816 h 133350"/>
                <a:gd name="connsiteX9" fmla="*/ 112880 w 238125"/>
                <a:gd name="connsiteY9" fmla="*/ 104483 h 133350"/>
                <a:gd name="connsiteX10" fmla="*/ 233848 w 238125"/>
                <a:gd name="connsiteY10" fmla="*/ 130201 h 133350"/>
                <a:gd name="connsiteX11" fmla="*/ 194795 w 238125"/>
                <a:gd name="connsiteY11" fmla="*/ 87338 h 133350"/>
                <a:gd name="connsiteX12" fmla="*/ 153838 w 238125"/>
                <a:gd name="connsiteY12" fmla="*/ 70193 h 133350"/>
                <a:gd name="connsiteX13" fmla="*/ 216703 w 238125"/>
                <a:gd name="connsiteY13" fmla="*/ 80671 h 133350"/>
                <a:gd name="connsiteX14" fmla="*/ 125263 w 238125"/>
                <a:gd name="connsiteY14" fmla="*/ 37808 h 133350"/>
                <a:gd name="connsiteX15" fmla="*/ 179555 w 238125"/>
                <a:gd name="connsiteY15" fmla="*/ 38761 h 133350"/>
                <a:gd name="connsiteX16" fmla="*/ 47158 w 238125"/>
                <a:gd name="connsiteY16" fmla="*/ 13043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125" h="133350">
                  <a:moveTo>
                    <a:pt x="47158" y="13043"/>
                  </a:moveTo>
                  <a:cubicBezTo>
                    <a:pt x="14773" y="24473"/>
                    <a:pt x="10010" y="30188"/>
                    <a:pt x="10010" y="30188"/>
                  </a:cubicBezTo>
                  <a:cubicBezTo>
                    <a:pt x="10010" y="30188"/>
                    <a:pt x="87163" y="29236"/>
                    <a:pt x="84305" y="28283"/>
                  </a:cubicBezTo>
                  <a:cubicBezTo>
                    <a:pt x="81448" y="27331"/>
                    <a:pt x="6200" y="65431"/>
                    <a:pt x="7153" y="64478"/>
                  </a:cubicBezTo>
                  <a:cubicBezTo>
                    <a:pt x="9058" y="63526"/>
                    <a:pt x="79543" y="54953"/>
                    <a:pt x="100498" y="57811"/>
                  </a:cubicBezTo>
                  <a:cubicBezTo>
                    <a:pt x="121453" y="59716"/>
                    <a:pt x="121453" y="61621"/>
                    <a:pt x="119548" y="61621"/>
                  </a:cubicBezTo>
                  <a:cubicBezTo>
                    <a:pt x="117643" y="61621"/>
                    <a:pt x="61445" y="81623"/>
                    <a:pt x="66208" y="81623"/>
                  </a:cubicBezTo>
                  <a:cubicBezTo>
                    <a:pt x="70970" y="81623"/>
                    <a:pt x="116690" y="86386"/>
                    <a:pt x="138598" y="89243"/>
                  </a:cubicBezTo>
                  <a:cubicBezTo>
                    <a:pt x="160505" y="93053"/>
                    <a:pt x="177650" y="99721"/>
                    <a:pt x="170030" y="97816"/>
                  </a:cubicBezTo>
                  <a:cubicBezTo>
                    <a:pt x="162410" y="94958"/>
                    <a:pt x="109070" y="105436"/>
                    <a:pt x="112880" y="104483"/>
                  </a:cubicBezTo>
                  <a:cubicBezTo>
                    <a:pt x="116690" y="103531"/>
                    <a:pt x="233848" y="130201"/>
                    <a:pt x="233848" y="130201"/>
                  </a:cubicBezTo>
                  <a:cubicBezTo>
                    <a:pt x="233848" y="130201"/>
                    <a:pt x="226228" y="101626"/>
                    <a:pt x="194795" y="87338"/>
                  </a:cubicBezTo>
                  <a:cubicBezTo>
                    <a:pt x="163363" y="73051"/>
                    <a:pt x="150028" y="70193"/>
                    <a:pt x="153838" y="70193"/>
                  </a:cubicBezTo>
                  <a:cubicBezTo>
                    <a:pt x="157648" y="71146"/>
                    <a:pt x="171935" y="67336"/>
                    <a:pt x="216703" y="80671"/>
                  </a:cubicBezTo>
                  <a:cubicBezTo>
                    <a:pt x="199558" y="58763"/>
                    <a:pt x="127168" y="38761"/>
                    <a:pt x="125263" y="37808"/>
                  </a:cubicBezTo>
                  <a:cubicBezTo>
                    <a:pt x="123358" y="36856"/>
                    <a:pt x="155743" y="32093"/>
                    <a:pt x="179555" y="38761"/>
                  </a:cubicBezTo>
                  <a:cubicBezTo>
                    <a:pt x="160505" y="19711"/>
                    <a:pt x="97640" y="-4102"/>
                    <a:pt x="47158" y="13043"/>
                  </a:cubicBezTo>
                  <a:close/>
                </a:path>
              </a:pathLst>
            </a:custGeom>
            <a:solidFill>
              <a:srgbClr val="223849"/>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324A5B61-739F-4508-9514-D8B3374F4A93}"/>
                </a:ext>
              </a:extLst>
            </p:cNvPr>
            <p:cNvSpPr/>
            <p:nvPr/>
          </p:nvSpPr>
          <p:spPr>
            <a:xfrm>
              <a:off x="4348847" y="2916297"/>
              <a:ext cx="205165" cy="205165"/>
            </a:xfrm>
            <a:custGeom>
              <a:avLst/>
              <a:gdLst>
                <a:gd name="connsiteX0" fmla="*/ 71820 w 76200"/>
                <a:gd name="connsiteY0" fmla="*/ 53507 h 76200"/>
                <a:gd name="connsiteX1" fmla="*/ 43245 w 76200"/>
                <a:gd name="connsiteY1" fmla="*/ 69700 h 76200"/>
                <a:gd name="connsiteX2" fmla="*/ 23242 w 76200"/>
                <a:gd name="connsiteY2" fmla="*/ 63032 h 76200"/>
                <a:gd name="connsiteX3" fmla="*/ 33720 w 76200"/>
                <a:gd name="connsiteY3" fmla="*/ 39220 h 76200"/>
                <a:gd name="connsiteX4" fmla="*/ 9907 w 76200"/>
                <a:gd name="connsiteY4" fmla="*/ 13502 h 76200"/>
                <a:gd name="connsiteX5" fmla="*/ 46102 w 76200"/>
                <a:gd name="connsiteY5" fmla="*/ 31600 h 76200"/>
                <a:gd name="connsiteX6" fmla="*/ 48960 w 76200"/>
                <a:gd name="connsiteY6" fmla="*/ 41125 h 76200"/>
                <a:gd name="connsiteX7" fmla="*/ 25148 w 76200"/>
                <a:gd name="connsiteY7" fmla="*/ 63032 h 76200"/>
                <a:gd name="connsiteX8" fmla="*/ 62295 w 76200"/>
                <a:gd name="connsiteY8" fmla="*/ 61127 h 76200"/>
                <a:gd name="connsiteX9" fmla="*/ 63248 w 76200"/>
                <a:gd name="connsiteY9" fmla="*/ 10645 h 76200"/>
                <a:gd name="connsiteX10" fmla="*/ 71820 w 76200"/>
                <a:gd name="connsiteY10" fmla="*/ 5350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200" h="76200">
                  <a:moveTo>
                    <a:pt x="71820" y="53507"/>
                  </a:moveTo>
                  <a:cubicBezTo>
                    <a:pt x="68962" y="61127"/>
                    <a:pt x="57532" y="69700"/>
                    <a:pt x="43245" y="69700"/>
                  </a:cubicBezTo>
                  <a:cubicBezTo>
                    <a:pt x="36577" y="69700"/>
                    <a:pt x="27052" y="70652"/>
                    <a:pt x="23242" y="63032"/>
                  </a:cubicBezTo>
                  <a:cubicBezTo>
                    <a:pt x="17527" y="51602"/>
                    <a:pt x="33720" y="39220"/>
                    <a:pt x="33720" y="39220"/>
                  </a:cubicBezTo>
                  <a:cubicBezTo>
                    <a:pt x="-570" y="42077"/>
                    <a:pt x="7050" y="19217"/>
                    <a:pt x="9907" y="13502"/>
                  </a:cubicBezTo>
                  <a:cubicBezTo>
                    <a:pt x="10860" y="12550"/>
                    <a:pt x="3240" y="43030"/>
                    <a:pt x="46102" y="31600"/>
                  </a:cubicBezTo>
                  <a:cubicBezTo>
                    <a:pt x="46102" y="32552"/>
                    <a:pt x="50865" y="39220"/>
                    <a:pt x="48960" y="41125"/>
                  </a:cubicBezTo>
                  <a:cubicBezTo>
                    <a:pt x="41340" y="47792"/>
                    <a:pt x="19432" y="55412"/>
                    <a:pt x="25148" y="63032"/>
                  </a:cubicBezTo>
                  <a:cubicBezTo>
                    <a:pt x="31815" y="72557"/>
                    <a:pt x="55627" y="64937"/>
                    <a:pt x="62295" y="61127"/>
                  </a:cubicBezTo>
                  <a:cubicBezTo>
                    <a:pt x="75630" y="53507"/>
                    <a:pt x="71820" y="18265"/>
                    <a:pt x="63248" y="10645"/>
                  </a:cubicBezTo>
                  <a:cubicBezTo>
                    <a:pt x="50865" y="-785"/>
                    <a:pt x="84202" y="16360"/>
                    <a:pt x="71820" y="53507"/>
                  </a:cubicBezTo>
                  <a:close/>
                </a:path>
              </a:pathLst>
            </a:custGeom>
            <a:solidFill>
              <a:srgbClr val="D4AEB3"/>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8ECB69EA-C5EB-4430-8ECE-7974FD734A86}"/>
                </a:ext>
              </a:extLst>
            </p:cNvPr>
            <p:cNvSpPr/>
            <p:nvPr/>
          </p:nvSpPr>
          <p:spPr>
            <a:xfrm>
              <a:off x="4248577" y="2964193"/>
              <a:ext cx="102583" cy="179520"/>
            </a:xfrm>
            <a:custGeom>
              <a:avLst/>
              <a:gdLst>
                <a:gd name="connsiteX0" fmla="*/ 32861 w 38100"/>
                <a:gd name="connsiteY0" fmla="*/ 54769 h 66675"/>
                <a:gd name="connsiteX1" fmla="*/ 32861 w 38100"/>
                <a:gd name="connsiteY1" fmla="*/ 54769 h 66675"/>
                <a:gd name="connsiteX2" fmla="*/ 32861 w 38100"/>
                <a:gd name="connsiteY2" fmla="*/ 54769 h 66675"/>
                <a:gd name="connsiteX3" fmla="*/ 7144 w 38100"/>
                <a:gd name="connsiteY3" fmla="*/ 13811 h 66675"/>
                <a:gd name="connsiteX4" fmla="*/ 35719 w 38100"/>
                <a:gd name="connsiteY4" fmla="*/ 66199 h 66675"/>
                <a:gd name="connsiteX5" fmla="*/ 33814 w 38100"/>
                <a:gd name="connsiteY5" fmla="*/ 54769 h 66675"/>
                <a:gd name="connsiteX6" fmla="*/ 33814 w 38100"/>
                <a:gd name="connsiteY6" fmla="*/ 54769 h 66675"/>
                <a:gd name="connsiteX7" fmla="*/ 24289 w 38100"/>
                <a:gd name="connsiteY7" fmla="*/ 37624 h 66675"/>
                <a:gd name="connsiteX8" fmla="*/ 20479 w 38100"/>
                <a:gd name="connsiteY8" fmla="*/ 27146 h 66675"/>
                <a:gd name="connsiteX9" fmla="*/ 15716 w 38100"/>
                <a:gd name="connsiteY9" fmla="*/ 7144 h 66675"/>
                <a:gd name="connsiteX10" fmla="*/ 7144 w 38100"/>
                <a:gd name="connsiteY10" fmla="*/ 1381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 h="66675">
                  <a:moveTo>
                    <a:pt x="32861" y="54769"/>
                  </a:moveTo>
                  <a:cubicBezTo>
                    <a:pt x="32861" y="54769"/>
                    <a:pt x="32861" y="54769"/>
                    <a:pt x="32861" y="54769"/>
                  </a:cubicBezTo>
                  <a:lnTo>
                    <a:pt x="32861" y="54769"/>
                  </a:lnTo>
                  <a:close/>
                  <a:moveTo>
                    <a:pt x="7144" y="13811"/>
                  </a:moveTo>
                  <a:cubicBezTo>
                    <a:pt x="12859" y="39529"/>
                    <a:pt x="15716" y="51911"/>
                    <a:pt x="35719" y="66199"/>
                  </a:cubicBezTo>
                  <a:cubicBezTo>
                    <a:pt x="33814" y="60484"/>
                    <a:pt x="33814" y="54769"/>
                    <a:pt x="33814" y="54769"/>
                  </a:cubicBezTo>
                  <a:cubicBezTo>
                    <a:pt x="33814" y="54769"/>
                    <a:pt x="33814" y="54769"/>
                    <a:pt x="33814" y="54769"/>
                  </a:cubicBezTo>
                  <a:cubicBezTo>
                    <a:pt x="30956" y="51911"/>
                    <a:pt x="27146" y="46196"/>
                    <a:pt x="24289" y="37624"/>
                  </a:cubicBezTo>
                  <a:cubicBezTo>
                    <a:pt x="23336" y="33814"/>
                    <a:pt x="21431" y="30956"/>
                    <a:pt x="20479" y="27146"/>
                  </a:cubicBezTo>
                  <a:cubicBezTo>
                    <a:pt x="18574" y="19526"/>
                    <a:pt x="16669" y="12859"/>
                    <a:pt x="15716" y="7144"/>
                  </a:cubicBezTo>
                  <a:cubicBezTo>
                    <a:pt x="11906" y="10001"/>
                    <a:pt x="10001" y="11906"/>
                    <a:pt x="7144" y="13811"/>
                  </a:cubicBezTo>
                  <a:close/>
                </a:path>
              </a:pathLst>
            </a:custGeom>
            <a:solidFill>
              <a:srgbClr val="D4AEB3"/>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C6C2C0F0-E10E-4991-B177-081B6251E6BD}"/>
                </a:ext>
              </a:extLst>
            </p:cNvPr>
            <p:cNvSpPr/>
            <p:nvPr/>
          </p:nvSpPr>
          <p:spPr>
            <a:xfrm>
              <a:off x="4317819" y="3043693"/>
              <a:ext cx="282102" cy="153874"/>
            </a:xfrm>
            <a:custGeom>
              <a:avLst/>
              <a:gdLst>
                <a:gd name="connsiteX0" fmla="*/ 28099 w 104775"/>
                <a:gd name="connsiteY0" fmla="*/ 46196 h 57150"/>
                <a:gd name="connsiteX1" fmla="*/ 10001 w 104775"/>
                <a:gd name="connsiteY1" fmla="*/ 28099 h 57150"/>
                <a:gd name="connsiteX2" fmla="*/ 7144 w 104775"/>
                <a:gd name="connsiteY2" fmla="*/ 25241 h 57150"/>
                <a:gd name="connsiteX3" fmla="*/ 7144 w 104775"/>
                <a:gd name="connsiteY3" fmla="*/ 25241 h 57150"/>
                <a:gd name="connsiteX4" fmla="*/ 9049 w 104775"/>
                <a:gd name="connsiteY4" fmla="*/ 36671 h 57150"/>
                <a:gd name="connsiteX5" fmla="*/ 13811 w 104775"/>
                <a:gd name="connsiteY5" fmla="*/ 46196 h 57150"/>
                <a:gd name="connsiteX6" fmla="*/ 30956 w 104775"/>
                <a:gd name="connsiteY6" fmla="*/ 53816 h 57150"/>
                <a:gd name="connsiteX7" fmla="*/ 43339 w 104775"/>
                <a:gd name="connsiteY7" fmla="*/ 52864 h 57150"/>
                <a:gd name="connsiteX8" fmla="*/ 48101 w 104775"/>
                <a:gd name="connsiteY8" fmla="*/ 46196 h 57150"/>
                <a:gd name="connsiteX9" fmla="*/ 48101 w 104775"/>
                <a:gd name="connsiteY9" fmla="*/ 45244 h 57150"/>
                <a:gd name="connsiteX10" fmla="*/ 49054 w 104775"/>
                <a:gd name="connsiteY10" fmla="*/ 46196 h 57150"/>
                <a:gd name="connsiteX11" fmla="*/ 64294 w 104775"/>
                <a:gd name="connsiteY11" fmla="*/ 50006 h 57150"/>
                <a:gd name="connsiteX12" fmla="*/ 70009 w 104775"/>
                <a:gd name="connsiteY12" fmla="*/ 37624 h 57150"/>
                <a:gd name="connsiteX13" fmla="*/ 70961 w 104775"/>
                <a:gd name="connsiteY13" fmla="*/ 33814 h 57150"/>
                <a:gd name="connsiteX14" fmla="*/ 74771 w 104775"/>
                <a:gd name="connsiteY14" fmla="*/ 35719 h 57150"/>
                <a:gd name="connsiteX15" fmla="*/ 96679 w 104775"/>
                <a:gd name="connsiteY15" fmla="*/ 35719 h 57150"/>
                <a:gd name="connsiteX16" fmla="*/ 98584 w 104775"/>
                <a:gd name="connsiteY16" fmla="*/ 29051 h 57150"/>
                <a:gd name="connsiteX17" fmla="*/ 85249 w 104775"/>
                <a:gd name="connsiteY17" fmla="*/ 7144 h 57150"/>
                <a:gd name="connsiteX18" fmla="*/ 85249 w 104775"/>
                <a:gd name="connsiteY18" fmla="*/ 7144 h 57150"/>
                <a:gd name="connsiteX19" fmla="*/ 95726 w 104775"/>
                <a:gd name="connsiteY19" fmla="*/ 24289 h 57150"/>
                <a:gd name="connsiteX20" fmla="*/ 96679 w 104775"/>
                <a:gd name="connsiteY20" fmla="*/ 27146 h 57150"/>
                <a:gd name="connsiteX21" fmla="*/ 94774 w 104775"/>
                <a:gd name="connsiteY21" fmla="*/ 32861 h 57150"/>
                <a:gd name="connsiteX22" fmla="*/ 79534 w 104775"/>
                <a:gd name="connsiteY22" fmla="*/ 33814 h 57150"/>
                <a:gd name="connsiteX23" fmla="*/ 76676 w 104775"/>
                <a:gd name="connsiteY23" fmla="*/ 31909 h 57150"/>
                <a:gd name="connsiteX24" fmla="*/ 68104 w 104775"/>
                <a:gd name="connsiteY24" fmla="*/ 19526 h 57150"/>
                <a:gd name="connsiteX25" fmla="*/ 62389 w 104775"/>
                <a:gd name="connsiteY25" fmla="*/ 21431 h 57150"/>
                <a:gd name="connsiteX26" fmla="*/ 69056 w 104775"/>
                <a:gd name="connsiteY26" fmla="*/ 34766 h 57150"/>
                <a:gd name="connsiteX27" fmla="*/ 66199 w 104775"/>
                <a:gd name="connsiteY27" fmla="*/ 39529 h 57150"/>
                <a:gd name="connsiteX28" fmla="*/ 55721 w 104775"/>
                <a:gd name="connsiteY28" fmla="*/ 44291 h 57150"/>
                <a:gd name="connsiteX29" fmla="*/ 45244 w 104775"/>
                <a:gd name="connsiteY29" fmla="*/ 35719 h 57150"/>
                <a:gd name="connsiteX30" fmla="*/ 36671 w 104775"/>
                <a:gd name="connsiteY30" fmla="*/ 27146 h 57150"/>
                <a:gd name="connsiteX31" fmla="*/ 30004 w 104775"/>
                <a:gd name="connsiteY31" fmla="*/ 18574 h 57150"/>
                <a:gd name="connsiteX32" fmla="*/ 27146 w 104775"/>
                <a:gd name="connsiteY32" fmla="*/ 21431 h 57150"/>
                <a:gd name="connsiteX33" fmla="*/ 33814 w 104775"/>
                <a:gd name="connsiteY33" fmla="*/ 30956 h 57150"/>
                <a:gd name="connsiteX34" fmla="*/ 42386 w 104775"/>
                <a:gd name="connsiteY34" fmla="*/ 41434 h 57150"/>
                <a:gd name="connsiteX35" fmla="*/ 46196 w 104775"/>
                <a:gd name="connsiteY35" fmla="*/ 46196 h 57150"/>
                <a:gd name="connsiteX36" fmla="*/ 36671 w 104775"/>
                <a:gd name="connsiteY36" fmla="*/ 48101 h 57150"/>
                <a:gd name="connsiteX37" fmla="*/ 28099 w 104775"/>
                <a:gd name="connsiteY37" fmla="*/ 4619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4775" h="57150">
                  <a:moveTo>
                    <a:pt x="28099" y="46196"/>
                  </a:moveTo>
                  <a:cubicBezTo>
                    <a:pt x="15716" y="41434"/>
                    <a:pt x="10001" y="28099"/>
                    <a:pt x="10001" y="28099"/>
                  </a:cubicBezTo>
                  <a:cubicBezTo>
                    <a:pt x="10001" y="28099"/>
                    <a:pt x="9049" y="27146"/>
                    <a:pt x="7144" y="25241"/>
                  </a:cubicBezTo>
                  <a:cubicBezTo>
                    <a:pt x="7144" y="25241"/>
                    <a:pt x="7144" y="25241"/>
                    <a:pt x="7144" y="25241"/>
                  </a:cubicBezTo>
                  <a:lnTo>
                    <a:pt x="9049" y="36671"/>
                  </a:lnTo>
                  <a:cubicBezTo>
                    <a:pt x="10001" y="40481"/>
                    <a:pt x="11906" y="43339"/>
                    <a:pt x="13811" y="46196"/>
                  </a:cubicBezTo>
                  <a:cubicBezTo>
                    <a:pt x="17621" y="50006"/>
                    <a:pt x="24289" y="52864"/>
                    <a:pt x="30956" y="53816"/>
                  </a:cubicBezTo>
                  <a:cubicBezTo>
                    <a:pt x="35719" y="54769"/>
                    <a:pt x="41434" y="54769"/>
                    <a:pt x="43339" y="52864"/>
                  </a:cubicBezTo>
                  <a:cubicBezTo>
                    <a:pt x="47149" y="50006"/>
                    <a:pt x="48101" y="48101"/>
                    <a:pt x="48101" y="46196"/>
                  </a:cubicBezTo>
                  <a:cubicBezTo>
                    <a:pt x="48101" y="45244"/>
                    <a:pt x="48101" y="45244"/>
                    <a:pt x="48101" y="45244"/>
                  </a:cubicBezTo>
                  <a:cubicBezTo>
                    <a:pt x="48101" y="45244"/>
                    <a:pt x="48101" y="45244"/>
                    <a:pt x="49054" y="46196"/>
                  </a:cubicBezTo>
                  <a:cubicBezTo>
                    <a:pt x="51911" y="48101"/>
                    <a:pt x="59531" y="51911"/>
                    <a:pt x="64294" y="50006"/>
                  </a:cubicBezTo>
                  <a:cubicBezTo>
                    <a:pt x="68104" y="48101"/>
                    <a:pt x="70009" y="41434"/>
                    <a:pt x="70009" y="37624"/>
                  </a:cubicBezTo>
                  <a:cubicBezTo>
                    <a:pt x="70009" y="35719"/>
                    <a:pt x="70961" y="33814"/>
                    <a:pt x="70961" y="33814"/>
                  </a:cubicBezTo>
                  <a:cubicBezTo>
                    <a:pt x="70961" y="33814"/>
                    <a:pt x="72866" y="34766"/>
                    <a:pt x="74771" y="35719"/>
                  </a:cubicBezTo>
                  <a:cubicBezTo>
                    <a:pt x="80486" y="37624"/>
                    <a:pt x="91916" y="40481"/>
                    <a:pt x="96679" y="35719"/>
                  </a:cubicBezTo>
                  <a:cubicBezTo>
                    <a:pt x="98584" y="33814"/>
                    <a:pt x="99536" y="31909"/>
                    <a:pt x="98584" y="29051"/>
                  </a:cubicBezTo>
                  <a:cubicBezTo>
                    <a:pt x="97631" y="21431"/>
                    <a:pt x="90011" y="12859"/>
                    <a:pt x="85249" y="7144"/>
                  </a:cubicBezTo>
                  <a:lnTo>
                    <a:pt x="85249" y="7144"/>
                  </a:lnTo>
                  <a:lnTo>
                    <a:pt x="95726" y="24289"/>
                  </a:lnTo>
                  <a:cubicBezTo>
                    <a:pt x="95726" y="24289"/>
                    <a:pt x="96679" y="25241"/>
                    <a:pt x="96679" y="27146"/>
                  </a:cubicBezTo>
                  <a:cubicBezTo>
                    <a:pt x="96679" y="29051"/>
                    <a:pt x="96679" y="30956"/>
                    <a:pt x="94774" y="32861"/>
                  </a:cubicBezTo>
                  <a:cubicBezTo>
                    <a:pt x="91916" y="36671"/>
                    <a:pt x="84296" y="35719"/>
                    <a:pt x="79534" y="33814"/>
                  </a:cubicBezTo>
                  <a:cubicBezTo>
                    <a:pt x="78581" y="33814"/>
                    <a:pt x="77629" y="32861"/>
                    <a:pt x="76676" y="31909"/>
                  </a:cubicBezTo>
                  <a:cubicBezTo>
                    <a:pt x="73819" y="30004"/>
                    <a:pt x="70009" y="23336"/>
                    <a:pt x="68104" y="19526"/>
                  </a:cubicBezTo>
                  <a:cubicBezTo>
                    <a:pt x="66199" y="20479"/>
                    <a:pt x="64294" y="20479"/>
                    <a:pt x="62389" y="21431"/>
                  </a:cubicBezTo>
                  <a:cubicBezTo>
                    <a:pt x="64294" y="26194"/>
                    <a:pt x="69056" y="33814"/>
                    <a:pt x="69056" y="34766"/>
                  </a:cubicBezTo>
                  <a:cubicBezTo>
                    <a:pt x="69056" y="35719"/>
                    <a:pt x="68104" y="37624"/>
                    <a:pt x="66199" y="39529"/>
                  </a:cubicBezTo>
                  <a:cubicBezTo>
                    <a:pt x="63341" y="42386"/>
                    <a:pt x="59531" y="45244"/>
                    <a:pt x="55721" y="44291"/>
                  </a:cubicBezTo>
                  <a:cubicBezTo>
                    <a:pt x="53816" y="43339"/>
                    <a:pt x="50006" y="40481"/>
                    <a:pt x="45244" y="35719"/>
                  </a:cubicBezTo>
                  <a:cubicBezTo>
                    <a:pt x="42386" y="32861"/>
                    <a:pt x="39529" y="30004"/>
                    <a:pt x="36671" y="27146"/>
                  </a:cubicBezTo>
                  <a:cubicBezTo>
                    <a:pt x="34766" y="25241"/>
                    <a:pt x="31909" y="20479"/>
                    <a:pt x="30004" y="18574"/>
                  </a:cubicBezTo>
                  <a:lnTo>
                    <a:pt x="27146" y="21431"/>
                  </a:lnTo>
                  <a:cubicBezTo>
                    <a:pt x="29051" y="24289"/>
                    <a:pt x="30956" y="28099"/>
                    <a:pt x="33814" y="30956"/>
                  </a:cubicBezTo>
                  <a:cubicBezTo>
                    <a:pt x="36671" y="34766"/>
                    <a:pt x="39529" y="38576"/>
                    <a:pt x="42386" y="41434"/>
                  </a:cubicBezTo>
                  <a:cubicBezTo>
                    <a:pt x="45244" y="44291"/>
                    <a:pt x="46196" y="46196"/>
                    <a:pt x="46196" y="46196"/>
                  </a:cubicBezTo>
                  <a:cubicBezTo>
                    <a:pt x="46196" y="46196"/>
                    <a:pt x="43339" y="49054"/>
                    <a:pt x="36671" y="48101"/>
                  </a:cubicBezTo>
                  <a:cubicBezTo>
                    <a:pt x="33814" y="48101"/>
                    <a:pt x="30956" y="47149"/>
                    <a:pt x="28099" y="46196"/>
                  </a:cubicBezTo>
                  <a:close/>
                </a:path>
              </a:pathLst>
            </a:custGeom>
            <a:solidFill>
              <a:srgbClr val="D4AEB3"/>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81E8D112-0968-465C-A9A3-ED84BDF26067}"/>
                </a:ext>
              </a:extLst>
            </p:cNvPr>
            <p:cNvSpPr/>
            <p:nvPr/>
          </p:nvSpPr>
          <p:spPr>
            <a:xfrm>
              <a:off x="4530679" y="3043693"/>
              <a:ext cx="205165" cy="153874"/>
            </a:xfrm>
            <a:custGeom>
              <a:avLst/>
              <a:gdLst>
                <a:gd name="connsiteX0" fmla="*/ 16669 w 76200"/>
                <a:gd name="connsiteY0" fmla="*/ 18574 h 57150"/>
                <a:gd name="connsiteX1" fmla="*/ 72866 w 76200"/>
                <a:gd name="connsiteY1" fmla="*/ 51911 h 57150"/>
                <a:gd name="connsiteX2" fmla="*/ 45244 w 76200"/>
                <a:gd name="connsiteY2" fmla="*/ 38576 h 57150"/>
                <a:gd name="connsiteX3" fmla="*/ 9049 w 76200"/>
                <a:gd name="connsiteY3" fmla="*/ 7144 h 57150"/>
                <a:gd name="connsiteX4" fmla="*/ 7144 w 76200"/>
                <a:gd name="connsiteY4" fmla="*/ 7144 h 57150"/>
                <a:gd name="connsiteX5" fmla="*/ 8096 w 76200"/>
                <a:gd name="connsiteY5" fmla="*/ 7144 h 57150"/>
                <a:gd name="connsiteX6" fmla="*/ 16669 w 76200"/>
                <a:gd name="connsiteY6" fmla="*/ 1857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57150">
                  <a:moveTo>
                    <a:pt x="16669" y="18574"/>
                  </a:moveTo>
                  <a:cubicBezTo>
                    <a:pt x="21431" y="24289"/>
                    <a:pt x="65246" y="63341"/>
                    <a:pt x="72866" y="51911"/>
                  </a:cubicBezTo>
                  <a:cubicBezTo>
                    <a:pt x="66199" y="50959"/>
                    <a:pt x="58579" y="46196"/>
                    <a:pt x="45244" y="38576"/>
                  </a:cubicBezTo>
                  <a:cubicBezTo>
                    <a:pt x="31909" y="30956"/>
                    <a:pt x="9049" y="7144"/>
                    <a:pt x="9049" y="7144"/>
                  </a:cubicBezTo>
                  <a:lnTo>
                    <a:pt x="7144" y="7144"/>
                  </a:lnTo>
                  <a:lnTo>
                    <a:pt x="8096" y="7144"/>
                  </a:lnTo>
                  <a:cubicBezTo>
                    <a:pt x="11906" y="12859"/>
                    <a:pt x="12859" y="13811"/>
                    <a:pt x="16669" y="18574"/>
                  </a:cubicBezTo>
                  <a:close/>
                </a:path>
              </a:pathLst>
            </a:custGeom>
            <a:solidFill>
              <a:srgbClr val="D4AEB3"/>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5251CC48-9FB1-4292-B9F6-B21C136EB13D}"/>
                </a:ext>
              </a:extLst>
            </p:cNvPr>
            <p:cNvSpPr/>
            <p:nvPr/>
          </p:nvSpPr>
          <p:spPr>
            <a:xfrm>
              <a:off x="4367923" y="3023177"/>
              <a:ext cx="76937" cy="102583"/>
            </a:xfrm>
            <a:custGeom>
              <a:avLst/>
              <a:gdLst>
                <a:gd name="connsiteX0" fmla="*/ 12348 w 28575"/>
                <a:gd name="connsiteY0" fmla="*/ 33814 h 38100"/>
                <a:gd name="connsiteX1" fmla="*/ 12348 w 28575"/>
                <a:gd name="connsiteY1" fmla="*/ 33814 h 38100"/>
                <a:gd name="connsiteX2" fmla="*/ 7585 w 28575"/>
                <a:gd name="connsiteY2" fmla="*/ 18574 h 38100"/>
                <a:gd name="connsiteX3" fmla="*/ 23778 w 28575"/>
                <a:gd name="connsiteY3" fmla="*/ 7144 h 38100"/>
                <a:gd name="connsiteX4" fmla="*/ 20920 w 28575"/>
                <a:gd name="connsiteY4" fmla="*/ 10954 h 38100"/>
                <a:gd name="connsiteX5" fmla="*/ 11395 w 28575"/>
                <a:gd name="connsiteY5" fmla="*/ 19526 h 38100"/>
                <a:gd name="connsiteX6" fmla="*/ 15205 w 28575"/>
                <a:gd name="connsiteY6" fmla="*/ 30956 h 38100"/>
                <a:gd name="connsiteX7" fmla="*/ 15205 w 28575"/>
                <a:gd name="connsiteY7" fmla="*/ 30956 h 38100"/>
                <a:gd name="connsiteX8" fmla="*/ 12348 w 28575"/>
                <a:gd name="connsiteY8" fmla="*/ 3381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75" h="38100">
                  <a:moveTo>
                    <a:pt x="12348" y="33814"/>
                  </a:moveTo>
                  <a:lnTo>
                    <a:pt x="12348" y="33814"/>
                  </a:lnTo>
                  <a:cubicBezTo>
                    <a:pt x="10443" y="31909"/>
                    <a:pt x="5680" y="27146"/>
                    <a:pt x="7585" y="18574"/>
                  </a:cubicBezTo>
                  <a:cubicBezTo>
                    <a:pt x="9490" y="10001"/>
                    <a:pt x="23778" y="7144"/>
                    <a:pt x="23778" y="7144"/>
                  </a:cubicBezTo>
                  <a:lnTo>
                    <a:pt x="20920" y="10954"/>
                  </a:lnTo>
                  <a:cubicBezTo>
                    <a:pt x="20920" y="10954"/>
                    <a:pt x="12348" y="12859"/>
                    <a:pt x="11395" y="19526"/>
                  </a:cubicBezTo>
                  <a:cubicBezTo>
                    <a:pt x="9490" y="25241"/>
                    <a:pt x="13300" y="29051"/>
                    <a:pt x="15205" y="30956"/>
                  </a:cubicBezTo>
                  <a:lnTo>
                    <a:pt x="15205" y="30956"/>
                  </a:lnTo>
                  <a:lnTo>
                    <a:pt x="12348" y="33814"/>
                  </a:lnTo>
                  <a:close/>
                </a:path>
              </a:pathLst>
            </a:custGeom>
            <a:solidFill>
              <a:srgbClr val="D4AEB3"/>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9A6AD1BA-743D-4FFB-ADD4-3CCEC42DE9F4}"/>
                </a:ext>
              </a:extLst>
            </p:cNvPr>
            <p:cNvSpPr/>
            <p:nvPr/>
          </p:nvSpPr>
          <p:spPr>
            <a:xfrm>
              <a:off x="4311265" y="3044574"/>
              <a:ext cx="102583" cy="102583"/>
            </a:xfrm>
            <a:custGeom>
              <a:avLst/>
              <a:gdLst>
                <a:gd name="connsiteX0" fmla="*/ 27675 w 38100"/>
                <a:gd name="connsiteY0" fmla="*/ 13484 h 38100"/>
                <a:gd name="connsiteX1" fmla="*/ 27675 w 38100"/>
                <a:gd name="connsiteY1" fmla="*/ 13484 h 38100"/>
                <a:gd name="connsiteX2" fmla="*/ 21960 w 38100"/>
                <a:gd name="connsiteY2" fmla="*/ 11579 h 38100"/>
                <a:gd name="connsiteX3" fmla="*/ 13388 w 38100"/>
                <a:gd name="connsiteY3" fmla="*/ 12532 h 38100"/>
                <a:gd name="connsiteX4" fmla="*/ 12435 w 38100"/>
                <a:gd name="connsiteY4" fmla="*/ 12532 h 38100"/>
                <a:gd name="connsiteX5" fmla="*/ 14340 w 38100"/>
                <a:gd name="connsiteY5" fmla="*/ 33487 h 38100"/>
                <a:gd name="connsiteX6" fmla="*/ 10530 w 38100"/>
                <a:gd name="connsiteY6" fmla="*/ 35392 h 38100"/>
                <a:gd name="connsiteX7" fmla="*/ 10530 w 38100"/>
                <a:gd name="connsiteY7" fmla="*/ 9674 h 38100"/>
                <a:gd name="connsiteX8" fmla="*/ 11483 w 38100"/>
                <a:gd name="connsiteY8" fmla="*/ 8722 h 38100"/>
                <a:gd name="connsiteX9" fmla="*/ 23865 w 38100"/>
                <a:gd name="connsiteY9" fmla="*/ 7769 h 38100"/>
                <a:gd name="connsiteX10" fmla="*/ 32438 w 38100"/>
                <a:gd name="connsiteY10" fmla="*/ 11579 h 38100"/>
                <a:gd name="connsiteX11" fmla="*/ 32438 w 38100"/>
                <a:gd name="connsiteY11" fmla="*/ 11579 h 38100"/>
                <a:gd name="connsiteX12" fmla="*/ 27675 w 38100"/>
                <a:gd name="connsiteY12" fmla="*/ 1348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38100">
                  <a:moveTo>
                    <a:pt x="27675" y="13484"/>
                  </a:moveTo>
                  <a:lnTo>
                    <a:pt x="27675" y="13484"/>
                  </a:lnTo>
                  <a:cubicBezTo>
                    <a:pt x="26723" y="12532"/>
                    <a:pt x="24818" y="11579"/>
                    <a:pt x="21960" y="11579"/>
                  </a:cubicBezTo>
                  <a:cubicBezTo>
                    <a:pt x="19103" y="10627"/>
                    <a:pt x="15293" y="10627"/>
                    <a:pt x="13388" y="12532"/>
                  </a:cubicBezTo>
                  <a:lnTo>
                    <a:pt x="12435" y="12532"/>
                  </a:lnTo>
                  <a:cubicBezTo>
                    <a:pt x="7673" y="16342"/>
                    <a:pt x="14340" y="32534"/>
                    <a:pt x="14340" y="33487"/>
                  </a:cubicBezTo>
                  <a:lnTo>
                    <a:pt x="10530" y="35392"/>
                  </a:lnTo>
                  <a:cubicBezTo>
                    <a:pt x="10530" y="35392"/>
                    <a:pt x="2910" y="15389"/>
                    <a:pt x="10530" y="9674"/>
                  </a:cubicBezTo>
                  <a:cubicBezTo>
                    <a:pt x="10530" y="9674"/>
                    <a:pt x="11483" y="8722"/>
                    <a:pt x="11483" y="8722"/>
                  </a:cubicBezTo>
                  <a:cubicBezTo>
                    <a:pt x="15293" y="6817"/>
                    <a:pt x="19103" y="6817"/>
                    <a:pt x="23865" y="7769"/>
                  </a:cubicBezTo>
                  <a:cubicBezTo>
                    <a:pt x="27675" y="8722"/>
                    <a:pt x="31485" y="10627"/>
                    <a:pt x="32438" y="11579"/>
                  </a:cubicBezTo>
                  <a:lnTo>
                    <a:pt x="32438" y="11579"/>
                  </a:lnTo>
                  <a:lnTo>
                    <a:pt x="27675" y="13484"/>
                  </a:lnTo>
                  <a:close/>
                </a:path>
              </a:pathLst>
            </a:custGeom>
            <a:solidFill>
              <a:srgbClr val="D4AEB3"/>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3C1E11E4-460B-45D4-8771-324A9F71F856}"/>
                </a:ext>
              </a:extLst>
            </p:cNvPr>
            <p:cNvSpPr/>
            <p:nvPr/>
          </p:nvSpPr>
          <p:spPr>
            <a:xfrm>
              <a:off x="4955993" y="1488226"/>
              <a:ext cx="666787" cy="435976"/>
            </a:xfrm>
            <a:custGeom>
              <a:avLst/>
              <a:gdLst>
                <a:gd name="connsiteX0" fmla="*/ 244466 w 247650"/>
                <a:gd name="connsiteY0" fmla="*/ 121942 h 161925"/>
                <a:gd name="connsiteX1" fmla="*/ 222558 w 247650"/>
                <a:gd name="connsiteY1" fmla="*/ 50504 h 161925"/>
                <a:gd name="connsiteX2" fmla="*/ 123498 w 247650"/>
                <a:gd name="connsiteY2" fmla="*/ 21929 h 161925"/>
                <a:gd name="connsiteX3" fmla="*/ 93971 w 247650"/>
                <a:gd name="connsiteY3" fmla="*/ 8594 h 161925"/>
                <a:gd name="connsiteX4" fmla="*/ 97781 w 247650"/>
                <a:gd name="connsiteY4" fmla="*/ 23834 h 161925"/>
                <a:gd name="connsiteX5" fmla="*/ 79683 w 247650"/>
                <a:gd name="connsiteY5" fmla="*/ 7642 h 161925"/>
                <a:gd name="connsiteX6" fmla="*/ 50156 w 247650"/>
                <a:gd name="connsiteY6" fmla="*/ 50504 h 161925"/>
                <a:gd name="connsiteX7" fmla="*/ 7293 w 247650"/>
                <a:gd name="connsiteY7" fmla="*/ 110512 h 161925"/>
                <a:gd name="connsiteX8" fmla="*/ 43488 w 247650"/>
                <a:gd name="connsiteY8" fmla="*/ 150517 h 161925"/>
                <a:gd name="connsiteX9" fmla="*/ 131118 w 247650"/>
                <a:gd name="connsiteY9" fmla="*/ 153374 h 161925"/>
                <a:gd name="connsiteX10" fmla="*/ 244466 w 247650"/>
                <a:gd name="connsiteY10" fmla="*/ 12194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161925">
                  <a:moveTo>
                    <a:pt x="244466" y="121942"/>
                  </a:moveTo>
                  <a:cubicBezTo>
                    <a:pt x="245418" y="107654"/>
                    <a:pt x="260658" y="76222"/>
                    <a:pt x="222558" y="50504"/>
                  </a:cubicBezTo>
                  <a:cubicBezTo>
                    <a:pt x="184458" y="24787"/>
                    <a:pt x="150168" y="32407"/>
                    <a:pt x="123498" y="21929"/>
                  </a:cubicBezTo>
                  <a:cubicBezTo>
                    <a:pt x="96828" y="11452"/>
                    <a:pt x="93018" y="3832"/>
                    <a:pt x="93971" y="8594"/>
                  </a:cubicBezTo>
                  <a:cubicBezTo>
                    <a:pt x="94923" y="12404"/>
                    <a:pt x="97781" y="23834"/>
                    <a:pt x="97781" y="23834"/>
                  </a:cubicBezTo>
                  <a:lnTo>
                    <a:pt x="79683" y="7642"/>
                  </a:lnTo>
                  <a:cubicBezTo>
                    <a:pt x="79683" y="7642"/>
                    <a:pt x="68253" y="26692"/>
                    <a:pt x="50156" y="50504"/>
                  </a:cubicBezTo>
                  <a:cubicBezTo>
                    <a:pt x="32058" y="74317"/>
                    <a:pt x="9198" y="80984"/>
                    <a:pt x="7293" y="110512"/>
                  </a:cubicBezTo>
                  <a:cubicBezTo>
                    <a:pt x="4436" y="140039"/>
                    <a:pt x="43488" y="150517"/>
                    <a:pt x="43488" y="150517"/>
                  </a:cubicBezTo>
                  <a:cubicBezTo>
                    <a:pt x="43488" y="150517"/>
                    <a:pt x="93018" y="159089"/>
                    <a:pt x="131118" y="153374"/>
                  </a:cubicBezTo>
                  <a:cubicBezTo>
                    <a:pt x="170171" y="146707"/>
                    <a:pt x="244466" y="121942"/>
                    <a:pt x="244466" y="121942"/>
                  </a:cubicBezTo>
                  <a:close/>
                </a:path>
              </a:pathLst>
            </a:custGeom>
            <a:solidFill>
              <a:srgbClr val="87723F"/>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1443ED18-46BF-45B8-BF16-1C49050208DA}"/>
                </a:ext>
              </a:extLst>
            </p:cNvPr>
            <p:cNvSpPr/>
            <p:nvPr/>
          </p:nvSpPr>
          <p:spPr>
            <a:xfrm>
              <a:off x="4957592" y="2039237"/>
              <a:ext cx="128228" cy="256456"/>
            </a:xfrm>
            <a:custGeom>
              <a:avLst/>
              <a:gdLst>
                <a:gd name="connsiteX0" fmla="*/ 38132 w 47625"/>
                <a:gd name="connsiteY0" fmla="*/ 22067 h 95250"/>
                <a:gd name="connsiteX1" fmla="*/ 27654 w 47625"/>
                <a:gd name="connsiteY1" fmla="*/ 11590 h 95250"/>
                <a:gd name="connsiteX2" fmla="*/ 8604 w 47625"/>
                <a:gd name="connsiteY2" fmla="*/ 16352 h 95250"/>
                <a:gd name="connsiteX3" fmla="*/ 22892 w 47625"/>
                <a:gd name="connsiteY3" fmla="*/ 84932 h 95250"/>
                <a:gd name="connsiteX4" fmla="*/ 37179 w 47625"/>
                <a:gd name="connsiteY4" fmla="*/ 83027 h 95250"/>
                <a:gd name="connsiteX5" fmla="*/ 40989 w 47625"/>
                <a:gd name="connsiteY5" fmla="*/ 61120 h 95250"/>
                <a:gd name="connsiteX6" fmla="*/ 38132 w 47625"/>
                <a:gd name="connsiteY6" fmla="*/ 22067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95250">
                  <a:moveTo>
                    <a:pt x="38132" y="22067"/>
                  </a:moveTo>
                  <a:cubicBezTo>
                    <a:pt x="38132" y="22067"/>
                    <a:pt x="31464" y="14447"/>
                    <a:pt x="27654" y="11590"/>
                  </a:cubicBezTo>
                  <a:cubicBezTo>
                    <a:pt x="23844" y="8732"/>
                    <a:pt x="14319" y="1112"/>
                    <a:pt x="8604" y="16352"/>
                  </a:cubicBezTo>
                  <a:cubicBezTo>
                    <a:pt x="2889" y="31592"/>
                    <a:pt x="15272" y="78265"/>
                    <a:pt x="22892" y="84932"/>
                  </a:cubicBezTo>
                  <a:cubicBezTo>
                    <a:pt x="30512" y="92552"/>
                    <a:pt x="36227" y="89695"/>
                    <a:pt x="37179" y="83027"/>
                  </a:cubicBezTo>
                  <a:cubicBezTo>
                    <a:pt x="38132" y="76360"/>
                    <a:pt x="40989" y="61120"/>
                    <a:pt x="40989" y="61120"/>
                  </a:cubicBezTo>
                  <a:lnTo>
                    <a:pt x="38132" y="22067"/>
                  </a:lnTo>
                  <a:close/>
                </a:path>
              </a:pathLst>
            </a:custGeom>
            <a:solidFill>
              <a:srgbClr val="D8C1CA"/>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F8D8D6FA-58CB-4A9C-BF9A-73521EE8A1BF}"/>
                </a:ext>
              </a:extLst>
            </p:cNvPr>
            <p:cNvSpPr/>
            <p:nvPr/>
          </p:nvSpPr>
          <p:spPr>
            <a:xfrm>
              <a:off x="4972640" y="2074274"/>
              <a:ext cx="76937" cy="179520"/>
            </a:xfrm>
            <a:custGeom>
              <a:avLst/>
              <a:gdLst>
                <a:gd name="connsiteX0" fmla="*/ 7778 w 28575"/>
                <a:gd name="connsiteY0" fmla="*/ 10006 h 66675"/>
                <a:gd name="connsiteX1" fmla="*/ 14445 w 28575"/>
                <a:gd name="connsiteY1" fmla="*/ 62394 h 66675"/>
                <a:gd name="connsiteX2" fmla="*/ 21113 w 28575"/>
                <a:gd name="connsiteY2" fmla="*/ 60489 h 66675"/>
                <a:gd name="connsiteX3" fmla="*/ 19208 w 28575"/>
                <a:gd name="connsiteY3" fmla="*/ 42391 h 66675"/>
                <a:gd name="connsiteX4" fmla="*/ 21113 w 28575"/>
                <a:gd name="connsiteY4" fmla="*/ 30009 h 66675"/>
                <a:gd name="connsiteX5" fmla="*/ 7778 w 28575"/>
                <a:gd name="connsiteY5" fmla="*/ 10006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66675">
                  <a:moveTo>
                    <a:pt x="7778" y="10006"/>
                  </a:moveTo>
                  <a:cubicBezTo>
                    <a:pt x="4920" y="18578"/>
                    <a:pt x="12540" y="56678"/>
                    <a:pt x="14445" y="62394"/>
                  </a:cubicBezTo>
                  <a:cubicBezTo>
                    <a:pt x="16350" y="68109"/>
                    <a:pt x="21113" y="67156"/>
                    <a:pt x="21113" y="60489"/>
                  </a:cubicBezTo>
                  <a:cubicBezTo>
                    <a:pt x="22065" y="54773"/>
                    <a:pt x="21113" y="50011"/>
                    <a:pt x="19208" y="42391"/>
                  </a:cubicBezTo>
                  <a:cubicBezTo>
                    <a:pt x="17303" y="35723"/>
                    <a:pt x="21113" y="36676"/>
                    <a:pt x="21113" y="30009"/>
                  </a:cubicBezTo>
                  <a:cubicBezTo>
                    <a:pt x="22065" y="20484"/>
                    <a:pt x="11588" y="-472"/>
                    <a:pt x="7778" y="10006"/>
                  </a:cubicBezTo>
                  <a:close/>
                </a:path>
              </a:pathLst>
            </a:custGeom>
            <a:solidFill>
              <a:srgbClr val="C8A1A5"/>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85927575-1F78-48B5-BE07-01134B6581C6}"/>
                </a:ext>
              </a:extLst>
            </p:cNvPr>
            <p:cNvSpPr/>
            <p:nvPr/>
          </p:nvSpPr>
          <p:spPr>
            <a:xfrm>
              <a:off x="5594972" y="2018721"/>
              <a:ext cx="128228" cy="256456"/>
            </a:xfrm>
            <a:custGeom>
              <a:avLst/>
              <a:gdLst>
                <a:gd name="connsiteX0" fmla="*/ 10001 w 47625"/>
                <a:gd name="connsiteY0" fmla="*/ 22067 h 95250"/>
                <a:gd name="connsiteX1" fmla="*/ 20479 w 47625"/>
                <a:gd name="connsiteY1" fmla="*/ 11590 h 95250"/>
                <a:gd name="connsiteX2" fmla="*/ 39529 w 47625"/>
                <a:gd name="connsiteY2" fmla="*/ 16352 h 95250"/>
                <a:gd name="connsiteX3" fmla="*/ 25241 w 47625"/>
                <a:gd name="connsiteY3" fmla="*/ 84932 h 95250"/>
                <a:gd name="connsiteX4" fmla="*/ 10954 w 47625"/>
                <a:gd name="connsiteY4" fmla="*/ 83027 h 95250"/>
                <a:gd name="connsiteX5" fmla="*/ 7144 w 47625"/>
                <a:gd name="connsiteY5" fmla="*/ 61120 h 95250"/>
                <a:gd name="connsiteX6" fmla="*/ 10001 w 47625"/>
                <a:gd name="connsiteY6" fmla="*/ 22067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95250">
                  <a:moveTo>
                    <a:pt x="10001" y="22067"/>
                  </a:moveTo>
                  <a:cubicBezTo>
                    <a:pt x="10001" y="22067"/>
                    <a:pt x="16669" y="14447"/>
                    <a:pt x="20479" y="11590"/>
                  </a:cubicBezTo>
                  <a:cubicBezTo>
                    <a:pt x="24289" y="8732"/>
                    <a:pt x="33814" y="1112"/>
                    <a:pt x="39529" y="16352"/>
                  </a:cubicBezTo>
                  <a:cubicBezTo>
                    <a:pt x="45244" y="31592"/>
                    <a:pt x="32861" y="78265"/>
                    <a:pt x="25241" y="84932"/>
                  </a:cubicBezTo>
                  <a:cubicBezTo>
                    <a:pt x="17621" y="92552"/>
                    <a:pt x="11906" y="89695"/>
                    <a:pt x="10954" y="83027"/>
                  </a:cubicBezTo>
                  <a:cubicBezTo>
                    <a:pt x="10001" y="76360"/>
                    <a:pt x="7144" y="61120"/>
                    <a:pt x="7144" y="61120"/>
                  </a:cubicBezTo>
                  <a:lnTo>
                    <a:pt x="10001" y="22067"/>
                  </a:lnTo>
                  <a:close/>
                </a:path>
              </a:pathLst>
            </a:custGeom>
            <a:solidFill>
              <a:srgbClr val="D8C1CA"/>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18F7D07B-E1C6-41FF-A117-0369FB99E52F}"/>
                </a:ext>
              </a:extLst>
            </p:cNvPr>
            <p:cNvSpPr/>
            <p:nvPr/>
          </p:nvSpPr>
          <p:spPr>
            <a:xfrm>
              <a:off x="5629872" y="2052148"/>
              <a:ext cx="76937" cy="179520"/>
            </a:xfrm>
            <a:custGeom>
              <a:avLst/>
              <a:gdLst>
                <a:gd name="connsiteX0" fmla="*/ 20852 w 28575"/>
                <a:gd name="connsiteY0" fmla="*/ 9652 h 66675"/>
                <a:gd name="connsiteX1" fmla="*/ 14185 w 28575"/>
                <a:gd name="connsiteY1" fmla="*/ 62039 h 66675"/>
                <a:gd name="connsiteX2" fmla="*/ 7517 w 28575"/>
                <a:gd name="connsiteY2" fmla="*/ 60134 h 66675"/>
                <a:gd name="connsiteX3" fmla="*/ 9422 w 28575"/>
                <a:gd name="connsiteY3" fmla="*/ 42037 h 66675"/>
                <a:gd name="connsiteX4" fmla="*/ 7517 w 28575"/>
                <a:gd name="connsiteY4" fmla="*/ 29654 h 66675"/>
                <a:gd name="connsiteX5" fmla="*/ 20852 w 28575"/>
                <a:gd name="connsiteY5" fmla="*/ 9652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66675">
                  <a:moveTo>
                    <a:pt x="20852" y="9652"/>
                  </a:moveTo>
                  <a:cubicBezTo>
                    <a:pt x="23710" y="18224"/>
                    <a:pt x="16090" y="56324"/>
                    <a:pt x="14185" y="62039"/>
                  </a:cubicBezTo>
                  <a:cubicBezTo>
                    <a:pt x="12280" y="67754"/>
                    <a:pt x="7517" y="66802"/>
                    <a:pt x="7517" y="60134"/>
                  </a:cubicBezTo>
                  <a:cubicBezTo>
                    <a:pt x="6565" y="54419"/>
                    <a:pt x="7517" y="49657"/>
                    <a:pt x="9422" y="42037"/>
                  </a:cubicBezTo>
                  <a:cubicBezTo>
                    <a:pt x="11327" y="35369"/>
                    <a:pt x="7517" y="36322"/>
                    <a:pt x="7517" y="29654"/>
                  </a:cubicBezTo>
                  <a:cubicBezTo>
                    <a:pt x="7517" y="20129"/>
                    <a:pt x="17995" y="127"/>
                    <a:pt x="20852" y="9652"/>
                  </a:cubicBezTo>
                  <a:close/>
                </a:path>
              </a:pathLst>
            </a:custGeom>
            <a:solidFill>
              <a:srgbClr val="C8A1A5"/>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81734FB1-830E-4361-BF0B-9784B1D84863}"/>
                </a:ext>
              </a:extLst>
            </p:cNvPr>
            <p:cNvSpPr/>
            <p:nvPr/>
          </p:nvSpPr>
          <p:spPr>
            <a:xfrm>
              <a:off x="4982042" y="1992222"/>
              <a:ext cx="76937" cy="256456"/>
            </a:xfrm>
            <a:custGeom>
              <a:avLst/>
              <a:gdLst>
                <a:gd name="connsiteX0" fmla="*/ 7144 w 28575"/>
                <a:gd name="connsiteY0" fmla="*/ 8096 h 95250"/>
                <a:gd name="connsiteX1" fmla="*/ 25241 w 28575"/>
                <a:gd name="connsiteY1" fmla="*/ 96679 h 95250"/>
                <a:gd name="connsiteX2" fmla="*/ 21431 w 28575"/>
                <a:gd name="connsiteY2" fmla="*/ 7144 h 95250"/>
                <a:gd name="connsiteX3" fmla="*/ 7144 w 28575"/>
                <a:gd name="connsiteY3" fmla="*/ 8096 h 95250"/>
              </a:gdLst>
              <a:ahLst/>
              <a:cxnLst>
                <a:cxn ang="0">
                  <a:pos x="connsiteX0" y="connsiteY0"/>
                </a:cxn>
                <a:cxn ang="0">
                  <a:pos x="connsiteX1" y="connsiteY1"/>
                </a:cxn>
                <a:cxn ang="0">
                  <a:pos x="connsiteX2" y="connsiteY2"/>
                </a:cxn>
                <a:cxn ang="0">
                  <a:pos x="connsiteX3" y="connsiteY3"/>
                </a:cxn>
              </a:cxnLst>
              <a:rect l="l" t="t" r="r" b="b"/>
              <a:pathLst>
                <a:path w="28575" h="95250">
                  <a:moveTo>
                    <a:pt x="7144" y="8096"/>
                  </a:moveTo>
                  <a:cubicBezTo>
                    <a:pt x="8096" y="11906"/>
                    <a:pt x="25241" y="98584"/>
                    <a:pt x="25241" y="96679"/>
                  </a:cubicBezTo>
                  <a:cubicBezTo>
                    <a:pt x="26194" y="94774"/>
                    <a:pt x="21431" y="7144"/>
                    <a:pt x="21431" y="7144"/>
                  </a:cubicBezTo>
                  <a:lnTo>
                    <a:pt x="7144" y="8096"/>
                  </a:lnTo>
                  <a:close/>
                </a:path>
              </a:pathLst>
            </a:custGeom>
            <a:solidFill>
              <a:srgbClr val="87723F"/>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566A4A18-6618-49C2-A787-C71A3FA4918D}"/>
                </a:ext>
              </a:extLst>
            </p:cNvPr>
            <p:cNvSpPr/>
            <p:nvPr/>
          </p:nvSpPr>
          <p:spPr>
            <a:xfrm>
              <a:off x="5610020" y="2002480"/>
              <a:ext cx="76937" cy="256456"/>
            </a:xfrm>
            <a:custGeom>
              <a:avLst/>
              <a:gdLst>
                <a:gd name="connsiteX0" fmla="*/ 25367 w 28575"/>
                <a:gd name="connsiteY0" fmla="*/ 8096 h 95250"/>
                <a:gd name="connsiteX1" fmla="*/ 7270 w 28575"/>
                <a:gd name="connsiteY1" fmla="*/ 96679 h 95250"/>
                <a:gd name="connsiteX2" fmla="*/ 11080 w 28575"/>
                <a:gd name="connsiteY2" fmla="*/ 7144 h 95250"/>
                <a:gd name="connsiteX3" fmla="*/ 25367 w 28575"/>
                <a:gd name="connsiteY3" fmla="*/ 8096 h 95250"/>
              </a:gdLst>
              <a:ahLst/>
              <a:cxnLst>
                <a:cxn ang="0">
                  <a:pos x="connsiteX0" y="connsiteY0"/>
                </a:cxn>
                <a:cxn ang="0">
                  <a:pos x="connsiteX1" y="connsiteY1"/>
                </a:cxn>
                <a:cxn ang="0">
                  <a:pos x="connsiteX2" y="connsiteY2"/>
                </a:cxn>
                <a:cxn ang="0">
                  <a:pos x="connsiteX3" y="connsiteY3"/>
                </a:cxn>
              </a:cxnLst>
              <a:rect l="l" t="t" r="r" b="b"/>
              <a:pathLst>
                <a:path w="28575" h="95250">
                  <a:moveTo>
                    <a:pt x="25367" y="8096"/>
                  </a:moveTo>
                  <a:cubicBezTo>
                    <a:pt x="24415" y="11906"/>
                    <a:pt x="7270" y="98584"/>
                    <a:pt x="7270" y="96679"/>
                  </a:cubicBezTo>
                  <a:cubicBezTo>
                    <a:pt x="6317" y="94774"/>
                    <a:pt x="11080" y="7144"/>
                    <a:pt x="11080" y="7144"/>
                  </a:cubicBezTo>
                  <a:lnTo>
                    <a:pt x="25367" y="8096"/>
                  </a:lnTo>
                  <a:close/>
                </a:path>
              </a:pathLst>
            </a:custGeom>
            <a:solidFill>
              <a:srgbClr val="87723F"/>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A6571AE0-9E82-40C5-AD80-001FDE32851E}"/>
                </a:ext>
              </a:extLst>
            </p:cNvPr>
            <p:cNvSpPr/>
            <p:nvPr/>
          </p:nvSpPr>
          <p:spPr>
            <a:xfrm>
              <a:off x="5024548" y="1510084"/>
              <a:ext cx="615496" cy="384685"/>
            </a:xfrm>
            <a:custGeom>
              <a:avLst/>
              <a:gdLst>
                <a:gd name="connsiteX0" fmla="*/ 77082 w 228600"/>
                <a:gd name="connsiteY0" fmla="*/ 39529 h 142875"/>
                <a:gd name="connsiteX1" fmla="*/ 58032 w 228600"/>
                <a:gd name="connsiteY1" fmla="*/ 7144 h 142875"/>
                <a:gd name="connsiteX2" fmla="*/ 51364 w 228600"/>
                <a:gd name="connsiteY2" fmla="*/ 42386 h 142875"/>
                <a:gd name="connsiteX3" fmla="*/ 57079 w 228600"/>
                <a:gd name="connsiteY3" fmla="*/ 75724 h 142875"/>
                <a:gd name="connsiteX4" fmla="*/ 41839 w 228600"/>
                <a:gd name="connsiteY4" fmla="*/ 36671 h 142875"/>
                <a:gd name="connsiteX5" fmla="*/ 25647 w 228600"/>
                <a:gd name="connsiteY5" fmla="*/ 74771 h 142875"/>
                <a:gd name="connsiteX6" fmla="*/ 25647 w 228600"/>
                <a:gd name="connsiteY6" fmla="*/ 105251 h 142875"/>
                <a:gd name="connsiteX7" fmla="*/ 14217 w 228600"/>
                <a:gd name="connsiteY7" fmla="*/ 69056 h 142875"/>
                <a:gd name="connsiteX8" fmla="*/ 50412 w 228600"/>
                <a:gd name="connsiteY8" fmla="*/ 138589 h 142875"/>
                <a:gd name="connsiteX9" fmla="*/ 43744 w 228600"/>
                <a:gd name="connsiteY9" fmla="*/ 115729 h 142875"/>
                <a:gd name="connsiteX10" fmla="*/ 78987 w 228600"/>
                <a:gd name="connsiteY10" fmla="*/ 134779 h 142875"/>
                <a:gd name="connsiteX11" fmla="*/ 99942 w 228600"/>
                <a:gd name="connsiteY11" fmla="*/ 138589 h 142875"/>
                <a:gd name="connsiteX12" fmla="*/ 75177 w 228600"/>
                <a:gd name="connsiteY12" fmla="*/ 92869 h 142875"/>
                <a:gd name="connsiteX13" fmla="*/ 128517 w 228600"/>
                <a:gd name="connsiteY13" fmla="*/ 120491 h 142875"/>
                <a:gd name="connsiteX14" fmla="*/ 140900 w 228600"/>
                <a:gd name="connsiteY14" fmla="*/ 124301 h 142875"/>
                <a:gd name="connsiteX15" fmla="*/ 123754 w 228600"/>
                <a:gd name="connsiteY15" fmla="*/ 101441 h 142875"/>
                <a:gd name="connsiteX16" fmla="*/ 172332 w 228600"/>
                <a:gd name="connsiteY16" fmla="*/ 110966 h 142875"/>
                <a:gd name="connsiteX17" fmla="*/ 124707 w 228600"/>
                <a:gd name="connsiteY17" fmla="*/ 64294 h 142875"/>
                <a:gd name="connsiteX18" fmla="*/ 193287 w 228600"/>
                <a:gd name="connsiteY18" fmla="*/ 90011 h 142875"/>
                <a:gd name="connsiteX19" fmla="*/ 229482 w 228600"/>
                <a:gd name="connsiteY19" fmla="*/ 121444 h 142875"/>
                <a:gd name="connsiteX20" fmla="*/ 191382 w 228600"/>
                <a:gd name="connsiteY20" fmla="*/ 60484 h 142875"/>
                <a:gd name="connsiteX21" fmla="*/ 122802 w 228600"/>
                <a:gd name="connsiteY21" fmla="*/ 28099 h 142875"/>
                <a:gd name="connsiteX22" fmla="*/ 138994 w 228600"/>
                <a:gd name="connsiteY22" fmla="*/ 46196 h 142875"/>
                <a:gd name="connsiteX23" fmla="*/ 98037 w 228600"/>
                <a:gd name="connsiteY23" fmla="*/ 28099 h 142875"/>
                <a:gd name="connsiteX24" fmla="*/ 83750 w 228600"/>
                <a:gd name="connsiteY24" fmla="*/ 15716 h 142875"/>
                <a:gd name="connsiteX25" fmla="*/ 98989 w 228600"/>
                <a:gd name="connsiteY25" fmla="*/ 52864 h 142875"/>
                <a:gd name="connsiteX26" fmla="*/ 77082 w 228600"/>
                <a:gd name="connsiteY26" fmla="*/ 3952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8600" h="142875">
                  <a:moveTo>
                    <a:pt x="77082" y="39529"/>
                  </a:moveTo>
                  <a:cubicBezTo>
                    <a:pt x="62794" y="20479"/>
                    <a:pt x="58032" y="7144"/>
                    <a:pt x="58032" y="7144"/>
                  </a:cubicBezTo>
                  <a:cubicBezTo>
                    <a:pt x="58032" y="7144"/>
                    <a:pt x="51364" y="24289"/>
                    <a:pt x="51364" y="42386"/>
                  </a:cubicBezTo>
                  <a:cubicBezTo>
                    <a:pt x="51364" y="60484"/>
                    <a:pt x="58984" y="79534"/>
                    <a:pt x="57079" y="75724"/>
                  </a:cubicBezTo>
                  <a:cubicBezTo>
                    <a:pt x="54222" y="71914"/>
                    <a:pt x="41839" y="36671"/>
                    <a:pt x="41839" y="36671"/>
                  </a:cubicBezTo>
                  <a:cubicBezTo>
                    <a:pt x="41839" y="36671"/>
                    <a:pt x="27552" y="53816"/>
                    <a:pt x="25647" y="74771"/>
                  </a:cubicBezTo>
                  <a:cubicBezTo>
                    <a:pt x="23742" y="95726"/>
                    <a:pt x="27552" y="108109"/>
                    <a:pt x="25647" y="105251"/>
                  </a:cubicBezTo>
                  <a:cubicBezTo>
                    <a:pt x="23742" y="102394"/>
                    <a:pt x="14217" y="69056"/>
                    <a:pt x="14217" y="69056"/>
                  </a:cubicBezTo>
                  <a:cubicBezTo>
                    <a:pt x="-4833" y="93821"/>
                    <a:pt x="17074" y="132874"/>
                    <a:pt x="50412" y="138589"/>
                  </a:cubicBezTo>
                  <a:lnTo>
                    <a:pt x="43744" y="115729"/>
                  </a:lnTo>
                  <a:cubicBezTo>
                    <a:pt x="43744" y="115729"/>
                    <a:pt x="60889" y="130969"/>
                    <a:pt x="78987" y="134779"/>
                  </a:cubicBezTo>
                  <a:cubicBezTo>
                    <a:pt x="97084" y="138589"/>
                    <a:pt x="103752" y="140494"/>
                    <a:pt x="99942" y="138589"/>
                  </a:cubicBezTo>
                  <a:cubicBezTo>
                    <a:pt x="96132" y="135731"/>
                    <a:pt x="75177" y="92869"/>
                    <a:pt x="75177" y="92869"/>
                  </a:cubicBezTo>
                  <a:cubicBezTo>
                    <a:pt x="75177" y="92869"/>
                    <a:pt x="118992" y="117634"/>
                    <a:pt x="128517" y="120491"/>
                  </a:cubicBezTo>
                  <a:cubicBezTo>
                    <a:pt x="138994" y="123349"/>
                    <a:pt x="145662" y="127159"/>
                    <a:pt x="140900" y="124301"/>
                  </a:cubicBezTo>
                  <a:cubicBezTo>
                    <a:pt x="136137" y="121444"/>
                    <a:pt x="123754" y="101441"/>
                    <a:pt x="123754" y="101441"/>
                  </a:cubicBezTo>
                  <a:lnTo>
                    <a:pt x="172332" y="110966"/>
                  </a:lnTo>
                  <a:lnTo>
                    <a:pt x="124707" y="64294"/>
                  </a:lnTo>
                  <a:cubicBezTo>
                    <a:pt x="124707" y="64294"/>
                    <a:pt x="173284" y="79534"/>
                    <a:pt x="193287" y="90011"/>
                  </a:cubicBezTo>
                  <a:cubicBezTo>
                    <a:pt x="213289" y="101441"/>
                    <a:pt x="229482" y="123349"/>
                    <a:pt x="229482" y="121444"/>
                  </a:cubicBezTo>
                  <a:cubicBezTo>
                    <a:pt x="229482" y="119539"/>
                    <a:pt x="216147" y="81439"/>
                    <a:pt x="191382" y="60484"/>
                  </a:cubicBezTo>
                  <a:cubicBezTo>
                    <a:pt x="165664" y="39529"/>
                    <a:pt x="118992" y="26194"/>
                    <a:pt x="122802" y="28099"/>
                  </a:cubicBezTo>
                  <a:cubicBezTo>
                    <a:pt x="126612" y="30004"/>
                    <a:pt x="138994" y="46196"/>
                    <a:pt x="138994" y="46196"/>
                  </a:cubicBezTo>
                  <a:cubicBezTo>
                    <a:pt x="138994" y="46196"/>
                    <a:pt x="111372" y="39529"/>
                    <a:pt x="98037" y="28099"/>
                  </a:cubicBezTo>
                  <a:cubicBezTo>
                    <a:pt x="83750" y="15716"/>
                    <a:pt x="83750" y="15716"/>
                    <a:pt x="83750" y="15716"/>
                  </a:cubicBezTo>
                  <a:cubicBezTo>
                    <a:pt x="83750" y="15716"/>
                    <a:pt x="98989" y="51911"/>
                    <a:pt x="98989" y="52864"/>
                  </a:cubicBezTo>
                  <a:cubicBezTo>
                    <a:pt x="98989" y="55721"/>
                    <a:pt x="77082" y="39529"/>
                    <a:pt x="77082" y="39529"/>
                  </a:cubicBezTo>
                  <a:close/>
                </a:path>
              </a:pathLst>
            </a:custGeom>
            <a:solidFill>
              <a:srgbClr val="947E4B"/>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E648B7D2-E321-4671-8A42-03FE87A7D2AF}"/>
                </a:ext>
              </a:extLst>
            </p:cNvPr>
            <p:cNvSpPr/>
            <p:nvPr/>
          </p:nvSpPr>
          <p:spPr>
            <a:xfrm>
              <a:off x="5019769" y="2207645"/>
              <a:ext cx="641141" cy="410330"/>
            </a:xfrm>
            <a:custGeom>
              <a:avLst/>
              <a:gdLst>
                <a:gd name="connsiteX0" fmla="*/ 96954 w 238125"/>
                <a:gd name="connsiteY0" fmla="*/ 127159 h 152400"/>
                <a:gd name="connsiteX1" fmla="*/ 53139 w 238125"/>
                <a:gd name="connsiteY1" fmla="*/ 97631 h 152400"/>
                <a:gd name="connsiteX2" fmla="*/ 11229 w 238125"/>
                <a:gd name="connsiteY2" fmla="*/ 11906 h 152400"/>
                <a:gd name="connsiteX3" fmla="*/ 9324 w 238125"/>
                <a:gd name="connsiteY3" fmla="*/ 7144 h 152400"/>
                <a:gd name="connsiteX4" fmla="*/ 50281 w 238125"/>
                <a:gd name="connsiteY4" fmla="*/ 111919 h 152400"/>
                <a:gd name="connsiteX5" fmla="*/ 73141 w 238125"/>
                <a:gd name="connsiteY5" fmla="*/ 131921 h 152400"/>
                <a:gd name="connsiteX6" fmla="*/ 123624 w 238125"/>
                <a:gd name="connsiteY6" fmla="*/ 152876 h 152400"/>
                <a:gd name="connsiteX7" fmla="*/ 186489 w 238125"/>
                <a:gd name="connsiteY7" fmla="*/ 124301 h 152400"/>
                <a:gd name="connsiteX8" fmla="*/ 195061 w 238125"/>
                <a:gd name="connsiteY8" fmla="*/ 115729 h 152400"/>
                <a:gd name="connsiteX9" fmla="*/ 234114 w 238125"/>
                <a:gd name="connsiteY9" fmla="*/ 19526 h 152400"/>
                <a:gd name="connsiteX10" fmla="*/ 226494 w 238125"/>
                <a:gd name="connsiteY10" fmla="*/ 13811 h 152400"/>
                <a:gd name="connsiteX11" fmla="*/ 191251 w 238125"/>
                <a:gd name="connsiteY11" fmla="*/ 99536 h 152400"/>
                <a:gd name="connsiteX12" fmla="*/ 162676 w 238125"/>
                <a:gd name="connsiteY12" fmla="*/ 122396 h 152400"/>
                <a:gd name="connsiteX13" fmla="*/ 122671 w 238125"/>
                <a:gd name="connsiteY13" fmla="*/ 133826 h 152400"/>
                <a:gd name="connsiteX14" fmla="*/ 96954 w 238125"/>
                <a:gd name="connsiteY14" fmla="*/ 127159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25" h="152400">
                  <a:moveTo>
                    <a:pt x="96954" y="127159"/>
                  </a:moveTo>
                  <a:cubicBezTo>
                    <a:pt x="82666" y="121444"/>
                    <a:pt x="67426" y="110966"/>
                    <a:pt x="53139" y="97631"/>
                  </a:cubicBezTo>
                  <a:cubicBezTo>
                    <a:pt x="33136" y="78581"/>
                    <a:pt x="18849" y="37624"/>
                    <a:pt x="11229" y="11906"/>
                  </a:cubicBezTo>
                  <a:cubicBezTo>
                    <a:pt x="10276" y="11906"/>
                    <a:pt x="10276" y="7144"/>
                    <a:pt x="9324" y="7144"/>
                  </a:cubicBezTo>
                  <a:cubicBezTo>
                    <a:pt x="-1154" y="48101"/>
                    <a:pt x="28374" y="88106"/>
                    <a:pt x="50281" y="111919"/>
                  </a:cubicBezTo>
                  <a:cubicBezTo>
                    <a:pt x="57901" y="119539"/>
                    <a:pt x="65521" y="126206"/>
                    <a:pt x="73141" y="131921"/>
                  </a:cubicBezTo>
                  <a:cubicBezTo>
                    <a:pt x="91239" y="145256"/>
                    <a:pt x="110289" y="152876"/>
                    <a:pt x="123624" y="152876"/>
                  </a:cubicBezTo>
                  <a:cubicBezTo>
                    <a:pt x="144579" y="153829"/>
                    <a:pt x="166486" y="142399"/>
                    <a:pt x="186489" y="124301"/>
                  </a:cubicBezTo>
                  <a:cubicBezTo>
                    <a:pt x="189346" y="121444"/>
                    <a:pt x="192204" y="118586"/>
                    <a:pt x="195061" y="115729"/>
                  </a:cubicBezTo>
                  <a:cubicBezTo>
                    <a:pt x="218874" y="89059"/>
                    <a:pt x="234114" y="54769"/>
                    <a:pt x="234114" y="19526"/>
                  </a:cubicBezTo>
                  <a:cubicBezTo>
                    <a:pt x="233161" y="19526"/>
                    <a:pt x="227446" y="12859"/>
                    <a:pt x="226494" y="13811"/>
                  </a:cubicBezTo>
                  <a:cubicBezTo>
                    <a:pt x="221731" y="42386"/>
                    <a:pt x="211254" y="78581"/>
                    <a:pt x="191251" y="99536"/>
                  </a:cubicBezTo>
                  <a:cubicBezTo>
                    <a:pt x="182679" y="109061"/>
                    <a:pt x="173154" y="116681"/>
                    <a:pt x="162676" y="122396"/>
                  </a:cubicBezTo>
                  <a:cubicBezTo>
                    <a:pt x="149341" y="130016"/>
                    <a:pt x="136006" y="133826"/>
                    <a:pt x="122671" y="133826"/>
                  </a:cubicBezTo>
                  <a:cubicBezTo>
                    <a:pt x="115051" y="132874"/>
                    <a:pt x="106479" y="130969"/>
                    <a:pt x="96954" y="127159"/>
                  </a:cubicBezTo>
                  <a:close/>
                </a:path>
              </a:pathLst>
            </a:custGeom>
            <a:solidFill>
              <a:srgbClr val="87723F"/>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D023273C-EC3B-4E37-9550-BF3C6A78751D}"/>
                </a:ext>
              </a:extLst>
            </p:cNvPr>
            <p:cNvSpPr/>
            <p:nvPr/>
          </p:nvSpPr>
          <p:spPr>
            <a:xfrm>
              <a:off x="5015380" y="2225598"/>
              <a:ext cx="666787" cy="487267"/>
            </a:xfrm>
            <a:custGeom>
              <a:avLst/>
              <a:gdLst>
                <a:gd name="connsiteX0" fmla="*/ 11906 w 247650"/>
                <a:gd name="connsiteY0" fmla="*/ 20479 h 180975"/>
                <a:gd name="connsiteX1" fmla="*/ 7144 w 247650"/>
                <a:gd name="connsiteY1" fmla="*/ 20479 h 180975"/>
                <a:gd name="connsiteX2" fmla="*/ 14764 w 247650"/>
                <a:gd name="connsiteY2" fmla="*/ 61436 h 180975"/>
                <a:gd name="connsiteX3" fmla="*/ 27146 w 247650"/>
                <a:gd name="connsiteY3" fmla="*/ 93821 h 180975"/>
                <a:gd name="connsiteX4" fmla="*/ 28099 w 247650"/>
                <a:gd name="connsiteY4" fmla="*/ 89059 h 180975"/>
                <a:gd name="connsiteX5" fmla="*/ 56674 w 247650"/>
                <a:gd name="connsiteY5" fmla="*/ 130969 h 180975"/>
                <a:gd name="connsiteX6" fmla="*/ 56674 w 247650"/>
                <a:gd name="connsiteY6" fmla="*/ 121444 h 180975"/>
                <a:gd name="connsiteX7" fmla="*/ 80486 w 247650"/>
                <a:gd name="connsiteY7" fmla="*/ 150019 h 180975"/>
                <a:gd name="connsiteX8" fmla="*/ 106204 w 247650"/>
                <a:gd name="connsiteY8" fmla="*/ 165259 h 180975"/>
                <a:gd name="connsiteX9" fmla="*/ 98584 w 247650"/>
                <a:gd name="connsiteY9" fmla="*/ 149066 h 180975"/>
                <a:gd name="connsiteX10" fmla="*/ 132874 w 247650"/>
                <a:gd name="connsiteY10" fmla="*/ 173831 h 180975"/>
                <a:gd name="connsiteX11" fmla="*/ 132874 w 247650"/>
                <a:gd name="connsiteY11" fmla="*/ 163354 h 180975"/>
                <a:gd name="connsiteX12" fmla="*/ 135731 w 247650"/>
                <a:gd name="connsiteY12" fmla="*/ 175736 h 180975"/>
                <a:gd name="connsiteX13" fmla="*/ 169069 w 247650"/>
                <a:gd name="connsiteY13" fmla="*/ 150019 h 180975"/>
                <a:gd name="connsiteX14" fmla="*/ 170974 w 247650"/>
                <a:gd name="connsiteY14" fmla="*/ 146209 h 180975"/>
                <a:gd name="connsiteX15" fmla="*/ 165259 w 247650"/>
                <a:gd name="connsiteY15" fmla="*/ 163354 h 180975"/>
                <a:gd name="connsiteX16" fmla="*/ 196691 w 247650"/>
                <a:gd name="connsiteY16" fmla="*/ 133826 h 180975"/>
                <a:gd name="connsiteX17" fmla="*/ 202406 w 247650"/>
                <a:gd name="connsiteY17" fmla="*/ 121444 h 180975"/>
                <a:gd name="connsiteX18" fmla="*/ 204311 w 247650"/>
                <a:gd name="connsiteY18" fmla="*/ 134779 h 180975"/>
                <a:gd name="connsiteX19" fmla="*/ 229076 w 247650"/>
                <a:gd name="connsiteY19" fmla="*/ 82391 h 180975"/>
                <a:gd name="connsiteX20" fmla="*/ 231934 w 247650"/>
                <a:gd name="connsiteY20" fmla="*/ 95726 h 180975"/>
                <a:gd name="connsiteX21" fmla="*/ 232886 w 247650"/>
                <a:gd name="connsiteY21" fmla="*/ 7144 h 180975"/>
                <a:gd name="connsiteX22" fmla="*/ 193834 w 247650"/>
                <a:gd name="connsiteY22" fmla="*/ 101441 h 180975"/>
                <a:gd name="connsiteX23" fmla="*/ 120491 w 247650"/>
                <a:gd name="connsiteY23" fmla="*/ 133826 h 180975"/>
                <a:gd name="connsiteX24" fmla="*/ 41434 w 247650"/>
                <a:gd name="connsiteY24" fmla="*/ 84296 h 180975"/>
                <a:gd name="connsiteX25" fmla="*/ 11906 w 247650"/>
                <a:gd name="connsiteY25" fmla="*/ 204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650" h="180975">
                  <a:moveTo>
                    <a:pt x="11906" y="20479"/>
                  </a:moveTo>
                  <a:lnTo>
                    <a:pt x="7144" y="20479"/>
                  </a:lnTo>
                  <a:cubicBezTo>
                    <a:pt x="7144" y="20479"/>
                    <a:pt x="12859" y="45244"/>
                    <a:pt x="14764" y="61436"/>
                  </a:cubicBezTo>
                  <a:cubicBezTo>
                    <a:pt x="16669" y="78581"/>
                    <a:pt x="28099" y="98584"/>
                    <a:pt x="27146" y="93821"/>
                  </a:cubicBezTo>
                  <a:cubicBezTo>
                    <a:pt x="26194" y="89059"/>
                    <a:pt x="28099" y="89059"/>
                    <a:pt x="28099" y="89059"/>
                  </a:cubicBezTo>
                  <a:cubicBezTo>
                    <a:pt x="31909" y="95726"/>
                    <a:pt x="57626" y="139541"/>
                    <a:pt x="56674" y="130969"/>
                  </a:cubicBezTo>
                  <a:cubicBezTo>
                    <a:pt x="56674" y="129064"/>
                    <a:pt x="56674" y="121444"/>
                    <a:pt x="56674" y="121444"/>
                  </a:cubicBezTo>
                  <a:cubicBezTo>
                    <a:pt x="56674" y="121444"/>
                    <a:pt x="69056" y="140494"/>
                    <a:pt x="80486" y="150019"/>
                  </a:cubicBezTo>
                  <a:cubicBezTo>
                    <a:pt x="91916" y="160496"/>
                    <a:pt x="105251" y="167164"/>
                    <a:pt x="106204" y="165259"/>
                  </a:cubicBezTo>
                  <a:cubicBezTo>
                    <a:pt x="107156" y="163354"/>
                    <a:pt x="98584" y="149066"/>
                    <a:pt x="98584" y="149066"/>
                  </a:cubicBezTo>
                  <a:cubicBezTo>
                    <a:pt x="98584" y="149066"/>
                    <a:pt x="132874" y="175736"/>
                    <a:pt x="132874" y="173831"/>
                  </a:cubicBezTo>
                  <a:cubicBezTo>
                    <a:pt x="132874" y="171926"/>
                    <a:pt x="132874" y="163354"/>
                    <a:pt x="132874" y="163354"/>
                  </a:cubicBezTo>
                  <a:cubicBezTo>
                    <a:pt x="132874" y="163354"/>
                    <a:pt x="135731" y="176689"/>
                    <a:pt x="135731" y="175736"/>
                  </a:cubicBezTo>
                  <a:cubicBezTo>
                    <a:pt x="135731" y="174784"/>
                    <a:pt x="167164" y="153829"/>
                    <a:pt x="169069" y="150019"/>
                  </a:cubicBezTo>
                  <a:cubicBezTo>
                    <a:pt x="170974" y="146209"/>
                    <a:pt x="171926" y="145256"/>
                    <a:pt x="170974" y="146209"/>
                  </a:cubicBezTo>
                  <a:cubicBezTo>
                    <a:pt x="170974" y="147161"/>
                    <a:pt x="164306" y="164306"/>
                    <a:pt x="165259" y="163354"/>
                  </a:cubicBezTo>
                  <a:cubicBezTo>
                    <a:pt x="166211" y="162401"/>
                    <a:pt x="191929" y="144304"/>
                    <a:pt x="196691" y="133826"/>
                  </a:cubicBezTo>
                  <a:cubicBezTo>
                    <a:pt x="201454" y="123349"/>
                    <a:pt x="201454" y="120491"/>
                    <a:pt x="202406" y="121444"/>
                  </a:cubicBezTo>
                  <a:cubicBezTo>
                    <a:pt x="202406" y="123349"/>
                    <a:pt x="202406" y="137636"/>
                    <a:pt x="204311" y="134779"/>
                  </a:cubicBezTo>
                  <a:cubicBezTo>
                    <a:pt x="211931" y="121444"/>
                    <a:pt x="229076" y="82391"/>
                    <a:pt x="229076" y="82391"/>
                  </a:cubicBezTo>
                  <a:cubicBezTo>
                    <a:pt x="229076" y="84296"/>
                    <a:pt x="231934" y="98584"/>
                    <a:pt x="231934" y="95726"/>
                  </a:cubicBezTo>
                  <a:cubicBezTo>
                    <a:pt x="240506" y="59531"/>
                    <a:pt x="247174" y="43339"/>
                    <a:pt x="232886" y="7144"/>
                  </a:cubicBezTo>
                  <a:cubicBezTo>
                    <a:pt x="232886" y="7144"/>
                    <a:pt x="216694" y="79534"/>
                    <a:pt x="193834" y="101441"/>
                  </a:cubicBezTo>
                  <a:cubicBezTo>
                    <a:pt x="170974" y="123349"/>
                    <a:pt x="148114" y="143351"/>
                    <a:pt x="120491" y="133826"/>
                  </a:cubicBezTo>
                  <a:cubicBezTo>
                    <a:pt x="92869" y="124301"/>
                    <a:pt x="51911" y="102394"/>
                    <a:pt x="41434" y="84296"/>
                  </a:cubicBezTo>
                  <a:cubicBezTo>
                    <a:pt x="30956" y="68104"/>
                    <a:pt x="11906" y="20479"/>
                    <a:pt x="11906" y="20479"/>
                  </a:cubicBezTo>
                  <a:close/>
                </a:path>
              </a:pathLst>
            </a:custGeom>
            <a:solidFill>
              <a:srgbClr val="87723F"/>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06551019-DC72-4350-97A9-9ADEE115D08F}"/>
                </a:ext>
              </a:extLst>
            </p:cNvPr>
            <p:cNvSpPr/>
            <p:nvPr/>
          </p:nvSpPr>
          <p:spPr>
            <a:xfrm>
              <a:off x="5109856" y="2317923"/>
              <a:ext cx="487267" cy="128228"/>
            </a:xfrm>
            <a:custGeom>
              <a:avLst/>
              <a:gdLst>
                <a:gd name="connsiteX0" fmla="*/ 8250 w 180975"/>
                <a:gd name="connsiteY0" fmla="*/ 16669 h 47625"/>
                <a:gd name="connsiteX1" fmla="*/ 92070 w 180975"/>
                <a:gd name="connsiteY1" fmla="*/ 33814 h 47625"/>
                <a:gd name="connsiteX2" fmla="*/ 173033 w 180975"/>
                <a:gd name="connsiteY2" fmla="*/ 7144 h 47625"/>
                <a:gd name="connsiteX3" fmla="*/ 90165 w 180975"/>
                <a:gd name="connsiteY3" fmla="*/ 14764 h 47625"/>
                <a:gd name="connsiteX4" fmla="*/ 8250 w 180975"/>
                <a:gd name="connsiteY4" fmla="*/ 1666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47625">
                  <a:moveTo>
                    <a:pt x="8250" y="16669"/>
                  </a:moveTo>
                  <a:cubicBezTo>
                    <a:pt x="-2227" y="50006"/>
                    <a:pt x="64448" y="60484"/>
                    <a:pt x="92070" y="33814"/>
                  </a:cubicBezTo>
                  <a:cubicBezTo>
                    <a:pt x="122550" y="56674"/>
                    <a:pt x="188273" y="38576"/>
                    <a:pt x="173033" y="7144"/>
                  </a:cubicBezTo>
                  <a:cubicBezTo>
                    <a:pt x="163508" y="39529"/>
                    <a:pt x="127313" y="-4286"/>
                    <a:pt x="90165" y="14764"/>
                  </a:cubicBezTo>
                  <a:cubicBezTo>
                    <a:pt x="52065" y="-476"/>
                    <a:pt x="21585" y="48101"/>
                    <a:pt x="8250" y="16669"/>
                  </a:cubicBezTo>
                  <a:close/>
                </a:path>
              </a:pathLst>
            </a:custGeom>
            <a:solidFill>
              <a:srgbClr val="87723F"/>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83049F2C-8C95-44B0-9D87-568F9C3DE271}"/>
                </a:ext>
              </a:extLst>
            </p:cNvPr>
            <p:cNvSpPr/>
            <p:nvPr/>
          </p:nvSpPr>
          <p:spPr>
            <a:xfrm>
              <a:off x="5030768" y="2512830"/>
              <a:ext cx="666787" cy="282102"/>
            </a:xfrm>
            <a:custGeom>
              <a:avLst/>
              <a:gdLst>
                <a:gd name="connsiteX0" fmla="*/ 122396 w 247650"/>
                <a:gd name="connsiteY0" fmla="*/ 83344 h 104775"/>
                <a:gd name="connsiteX1" fmla="*/ 23336 w 247650"/>
                <a:gd name="connsiteY1" fmla="*/ 25241 h 104775"/>
                <a:gd name="connsiteX2" fmla="*/ 41434 w 247650"/>
                <a:gd name="connsiteY2" fmla="*/ 19526 h 104775"/>
                <a:gd name="connsiteX3" fmla="*/ 7144 w 247650"/>
                <a:gd name="connsiteY3" fmla="*/ 26194 h 104775"/>
                <a:gd name="connsiteX4" fmla="*/ 50006 w 247650"/>
                <a:gd name="connsiteY4" fmla="*/ 87154 h 104775"/>
                <a:gd name="connsiteX5" fmla="*/ 165259 w 247650"/>
                <a:gd name="connsiteY5" fmla="*/ 94774 h 104775"/>
                <a:gd name="connsiteX6" fmla="*/ 240506 w 247650"/>
                <a:gd name="connsiteY6" fmla="*/ 30004 h 104775"/>
                <a:gd name="connsiteX7" fmla="*/ 235744 w 247650"/>
                <a:gd name="connsiteY7" fmla="*/ 10001 h 104775"/>
                <a:gd name="connsiteX8" fmla="*/ 205264 w 247650"/>
                <a:gd name="connsiteY8" fmla="*/ 7144 h 104775"/>
                <a:gd name="connsiteX9" fmla="*/ 226219 w 247650"/>
                <a:gd name="connsiteY9" fmla="*/ 15716 h 104775"/>
                <a:gd name="connsiteX10" fmla="*/ 122396 w 247650"/>
                <a:gd name="connsiteY10" fmla="*/ 833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104775">
                  <a:moveTo>
                    <a:pt x="122396" y="83344"/>
                  </a:moveTo>
                  <a:cubicBezTo>
                    <a:pt x="85249" y="83344"/>
                    <a:pt x="23336" y="62389"/>
                    <a:pt x="23336" y="25241"/>
                  </a:cubicBezTo>
                  <a:cubicBezTo>
                    <a:pt x="30004" y="24289"/>
                    <a:pt x="36671" y="22384"/>
                    <a:pt x="41434" y="19526"/>
                  </a:cubicBezTo>
                  <a:lnTo>
                    <a:pt x="7144" y="26194"/>
                  </a:lnTo>
                  <a:cubicBezTo>
                    <a:pt x="11906" y="41434"/>
                    <a:pt x="16669" y="71914"/>
                    <a:pt x="50006" y="87154"/>
                  </a:cubicBezTo>
                  <a:cubicBezTo>
                    <a:pt x="84296" y="102394"/>
                    <a:pt x="134779" y="106204"/>
                    <a:pt x="165259" y="94774"/>
                  </a:cubicBezTo>
                  <a:cubicBezTo>
                    <a:pt x="195739" y="84296"/>
                    <a:pt x="244316" y="58579"/>
                    <a:pt x="240506" y="30004"/>
                  </a:cubicBezTo>
                  <a:cubicBezTo>
                    <a:pt x="239554" y="22384"/>
                    <a:pt x="237649" y="15716"/>
                    <a:pt x="235744" y="10001"/>
                  </a:cubicBezTo>
                  <a:lnTo>
                    <a:pt x="205264" y="7144"/>
                  </a:lnTo>
                  <a:cubicBezTo>
                    <a:pt x="210979" y="10954"/>
                    <a:pt x="217646" y="13811"/>
                    <a:pt x="226219" y="15716"/>
                  </a:cubicBezTo>
                  <a:cubicBezTo>
                    <a:pt x="244316" y="47149"/>
                    <a:pt x="158591" y="83344"/>
                    <a:pt x="122396" y="83344"/>
                  </a:cubicBezTo>
                  <a:close/>
                </a:path>
              </a:pathLst>
            </a:custGeom>
            <a:solidFill>
              <a:srgbClr val="5D567F"/>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38CC2975-7451-440F-9DB9-A1C72985C444}"/>
                </a:ext>
              </a:extLst>
            </p:cNvPr>
            <p:cNvSpPr/>
            <p:nvPr/>
          </p:nvSpPr>
          <p:spPr>
            <a:xfrm>
              <a:off x="4338335" y="2807753"/>
              <a:ext cx="538559" cy="666787"/>
            </a:xfrm>
            <a:custGeom>
              <a:avLst/>
              <a:gdLst>
                <a:gd name="connsiteX0" fmla="*/ 188119 w 200025"/>
                <a:gd name="connsiteY0" fmla="*/ 132874 h 247650"/>
                <a:gd name="connsiteX1" fmla="*/ 79534 w 200025"/>
                <a:gd name="connsiteY1" fmla="*/ 226219 h 247650"/>
                <a:gd name="connsiteX2" fmla="*/ 7144 w 200025"/>
                <a:gd name="connsiteY2" fmla="*/ 230029 h 247650"/>
                <a:gd name="connsiteX3" fmla="*/ 41434 w 200025"/>
                <a:gd name="connsiteY3" fmla="*/ 232886 h 247650"/>
                <a:gd name="connsiteX4" fmla="*/ 99536 w 200025"/>
                <a:gd name="connsiteY4" fmla="*/ 246221 h 247650"/>
                <a:gd name="connsiteX5" fmla="*/ 200501 w 200025"/>
                <a:gd name="connsiteY5" fmla="*/ 146209 h 247650"/>
                <a:gd name="connsiteX6" fmla="*/ 200501 w 200025"/>
                <a:gd name="connsiteY6" fmla="*/ 91916 h 247650"/>
                <a:gd name="connsiteX7" fmla="*/ 200501 w 200025"/>
                <a:gd name="connsiteY7" fmla="*/ 32861 h 247650"/>
                <a:gd name="connsiteX8" fmla="*/ 194786 w 200025"/>
                <a:gd name="connsiteY8" fmla="*/ 7144 h 247650"/>
                <a:gd name="connsiteX9" fmla="*/ 188119 w 200025"/>
                <a:gd name="connsiteY9" fmla="*/ 8096 h 247650"/>
                <a:gd name="connsiteX10" fmla="*/ 188119 w 200025"/>
                <a:gd name="connsiteY10" fmla="*/ 13287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25" h="247650">
                  <a:moveTo>
                    <a:pt x="188119" y="132874"/>
                  </a:moveTo>
                  <a:cubicBezTo>
                    <a:pt x="188119" y="132874"/>
                    <a:pt x="85249" y="228124"/>
                    <a:pt x="79534" y="226219"/>
                  </a:cubicBezTo>
                  <a:cubicBezTo>
                    <a:pt x="73819" y="224314"/>
                    <a:pt x="36671" y="222409"/>
                    <a:pt x="7144" y="230029"/>
                  </a:cubicBezTo>
                  <a:cubicBezTo>
                    <a:pt x="16669" y="229076"/>
                    <a:pt x="29051" y="230029"/>
                    <a:pt x="41434" y="232886"/>
                  </a:cubicBezTo>
                  <a:cubicBezTo>
                    <a:pt x="60484" y="237649"/>
                    <a:pt x="79534" y="241459"/>
                    <a:pt x="99536" y="246221"/>
                  </a:cubicBezTo>
                  <a:lnTo>
                    <a:pt x="200501" y="146209"/>
                  </a:lnTo>
                  <a:lnTo>
                    <a:pt x="200501" y="91916"/>
                  </a:lnTo>
                  <a:lnTo>
                    <a:pt x="200501" y="32861"/>
                  </a:lnTo>
                  <a:lnTo>
                    <a:pt x="194786" y="7144"/>
                  </a:lnTo>
                  <a:cubicBezTo>
                    <a:pt x="190976" y="8096"/>
                    <a:pt x="188119" y="8096"/>
                    <a:pt x="188119" y="8096"/>
                  </a:cubicBezTo>
                  <a:lnTo>
                    <a:pt x="188119" y="132874"/>
                  </a:lnTo>
                  <a:close/>
                </a:path>
              </a:pathLst>
            </a:custGeom>
            <a:solidFill>
              <a:srgbClr val="293B64"/>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3C33F7F1-8FEA-460A-8D9B-34A29CDF2282}"/>
                </a:ext>
              </a:extLst>
            </p:cNvPr>
            <p:cNvSpPr/>
            <p:nvPr/>
          </p:nvSpPr>
          <p:spPr>
            <a:xfrm>
              <a:off x="5774491" y="2782108"/>
              <a:ext cx="666787" cy="666787"/>
            </a:xfrm>
            <a:custGeom>
              <a:avLst/>
              <a:gdLst>
                <a:gd name="connsiteX0" fmla="*/ 90964 w 247650"/>
                <a:gd name="connsiteY0" fmla="*/ 151924 h 247650"/>
                <a:gd name="connsiteX1" fmla="*/ 155734 w 247650"/>
                <a:gd name="connsiteY1" fmla="*/ 241459 h 247650"/>
                <a:gd name="connsiteX2" fmla="*/ 183356 w 247650"/>
                <a:gd name="connsiteY2" fmla="*/ 235744 h 247650"/>
                <a:gd name="connsiteX3" fmla="*/ 249079 w 247650"/>
                <a:gd name="connsiteY3" fmla="*/ 234791 h 247650"/>
                <a:gd name="connsiteX4" fmla="*/ 150019 w 247650"/>
                <a:gd name="connsiteY4" fmla="*/ 199549 h 247650"/>
                <a:gd name="connsiteX5" fmla="*/ 97631 w 247650"/>
                <a:gd name="connsiteY5" fmla="*/ 119539 h 247650"/>
                <a:gd name="connsiteX6" fmla="*/ 99536 w 247650"/>
                <a:gd name="connsiteY6" fmla="*/ 7144 h 247650"/>
                <a:gd name="connsiteX7" fmla="*/ 73819 w 247650"/>
                <a:gd name="connsiteY7" fmla="*/ 7144 h 247650"/>
                <a:gd name="connsiteX8" fmla="*/ 20479 w 247650"/>
                <a:gd name="connsiteY8" fmla="*/ 7144 h 247650"/>
                <a:gd name="connsiteX9" fmla="*/ 7144 w 247650"/>
                <a:gd name="connsiteY9" fmla="*/ 25241 h 247650"/>
                <a:gd name="connsiteX10" fmla="*/ 70961 w 247650"/>
                <a:gd name="connsiteY10" fmla="*/ 25241 h 247650"/>
                <a:gd name="connsiteX11" fmla="*/ 90011 w 247650"/>
                <a:gd name="connsiteY11" fmla="*/ 25241 h 247650"/>
                <a:gd name="connsiteX12" fmla="*/ 90011 w 247650"/>
                <a:gd name="connsiteY12" fmla="*/ 15192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247650">
                  <a:moveTo>
                    <a:pt x="90964" y="151924"/>
                  </a:moveTo>
                  <a:lnTo>
                    <a:pt x="155734" y="241459"/>
                  </a:lnTo>
                  <a:cubicBezTo>
                    <a:pt x="165259" y="239554"/>
                    <a:pt x="173831" y="237649"/>
                    <a:pt x="183356" y="235744"/>
                  </a:cubicBezTo>
                  <a:cubicBezTo>
                    <a:pt x="209074" y="230981"/>
                    <a:pt x="231934" y="230981"/>
                    <a:pt x="249079" y="234791"/>
                  </a:cubicBezTo>
                  <a:cubicBezTo>
                    <a:pt x="249079" y="234791"/>
                    <a:pt x="160496" y="215741"/>
                    <a:pt x="150019" y="199549"/>
                  </a:cubicBezTo>
                  <a:cubicBezTo>
                    <a:pt x="140494" y="183356"/>
                    <a:pt x="97631" y="119539"/>
                    <a:pt x="97631" y="119539"/>
                  </a:cubicBezTo>
                  <a:lnTo>
                    <a:pt x="99536" y="7144"/>
                  </a:lnTo>
                  <a:lnTo>
                    <a:pt x="73819" y="7144"/>
                  </a:lnTo>
                  <a:lnTo>
                    <a:pt x="20479" y="7144"/>
                  </a:lnTo>
                  <a:lnTo>
                    <a:pt x="7144" y="25241"/>
                  </a:lnTo>
                  <a:lnTo>
                    <a:pt x="70961" y="25241"/>
                  </a:lnTo>
                  <a:lnTo>
                    <a:pt x="90011" y="25241"/>
                  </a:lnTo>
                  <a:lnTo>
                    <a:pt x="90011" y="151924"/>
                  </a:lnTo>
                  <a:close/>
                </a:path>
              </a:pathLst>
            </a:custGeom>
            <a:solidFill>
              <a:srgbClr val="293B64"/>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8AEED05C-10E0-4D6E-81E7-B632C8FBEF78}"/>
                </a:ext>
              </a:extLst>
            </p:cNvPr>
            <p:cNvSpPr/>
            <p:nvPr/>
          </p:nvSpPr>
          <p:spPr>
            <a:xfrm>
              <a:off x="4196631" y="3523268"/>
              <a:ext cx="692433" cy="153874"/>
            </a:xfrm>
            <a:custGeom>
              <a:avLst/>
              <a:gdLst>
                <a:gd name="connsiteX0" fmla="*/ 7387 w 257175"/>
                <a:gd name="connsiteY0" fmla="*/ 7144 h 57150"/>
                <a:gd name="connsiteX1" fmla="*/ 12149 w 257175"/>
                <a:gd name="connsiteY1" fmla="*/ 38576 h 57150"/>
                <a:gd name="connsiteX2" fmla="*/ 19769 w 257175"/>
                <a:gd name="connsiteY2" fmla="*/ 53816 h 57150"/>
                <a:gd name="connsiteX3" fmla="*/ 75966 w 257175"/>
                <a:gd name="connsiteY3" fmla="*/ 53816 h 57150"/>
                <a:gd name="connsiteX4" fmla="*/ 253132 w 257175"/>
                <a:gd name="connsiteY4" fmla="*/ 53816 h 57150"/>
                <a:gd name="connsiteX5" fmla="*/ 253132 w 257175"/>
                <a:gd name="connsiteY5" fmla="*/ 37624 h 57150"/>
                <a:gd name="connsiteX6" fmla="*/ 102637 w 257175"/>
                <a:gd name="connsiteY6" fmla="*/ 29051 h 57150"/>
                <a:gd name="connsiteX7" fmla="*/ 31199 w 257175"/>
                <a:gd name="connsiteY7" fmla="*/ 21431 h 57150"/>
                <a:gd name="connsiteX8" fmla="*/ 10244 w 257175"/>
                <a:gd name="connsiteY8" fmla="*/ 10001 h 57150"/>
                <a:gd name="connsiteX9" fmla="*/ 7387 w 257175"/>
                <a:gd name="connsiteY9"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175" h="57150">
                  <a:moveTo>
                    <a:pt x="7387" y="7144"/>
                  </a:moveTo>
                  <a:cubicBezTo>
                    <a:pt x="6434" y="16669"/>
                    <a:pt x="8339" y="28099"/>
                    <a:pt x="12149" y="38576"/>
                  </a:cubicBezTo>
                  <a:cubicBezTo>
                    <a:pt x="14054" y="43339"/>
                    <a:pt x="16912" y="49054"/>
                    <a:pt x="19769" y="53816"/>
                  </a:cubicBezTo>
                  <a:lnTo>
                    <a:pt x="75966" y="53816"/>
                  </a:lnTo>
                  <a:lnTo>
                    <a:pt x="253132" y="53816"/>
                  </a:lnTo>
                  <a:lnTo>
                    <a:pt x="253132" y="37624"/>
                  </a:lnTo>
                  <a:cubicBezTo>
                    <a:pt x="209316" y="35719"/>
                    <a:pt x="149309" y="31909"/>
                    <a:pt x="102637" y="29051"/>
                  </a:cubicBezTo>
                  <a:cubicBezTo>
                    <a:pt x="66441" y="26194"/>
                    <a:pt x="37866" y="24289"/>
                    <a:pt x="31199" y="21431"/>
                  </a:cubicBezTo>
                  <a:cubicBezTo>
                    <a:pt x="26437" y="19526"/>
                    <a:pt x="18816" y="15716"/>
                    <a:pt x="10244" y="10001"/>
                  </a:cubicBezTo>
                  <a:cubicBezTo>
                    <a:pt x="9291" y="8096"/>
                    <a:pt x="8339" y="8096"/>
                    <a:pt x="7387" y="7144"/>
                  </a:cubicBezTo>
                  <a:close/>
                </a:path>
              </a:pathLst>
            </a:custGeom>
            <a:solidFill>
              <a:srgbClr val="293B64"/>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C8D744A8-E2E5-495D-B0D2-37B2BC7ABA89}"/>
                </a:ext>
              </a:extLst>
            </p:cNvPr>
            <p:cNvSpPr/>
            <p:nvPr/>
          </p:nvSpPr>
          <p:spPr>
            <a:xfrm>
              <a:off x="6000173" y="3566865"/>
              <a:ext cx="564204" cy="102583"/>
            </a:xfrm>
            <a:custGeom>
              <a:avLst/>
              <a:gdLst>
                <a:gd name="connsiteX0" fmla="*/ 7144 w 209550"/>
                <a:gd name="connsiteY0" fmla="*/ 12859 h 38100"/>
                <a:gd name="connsiteX1" fmla="*/ 7144 w 209550"/>
                <a:gd name="connsiteY1" fmla="*/ 37624 h 38100"/>
                <a:gd name="connsiteX2" fmla="*/ 189071 w 209550"/>
                <a:gd name="connsiteY2" fmla="*/ 37624 h 38100"/>
                <a:gd name="connsiteX3" fmla="*/ 210026 w 209550"/>
                <a:gd name="connsiteY3" fmla="*/ 7144 h 38100"/>
                <a:gd name="connsiteX4" fmla="*/ 36671 w 209550"/>
                <a:gd name="connsiteY4" fmla="*/ 12859 h 38100"/>
                <a:gd name="connsiteX5" fmla="*/ 7144 w 209550"/>
                <a:gd name="connsiteY5" fmla="*/ 1285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550" h="38100">
                  <a:moveTo>
                    <a:pt x="7144" y="12859"/>
                  </a:moveTo>
                  <a:lnTo>
                    <a:pt x="7144" y="37624"/>
                  </a:lnTo>
                  <a:lnTo>
                    <a:pt x="189071" y="37624"/>
                  </a:lnTo>
                  <a:cubicBezTo>
                    <a:pt x="199549" y="27146"/>
                    <a:pt x="207169" y="16669"/>
                    <a:pt x="210026" y="7144"/>
                  </a:cubicBezTo>
                  <a:cubicBezTo>
                    <a:pt x="148114" y="10001"/>
                    <a:pt x="44291" y="13811"/>
                    <a:pt x="36671" y="12859"/>
                  </a:cubicBezTo>
                  <a:cubicBezTo>
                    <a:pt x="35719" y="11906"/>
                    <a:pt x="24289" y="11906"/>
                    <a:pt x="7144" y="12859"/>
                  </a:cubicBezTo>
                  <a:close/>
                </a:path>
              </a:pathLst>
            </a:custGeom>
            <a:solidFill>
              <a:srgbClr val="293B64"/>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6BE58307-EE75-413B-87A1-E47B8FC40324}"/>
                </a:ext>
              </a:extLst>
            </p:cNvPr>
            <p:cNvSpPr/>
            <p:nvPr/>
          </p:nvSpPr>
          <p:spPr>
            <a:xfrm>
              <a:off x="6829426" y="844301"/>
              <a:ext cx="230811" cy="307748"/>
            </a:xfrm>
            <a:custGeom>
              <a:avLst/>
              <a:gdLst>
                <a:gd name="connsiteX0" fmla="*/ 43005 w 85725"/>
                <a:gd name="connsiteY0" fmla="*/ 13439 h 114300"/>
                <a:gd name="connsiteX1" fmla="*/ 8715 w 85725"/>
                <a:gd name="connsiteY1" fmla="*/ 20106 h 114300"/>
                <a:gd name="connsiteX2" fmla="*/ 43005 w 85725"/>
                <a:gd name="connsiteY2" fmla="*/ 100116 h 114300"/>
                <a:gd name="connsiteX3" fmla="*/ 79200 w 85725"/>
                <a:gd name="connsiteY3" fmla="*/ 98211 h 114300"/>
                <a:gd name="connsiteX4" fmla="*/ 43005 w 85725"/>
                <a:gd name="connsiteY4" fmla="*/ 13439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114300">
                  <a:moveTo>
                    <a:pt x="43005" y="13439"/>
                  </a:moveTo>
                  <a:cubicBezTo>
                    <a:pt x="22050" y="2961"/>
                    <a:pt x="15383" y="5819"/>
                    <a:pt x="8715" y="20106"/>
                  </a:cubicBezTo>
                  <a:cubicBezTo>
                    <a:pt x="3000" y="35346"/>
                    <a:pt x="12525" y="81066"/>
                    <a:pt x="43005" y="100116"/>
                  </a:cubicBezTo>
                  <a:cubicBezTo>
                    <a:pt x="74438" y="119166"/>
                    <a:pt x="82058" y="106784"/>
                    <a:pt x="79200" y="98211"/>
                  </a:cubicBezTo>
                  <a:cubicBezTo>
                    <a:pt x="77295" y="90591"/>
                    <a:pt x="44910" y="14391"/>
                    <a:pt x="43005" y="13439"/>
                  </a:cubicBezTo>
                  <a:close/>
                </a:path>
              </a:pathLst>
            </a:custGeom>
            <a:solidFill>
              <a:srgbClr val="D7B6BC"/>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66B67EEB-DED6-4E18-ACFC-FAACE6772DF0}"/>
                </a:ext>
              </a:extLst>
            </p:cNvPr>
            <p:cNvSpPr/>
            <p:nvPr/>
          </p:nvSpPr>
          <p:spPr>
            <a:xfrm>
              <a:off x="6069418" y="2012041"/>
              <a:ext cx="846306" cy="948889"/>
            </a:xfrm>
            <a:custGeom>
              <a:avLst/>
              <a:gdLst>
                <a:gd name="connsiteX0" fmla="*/ 286226 w 314325"/>
                <a:gd name="connsiteY0" fmla="*/ 146468 h 352425"/>
                <a:gd name="connsiteX1" fmla="*/ 215741 w 314325"/>
                <a:gd name="connsiteY1" fmla="*/ 300773 h 352425"/>
                <a:gd name="connsiteX2" fmla="*/ 158591 w 314325"/>
                <a:gd name="connsiteY2" fmla="*/ 276008 h 352425"/>
                <a:gd name="connsiteX3" fmla="*/ 37624 w 314325"/>
                <a:gd name="connsiteY3" fmla="*/ 72173 h 352425"/>
                <a:gd name="connsiteX4" fmla="*/ 27146 w 314325"/>
                <a:gd name="connsiteY4" fmla="*/ 52170 h 352425"/>
                <a:gd name="connsiteX5" fmla="*/ 25241 w 314325"/>
                <a:gd name="connsiteY5" fmla="*/ 49313 h 352425"/>
                <a:gd name="connsiteX6" fmla="*/ 23336 w 314325"/>
                <a:gd name="connsiteY6" fmla="*/ 51218 h 352425"/>
                <a:gd name="connsiteX7" fmla="*/ 19526 w 314325"/>
                <a:gd name="connsiteY7" fmla="*/ 54075 h 352425"/>
                <a:gd name="connsiteX8" fmla="*/ 7144 w 314325"/>
                <a:gd name="connsiteY8" fmla="*/ 64553 h 352425"/>
                <a:gd name="connsiteX9" fmla="*/ 224314 w 314325"/>
                <a:gd name="connsiteY9" fmla="*/ 345540 h 352425"/>
                <a:gd name="connsiteX10" fmla="*/ 304324 w 314325"/>
                <a:gd name="connsiteY10" fmla="*/ 159803 h 352425"/>
                <a:gd name="connsiteX11" fmla="*/ 315754 w 314325"/>
                <a:gd name="connsiteY11" fmla="*/ 83603 h 352425"/>
                <a:gd name="connsiteX12" fmla="*/ 294799 w 314325"/>
                <a:gd name="connsiteY12" fmla="*/ 7403 h 352425"/>
                <a:gd name="connsiteX13" fmla="*/ 288131 w 314325"/>
                <a:gd name="connsiteY13" fmla="*/ 107415 h 352425"/>
                <a:gd name="connsiteX14" fmla="*/ 286226 w 314325"/>
                <a:gd name="connsiteY14" fmla="*/ 146468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4325" h="352425">
                  <a:moveTo>
                    <a:pt x="286226" y="146468"/>
                  </a:moveTo>
                  <a:cubicBezTo>
                    <a:pt x="287179" y="153135"/>
                    <a:pt x="237649" y="261720"/>
                    <a:pt x="215741" y="300773"/>
                  </a:cubicBezTo>
                  <a:cubicBezTo>
                    <a:pt x="193834" y="339825"/>
                    <a:pt x="188119" y="313155"/>
                    <a:pt x="158591" y="276008"/>
                  </a:cubicBezTo>
                  <a:cubicBezTo>
                    <a:pt x="135731" y="247433"/>
                    <a:pt x="69056" y="128370"/>
                    <a:pt x="37624" y="72173"/>
                  </a:cubicBezTo>
                  <a:cubicBezTo>
                    <a:pt x="32861" y="64553"/>
                    <a:pt x="29051" y="57885"/>
                    <a:pt x="27146" y="52170"/>
                  </a:cubicBezTo>
                  <a:cubicBezTo>
                    <a:pt x="26194" y="51218"/>
                    <a:pt x="26194" y="50265"/>
                    <a:pt x="25241" y="49313"/>
                  </a:cubicBezTo>
                  <a:cubicBezTo>
                    <a:pt x="24289" y="50265"/>
                    <a:pt x="24289" y="50265"/>
                    <a:pt x="23336" y="51218"/>
                  </a:cubicBezTo>
                  <a:cubicBezTo>
                    <a:pt x="22384" y="52170"/>
                    <a:pt x="20479" y="53123"/>
                    <a:pt x="19526" y="54075"/>
                  </a:cubicBezTo>
                  <a:cubicBezTo>
                    <a:pt x="14764" y="57885"/>
                    <a:pt x="10001" y="61695"/>
                    <a:pt x="7144" y="64553"/>
                  </a:cubicBezTo>
                  <a:cubicBezTo>
                    <a:pt x="44291" y="148373"/>
                    <a:pt x="140494" y="362685"/>
                    <a:pt x="224314" y="345540"/>
                  </a:cubicBezTo>
                  <a:cubicBezTo>
                    <a:pt x="266224" y="285533"/>
                    <a:pt x="290989" y="220763"/>
                    <a:pt x="304324" y="159803"/>
                  </a:cubicBezTo>
                  <a:cubicBezTo>
                    <a:pt x="310039" y="133133"/>
                    <a:pt x="313849" y="107415"/>
                    <a:pt x="315754" y="83603"/>
                  </a:cubicBezTo>
                  <a:cubicBezTo>
                    <a:pt x="304324" y="40740"/>
                    <a:pt x="295751" y="10260"/>
                    <a:pt x="294799" y="7403"/>
                  </a:cubicBezTo>
                  <a:cubicBezTo>
                    <a:pt x="293846" y="2640"/>
                    <a:pt x="290036" y="64553"/>
                    <a:pt x="288131" y="107415"/>
                  </a:cubicBezTo>
                  <a:cubicBezTo>
                    <a:pt x="286226" y="127418"/>
                    <a:pt x="286226" y="143610"/>
                    <a:pt x="286226" y="146468"/>
                  </a:cubicBezTo>
                  <a:close/>
                </a:path>
              </a:pathLst>
            </a:custGeom>
            <a:solidFill>
              <a:srgbClr val="774740"/>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D19F4F83-FA3B-4743-8EF3-BC5908A772EF}"/>
                </a:ext>
              </a:extLst>
            </p:cNvPr>
            <p:cNvSpPr/>
            <p:nvPr/>
          </p:nvSpPr>
          <p:spPr>
            <a:xfrm>
              <a:off x="6866996" y="2217903"/>
              <a:ext cx="1436156" cy="1615676"/>
            </a:xfrm>
            <a:custGeom>
              <a:avLst/>
              <a:gdLst>
                <a:gd name="connsiteX0" fmla="*/ 75724 w 533400"/>
                <a:gd name="connsiteY0" fmla="*/ 595789 h 600075"/>
                <a:gd name="connsiteX1" fmla="*/ 75724 w 533400"/>
                <a:gd name="connsiteY1" fmla="*/ 595789 h 600075"/>
                <a:gd name="connsiteX2" fmla="*/ 75724 w 533400"/>
                <a:gd name="connsiteY2" fmla="*/ 595789 h 600075"/>
                <a:gd name="connsiteX3" fmla="*/ 75724 w 533400"/>
                <a:gd name="connsiteY3" fmla="*/ 595789 h 600075"/>
                <a:gd name="connsiteX4" fmla="*/ 7144 w 533400"/>
                <a:gd name="connsiteY4" fmla="*/ 83344 h 600075"/>
                <a:gd name="connsiteX5" fmla="*/ 71914 w 533400"/>
                <a:gd name="connsiteY5" fmla="*/ 538639 h 600075"/>
                <a:gd name="connsiteX6" fmla="*/ 75724 w 533400"/>
                <a:gd name="connsiteY6" fmla="*/ 595789 h 600075"/>
                <a:gd name="connsiteX7" fmla="*/ 75724 w 533400"/>
                <a:gd name="connsiteY7" fmla="*/ 595789 h 600075"/>
                <a:gd name="connsiteX8" fmla="*/ 83344 w 533400"/>
                <a:gd name="connsiteY8" fmla="*/ 596741 h 600075"/>
                <a:gd name="connsiteX9" fmla="*/ 264319 w 533400"/>
                <a:gd name="connsiteY9" fmla="*/ 595789 h 600075"/>
                <a:gd name="connsiteX10" fmla="*/ 511016 w 533400"/>
                <a:gd name="connsiteY10" fmla="*/ 551974 h 600075"/>
                <a:gd name="connsiteX11" fmla="*/ 528161 w 533400"/>
                <a:gd name="connsiteY11" fmla="*/ 547211 h 600075"/>
                <a:gd name="connsiteX12" fmla="*/ 526256 w 533400"/>
                <a:gd name="connsiteY12" fmla="*/ 538639 h 600075"/>
                <a:gd name="connsiteX13" fmla="*/ 512921 w 533400"/>
                <a:gd name="connsiteY13" fmla="*/ 470059 h 600075"/>
                <a:gd name="connsiteX14" fmla="*/ 509111 w 533400"/>
                <a:gd name="connsiteY14" fmla="*/ 474821 h 600075"/>
                <a:gd name="connsiteX15" fmla="*/ 481489 w 533400"/>
                <a:gd name="connsiteY15" fmla="*/ 519589 h 600075"/>
                <a:gd name="connsiteX16" fmla="*/ 404336 w 533400"/>
                <a:gd name="connsiteY16" fmla="*/ 538639 h 600075"/>
                <a:gd name="connsiteX17" fmla="*/ 129064 w 533400"/>
                <a:gd name="connsiteY17" fmla="*/ 538639 h 600075"/>
                <a:gd name="connsiteX18" fmla="*/ 103346 w 533400"/>
                <a:gd name="connsiteY18" fmla="*/ 401479 h 600075"/>
                <a:gd name="connsiteX19" fmla="*/ 90964 w 533400"/>
                <a:gd name="connsiteY19" fmla="*/ 281464 h 600075"/>
                <a:gd name="connsiteX20" fmla="*/ 19526 w 533400"/>
                <a:gd name="connsiteY20" fmla="*/ 7144 h 600075"/>
                <a:gd name="connsiteX21" fmla="*/ 7144 w 533400"/>
                <a:gd name="connsiteY21" fmla="*/ 8334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3400" h="600075">
                  <a:moveTo>
                    <a:pt x="75724" y="595789"/>
                  </a:moveTo>
                  <a:cubicBezTo>
                    <a:pt x="75724" y="595789"/>
                    <a:pt x="75724" y="595789"/>
                    <a:pt x="75724" y="595789"/>
                  </a:cubicBezTo>
                  <a:lnTo>
                    <a:pt x="75724" y="595789"/>
                  </a:lnTo>
                  <a:lnTo>
                    <a:pt x="75724" y="595789"/>
                  </a:lnTo>
                  <a:close/>
                  <a:moveTo>
                    <a:pt x="7144" y="83344"/>
                  </a:moveTo>
                  <a:cubicBezTo>
                    <a:pt x="35719" y="185261"/>
                    <a:pt x="55721" y="310039"/>
                    <a:pt x="71914" y="538639"/>
                  </a:cubicBezTo>
                  <a:cubicBezTo>
                    <a:pt x="72866" y="556736"/>
                    <a:pt x="74771" y="576739"/>
                    <a:pt x="75724" y="595789"/>
                  </a:cubicBezTo>
                  <a:lnTo>
                    <a:pt x="75724" y="595789"/>
                  </a:lnTo>
                  <a:cubicBezTo>
                    <a:pt x="78581" y="595789"/>
                    <a:pt x="80486" y="595789"/>
                    <a:pt x="83344" y="596741"/>
                  </a:cubicBezTo>
                  <a:cubicBezTo>
                    <a:pt x="141446" y="601504"/>
                    <a:pt x="202406" y="600551"/>
                    <a:pt x="264319" y="595789"/>
                  </a:cubicBezTo>
                  <a:cubicBezTo>
                    <a:pt x="345281" y="589121"/>
                    <a:pt x="429101" y="574834"/>
                    <a:pt x="511016" y="551974"/>
                  </a:cubicBezTo>
                  <a:cubicBezTo>
                    <a:pt x="516731" y="550069"/>
                    <a:pt x="522446" y="549116"/>
                    <a:pt x="528161" y="547211"/>
                  </a:cubicBezTo>
                  <a:cubicBezTo>
                    <a:pt x="527209" y="544354"/>
                    <a:pt x="527209" y="541496"/>
                    <a:pt x="526256" y="538639"/>
                  </a:cubicBezTo>
                  <a:cubicBezTo>
                    <a:pt x="521494" y="514826"/>
                    <a:pt x="516731" y="491966"/>
                    <a:pt x="512921" y="470059"/>
                  </a:cubicBezTo>
                  <a:cubicBezTo>
                    <a:pt x="511969" y="471964"/>
                    <a:pt x="510064" y="472916"/>
                    <a:pt x="509111" y="474821"/>
                  </a:cubicBezTo>
                  <a:cubicBezTo>
                    <a:pt x="496729" y="490061"/>
                    <a:pt x="484346" y="508159"/>
                    <a:pt x="481489" y="519589"/>
                  </a:cubicBezTo>
                  <a:cubicBezTo>
                    <a:pt x="479584" y="528161"/>
                    <a:pt x="448151" y="533876"/>
                    <a:pt x="404336" y="538639"/>
                  </a:cubicBezTo>
                  <a:cubicBezTo>
                    <a:pt x="304324" y="549116"/>
                    <a:pt x="140494" y="550069"/>
                    <a:pt x="129064" y="538639"/>
                  </a:cubicBezTo>
                  <a:cubicBezTo>
                    <a:pt x="119539" y="529114"/>
                    <a:pt x="110966" y="464344"/>
                    <a:pt x="103346" y="401479"/>
                  </a:cubicBezTo>
                  <a:cubicBezTo>
                    <a:pt x="97631" y="347186"/>
                    <a:pt x="92869" y="293846"/>
                    <a:pt x="90964" y="281464"/>
                  </a:cubicBezTo>
                  <a:cubicBezTo>
                    <a:pt x="88106" y="263366"/>
                    <a:pt x="45244" y="104299"/>
                    <a:pt x="19526" y="7144"/>
                  </a:cubicBezTo>
                  <a:cubicBezTo>
                    <a:pt x="16669" y="30956"/>
                    <a:pt x="12859" y="56674"/>
                    <a:pt x="7144" y="83344"/>
                  </a:cubicBezTo>
                  <a:close/>
                </a:path>
              </a:pathLst>
            </a:custGeom>
            <a:solidFill>
              <a:srgbClr val="774740"/>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61DE5D24-38DD-43BC-A37C-8B854F619CBC}"/>
                </a:ext>
              </a:extLst>
            </p:cNvPr>
            <p:cNvSpPr/>
            <p:nvPr/>
          </p:nvSpPr>
          <p:spPr>
            <a:xfrm>
              <a:off x="8105682" y="2043513"/>
              <a:ext cx="461622" cy="1513093"/>
            </a:xfrm>
            <a:custGeom>
              <a:avLst/>
              <a:gdLst>
                <a:gd name="connsiteX0" fmla="*/ 8096 w 171450"/>
                <a:gd name="connsiteY0" fmla="*/ 126206 h 561975"/>
                <a:gd name="connsiteX1" fmla="*/ 126206 w 171450"/>
                <a:gd name="connsiteY1" fmla="*/ 563404 h 561975"/>
                <a:gd name="connsiteX2" fmla="*/ 167164 w 171450"/>
                <a:gd name="connsiteY2" fmla="*/ 557689 h 561975"/>
                <a:gd name="connsiteX3" fmla="*/ 159544 w 171450"/>
                <a:gd name="connsiteY3" fmla="*/ 532924 h 561975"/>
                <a:gd name="connsiteX4" fmla="*/ 18574 w 171450"/>
                <a:gd name="connsiteY4" fmla="*/ 86201 h 561975"/>
                <a:gd name="connsiteX5" fmla="*/ 7144 w 171450"/>
                <a:gd name="connsiteY5" fmla="*/ 7144 h 561975"/>
                <a:gd name="connsiteX6" fmla="*/ 8096 w 171450"/>
                <a:gd name="connsiteY6" fmla="*/ 126206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50" h="561975">
                  <a:moveTo>
                    <a:pt x="8096" y="126206"/>
                  </a:moveTo>
                  <a:lnTo>
                    <a:pt x="126206" y="563404"/>
                  </a:lnTo>
                  <a:lnTo>
                    <a:pt x="167164" y="557689"/>
                  </a:lnTo>
                  <a:lnTo>
                    <a:pt x="159544" y="532924"/>
                  </a:lnTo>
                  <a:lnTo>
                    <a:pt x="18574" y="86201"/>
                  </a:lnTo>
                  <a:lnTo>
                    <a:pt x="7144" y="7144"/>
                  </a:lnTo>
                  <a:cubicBezTo>
                    <a:pt x="7144" y="50006"/>
                    <a:pt x="7144" y="89059"/>
                    <a:pt x="8096" y="126206"/>
                  </a:cubicBezTo>
                  <a:close/>
                </a:path>
              </a:pathLst>
            </a:custGeom>
            <a:solidFill>
              <a:srgbClr val="774740"/>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7745B601-9CDC-4CC0-8BFB-EFE89F9127C2}"/>
                </a:ext>
              </a:extLst>
            </p:cNvPr>
            <p:cNvSpPr/>
            <p:nvPr/>
          </p:nvSpPr>
          <p:spPr>
            <a:xfrm>
              <a:off x="8067212" y="1825526"/>
              <a:ext cx="153874" cy="1461802"/>
            </a:xfrm>
            <a:custGeom>
              <a:avLst/>
              <a:gdLst>
                <a:gd name="connsiteX0" fmla="*/ 52864 w 57150"/>
                <a:gd name="connsiteY0" fmla="*/ 538639 h 542925"/>
                <a:gd name="connsiteX1" fmla="*/ 23336 w 57150"/>
                <a:gd name="connsiteY1" fmla="*/ 207169 h 542925"/>
                <a:gd name="connsiteX2" fmla="*/ 21431 w 57150"/>
                <a:gd name="connsiteY2" fmla="*/ 87154 h 542925"/>
                <a:gd name="connsiteX3" fmla="*/ 9049 w 57150"/>
                <a:gd name="connsiteY3" fmla="*/ 7144 h 542925"/>
                <a:gd name="connsiteX4" fmla="*/ 7144 w 57150"/>
                <a:gd name="connsiteY4" fmla="*/ 147161 h 542925"/>
                <a:gd name="connsiteX5" fmla="*/ 7144 w 57150"/>
                <a:gd name="connsiteY5" fmla="*/ 214789 h 542925"/>
                <a:gd name="connsiteX6" fmla="*/ 52864 w 57150"/>
                <a:gd name="connsiteY6" fmla="*/ 538639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542925">
                  <a:moveTo>
                    <a:pt x="52864" y="538639"/>
                  </a:moveTo>
                  <a:cubicBezTo>
                    <a:pt x="34766" y="431959"/>
                    <a:pt x="26194" y="337661"/>
                    <a:pt x="23336" y="207169"/>
                  </a:cubicBezTo>
                  <a:cubicBezTo>
                    <a:pt x="22384" y="170974"/>
                    <a:pt x="21431" y="130969"/>
                    <a:pt x="21431" y="87154"/>
                  </a:cubicBezTo>
                  <a:lnTo>
                    <a:pt x="9049" y="7144"/>
                  </a:lnTo>
                  <a:cubicBezTo>
                    <a:pt x="9049" y="7144"/>
                    <a:pt x="7144" y="82391"/>
                    <a:pt x="7144" y="147161"/>
                  </a:cubicBezTo>
                  <a:cubicBezTo>
                    <a:pt x="7144" y="172879"/>
                    <a:pt x="7144" y="197644"/>
                    <a:pt x="7144" y="214789"/>
                  </a:cubicBezTo>
                  <a:cubicBezTo>
                    <a:pt x="9049" y="274796"/>
                    <a:pt x="52864" y="538639"/>
                    <a:pt x="52864" y="538639"/>
                  </a:cubicBezTo>
                  <a:close/>
                </a:path>
              </a:pathLst>
            </a:custGeom>
            <a:solidFill>
              <a:srgbClr val="774740"/>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F04530AD-92A6-4FEF-90BD-2E9ED4F2A8C9}"/>
                </a:ext>
              </a:extLst>
            </p:cNvPr>
            <p:cNvSpPr/>
            <p:nvPr/>
          </p:nvSpPr>
          <p:spPr>
            <a:xfrm>
              <a:off x="7409760" y="4079621"/>
              <a:ext cx="769369" cy="2179880"/>
            </a:xfrm>
            <a:custGeom>
              <a:avLst/>
              <a:gdLst>
                <a:gd name="connsiteX0" fmla="*/ 101784 w 285750"/>
                <a:gd name="connsiteY0" fmla="*/ 568224 h 809625"/>
                <a:gd name="connsiteX1" fmla="*/ 110356 w 285750"/>
                <a:gd name="connsiteY1" fmla="*/ 39587 h 809625"/>
                <a:gd name="connsiteX2" fmla="*/ 113214 w 285750"/>
                <a:gd name="connsiteY2" fmla="*/ 31014 h 809625"/>
                <a:gd name="connsiteX3" fmla="*/ 145599 w 285750"/>
                <a:gd name="connsiteY3" fmla="*/ 716814 h 809625"/>
                <a:gd name="connsiteX4" fmla="*/ 143694 w 285750"/>
                <a:gd name="connsiteY4" fmla="*/ 802539 h 809625"/>
                <a:gd name="connsiteX5" fmla="*/ 279902 w 285750"/>
                <a:gd name="connsiteY5" fmla="*/ 789204 h 809625"/>
                <a:gd name="connsiteX6" fmla="*/ 211322 w 285750"/>
                <a:gd name="connsiteY6" fmla="*/ 752057 h 809625"/>
                <a:gd name="connsiteX7" fmla="*/ 176079 w 285750"/>
                <a:gd name="connsiteY7" fmla="*/ 725387 h 809625"/>
                <a:gd name="connsiteX8" fmla="*/ 156077 w 285750"/>
                <a:gd name="connsiteY8" fmla="*/ 69114 h 809625"/>
                <a:gd name="connsiteX9" fmla="*/ 214179 w 285750"/>
                <a:gd name="connsiteY9" fmla="*/ 11964 h 809625"/>
                <a:gd name="connsiteX10" fmla="*/ 171316 w 285750"/>
                <a:gd name="connsiteY10" fmla="*/ 20537 h 809625"/>
                <a:gd name="connsiteX11" fmla="*/ 117977 w 285750"/>
                <a:gd name="connsiteY11" fmla="*/ 17679 h 809625"/>
                <a:gd name="connsiteX12" fmla="*/ 97974 w 285750"/>
                <a:gd name="connsiteY12" fmla="*/ 20537 h 809625"/>
                <a:gd name="connsiteX13" fmla="*/ 7487 w 285750"/>
                <a:gd name="connsiteY13" fmla="*/ 7202 h 809625"/>
                <a:gd name="connsiteX14" fmla="*/ 69399 w 285750"/>
                <a:gd name="connsiteY14" fmla="*/ 51017 h 809625"/>
                <a:gd name="connsiteX15" fmla="*/ 80829 w 285750"/>
                <a:gd name="connsiteY15" fmla="*/ 340577 h 809625"/>
                <a:gd name="connsiteX16" fmla="*/ 101784 w 285750"/>
                <a:gd name="connsiteY16" fmla="*/ 56822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5750" h="809625">
                  <a:moveTo>
                    <a:pt x="101784" y="568224"/>
                  </a:moveTo>
                  <a:lnTo>
                    <a:pt x="110356" y="39587"/>
                  </a:lnTo>
                  <a:lnTo>
                    <a:pt x="113214" y="31014"/>
                  </a:lnTo>
                  <a:lnTo>
                    <a:pt x="145599" y="716814"/>
                  </a:lnTo>
                  <a:cubicBezTo>
                    <a:pt x="149409" y="719672"/>
                    <a:pt x="141789" y="790157"/>
                    <a:pt x="143694" y="802539"/>
                  </a:cubicBezTo>
                  <a:cubicBezTo>
                    <a:pt x="143694" y="802539"/>
                    <a:pt x="273234" y="783489"/>
                    <a:pt x="279902" y="789204"/>
                  </a:cubicBezTo>
                  <a:cubicBezTo>
                    <a:pt x="279902" y="785394"/>
                    <a:pt x="238944" y="773012"/>
                    <a:pt x="211322" y="752057"/>
                  </a:cubicBezTo>
                  <a:cubicBezTo>
                    <a:pt x="203702" y="746342"/>
                    <a:pt x="176079" y="730149"/>
                    <a:pt x="176079" y="725387"/>
                  </a:cubicBezTo>
                  <a:cubicBezTo>
                    <a:pt x="175127" y="703479"/>
                    <a:pt x="156077" y="69114"/>
                    <a:pt x="156077" y="69114"/>
                  </a:cubicBezTo>
                  <a:cubicBezTo>
                    <a:pt x="156077" y="69114"/>
                    <a:pt x="206559" y="16727"/>
                    <a:pt x="214179" y="11964"/>
                  </a:cubicBezTo>
                  <a:cubicBezTo>
                    <a:pt x="221799" y="7202"/>
                    <a:pt x="178937" y="16727"/>
                    <a:pt x="171316" y="20537"/>
                  </a:cubicBezTo>
                  <a:cubicBezTo>
                    <a:pt x="163697" y="24347"/>
                    <a:pt x="117977" y="17679"/>
                    <a:pt x="117977" y="17679"/>
                  </a:cubicBezTo>
                  <a:lnTo>
                    <a:pt x="97974" y="20537"/>
                  </a:lnTo>
                  <a:cubicBezTo>
                    <a:pt x="97974" y="20537"/>
                    <a:pt x="13202" y="9107"/>
                    <a:pt x="7487" y="7202"/>
                  </a:cubicBezTo>
                  <a:cubicBezTo>
                    <a:pt x="1772" y="5297"/>
                    <a:pt x="69399" y="51017"/>
                    <a:pt x="69399" y="51017"/>
                  </a:cubicBezTo>
                  <a:cubicBezTo>
                    <a:pt x="69399" y="51017"/>
                    <a:pt x="80829" y="314859"/>
                    <a:pt x="80829" y="340577"/>
                  </a:cubicBezTo>
                  <a:cubicBezTo>
                    <a:pt x="80829" y="356769"/>
                    <a:pt x="92259" y="473927"/>
                    <a:pt x="101784" y="568224"/>
                  </a:cubicBezTo>
                  <a:close/>
                </a:path>
              </a:pathLst>
            </a:custGeom>
            <a:solidFill>
              <a:srgbClr val="1B2D3E"/>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18EBB2E6-0251-4183-99B6-B895CBCD3D31}"/>
                </a:ext>
              </a:extLst>
            </p:cNvPr>
            <p:cNvSpPr/>
            <p:nvPr/>
          </p:nvSpPr>
          <p:spPr>
            <a:xfrm>
              <a:off x="10806168" y="2948806"/>
              <a:ext cx="615496" cy="538559"/>
            </a:xfrm>
            <a:custGeom>
              <a:avLst/>
              <a:gdLst>
                <a:gd name="connsiteX0" fmla="*/ 7144 w 228600"/>
                <a:gd name="connsiteY0" fmla="*/ 159544 h 200025"/>
                <a:gd name="connsiteX1" fmla="*/ 10954 w 228600"/>
                <a:gd name="connsiteY1" fmla="*/ 166211 h 200025"/>
                <a:gd name="connsiteX2" fmla="*/ 23336 w 228600"/>
                <a:gd name="connsiteY2" fmla="*/ 187166 h 200025"/>
                <a:gd name="connsiteX3" fmla="*/ 29051 w 228600"/>
                <a:gd name="connsiteY3" fmla="*/ 195739 h 200025"/>
                <a:gd name="connsiteX4" fmla="*/ 135731 w 228600"/>
                <a:gd name="connsiteY4" fmla="*/ 131921 h 200025"/>
                <a:gd name="connsiteX5" fmla="*/ 163354 w 228600"/>
                <a:gd name="connsiteY5" fmla="*/ 111919 h 200025"/>
                <a:gd name="connsiteX6" fmla="*/ 209074 w 228600"/>
                <a:gd name="connsiteY6" fmla="*/ 72866 h 200025"/>
                <a:gd name="connsiteX7" fmla="*/ 224314 w 228600"/>
                <a:gd name="connsiteY7" fmla="*/ 49054 h 200025"/>
                <a:gd name="connsiteX8" fmla="*/ 224314 w 228600"/>
                <a:gd name="connsiteY8" fmla="*/ 7144 h 200025"/>
                <a:gd name="connsiteX9" fmla="*/ 212884 w 228600"/>
                <a:gd name="connsiteY9" fmla="*/ 23336 h 200025"/>
                <a:gd name="connsiteX10" fmla="*/ 160496 w 228600"/>
                <a:gd name="connsiteY10" fmla="*/ 83344 h 200025"/>
                <a:gd name="connsiteX11" fmla="*/ 76676 w 228600"/>
                <a:gd name="connsiteY11" fmla="*/ 138589 h 200025"/>
                <a:gd name="connsiteX12" fmla="*/ 61436 w 228600"/>
                <a:gd name="connsiteY12" fmla="*/ 145256 h 200025"/>
                <a:gd name="connsiteX13" fmla="*/ 7144 w 228600"/>
                <a:gd name="connsiteY13" fmla="*/ 1595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600" h="200025">
                  <a:moveTo>
                    <a:pt x="7144" y="159544"/>
                  </a:moveTo>
                  <a:lnTo>
                    <a:pt x="10954" y="166211"/>
                  </a:lnTo>
                  <a:lnTo>
                    <a:pt x="23336" y="187166"/>
                  </a:lnTo>
                  <a:lnTo>
                    <a:pt x="29051" y="195739"/>
                  </a:lnTo>
                  <a:cubicBezTo>
                    <a:pt x="29051" y="195739"/>
                    <a:pt x="84296" y="167164"/>
                    <a:pt x="135731" y="131921"/>
                  </a:cubicBezTo>
                  <a:cubicBezTo>
                    <a:pt x="145256" y="125254"/>
                    <a:pt x="154781" y="118586"/>
                    <a:pt x="163354" y="111919"/>
                  </a:cubicBezTo>
                  <a:cubicBezTo>
                    <a:pt x="181451" y="98584"/>
                    <a:pt x="197644" y="85249"/>
                    <a:pt x="209074" y="72866"/>
                  </a:cubicBezTo>
                  <a:cubicBezTo>
                    <a:pt x="216694" y="64294"/>
                    <a:pt x="222409" y="56674"/>
                    <a:pt x="224314" y="49054"/>
                  </a:cubicBezTo>
                  <a:cubicBezTo>
                    <a:pt x="226219" y="32861"/>
                    <a:pt x="226219" y="18574"/>
                    <a:pt x="224314" y="7144"/>
                  </a:cubicBezTo>
                  <a:cubicBezTo>
                    <a:pt x="221456" y="11906"/>
                    <a:pt x="217646" y="17621"/>
                    <a:pt x="212884" y="23336"/>
                  </a:cubicBezTo>
                  <a:cubicBezTo>
                    <a:pt x="200501" y="41434"/>
                    <a:pt x="183356" y="64294"/>
                    <a:pt x="160496" y="83344"/>
                  </a:cubicBezTo>
                  <a:cubicBezTo>
                    <a:pt x="116681" y="120491"/>
                    <a:pt x="110014" y="122396"/>
                    <a:pt x="76676" y="138589"/>
                  </a:cubicBezTo>
                  <a:cubicBezTo>
                    <a:pt x="71914" y="140494"/>
                    <a:pt x="67151" y="143351"/>
                    <a:pt x="61436" y="145256"/>
                  </a:cubicBezTo>
                  <a:cubicBezTo>
                    <a:pt x="41434" y="156686"/>
                    <a:pt x="23336" y="159544"/>
                    <a:pt x="7144" y="159544"/>
                  </a:cubicBezTo>
                  <a:close/>
                </a:path>
              </a:pathLst>
            </a:custGeom>
            <a:solidFill>
              <a:srgbClr val="4093D4"/>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178F29BC-DC7B-4667-9C6D-6566663B3FF4}"/>
                </a:ext>
              </a:extLst>
            </p:cNvPr>
            <p:cNvSpPr/>
            <p:nvPr/>
          </p:nvSpPr>
          <p:spPr>
            <a:xfrm>
              <a:off x="9844457" y="3395040"/>
              <a:ext cx="1025826" cy="256456"/>
            </a:xfrm>
            <a:custGeom>
              <a:avLst/>
              <a:gdLst>
                <a:gd name="connsiteX0" fmla="*/ 253841 w 381000"/>
                <a:gd name="connsiteY0" fmla="*/ 70009 h 95250"/>
                <a:gd name="connsiteX1" fmla="*/ 188119 w 381000"/>
                <a:gd name="connsiteY1" fmla="*/ 67151 h 95250"/>
                <a:gd name="connsiteX2" fmla="*/ 36671 w 381000"/>
                <a:gd name="connsiteY2" fmla="*/ 50959 h 95250"/>
                <a:gd name="connsiteX3" fmla="*/ 15716 w 381000"/>
                <a:gd name="connsiteY3" fmla="*/ 54769 h 95250"/>
                <a:gd name="connsiteX4" fmla="*/ 7144 w 381000"/>
                <a:gd name="connsiteY4" fmla="*/ 61436 h 95250"/>
                <a:gd name="connsiteX5" fmla="*/ 123349 w 381000"/>
                <a:gd name="connsiteY5" fmla="*/ 71914 h 95250"/>
                <a:gd name="connsiteX6" fmla="*/ 270986 w 381000"/>
                <a:gd name="connsiteY6" fmla="*/ 90011 h 95250"/>
                <a:gd name="connsiteX7" fmla="*/ 380524 w 381000"/>
                <a:gd name="connsiteY7" fmla="*/ 19526 h 95250"/>
                <a:gd name="connsiteX8" fmla="*/ 372904 w 381000"/>
                <a:gd name="connsiteY8" fmla="*/ 7144 h 95250"/>
                <a:gd name="connsiteX9" fmla="*/ 299561 w 381000"/>
                <a:gd name="connsiteY9" fmla="*/ 48101 h 95250"/>
                <a:gd name="connsiteX10" fmla="*/ 253841 w 381000"/>
                <a:gd name="connsiteY10" fmla="*/ 7000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95250">
                  <a:moveTo>
                    <a:pt x="253841" y="70009"/>
                  </a:moveTo>
                  <a:cubicBezTo>
                    <a:pt x="242411" y="71914"/>
                    <a:pt x="215741" y="70009"/>
                    <a:pt x="188119" y="67151"/>
                  </a:cubicBezTo>
                  <a:cubicBezTo>
                    <a:pt x="123349" y="62389"/>
                    <a:pt x="36671" y="50959"/>
                    <a:pt x="36671" y="50959"/>
                  </a:cubicBezTo>
                  <a:cubicBezTo>
                    <a:pt x="36671" y="50959"/>
                    <a:pt x="28099" y="53816"/>
                    <a:pt x="15716" y="54769"/>
                  </a:cubicBezTo>
                  <a:cubicBezTo>
                    <a:pt x="15716" y="55721"/>
                    <a:pt x="8096" y="61436"/>
                    <a:pt x="7144" y="61436"/>
                  </a:cubicBezTo>
                  <a:lnTo>
                    <a:pt x="123349" y="71914"/>
                  </a:lnTo>
                  <a:cubicBezTo>
                    <a:pt x="172879" y="77629"/>
                    <a:pt x="254794" y="100489"/>
                    <a:pt x="270986" y="90011"/>
                  </a:cubicBezTo>
                  <a:lnTo>
                    <a:pt x="380524" y="19526"/>
                  </a:lnTo>
                  <a:cubicBezTo>
                    <a:pt x="380524" y="19526"/>
                    <a:pt x="373856" y="9049"/>
                    <a:pt x="372904" y="7144"/>
                  </a:cubicBezTo>
                  <a:cubicBezTo>
                    <a:pt x="352901" y="19526"/>
                    <a:pt x="325279" y="35719"/>
                    <a:pt x="299561" y="48101"/>
                  </a:cubicBezTo>
                  <a:cubicBezTo>
                    <a:pt x="281464" y="59531"/>
                    <a:pt x="265271" y="69056"/>
                    <a:pt x="253841" y="70009"/>
                  </a:cubicBezTo>
                  <a:close/>
                </a:path>
              </a:pathLst>
            </a:custGeom>
            <a:solidFill>
              <a:srgbClr val="C8A8AE"/>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54EA763C-9E96-4103-AB4B-57E767615C5B}"/>
                </a:ext>
              </a:extLst>
            </p:cNvPr>
            <p:cNvSpPr/>
            <p:nvPr/>
          </p:nvSpPr>
          <p:spPr>
            <a:xfrm>
              <a:off x="10831813" y="3400169"/>
              <a:ext cx="51291" cy="51291"/>
            </a:xfrm>
            <a:custGeom>
              <a:avLst/>
              <a:gdLst>
                <a:gd name="connsiteX0" fmla="*/ 14764 w 19050"/>
                <a:gd name="connsiteY0" fmla="*/ 19526 h 19050"/>
                <a:gd name="connsiteX1" fmla="*/ 7144 w 19050"/>
                <a:gd name="connsiteY1" fmla="*/ 7144 h 19050"/>
                <a:gd name="connsiteX2" fmla="*/ 14764 w 19050"/>
                <a:gd name="connsiteY2" fmla="*/ 19526 h 19050"/>
              </a:gdLst>
              <a:ahLst/>
              <a:cxnLst>
                <a:cxn ang="0">
                  <a:pos x="connsiteX0" y="connsiteY0"/>
                </a:cxn>
                <a:cxn ang="0">
                  <a:pos x="connsiteX1" y="connsiteY1"/>
                </a:cxn>
                <a:cxn ang="0">
                  <a:pos x="connsiteX2" y="connsiteY2"/>
                </a:cxn>
              </a:cxnLst>
              <a:rect l="l" t="t" r="r" b="b"/>
              <a:pathLst>
                <a:path w="19050" h="19050">
                  <a:moveTo>
                    <a:pt x="14764" y="19526"/>
                  </a:moveTo>
                  <a:lnTo>
                    <a:pt x="7144" y="7144"/>
                  </a:lnTo>
                  <a:lnTo>
                    <a:pt x="14764" y="19526"/>
                  </a:lnTo>
                  <a:close/>
                </a:path>
              </a:pathLst>
            </a:custGeom>
            <a:solidFill>
              <a:srgbClr val="5C3D2A"/>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 xmlns:a16="http://schemas.microsoft.com/office/drawing/2014/main" id="{7DA8DAA5-9BB6-49CB-B6AB-273665960670}"/>
                </a:ext>
              </a:extLst>
            </p:cNvPr>
            <p:cNvSpPr/>
            <p:nvPr/>
          </p:nvSpPr>
          <p:spPr>
            <a:xfrm>
              <a:off x="9452078" y="3431049"/>
              <a:ext cx="435976" cy="153874"/>
            </a:xfrm>
            <a:custGeom>
              <a:avLst/>
              <a:gdLst>
                <a:gd name="connsiteX0" fmla="*/ 148114 w 161925"/>
                <a:gd name="connsiteY0" fmla="*/ 43299 h 57150"/>
                <a:gd name="connsiteX1" fmla="*/ 121444 w 161925"/>
                <a:gd name="connsiteY1" fmla="*/ 38537 h 57150"/>
                <a:gd name="connsiteX2" fmla="*/ 90011 w 161925"/>
                <a:gd name="connsiteY2" fmla="*/ 24249 h 57150"/>
                <a:gd name="connsiteX3" fmla="*/ 80486 w 161925"/>
                <a:gd name="connsiteY3" fmla="*/ 19487 h 57150"/>
                <a:gd name="connsiteX4" fmla="*/ 60484 w 161925"/>
                <a:gd name="connsiteY4" fmla="*/ 8057 h 57150"/>
                <a:gd name="connsiteX5" fmla="*/ 50006 w 161925"/>
                <a:gd name="connsiteY5" fmla="*/ 9962 h 57150"/>
                <a:gd name="connsiteX6" fmla="*/ 27146 w 161925"/>
                <a:gd name="connsiteY6" fmla="*/ 15677 h 57150"/>
                <a:gd name="connsiteX7" fmla="*/ 7144 w 161925"/>
                <a:gd name="connsiteY7" fmla="*/ 18534 h 57150"/>
                <a:gd name="connsiteX8" fmla="*/ 7144 w 161925"/>
                <a:gd name="connsiteY8" fmla="*/ 18534 h 57150"/>
                <a:gd name="connsiteX9" fmla="*/ 17621 w 161925"/>
                <a:gd name="connsiteY9" fmla="*/ 24249 h 57150"/>
                <a:gd name="connsiteX10" fmla="*/ 50006 w 161925"/>
                <a:gd name="connsiteY10" fmla="*/ 15677 h 57150"/>
                <a:gd name="connsiteX11" fmla="*/ 63341 w 161925"/>
                <a:gd name="connsiteY11" fmla="*/ 29012 h 57150"/>
                <a:gd name="connsiteX12" fmla="*/ 66199 w 161925"/>
                <a:gd name="connsiteY12" fmla="*/ 30917 h 57150"/>
                <a:gd name="connsiteX13" fmla="*/ 76676 w 161925"/>
                <a:gd name="connsiteY13" fmla="*/ 37584 h 57150"/>
                <a:gd name="connsiteX14" fmla="*/ 150971 w 161925"/>
                <a:gd name="connsiteY14" fmla="*/ 49967 h 57150"/>
                <a:gd name="connsiteX15" fmla="*/ 157639 w 161925"/>
                <a:gd name="connsiteY15" fmla="*/ 48062 h 57150"/>
                <a:gd name="connsiteX16" fmla="*/ 159544 w 161925"/>
                <a:gd name="connsiteY16" fmla="*/ 43299 h 57150"/>
                <a:gd name="connsiteX17" fmla="*/ 148114 w 161925"/>
                <a:gd name="connsiteY17" fmla="*/ 4329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925" h="57150">
                  <a:moveTo>
                    <a:pt x="148114" y="43299"/>
                  </a:moveTo>
                  <a:cubicBezTo>
                    <a:pt x="139541" y="43299"/>
                    <a:pt x="130969" y="41394"/>
                    <a:pt x="121444" y="38537"/>
                  </a:cubicBezTo>
                  <a:cubicBezTo>
                    <a:pt x="110014" y="33774"/>
                    <a:pt x="99536" y="29012"/>
                    <a:pt x="90011" y="24249"/>
                  </a:cubicBezTo>
                  <a:cubicBezTo>
                    <a:pt x="87154" y="22344"/>
                    <a:pt x="83344" y="21392"/>
                    <a:pt x="80486" y="19487"/>
                  </a:cubicBezTo>
                  <a:cubicBezTo>
                    <a:pt x="70009" y="13772"/>
                    <a:pt x="61436" y="9009"/>
                    <a:pt x="60484" y="8057"/>
                  </a:cubicBezTo>
                  <a:cubicBezTo>
                    <a:pt x="57626" y="5199"/>
                    <a:pt x="50006" y="9962"/>
                    <a:pt x="50006" y="9962"/>
                  </a:cubicBezTo>
                  <a:cubicBezTo>
                    <a:pt x="50006" y="9962"/>
                    <a:pt x="40481" y="12819"/>
                    <a:pt x="27146" y="15677"/>
                  </a:cubicBezTo>
                  <a:cubicBezTo>
                    <a:pt x="21431" y="17582"/>
                    <a:pt x="13811" y="18534"/>
                    <a:pt x="7144" y="18534"/>
                  </a:cubicBezTo>
                  <a:lnTo>
                    <a:pt x="7144" y="18534"/>
                  </a:lnTo>
                  <a:cubicBezTo>
                    <a:pt x="8096" y="23297"/>
                    <a:pt x="12859" y="26154"/>
                    <a:pt x="17621" y="24249"/>
                  </a:cubicBezTo>
                  <a:lnTo>
                    <a:pt x="50006" y="15677"/>
                  </a:lnTo>
                  <a:cubicBezTo>
                    <a:pt x="53816" y="20439"/>
                    <a:pt x="57626" y="25202"/>
                    <a:pt x="63341" y="29012"/>
                  </a:cubicBezTo>
                  <a:cubicBezTo>
                    <a:pt x="64294" y="29964"/>
                    <a:pt x="65246" y="30917"/>
                    <a:pt x="66199" y="30917"/>
                  </a:cubicBezTo>
                  <a:cubicBezTo>
                    <a:pt x="70009" y="32822"/>
                    <a:pt x="72866" y="35679"/>
                    <a:pt x="76676" y="37584"/>
                  </a:cubicBezTo>
                  <a:cubicBezTo>
                    <a:pt x="102394" y="52824"/>
                    <a:pt x="128111" y="56634"/>
                    <a:pt x="150971" y="49967"/>
                  </a:cubicBezTo>
                  <a:cubicBezTo>
                    <a:pt x="152876" y="49014"/>
                    <a:pt x="155734" y="48062"/>
                    <a:pt x="157639" y="48062"/>
                  </a:cubicBezTo>
                  <a:cubicBezTo>
                    <a:pt x="158591" y="46157"/>
                    <a:pt x="158591" y="45204"/>
                    <a:pt x="159544" y="43299"/>
                  </a:cubicBezTo>
                  <a:cubicBezTo>
                    <a:pt x="157639" y="43299"/>
                    <a:pt x="152876" y="43299"/>
                    <a:pt x="148114" y="43299"/>
                  </a:cubicBezTo>
                  <a:close/>
                </a:path>
              </a:pathLst>
            </a:custGeom>
            <a:solidFill>
              <a:srgbClr val="C8A8AE"/>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06128485-90D1-4028-9897-175063368B9E}"/>
                </a:ext>
              </a:extLst>
            </p:cNvPr>
            <p:cNvSpPr/>
            <p:nvPr/>
          </p:nvSpPr>
          <p:spPr>
            <a:xfrm>
              <a:off x="9236654" y="3500186"/>
              <a:ext cx="435976" cy="102583"/>
            </a:xfrm>
            <a:custGeom>
              <a:avLst/>
              <a:gdLst>
                <a:gd name="connsiteX0" fmla="*/ 49054 w 161925"/>
                <a:gd name="connsiteY0" fmla="*/ 14764 h 38100"/>
                <a:gd name="connsiteX1" fmla="*/ 69056 w 161925"/>
                <a:gd name="connsiteY1" fmla="*/ 26194 h 38100"/>
                <a:gd name="connsiteX2" fmla="*/ 118586 w 161925"/>
                <a:gd name="connsiteY2" fmla="*/ 36671 h 38100"/>
                <a:gd name="connsiteX3" fmla="*/ 122396 w 161925"/>
                <a:gd name="connsiteY3" fmla="*/ 36671 h 38100"/>
                <a:gd name="connsiteX4" fmla="*/ 156686 w 161925"/>
                <a:gd name="connsiteY4" fmla="*/ 34766 h 38100"/>
                <a:gd name="connsiteX5" fmla="*/ 157639 w 161925"/>
                <a:gd name="connsiteY5" fmla="*/ 26194 h 38100"/>
                <a:gd name="connsiteX6" fmla="*/ 92869 w 161925"/>
                <a:gd name="connsiteY6" fmla="*/ 14764 h 38100"/>
                <a:gd name="connsiteX7" fmla="*/ 90964 w 161925"/>
                <a:gd name="connsiteY7" fmla="*/ 14764 h 38100"/>
                <a:gd name="connsiteX8" fmla="*/ 95726 w 161925"/>
                <a:gd name="connsiteY8" fmla="*/ 23336 h 38100"/>
                <a:gd name="connsiteX9" fmla="*/ 94774 w 161925"/>
                <a:gd name="connsiteY9" fmla="*/ 25241 h 38100"/>
                <a:gd name="connsiteX10" fmla="*/ 49054 w 161925"/>
                <a:gd name="connsiteY10" fmla="*/ 7144 h 38100"/>
                <a:gd name="connsiteX11" fmla="*/ 7144 w 161925"/>
                <a:gd name="connsiteY11" fmla="*/ 25241 h 38100"/>
                <a:gd name="connsiteX12" fmla="*/ 8096 w 161925"/>
                <a:gd name="connsiteY12" fmla="*/ 26194 h 38100"/>
                <a:gd name="connsiteX13" fmla="*/ 9049 w 161925"/>
                <a:gd name="connsiteY13" fmla="*/ 28099 h 38100"/>
                <a:gd name="connsiteX14" fmla="*/ 20479 w 161925"/>
                <a:gd name="connsiteY14" fmla="*/ 30956 h 38100"/>
                <a:gd name="connsiteX15" fmla="*/ 49054 w 161925"/>
                <a:gd name="connsiteY15" fmla="*/ 147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1925" h="38100">
                  <a:moveTo>
                    <a:pt x="49054" y="14764"/>
                  </a:moveTo>
                  <a:cubicBezTo>
                    <a:pt x="54769" y="18574"/>
                    <a:pt x="60484" y="23336"/>
                    <a:pt x="69056" y="26194"/>
                  </a:cubicBezTo>
                  <a:cubicBezTo>
                    <a:pt x="90011" y="33814"/>
                    <a:pt x="103346" y="35719"/>
                    <a:pt x="118586" y="36671"/>
                  </a:cubicBezTo>
                  <a:lnTo>
                    <a:pt x="122396" y="36671"/>
                  </a:lnTo>
                  <a:cubicBezTo>
                    <a:pt x="132874" y="36671"/>
                    <a:pt x="143351" y="35719"/>
                    <a:pt x="156686" y="34766"/>
                  </a:cubicBezTo>
                  <a:cubicBezTo>
                    <a:pt x="156686" y="31909"/>
                    <a:pt x="157639" y="29051"/>
                    <a:pt x="157639" y="26194"/>
                  </a:cubicBezTo>
                  <a:cubicBezTo>
                    <a:pt x="120491" y="24289"/>
                    <a:pt x="98584" y="15716"/>
                    <a:pt x="92869" y="14764"/>
                  </a:cubicBezTo>
                  <a:cubicBezTo>
                    <a:pt x="91916" y="14764"/>
                    <a:pt x="90964" y="14764"/>
                    <a:pt x="90964" y="14764"/>
                  </a:cubicBezTo>
                  <a:cubicBezTo>
                    <a:pt x="90011" y="15716"/>
                    <a:pt x="93821" y="20479"/>
                    <a:pt x="95726" y="23336"/>
                  </a:cubicBezTo>
                  <a:cubicBezTo>
                    <a:pt x="96679" y="24289"/>
                    <a:pt x="96679" y="25241"/>
                    <a:pt x="94774" y="25241"/>
                  </a:cubicBezTo>
                  <a:cubicBezTo>
                    <a:pt x="90011" y="25241"/>
                    <a:pt x="49054" y="7144"/>
                    <a:pt x="49054" y="7144"/>
                  </a:cubicBezTo>
                  <a:cubicBezTo>
                    <a:pt x="49054" y="7144"/>
                    <a:pt x="24289" y="19526"/>
                    <a:pt x="7144" y="25241"/>
                  </a:cubicBezTo>
                  <a:cubicBezTo>
                    <a:pt x="7144" y="25241"/>
                    <a:pt x="7144" y="26194"/>
                    <a:pt x="8096" y="26194"/>
                  </a:cubicBezTo>
                  <a:lnTo>
                    <a:pt x="9049" y="28099"/>
                  </a:lnTo>
                  <a:cubicBezTo>
                    <a:pt x="10954" y="31909"/>
                    <a:pt x="16669" y="33814"/>
                    <a:pt x="20479" y="30956"/>
                  </a:cubicBezTo>
                  <a:lnTo>
                    <a:pt x="49054" y="14764"/>
                  </a:lnTo>
                  <a:close/>
                </a:path>
              </a:pathLst>
            </a:custGeom>
            <a:solidFill>
              <a:srgbClr val="C8A8AE"/>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 xmlns:a16="http://schemas.microsoft.com/office/drawing/2014/main" id="{DA120C11-4EC3-479A-BF7F-E3CE2F31EEA6}"/>
                </a:ext>
              </a:extLst>
            </p:cNvPr>
            <p:cNvSpPr/>
            <p:nvPr/>
          </p:nvSpPr>
          <p:spPr>
            <a:xfrm>
              <a:off x="10580486" y="1650864"/>
              <a:ext cx="795015" cy="641141"/>
            </a:xfrm>
            <a:custGeom>
              <a:avLst/>
              <a:gdLst>
                <a:gd name="connsiteX0" fmla="*/ 7144 w 295275"/>
                <a:gd name="connsiteY0" fmla="*/ 82492 h 238125"/>
                <a:gd name="connsiteX1" fmla="*/ 80486 w 295275"/>
                <a:gd name="connsiteY1" fmla="*/ 155834 h 238125"/>
                <a:gd name="connsiteX2" fmla="*/ 60484 w 295275"/>
                <a:gd name="connsiteY2" fmla="*/ 119639 h 238125"/>
                <a:gd name="connsiteX3" fmla="*/ 109061 w 295275"/>
                <a:gd name="connsiteY3" fmla="*/ 152024 h 238125"/>
                <a:gd name="connsiteX4" fmla="*/ 70961 w 295275"/>
                <a:gd name="connsiteY4" fmla="*/ 91064 h 238125"/>
                <a:gd name="connsiteX5" fmla="*/ 157639 w 295275"/>
                <a:gd name="connsiteY5" fmla="*/ 139642 h 238125"/>
                <a:gd name="connsiteX6" fmla="*/ 227171 w 295275"/>
                <a:gd name="connsiteY6" fmla="*/ 238702 h 238125"/>
                <a:gd name="connsiteX7" fmla="*/ 159544 w 295275"/>
                <a:gd name="connsiteY7" fmla="*/ 95827 h 238125"/>
                <a:gd name="connsiteX8" fmla="*/ 229076 w 295275"/>
                <a:gd name="connsiteY8" fmla="*/ 159644 h 238125"/>
                <a:gd name="connsiteX9" fmla="*/ 199549 w 295275"/>
                <a:gd name="connsiteY9" fmla="*/ 101542 h 238125"/>
                <a:gd name="connsiteX10" fmla="*/ 254794 w 295275"/>
                <a:gd name="connsiteY10" fmla="*/ 128212 h 238125"/>
                <a:gd name="connsiteX11" fmla="*/ 291941 w 295275"/>
                <a:gd name="connsiteY11" fmla="*/ 172027 h 238125"/>
                <a:gd name="connsiteX12" fmla="*/ 240506 w 295275"/>
                <a:gd name="connsiteY12" fmla="*/ 66299 h 238125"/>
                <a:gd name="connsiteX13" fmla="*/ 226219 w 295275"/>
                <a:gd name="connsiteY13" fmla="*/ 52964 h 238125"/>
                <a:gd name="connsiteX14" fmla="*/ 275749 w 295275"/>
                <a:gd name="connsiteY14" fmla="*/ 85349 h 238125"/>
                <a:gd name="connsiteX15" fmla="*/ 220504 w 295275"/>
                <a:gd name="connsiteY15" fmla="*/ 29152 h 238125"/>
                <a:gd name="connsiteX16" fmla="*/ 158591 w 295275"/>
                <a:gd name="connsiteY16" fmla="*/ 7244 h 238125"/>
                <a:gd name="connsiteX17" fmla="*/ 203359 w 295275"/>
                <a:gd name="connsiteY17" fmla="*/ 55822 h 238125"/>
                <a:gd name="connsiteX18" fmla="*/ 212884 w 295275"/>
                <a:gd name="connsiteY18" fmla="*/ 71062 h 238125"/>
                <a:gd name="connsiteX19" fmla="*/ 122396 w 295275"/>
                <a:gd name="connsiteY19" fmla="*/ 29152 h 238125"/>
                <a:gd name="connsiteX20" fmla="*/ 94774 w 295275"/>
                <a:gd name="connsiteY20" fmla="*/ 25342 h 238125"/>
                <a:gd name="connsiteX21" fmla="*/ 148114 w 295275"/>
                <a:gd name="connsiteY21" fmla="*/ 61537 h 238125"/>
                <a:gd name="connsiteX22" fmla="*/ 58579 w 295275"/>
                <a:gd name="connsiteY22" fmla="*/ 40582 h 238125"/>
                <a:gd name="connsiteX23" fmla="*/ 126206 w 295275"/>
                <a:gd name="connsiteY23" fmla="*/ 87254 h 238125"/>
                <a:gd name="connsiteX24" fmla="*/ 56674 w 295275"/>
                <a:gd name="connsiteY24" fmla="*/ 64394 h 238125"/>
                <a:gd name="connsiteX25" fmla="*/ 28099 w 295275"/>
                <a:gd name="connsiteY25" fmla="*/ 62489 h 238125"/>
                <a:gd name="connsiteX26" fmla="*/ 60484 w 295275"/>
                <a:gd name="connsiteY26" fmla="*/ 104399 h 238125"/>
                <a:gd name="connsiteX27" fmla="*/ 20479 w 295275"/>
                <a:gd name="connsiteY27" fmla="*/ 85349 h 238125"/>
                <a:gd name="connsiteX28" fmla="*/ 7144 w 295275"/>
                <a:gd name="connsiteY28" fmla="*/ 82492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5275" h="238125">
                  <a:moveTo>
                    <a:pt x="7144" y="82492"/>
                  </a:moveTo>
                  <a:cubicBezTo>
                    <a:pt x="35719" y="96779"/>
                    <a:pt x="82391" y="158692"/>
                    <a:pt x="80486" y="155834"/>
                  </a:cubicBezTo>
                  <a:cubicBezTo>
                    <a:pt x="79534" y="152024"/>
                    <a:pt x="60484" y="119639"/>
                    <a:pt x="60484" y="119639"/>
                  </a:cubicBezTo>
                  <a:cubicBezTo>
                    <a:pt x="60484" y="119639"/>
                    <a:pt x="106204" y="150119"/>
                    <a:pt x="109061" y="152024"/>
                  </a:cubicBezTo>
                  <a:cubicBezTo>
                    <a:pt x="111919" y="153929"/>
                    <a:pt x="70961" y="91064"/>
                    <a:pt x="70961" y="91064"/>
                  </a:cubicBezTo>
                  <a:cubicBezTo>
                    <a:pt x="70961" y="91064"/>
                    <a:pt x="126206" y="110114"/>
                    <a:pt x="157639" y="139642"/>
                  </a:cubicBezTo>
                  <a:cubicBezTo>
                    <a:pt x="189071" y="168217"/>
                    <a:pt x="231934" y="244417"/>
                    <a:pt x="227171" y="238702"/>
                  </a:cubicBezTo>
                  <a:cubicBezTo>
                    <a:pt x="221456" y="232987"/>
                    <a:pt x="159544" y="95827"/>
                    <a:pt x="159544" y="95827"/>
                  </a:cubicBezTo>
                  <a:cubicBezTo>
                    <a:pt x="159544" y="95827"/>
                    <a:pt x="230029" y="164407"/>
                    <a:pt x="229076" y="159644"/>
                  </a:cubicBezTo>
                  <a:cubicBezTo>
                    <a:pt x="228124" y="153929"/>
                    <a:pt x="199549" y="101542"/>
                    <a:pt x="199549" y="101542"/>
                  </a:cubicBezTo>
                  <a:cubicBezTo>
                    <a:pt x="199549" y="101542"/>
                    <a:pt x="238601" y="112972"/>
                    <a:pt x="254794" y="128212"/>
                  </a:cubicBezTo>
                  <a:cubicBezTo>
                    <a:pt x="270034" y="143452"/>
                    <a:pt x="291941" y="172027"/>
                    <a:pt x="291941" y="172027"/>
                  </a:cubicBezTo>
                  <a:cubicBezTo>
                    <a:pt x="291941" y="172027"/>
                    <a:pt x="254794" y="80587"/>
                    <a:pt x="240506" y="66299"/>
                  </a:cubicBezTo>
                  <a:cubicBezTo>
                    <a:pt x="226219" y="52012"/>
                    <a:pt x="226219" y="52964"/>
                    <a:pt x="226219" y="52964"/>
                  </a:cubicBezTo>
                  <a:cubicBezTo>
                    <a:pt x="226219" y="52964"/>
                    <a:pt x="276701" y="86302"/>
                    <a:pt x="275749" y="85349"/>
                  </a:cubicBezTo>
                  <a:cubicBezTo>
                    <a:pt x="275749" y="84397"/>
                    <a:pt x="255746" y="46297"/>
                    <a:pt x="220504" y="29152"/>
                  </a:cubicBezTo>
                  <a:cubicBezTo>
                    <a:pt x="186214" y="12007"/>
                    <a:pt x="156686" y="6292"/>
                    <a:pt x="158591" y="7244"/>
                  </a:cubicBezTo>
                  <a:cubicBezTo>
                    <a:pt x="159544" y="7244"/>
                    <a:pt x="194786" y="44392"/>
                    <a:pt x="203359" y="55822"/>
                  </a:cubicBezTo>
                  <a:cubicBezTo>
                    <a:pt x="211931" y="68204"/>
                    <a:pt x="212884" y="72967"/>
                    <a:pt x="212884" y="71062"/>
                  </a:cubicBezTo>
                  <a:cubicBezTo>
                    <a:pt x="211931" y="69157"/>
                    <a:pt x="146209" y="33914"/>
                    <a:pt x="122396" y="29152"/>
                  </a:cubicBezTo>
                  <a:cubicBezTo>
                    <a:pt x="99536" y="24389"/>
                    <a:pt x="94774" y="25342"/>
                    <a:pt x="94774" y="25342"/>
                  </a:cubicBezTo>
                  <a:lnTo>
                    <a:pt x="148114" y="61537"/>
                  </a:lnTo>
                  <a:cubicBezTo>
                    <a:pt x="148114" y="61537"/>
                    <a:pt x="56674" y="39629"/>
                    <a:pt x="58579" y="40582"/>
                  </a:cubicBezTo>
                  <a:cubicBezTo>
                    <a:pt x="60484" y="40582"/>
                    <a:pt x="126206" y="87254"/>
                    <a:pt x="126206" y="87254"/>
                  </a:cubicBezTo>
                  <a:cubicBezTo>
                    <a:pt x="126206" y="87254"/>
                    <a:pt x="76676" y="67252"/>
                    <a:pt x="56674" y="64394"/>
                  </a:cubicBezTo>
                  <a:cubicBezTo>
                    <a:pt x="36671" y="61537"/>
                    <a:pt x="28099" y="62489"/>
                    <a:pt x="28099" y="62489"/>
                  </a:cubicBezTo>
                  <a:cubicBezTo>
                    <a:pt x="28099" y="62489"/>
                    <a:pt x="62389" y="106304"/>
                    <a:pt x="60484" y="104399"/>
                  </a:cubicBezTo>
                  <a:cubicBezTo>
                    <a:pt x="58579" y="102494"/>
                    <a:pt x="30004" y="86302"/>
                    <a:pt x="20479" y="85349"/>
                  </a:cubicBezTo>
                  <a:cubicBezTo>
                    <a:pt x="11906" y="80587"/>
                    <a:pt x="7144" y="82492"/>
                    <a:pt x="7144" y="82492"/>
                  </a:cubicBezTo>
                  <a:close/>
                </a:path>
              </a:pathLst>
            </a:custGeom>
            <a:solidFill>
              <a:srgbClr val="233545"/>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 xmlns:a16="http://schemas.microsoft.com/office/drawing/2014/main" id="{A6ECDC58-5034-4998-BB36-A74E06E33C57}"/>
                </a:ext>
              </a:extLst>
            </p:cNvPr>
            <p:cNvSpPr/>
            <p:nvPr/>
          </p:nvSpPr>
          <p:spPr>
            <a:xfrm>
              <a:off x="10652294" y="2079417"/>
              <a:ext cx="461622" cy="666787"/>
            </a:xfrm>
            <a:custGeom>
              <a:avLst/>
              <a:gdLst>
                <a:gd name="connsiteX0" fmla="*/ 150971 w 171450"/>
                <a:gd name="connsiteY0" fmla="*/ 190976 h 247650"/>
                <a:gd name="connsiteX1" fmla="*/ 130969 w 171450"/>
                <a:gd name="connsiteY1" fmla="*/ 212884 h 247650"/>
                <a:gd name="connsiteX2" fmla="*/ 120491 w 171450"/>
                <a:gd name="connsiteY2" fmla="*/ 219551 h 247650"/>
                <a:gd name="connsiteX3" fmla="*/ 70961 w 171450"/>
                <a:gd name="connsiteY3" fmla="*/ 228124 h 247650"/>
                <a:gd name="connsiteX4" fmla="*/ 90964 w 171450"/>
                <a:gd name="connsiteY4" fmla="*/ 243364 h 247650"/>
                <a:gd name="connsiteX5" fmla="*/ 133826 w 171450"/>
                <a:gd name="connsiteY5" fmla="*/ 223361 h 247650"/>
                <a:gd name="connsiteX6" fmla="*/ 164306 w 171450"/>
                <a:gd name="connsiteY6" fmla="*/ 198596 h 247650"/>
                <a:gd name="connsiteX7" fmla="*/ 167164 w 171450"/>
                <a:gd name="connsiteY7" fmla="*/ 186214 h 247650"/>
                <a:gd name="connsiteX8" fmla="*/ 143351 w 171450"/>
                <a:gd name="connsiteY8" fmla="*/ 17621 h 247650"/>
                <a:gd name="connsiteX9" fmla="*/ 45244 w 171450"/>
                <a:gd name="connsiteY9" fmla="*/ 19526 h 247650"/>
                <a:gd name="connsiteX10" fmla="*/ 44291 w 171450"/>
                <a:gd name="connsiteY10" fmla="*/ 19526 h 247650"/>
                <a:gd name="connsiteX11" fmla="*/ 115729 w 171450"/>
                <a:gd name="connsiteY11" fmla="*/ 42386 h 247650"/>
                <a:gd name="connsiteX12" fmla="*/ 7144 w 171450"/>
                <a:gd name="connsiteY12" fmla="*/ 7144 h 247650"/>
                <a:gd name="connsiteX13" fmla="*/ 9049 w 171450"/>
                <a:gd name="connsiteY13" fmla="*/ 21431 h 247650"/>
                <a:gd name="connsiteX14" fmla="*/ 9049 w 171450"/>
                <a:gd name="connsiteY14" fmla="*/ 21431 h 247650"/>
                <a:gd name="connsiteX15" fmla="*/ 35719 w 171450"/>
                <a:gd name="connsiteY15" fmla="*/ 43339 h 247650"/>
                <a:gd name="connsiteX16" fmla="*/ 52864 w 171450"/>
                <a:gd name="connsiteY16" fmla="*/ 50959 h 247650"/>
                <a:gd name="connsiteX17" fmla="*/ 129064 w 171450"/>
                <a:gd name="connsiteY17" fmla="*/ 44291 h 247650"/>
                <a:gd name="connsiteX18" fmla="*/ 84296 w 171450"/>
                <a:gd name="connsiteY18" fmla="*/ 33814 h 247650"/>
                <a:gd name="connsiteX19" fmla="*/ 100489 w 171450"/>
                <a:gd name="connsiteY19" fmla="*/ 34766 h 247650"/>
                <a:gd name="connsiteX20" fmla="*/ 139541 w 171450"/>
                <a:gd name="connsiteY20" fmla="*/ 28099 h 247650"/>
                <a:gd name="connsiteX21" fmla="*/ 158591 w 171450"/>
                <a:gd name="connsiteY21" fmla="*/ 155734 h 247650"/>
                <a:gd name="connsiteX22" fmla="*/ 150971 w 171450"/>
                <a:gd name="connsiteY22" fmla="*/ 190976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1450" h="247650">
                  <a:moveTo>
                    <a:pt x="150971" y="190976"/>
                  </a:moveTo>
                  <a:cubicBezTo>
                    <a:pt x="146209" y="199549"/>
                    <a:pt x="139541" y="206216"/>
                    <a:pt x="130969" y="212884"/>
                  </a:cubicBezTo>
                  <a:cubicBezTo>
                    <a:pt x="128111" y="215741"/>
                    <a:pt x="124301" y="217646"/>
                    <a:pt x="120491" y="219551"/>
                  </a:cubicBezTo>
                  <a:cubicBezTo>
                    <a:pt x="107156" y="228124"/>
                    <a:pt x="88106" y="230029"/>
                    <a:pt x="70961" y="228124"/>
                  </a:cubicBezTo>
                  <a:cubicBezTo>
                    <a:pt x="79534" y="237649"/>
                    <a:pt x="87154" y="243364"/>
                    <a:pt x="90964" y="243364"/>
                  </a:cubicBezTo>
                  <a:cubicBezTo>
                    <a:pt x="106204" y="238601"/>
                    <a:pt x="120491" y="231934"/>
                    <a:pt x="133826" y="223361"/>
                  </a:cubicBezTo>
                  <a:cubicBezTo>
                    <a:pt x="145256" y="215741"/>
                    <a:pt x="154781" y="208121"/>
                    <a:pt x="164306" y="198596"/>
                  </a:cubicBezTo>
                  <a:cubicBezTo>
                    <a:pt x="165259" y="194786"/>
                    <a:pt x="166211" y="190024"/>
                    <a:pt x="167164" y="186214"/>
                  </a:cubicBezTo>
                  <a:cubicBezTo>
                    <a:pt x="174784" y="147161"/>
                    <a:pt x="170974" y="70009"/>
                    <a:pt x="143351" y="17621"/>
                  </a:cubicBezTo>
                  <a:cubicBezTo>
                    <a:pt x="129064" y="23336"/>
                    <a:pt x="86201" y="37624"/>
                    <a:pt x="45244" y="19526"/>
                  </a:cubicBezTo>
                  <a:cubicBezTo>
                    <a:pt x="45244" y="19526"/>
                    <a:pt x="44291" y="19526"/>
                    <a:pt x="44291" y="19526"/>
                  </a:cubicBezTo>
                  <a:cubicBezTo>
                    <a:pt x="78581" y="44291"/>
                    <a:pt x="115729" y="42386"/>
                    <a:pt x="115729" y="42386"/>
                  </a:cubicBezTo>
                  <a:cubicBezTo>
                    <a:pt x="68104" y="51911"/>
                    <a:pt x="38576" y="39529"/>
                    <a:pt x="7144" y="7144"/>
                  </a:cubicBezTo>
                  <a:cubicBezTo>
                    <a:pt x="7144" y="11906"/>
                    <a:pt x="8096" y="16669"/>
                    <a:pt x="9049" y="21431"/>
                  </a:cubicBezTo>
                  <a:cubicBezTo>
                    <a:pt x="9049" y="21431"/>
                    <a:pt x="9049" y="21431"/>
                    <a:pt x="9049" y="21431"/>
                  </a:cubicBezTo>
                  <a:cubicBezTo>
                    <a:pt x="20479" y="31909"/>
                    <a:pt x="16669" y="32861"/>
                    <a:pt x="35719" y="43339"/>
                  </a:cubicBezTo>
                  <a:cubicBezTo>
                    <a:pt x="41434" y="46196"/>
                    <a:pt x="47149" y="49054"/>
                    <a:pt x="52864" y="50959"/>
                  </a:cubicBezTo>
                  <a:cubicBezTo>
                    <a:pt x="89059" y="62389"/>
                    <a:pt x="127159" y="44291"/>
                    <a:pt x="129064" y="44291"/>
                  </a:cubicBezTo>
                  <a:cubicBezTo>
                    <a:pt x="130969" y="44291"/>
                    <a:pt x="86201" y="34766"/>
                    <a:pt x="84296" y="33814"/>
                  </a:cubicBezTo>
                  <a:cubicBezTo>
                    <a:pt x="81439" y="33814"/>
                    <a:pt x="88106" y="33814"/>
                    <a:pt x="100489" y="34766"/>
                  </a:cubicBezTo>
                  <a:cubicBezTo>
                    <a:pt x="112871" y="35719"/>
                    <a:pt x="139541" y="28099"/>
                    <a:pt x="139541" y="28099"/>
                  </a:cubicBezTo>
                  <a:cubicBezTo>
                    <a:pt x="139541" y="28099"/>
                    <a:pt x="157639" y="124301"/>
                    <a:pt x="158591" y="155734"/>
                  </a:cubicBezTo>
                  <a:cubicBezTo>
                    <a:pt x="160496" y="168116"/>
                    <a:pt x="156686" y="180499"/>
                    <a:pt x="150971" y="190976"/>
                  </a:cubicBezTo>
                  <a:close/>
                </a:path>
              </a:pathLst>
            </a:custGeom>
            <a:solidFill>
              <a:srgbClr val="D8BCC4"/>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5E3D433F-FBDD-41C3-B7E7-12435358C12B}"/>
                </a:ext>
              </a:extLst>
            </p:cNvPr>
            <p:cNvSpPr/>
            <p:nvPr/>
          </p:nvSpPr>
          <p:spPr>
            <a:xfrm>
              <a:off x="10749747" y="2135837"/>
              <a:ext cx="333393" cy="179520"/>
            </a:xfrm>
            <a:custGeom>
              <a:avLst/>
              <a:gdLst>
                <a:gd name="connsiteX0" fmla="*/ 13811 w 123825"/>
                <a:gd name="connsiteY0" fmla="*/ 51911 h 66675"/>
                <a:gd name="connsiteX1" fmla="*/ 7144 w 123825"/>
                <a:gd name="connsiteY1" fmla="*/ 30956 h 66675"/>
                <a:gd name="connsiteX2" fmla="*/ 113824 w 123825"/>
                <a:gd name="connsiteY2" fmla="*/ 7144 h 66675"/>
                <a:gd name="connsiteX3" fmla="*/ 116681 w 123825"/>
                <a:gd name="connsiteY3" fmla="*/ 13811 h 66675"/>
                <a:gd name="connsiteX4" fmla="*/ 20479 w 123825"/>
                <a:gd name="connsiteY4" fmla="*/ 66199 h 66675"/>
                <a:gd name="connsiteX5" fmla="*/ 13811 w 123825"/>
                <a:gd name="connsiteY5" fmla="*/ 5191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5" h="66675">
                  <a:moveTo>
                    <a:pt x="13811" y="51911"/>
                  </a:moveTo>
                  <a:cubicBezTo>
                    <a:pt x="10001" y="44291"/>
                    <a:pt x="7144" y="37624"/>
                    <a:pt x="7144" y="30956"/>
                  </a:cubicBezTo>
                  <a:lnTo>
                    <a:pt x="113824" y="7144"/>
                  </a:lnTo>
                  <a:lnTo>
                    <a:pt x="116681" y="13811"/>
                  </a:lnTo>
                  <a:cubicBezTo>
                    <a:pt x="82391" y="25241"/>
                    <a:pt x="26194" y="26194"/>
                    <a:pt x="20479" y="66199"/>
                  </a:cubicBezTo>
                  <a:lnTo>
                    <a:pt x="13811" y="51911"/>
                  </a:lnTo>
                  <a:close/>
                </a:path>
              </a:pathLst>
            </a:custGeom>
            <a:solidFill>
              <a:srgbClr val="213444"/>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324B35D7-F423-4385-8280-1DF32B0F3F23}"/>
                </a:ext>
              </a:extLst>
            </p:cNvPr>
            <p:cNvSpPr/>
            <p:nvPr/>
          </p:nvSpPr>
          <p:spPr>
            <a:xfrm>
              <a:off x="10883105" y="2071725"/>
              <a:ext cx="153874" cy="76937"/>
            </a:xfrm>
            <a:custGeom>
              <a:avLst/>
              <a:gdLst>
                <a:gd name="connsiteX0" fmla="*/ 7144 w 57150"/>
                <a:gd name="connsiteY0" fmla="*/ 19526 h 28575"/>
                <a:gd name="connsiteX1" fmla="*/ 57626 w 57150"/>
                <a:gd name="connsiteY1" fmla="*/ 18574 h 28575"/>
                <a:gd name="connsiteX2" fmla="*/ 50959 w 57150"/>
                <a:gd name="connsiteY2" fmla="*/ 7144 h 28575"/>
                <a:gd name="connsiteX3" fmla="*/ 7144 w 57150"/>
                <a:gd name="connsiteY3" fmla="*/ 19526 h 28575"/>
              </a:gdLst>
              <a:ahLst/>
              <a:cxnLst>
                <a:cxn ang="0">
                  <a:pos x="connsiteX0" y="connsiteY0"/>
                </a:cxn>
                <a:cxn ang="0">
                  <a:pos x="connsiteX1" y="connsiteY1"/>
                </a:cxn>
                <a:cxn ang="0">
                  <a:pos x="connsiteX2" y="connsiteY2"/>
                </a:cxn>
                <a:cxn ang="0">
                  <a:pos x="connsiteX3" y="connsiteY3"/>
                </a:cxn>
              </a:cxnLst>
              <a:rect l="l" t="t" r="r" b="b"/>
              <a:pathLst>
                <a:path w="57150" h="28575">
                  <a:moveTo>
                    <a:pt x="7144" y="19526"/>
                  </a:moveTo>
                  <a:cubicBezTo>
                    <a:pt x="29051" y="24289"/>
                    <a:pt x="48101" y="20479"/>
                    <a:pt x="57626" y="18574"/>
                  </a:cubicBezTo>
                  <a:cubicBezTo>
                    <a:pt x="55721" y="14764"/>
                    <a:pt x="53816" y="10954"/>
                    <a:pt x="50959" y="7144"/>
                  </a:cubicBezTo>
                  <a:cubicBezTo>
                    <a:pt x="37624" y="12859"/>
                    <a:pt x="22384" y="16669"/>
                    <a:pt x="7144" y="19526"/>
                  </a:cubicBezTo>
                  <a:close/>
                </a:path>
              </a:pathLst>
            </a:custGeom>
            <a:solidFill>
              <a:srgbClr val="D8BCC4"/>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E9861469-5867-4293-9516-2B074C24377F}"/>
                </a:ext>
              </a:extLst>
            </p:cNvPr>
            <p:cNvSpPr/>
            <p:nvPr/>
          </p:nvSpPr>
          <p:spPr>
            <a:xfrm>
              <a:off x="10072702" y="4897875"/>
              <a:ext cx="230811" cy="743724"/>
            </a:xfrm>
            <a:custGeom>
              <a:avLst/>
              <a:gdLst>
                <a:gd name="connsiteX0" fmla="*/ 85249 w 85725"/>
                <a:gd name="connsiteY0" fmla="*/ 259556 h 276225"/>
                <a:gd name="connsiteX1" fmla="*/ 49054 w 85725"/>
                <a:gd name="connsiteY1" fmla="*/ 78581 h 276225"/>
                <a:gd name="connsiteX2" fmla="*/ 28099 w 85725"/>
                <a:gd name="connsiteY2" fmla="*/ 7144 h 276225"/>
                <a:gd name="connsiteX3" fmla="*/ 7144 w 85725"/>
                <a:gd name="connsiteY3" fmla="*/ 11906 h 276225"/>
                <a:gd name="connsiteX4" fmla="*/ 8096 w 85725"/>
                <a:gd name="connsiteY4" fmla="*/ 15716 h 276225"/>
                <a:gd name="connsiteX5" fmla="*/ 43339 w 85725"/>
                <a:gd name="connsiteY5" fmla="*/ 227171 h 276225"/>
                <a:gd name="connsiteX6" fmla="*/ 51911 w 85725"/>
                <a:gd name="connsiteY6" fmla="*/ 270034 h 276225"/>
                <a:gd name="connsiteX7" fmla="*/ 79534 w 85725"/>
                <a:gd name="connsiteY7" fmla="*/ 262414 h 276225"/>
                <a:gd name="connsiteX8" fmla="*/ 85249 w 85725"/>
                <a:gd name="connsiteY8" fmla="*/ 25955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76225">
                  <a:moveTo>
                    <a:pt x="85249" y="259556"/>
                  </a:moveTo>
                  <a:cubicBezTo>
                    <a:pt x="85249" y="259556"/>
                    <a:pt x="68104" y="128111"/>
                    <a:pt x="49054" y="78581"/>
                  </a:cubicBezTo>
                  <a:cubicBezTo>
                    <a:pt x="41434" y="60484"/>
                    <a:pt x="34766" y="33814"/>
                    <a:pt x="28099" y="7144"/>
                  </a:cubicBezTo>
                  <a:lnTo>
                    <a:pt x="7144" y="11906"/>
                  </a:lnTo>
                  <a:cubicBezTo>
                    <a:pt x="7144" y="12859"/>
                    <a:pt x="7144" y="13811"/>
                    <a:pt x="8096" y="15716"/>
                  </a:cubicBezTo>
                  <a:cubicBezTo>
                    <a:pt x="19526" y="93821"/>
                    <a:pt x="35719" y="201454"/>
                    <a:pt x="43339" y="227171"/>
                  </a:cubicBezTo>
                  <a:cubicBezTo>
                    <a:pt x="49054" y="245269"/>
                    <a:pt x="50006" y="259556"/>
                    <a:pt x="51911" y="270034"/>
                  </a:cubicBezTo>
                  <a:cubicBezTo>
                    <a:pt x="63341" y="267176"/>
                    <a:pt x="72866" y="263366"/>
                    <a:pt x="79534" y="262414"/>
                  </a:cubicBezTo>
                  <a:cubicBezTo>
                    <a:pt x="82391" y="259556"/>
                    <a:pt x="84296" y="259556"/>
                    <a:pt x="85249" y="259556"/>
                  </a:cubicBezTo>
                  <a:close/>
                </a:path>
              </a:pathLst>
            </a:custGeom>
            <a:solidFill>
              <a:srgbClr val="0B1016"/>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2F49A802-3273-43DD-9119-2B58DFFDC601}"/>
                </a:ext>
              </a:extLst>
            </p:cNvPr>
            <p:cNvSpPr/>
            <p:nvPr/>
          </p:nvSpPr>
          <p:spPr>
            <a:xfrm>
              <a:off x="10041927" y="4279814"/>
              <a:ext cx="1282282" cy="333393"/>
            </a:xfrm>
            <a:custGeom>
              <a:avLst/>
              <a:gdLst>
                <a:gd name="connsiteX0" fmla="*/ 209074 w 476250"/>
                <a:gd name="connsiteY0" fmla="*/ 34766 h 123825"/>
                <a:gd name="connsiteX1" fmla="*/ 48101 w 476250"/>
                <a:gd name="connsiteY1" fmla="*/ 81439 h 123825"/>
                <a:gd name="connsiteX2" fmla="*/ 7144 w 476250"/>
                <a:gd name="connsiteY2" fmla="*/ 98584 h 123825"/>
                <a:gd name="connsiteX3" fmla="*/ 7144 w 476250"/>
                <a:gd name="connsiteY3" fmla="*/ 124301 h 123825"/>
                <a:gd name="connsiteX4" fmla="*/ 197644 w 476250"/>
                <a:gd name="connsiteY4" fmla="*/ 60484 h 123825"/>
                <a:gd name="connsiteX5" fmla="*/ 364331 w 476250"/>
                <a:gd name="connsiteY5" fmla="*/ 70961 h 123825"/>
                <a:gd name="connsiteX6" fmla="*/ 470059 w 476250"/>
                <a:gd name="connsiteY6" fmla="*/ 7144 h 123825"/>
                <a:gd name="connsiteX7" fmla="*/ 413861 w 476250"/>
                <a:gd name="connsiteY7" fmla="*/ 31909 h 123825"/>
                <a:gd name="connsiteX8" fmla="*/ 395764 w 476250"/>
                <a:gd name="connsiteY8" fmla="*/ 39529 h 123825"/>
                <a:gd name="connsiteX9" fmla="*/ 209074 w 476250"/>
                <a:gd name="connsiteY9" fmla="*/ 3476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250" h="123825">
                  <a:moveTo>
                    <a:pt x="209074" y="34766"/>
                  </a:moveTo>
                  <a:cubicBezTo>
                    <a:pt x="162401" y="44291"/>
                    <a:pt x="108109" y="58579"/>
                    <a:pt x="48101" y="81439"/>
                  </a:cubicBezTo>
                  <a:cubicBezTo>
                    <a:pt x="33814" y="87154"/>
                    <a:pt x="20479" y="92869"/>
                    <a:pt x="7144" y="98584"/>
                  </a:cubicBezTo>
                  <a:lnTo>
                    <a:pt x="7144" y="124301"/>
                  </a:lnTo>
                  <a:cubicBezTo>
                    <a:pt x="66199" y="104299"/>
                    <a:pt x="194786" y="60484"/>
                    <a:pt x="197644" y="60484"/>
                  </a:cubicBezTo>
                  <a:cubicBezTo>
                    <a:pt x="201454" y="60484"/>
                    <a:pt x="290989" y="83344"/>
                    <a:pt x="364331" y="70961"/>
                  </a:cubicBezTo>
                  <a:cubicBezTo>
                    <a:pt x="437674" y="59531"/>
                    <a:pt x="470059" y="7144"/>
                    <a:pt x="470059" y="7144"/>
                  </a:cubicBezTo>
                  <a:cubicBezTo>
                    <a:pt x="470059" y="7144"/>
                    <a:pt x="468154" y="10001"/>
                    <a:pt x="413861" y="31909"/>
                  </a:cubicBezTo>
                  <a:cubicBezTo>
                    <a:pt x="408146" y="33814"/>
                    <a:pt x="402431" y="36671"/>
                    <a:pt x="395764" y="39529"/>
                  </a:cubicBezTo>
                  <a:cubicBezTo>
                    <a:pt x="323374" y="68104"/>
                    <a:pt x="209074" y="34766"/>
                    <a:pt x="209074" y="34766"/>
                  </a:cubicBezTo>
                  <a:close/>
                </a:path>
              </a:pathLst>
            </a:custGeom>
            <a:solidFill>
              <a:srgbClr val="0F141B"/>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B23D8731-A3CE-4BF2-9A2A-8A654CEA128C}"/>
                </a:ext>
              </a:extLst>
            </p:cNvPr>
            <p:cNvSpPr/>
            <p:nvPr/>
          </p:nvSpPr>
          <p:spPr>
            <a:xfrm>
              <a:off x="10687339" y="2169178"/>
              <a:ext cx="128228" cy="282102"/>
            </a:xfrm>
            <a:custGeom>
              <a:avLst/>
              <a:gdLst>
                <a:gd name="connsiteX0" fmla="*/ 14131 w 47625"/>
                <a:gd name="connsiteY0" fmla="*/ 7144 h 104775"/>
                <a:gd name="connsiteX1" fmla="*/ 38896 w 47625"/>
                <a:gd name="connsiteY1" fmla="*/ 101441 h 104775"/>
                <a:gd name="connsiteX2" fmla="*/ 14131 w 47625"/>
                <a:gd name="connsiteY2" fmla="*/ 7144 h 104775"/>
                <a:gd name="connsiteX3" fmla="*/ 14131 w 47625"/>
                <a:gd name="connsiteY3" fmla="*/ 7144 h 104775"/>
                <a:gd name="connsiteX4" fmla="*/ 16036 w 47625"/>
                <a:gd name="connsiteY4" fmla="*/ 12859 h 104775"/>
                <a:gd name="connsiteX5" fmla="*/ 38896 w 47625"/>
                <a:gd name="connsiteY5" fmla="*/ 95726 h 104775"/>
                <a:gd name="connsiteX6" fmla="*/ 16036 w 47625"/>
                <a:gd name="connsiteY6" fmla="*/ 12859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104775">
                  <a:moveTo>
                    <a:pt x="14131" y="7144"/>
                  </a:moveTo>
                  <a:cubicBezTo>
                    <a:pt x="42706" y="7144"/>
                    <a:pt x="58898" y="101441"/>
                    <a:pt x="38896" y="101441"/>
                  </a:cubicBezTo>
                  <a:cubicBezTo>
                    <a:pt x="18893" y="102394"/>
                    <a:pt x="-4919" y="7144"/>
                    <a:pt x="14131" y="7144"/>
                  </a:cubicBezTo>
                  <a:lnTo>
                    <a:pt x="14131" y="7144"/>
                  </a:lnTo>
                  <a:close/>
                  <a:moveTo>
                    <a:pt x="16036" y="12859"/>
                  </a:moveTo>
                  <a:cubicBezTo>
                    <a:pt x="3653" y="12859"/>
                    <a:pt x="25561" y="95726"/>
                    <a:pt x="38896" y="95726"/>
                  </a:cubicBezTo>
                  <a:cubicBezTo>
                    <a:pt x="52231" y="95726"/>
                    <a:pt x="34133" y="12859"/>
                    <a:pt x="16036" y="12859"/>
                  </a:cubicBezTo>
                  <a:close/>
                </a:path>
              </a:pathLst>
            </a:custGeom>
            <a:solidFill>
              <a:srgbClr val="213444"/>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EA376696-D3A3-48F1-ABAC-3847EE38CC06}"/>
                </a:ext>
              </a:extLst>
            </p:cNvPr>
            <p:cNvSpPr/>
            <p:nvPr/>
          </p:nvSpPr>
          <p:spPr>
            <a:xfrm>
              <a:off x="10699334" y="2182000"/>
              <a:ext cx="102583" cy="256456"/>
            </a:xfrm>
            <a:custGeom>
              <a:avLst/>
              <a:gdLst>
                <a:gd name="connsiteX0" fmla="*/ 38250 w 38100"/>
                <a:gd name="connsiteY0" fmla="*/ 72866 h 95250"/>
                <a:gd name="connsiteX1" fmla="*/ 20153 w 38100"/>
                <a:gd name="connsiteY1" fmla="*/ 13811 h 95250"/>
                <a:gd name="connsiteX2" fmla="*/ 10628 w 38100"/>
                <a:gd name="connsiteY2" fmla="*/ 7144 h 95250"/>
                <a:gd name="connsiteX3" fmla="*/ 14438 w 38100"/>
                <a:gd name="connsiteY3" fmla="*/ 55721 h 95250"/>
                <a:gd name="connsiteX4" fmla="*/ 33488 w 38100"/>
                <a:gd name="connsiteY4" fmla="*/ 90011 h 95250"/>
                <a:gd name="connsiteX5" fmla="*/ 38250 w 38100"/>
                <a:gd name="connsiteY5" fmla="*/ 76676 h 95250"/>
                <a:gd name="connsiteX6" fmla="*/ 38250 w 38100"/>
                <a:gd name="connsiteY6" fmla="*/ 7286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95250">
                  <a:moveTo>
                    <a:pt x="38250" y="72866"/>
                  </a:moveTo>
                  <a:cubicBezTo>
                    <a:pt x="37298" y="54769"/>
                    <a:pt x="29678" y="26194"/>
                    <a:pt x="20153" y="13811"/>
                  </a:cubicBezTo>
                  <a:cubicBezTo>
                    <a:pt x="17295" y="10001"/>
                    <a:pt x="13485" y="7144"/>
                    <a:pt x="10628" y="7144"/>
                  </a:cubicBezTo>
                  <a:cubicBezTo>
                    <a:pt x="3960" y="7144"/>
                    <a:pt x="7770" y="32861"/>
                    <a:pt x="14438" y="55721"/>
                  </a:cubicBezTo>
                  <a:cubicBezTo>
                    <a:pt x="20153" y="73819"/>
                    <a:pt x="27773" y="90011"/>
                    <a:pt x="33488" y="90011"/>
                  </a:cubicBezTo>
                  <a:cubicBezTo>
                    <a:pt x="37298" y="90011"/>
                    <a:pt x="38250" y="84296"/>
                    <a:pt x="38250" y="76676"/>
                  </a:cubicBezTo>
                  <a:cubicBezTo>
                    <a:pt x="39203" y="75724"/>
                    <a:pt x="39203" y="74771"/>
                    <a:pt x="38250" y="72866"/>
                  </a:cubicBezTo>
                  <a:close/>
                </a:path>
              </a:pathLst>
            </a:custGeom>
            <a:solidFill>
              <a:srgbClr val="CDD7E7"/>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5B97F2C4-57AE-4C88-AD5F-05CB68A69E56}"/>
                </a:ext>
              </a:extLst>
            </p:cNvPr>
            <p:cNvSpPr/>
            <p:nvPr/>
          </p:nvSpPr>
          <p:spPr>
            <a:xfrm>
              <a:off x="10609495" y="2428198"/>
              <a:ext cx="153874" cy="51291"/>
            </a:xfrm>
            <a:custGeom>
              <a:avLst/>
              <a:gdLst>
                <a:gd name="connsiteX0" fmla="*/ 41137 w 57150"/>
                <a:gd name="connsiteY0" fmla="*/ 19526 h 19050"/>
                <a:gd name="connsiteX1" fmla="*/ 54472 w 57150"/>
                <a:gd name="connsiteY1" fmla="*/ 12859 h 19050"/>
                <a:gd name="connsiteX2" fmla="*/ 7800 w 57150"/>
                <a:gd name="connsiteY2" fmla="*/ 7144 h 19050"/>
                <a:gd name="connsiteX3" fmla="*/ 41137 w 57150"/>
                <a:gd name="connsiteY3" fmla="*/ 19526 h 19050"/>
              </a:gdLst>
              <a:ahLst/>
              <a:cxnLst>
                <a:cxn ang="0">
                  <a:pos x="connsiteX0" y="connsiteY0"/>
                </a:cxn>
                <a:cxn ang="0">
                  <a:pos x="connsiteX1" y="connsiteY1"/>
                </a:cxn>
                <a:cxn ang="0">
                  <a:pos x="connsiteX2" y="connsiteY2"/>
                </a:cxn>
                <a:cxn ang="0">
                  <a:pos x="connsiteX3" y="connsiteY3"/>
                </a:cxn>
              </a:cxnLst>
              <a:rect l="l" t="t" r="r" b="b"/>
              <a:pathLst>
                <a:path w="57150" h="19050">
                  <a:moveTo>
                    <a:pt x="41137" y="19526"/>
                  </a:moveTo>
                  <a:cubicBezTo>
                    <a:pt x="47805" y="21431"/>
                    <a:pt x="52568" y="14764"/>
                    <a:pt x="54472" y="12859"/>
                  </a:cubicBezTo>
                  <a:cubicBezTo>
                    <a:pt x="54472" y="12859"/>
                    <a:pt x="18278" y="9049"/>
                    <a:pt x="7800" y="7144"/>
                  </a:cubicBezTo>
                  <a:cubicBezTo>
                    <a:pt x="2085" y="22384"/>
                    <a:pt x="35422" y="18574"/>
                    <a:pt x="41137" y="19526"/>
                  </a:cubicBezTo>
                  <a:close/>
                </a:path>
              </a:pathLst>
            </a:custGeom>
            <a:solidFill>
              <a:srgbClr val="D4AEB3"/>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264319E5-EAB0-431A-93AD-4B0AF5AA19F9}"/>
                </a:ext>
              </a:extLst>
            </p:cNvPr>
            <p:cNvSpPr/>
            <p:nvPr/>
          </p:nvSpPr>
          <p:spPr>
            <a:xfrm>
              <a:off x="5268452" y="2030692"/>
              <a:ext cx="179520" cy="282102"/>
            </a:xfrm>
            <a:custGeom>
              <a:avLst/>
              <a:gdLst>
                <a:gd name="connsiteX0" fmla="*/ 7449 w 66675"/>
                <a:gd name="connsiteY0" fmla="*/ 88106 h 104775"/>
                <a:gd name="connsiteX1" fmla="*/ 11259 w 66675"/>
                <a:gd name="connsiteY1" fmla="*/ 100489 h 104775"/>
                <a:gd name="connsiteX2" fmla="*/ 56026 w 66675"/>
                <a:gd name="connsiteY2" fmla="*/ 96679 h 104775"/>
                <a:gd name="connsiteX3" fmla="*/ 65551 w 66675"/>
                <a:gd name="connsiteY3" fmla="*/ 85249 h 104775"/>
                <a:gd name="connsiteX4" fmla="*/ 50311 w 66675"/>
                <a:gd name="connsiteY4" fmla="*/ 68104 h 104775"/>
                <a:gd name="connsiteX5" fmla="*/ 40786 w 66675"/>
                <a:gd name="connsiteY5" fmla="*/ 7144 h 104775"/>
                <a:gd name="connsiteX6" fmla="*/ 44596 w 66675"/>
                <a:gd name="connsiteY6" fmla="*/ 74771 h 104775"/>
                <a:gd name="connsiteX7" fmla="*/ 55074 w 66675"/>
                <a:gd name="connsiteY7" fmla="*/ 88106 h 104775"/>
                <a:gd name="connsiteX8" fmla="*/ 18879 w 66675"/>
                <a:gd name="connsiteY8" fmla="*/ 93821 h 104775"/>
                <a:gd name="connsiteX9" fmla="*/ 11259 w 66675"/>
                <a:gd name="connsiteY9" fmla="*/ 88106 h 104775"/>
                <a:gd name="connsiteX10" fmla="*/ 10306 w 66675"/>
                <a:gd name="connsiteY10" fmla="*/ 73819 h 104775"/>
                <a:gd name="connsiteX11" fmla="*/ 7449 w 66675"/>
                <a:gd name="connsiteY11" fmla="*/ 8810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75" h="104775">
                  <a:moveTo>
                    <a:pt x="7449" y="88106"/>
                  </a:moveTo>
                  <a:cubicBezTo>
                    <a:pt x="7449" y="88106"/>
                    <a:pt x="5543" y="100489"/>
                    <a:pt x="11259" y="100489"/>
                  </a:cubicBezTo>
                  <a:cubicBezTo>
                    <a:pt x="16974" y="100489"/>
                    <a:pt x="52216" y="98584"/>
                    <a:pt x="56026" y="96679"/>
                  </a:cubicBezTo>
                  <a:cubicBezTo>
                    <a:pt x="58884" y="94774"/>
                    <a:pt x="66504" y="87154"/>
                    <a:pt x="65551" y="85249"/>
                  </a:cubicBezTo>
                  <a:cubicBezTo>
                    <a:pt x="64599" y="84296"/>
                    <a:pt x="51264" y="70009"/>
                    <a:pt x="50311" y="68104"/>
                  </a:cubicBezTo>
                  <a:cubicBezTo>
                    <a:pt x="49359" y="65246"/>
                    <a:pt x="40786" y="7144"/>
                    <a:pt x="40786" y="7144"/>
                  </a:cubicBezTo>
                  <a:lnTo>
                    <a:pt x="44596" y="74771"/>
                  </a:lnTo>
                  <a:cubicBezTo>
                    <a:pt x="44596" y="74771"/>
                    <a:pt x="56026" y="86201"/>
                    <a:pt x="55074" y="88106"/>
                  </a:cubicBezTo>
                  <a:cubicBezTo>
                    <a:pt x="54121" y="90011"/>
                    <a:pt x="25546" y="93821"/>
                    <a:pt x="18879" y="93821"/>
                  </a:cubicBezTo>
                  <a:cubicBezTo>
                    <a:pt x="13164" y="93821"/>
                    <a:pt x="11259" y="90011"/>
                    <a:pt x="11259" y="88106"/>
                  </a:cubicBezTo>
                  <a:cubicBezTo>
                    <a:pt x="11259" y="86201"/>
                    <a:pt x="11259" y="72866"/>
                    <a:pt x="10306" y="73819"/>
                  </a:cubicBezTo>
                  <a:cubicBezTo>
                    <a:pt x="10306" y="76676"/>
                    <a:pt x="7449" y="88106"/>
                    <a:pt x="7449" y="88106"/>
                  </a:cubicBezTo>
                  <a:close/>
                </a:path>
              </a:pathLst>
            </a:custGeom>
            <a:solidFill>
              <a:srgbClr val="D4AEB3"/>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5F4EC58B-6EA8-4CFF-825E-B28B6CB9F138}"/>
                </a:ext>
              </a:extLst>
            </p:cNvPr>
            <p:cNvSpPr/>
            <p:nvPr/>
          </p:nvSpPr>
          <p:spPr>
            <a:xfrm>
              <a:off x="3441981" y="1002300"/>
              <a:ext cx="153874" cy="205165"/>
            </a:xfrm>
            <a:custGeom>
              <a:avLst/>
              <a:gdLst>
                <a:gd name="connsiteX0" fmla="*/ 8587 w 57150"/>
                <a:gd name="connsiteY0" fmla="*/ 58579 h 76200"/>
                <a:gd name="connsiteX1" fmla="*/ 9539 w 57150"/>
                <a:gd name="connsiteY1" fmla="*/ 68104 h 76200"/>
                <a:gd name="connsiteX2" fmla="*/ 41924 w 57150"/>
                <a:gd name="connsiteY2" fmla="*/ 73819 h 76200"/>
                <a:gd name="connsiteX3" fmla="*/ 50497 w 57150"/>
                <a:gd name="connsiteY3" fmla="*/ 68104 h 76200"/>
                <a:gd name="connsiteX4" fmla="*/ 42877 w 57150"/>
                <a:gd name="connsiteY4" fmla="*/ 52864 h 76200"/>
                <a:gd name="connsiteX5" fmla="*/ 47639 w 57150"/>
                <a:gd name="connsiteY5" fmla="*/ 7144 h 76200"/>
                <a:gd name="connsiteX6" fmla="*/ 38114 w 57150"/>
                <a:gd name="connsiteY6" fmla="*/ 56674 h 76200"/>
                <a:gd name="connsiteX7" fmla="*/ 42877 w 57150"/>
                <a:gd name="connsiteY7" fmla="*/ 68104 h 76200"/>
                <a:gd name="connsiteX8" fmla="*/ 16207 w 57150"/>
                <a:gd name="connsiteY8" fmla="*/ 66199 h 76200"/>
                <a:gd name="connsiteX9" fmla="*/ 11444 w 57150"/>
                <a:gd name="connsiteY9" fmla="*/ 61436 h 76200"/>
                <a:gd name="connsiteX10" fmla="*/ 13349 w 57150"/>
                <a:gd name="connsiteY10" fmla="*/ 50959 h 76200"/>
                <a:gd name="connsiteX11" fmla="*/ 8587 w 57150"/>
                <a:gd name="connsiteY11" fmla="*/ 5857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 h="76200">
                  <a:moveTo>
                    <a:pt x="8587" y="58579"/>
                  </a:moveTo>
                  <a:cubicBezTo>
                    <a:pt x="8587" y="58579"/>
                    <a:pt x="4777" y="67151"/>
                    <a:pt x="9539" y="68104"/>
                  </a:cubicBezTo>
                  <a:cubicBezTo>
                    <a:pt x="14302" y="69056"/>
                    <a:pt x="39067" y="73819"/>
                    <a:pt x="41924" y="73819"/>
                  </a:cubicBezTo>
                  <a:cubicBezTo>
                    <a:pt x="44782" y="72866"/>
                    <a:pt x="51449" y="69056"/>
                    <a:pt x="50497" y="68104"/>
                  </a:cubicBezTo>
                  <a:cubicBezTo>
                    <a:pt x="50497" y="67151"/>
                    <a:pt x="42877" y="54769"/>
                    <a:pt x="42877" y="52864"/>
                  </a:cubicBezTo>
                  <a:cubicBezTo>
                    <a:pt x="42877" y="50959"/>
                    <a:pt x="47639" y="7144"/>
                    <a:pt x="47639" y="7144"/>
                  </a:cubicBezTo>
                  <a:lnTo>
                    <a:pt x="38114" y="56674"/>
                  </a:lnTo>
                  <a:cubicBezTo>
                    <a:pt x="38114" y="56674"/>
                    <a:pt x="43829" y="67151"/>
                    <a:pt x="42877" y="68104"/>
                  </a:cubicBezTo>
                  <a:cubicBezTo>
                    <a:pt x="41924" y="69056"/>
                    <a:pt x="20017" y="67151"/>
                    <a:pt x="16207" y="66199"/>
                  </a:cubicBezTo>
                  <a:cubicBezTo>
                    <a:pt x="11444" y="65246"/>
                    <a:pt x="11444" y="62389"/>
                    <a:pt x="11444" y="61436"/>
                  </a:cubicBezTo>
                  <a:cubicBezTo>
                    <a:pt x="11444" y="59531"/>
                    <a:pt x="14302" y="50959"/>
                    <a:pt x="13349" y="50959"/>
                  </a:cubicBezTo>
                  <a:cubicBezTo>
                    <a:pt x="12397" y="50959"/>
                    <a:pt x="8587" y="58579"/>
                    <a:pt x="8587" y="58579"/>
                  </a:cubicBezTo>
                  <a:close/>
                </a:path>
              </a:pathLst>
            </a:custGeom>
            <a:solidFill>
              <a:srgbClr val="D4AEB3"/>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 xmlns:a16="http://schemas.microsoft.com/office/drawing/2014/main" id="{F97BE49E-81E6-46D3-A586-679FB2386F3A}"/>
                </a:ext>
              </a:extLst>
            </p:cNvPr>
            <p:cNvSpPr/>
            <p:nvPr/>
          </p:nvSpPr>
          <p:spPr>
            <a:xfrm>
              <a:off x="10800786" y="2597459"/>
              <a:ext cx="512913" cy="410330"/>
            </a:xfrm>
            <a:custGeom>
              <a:avLst/>
              <a:gdLst>
                <a:gd name="connsiteX0" fmla="*/ 163448 w 190500"/>
                <a:gd name="connsiteY0" fmla="*/ 51911 h 152400"/>
                <a:gd name="connsiteX1" fmla="*/ 138683 w 190500"/>
                <a:gd name="connsiteY1" fmla="*/ 80486 h 152400"/>
                <a:gd name="connsiteX2" fmla="*/ 44385 w 190500"/>
                <a:gd name="connsiteY2" fmla="*/ 125254 h 152400"/>
                <a:gd name="connsiteX3" fmla="*/ 18668 w 190500"/>
                <a:gd name="connsiteY3" fmla="*/ 130969 h 152400"/>
                <a:gd name="connsiteX4" fmla="*/ 7237 w 190500"/>
                <a:gd name="connsiteY4" fmla="*/ 141446 h 152400"/>
                <a:gd name="connsiteX5" fmla="*/ 44385 w 190500"/>
                <a:gd name="connsiteY5" fmla="*/ 140494 h 152400"/>
                <a:gd name="connsiteX6" fmla="*/ 190118 w 190500"/>
                <a:gd name="connsiteY6" fmla="*/ 70961 h 152400"/>
                <a:gd name="connsiteX7" fmla="*/ 179640 w 190500"/>
                <a:gd name="connsiteY7" fmla="*/ 38576 h 152400"/>
                <a:gd name="connsiteX8" fmla="*/ 140588 w 190500"/>
                <a:gd name="connsiteY8" fmla="*/ 50006 h 152400"/>
                <a:gd name="connsiteX9" fmla="*/ 144398 w 190500"/>
                <a:gd name="connsiteY9" fmla="*/ 21431 h 152400"/>
                <a:gd name="connsiteX10" fmla="*/ 131062 w 190500"/>
                <a:gd name="connsiteY10" fmla="*/ 38576 h 152400"/>
                <a:gd name="connsiteX11" fmla="*/ 95820 w 190500"/>
                <a:gd name="connsiteY11" fmla="*/ 63341 h 152400"/>
                <a:gd name="connsiteX12" fmla="*/ 110108 w 190500"/>
                <a:gd name="connsiteY12" fmla="*/ 7144 h 152400"/>
                <a:gd name="connsiteX13" fmla="*/ 101535 w 190500"/>
                <a:gd name="connsiteY13" fmla="*/ 15716 h 152400"/>
                <a:gd name="connsiteX14" fmla="*/ 86295 w 190500"/>
                <a:gd name="connsiteY14" fmla="*/ 68104 h 152400"/>
                <a:gd name="connsiteX15" fmla="*/ 117728 w 190500"/>
                <a:gd name="connsiteY15" fmla="*/ 59531 h 152400"/>
                <a:gd name="connsiteX16" fmla="*/ 132968 w 190500"/>
                <a:gd name="connsiteY16" fmla="*/ 52864 h 152400"/>
                <a:gd name="connsiteX17" fmla="*/ 124395 w 190500"/>
                <a:gd name="connsiteY17" fmla="*/ 70009 h 152400"/>
                <a:gd name="connsiteX18" fmla="*/ 163448 w 190500"/>
                <a:gd name="connsiteY18" fmla="*/ 51911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0500" h="152400">
                  <a:moveTo>
                    <a:pt x="163448" y="51911"/>
                  </a:moveTo>
                  <a:cubicBezTo>
                    <a:pt x="163448" y="51911"/>
                    <a:pt x="153923" y="68104"/>
                    <a:pt x="138683" y="80486"/>
                  </a:cubicBezTo>
                  <a:cubicBezTo>
                    <a:pt x="123443" y="92869"/>
                    <a:pt x="85343" y="111919"/>
                    <a:pt x="44385" y="125254"/>
                  </a:cubicBezTo>
                  <a:cubicBezTo>
                    <a:pt x="33908" y="128111"/>
                    <a:pt x="25335" y="130016"/>
                    <a:pt x="18668" y="130969"/>
                  </a:cubicBezTo>
                  <a:cubicBezTo>
                    <a:pt x="14858" y="134779"/>
                    <a:pt x="10095" y="138589"/>
                    <a:pt x="7237" y="141446"/>
                  </a:cubicBezTo>
                  <a:cubicBezTo>
                    <a:pt x="7237" y="141446"/>
                    <a:pt x="3428" y="151924"/>
                    <a:pt x="44385" y="140494"/>
                  </a:cubicBezTo>
                  <a:cubicBezTo>
                    <a:pt x="73912" y="131921"/>
                    <a:pt x="162495" y="70961"/>
                    <a:pt x="190118" y="70961"/>
                  </a:cubicBezTo>
                  <a:cubicBezTo>
                    <a:pt x="186308" y="60484"/>
                    <a:pt x="182498" y="50006"/>
                    <a:pt x="179640" y="38576"/>
                  </a:cubicBezTo>
                  <a:cubicBezTo>
                    <a:pt x="168210" y="42386"/>
                    <a:pt x="154875" y="45244"/>
                    <a:pt x="140588" y="50006"/>
                  </a:cubicBezTo>
                  <a:cubicBezTo>
                    <a:pt x="143445" y="32861"/>
                    <a:pt x="145350" y="23336"/>
                    <a:pt x="144398" y="21431"/>
                  </a:cubicBezTo>
                  <a:cubicBezTo>
                    <a:pt x="144398" y="18574"/>
                    <a:pt x="143445" y="22384"/>
                    <a:pt x="131062" y="38576"/>
                  </a:cubicBezTo>
                  <a:cubicBezTo>
                    <a:pt x="118680" y="53816"/>
                    <a:pt x="95820" y="63341"/>
                    <a:pt x="95820" y="63341"/>
                  </a:cubicBezTo>
                  <a:cubicBezTo>
                    <a:pt x="95820" y="63341"/>
                    <a:pt x="102487" y="42386"/>
                    <a:pt x="110108" y="7144"/>
                  </a:cubicBezTo>
                  <a:cubicBezTo>
                    <a:pt x="107250" y="10001"/>
                    <a:pt x="104393" y="12859"/>
                    <a:pt x="101535" y="15716"/>
                  </a:cubicBezTo>
                  <a:cubicBezTo>
                    <a:pt x="94868" y="38576"/>
                    <a:pt x="87248" y="67151"/>
                    <a:pt x="86295" y="68104"/>
                  </a:cubicBezTo>
                  <a:cubicBezTo>
                    <a:pt x="85343" y="70009"/>
                    <a:pt x="106298" y="64294"/>
                    <a:pt x="117728" y="59531"/>
                  </a:cubicBezTo>
                  <a:cubicBezTo>
                    <a:pt x="130110" y="54769"/>
                    <a:pt x="132968" y="52864"/>
                    <a:pt x="132968" y="52864"/>
                  </a:cubicBezTo>
                  <a:cubicBezTo>
                    <a:pt x="132968" y="52864"/>
                    <a:pt x="121537" y="70961"/>
                    <a:pt x="124395" y="70009"/>
                  </a:cubicBezTo>
                  <a:cubicBezTo>
                    <a:pt x="127253" y="67151"/>
                    <a:pt x="163448" y="51911"/>
                    <a:pt x="163448" y="51911"/>
                  </a:cubicBezTo>
                  <a:close/>
                </a:path>
              </a:pathLst>
            </a:custGeom>
            <a:solidFill>
              <a:srgbClr val="D1A2A4"/>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 xmlns:a16="http://schemas.microsoft.com/office/drawing/2014/main" id="{1B41E17F-AEE1-4FD2-AB67-57305F1AA2F3}"/>
                </a:ext>
              </a:extLst>
            </p:cNvPr>
            <p:cNvSpPr/>
            <p:nvPr/>
          </p:nvSpPr>
          <p:spPr>
            <a:xfrm>
              <a:off x="6925982" y="861250"/>
              <a:ext cx="205165" cy="564204"/>
            </a:xfrm>
            <a:custGeom>
              <a:avLst/>
              <a:gdLst>
                <a:gd name="connsiteX0" fmla="*/ 44291 w 76200"/>
                <a:gd name="connsiteY0" fmla="*/ 98584 h 209550"/>
                <a:gd name="connsiteX1" fmla="*/ 55721 w 76200"/>
                <a:gd name="connsiteY1" fmla="*/ 159544 h 209550"/>
                <a:gd name="connsiteX2" fmla="*/ 54769 w 76200"/>
                <a:gd name="connsiteY2" fmla="*/ 197644 h 209550"/>
                <a:gd name="connsiteX3" fmla="*/ 61436 w 76200"/>
                <a:gd name="connsiteY3" fmla="*/ 203359 h 209550"/>
                <a:gd name="connsiteX4" fmla="*/ 63341 w 76200"/>
                <a:gd name="connsiteY4" fmla="*/ 194786 h 209550"/>
                <a:gd name="connsiteX5" fmla="*/ 74771 w 76200"/>
                <a:gd name="connsiteY5" fmla="*/ 192881 h 209550"/>
                <a:gd name="connsiteX6" fmla="*/ 76676 w 76200"/>
                <a:gd name="connsiteY6" fmla="*/ 135731 h 209550"/>
                <a:gd name="connsiteX7" fmla="*/ 34766 w 76200"/>
                <a:gd name="connsiteY7" fmla="*/ 52864 h 209550"/>
                <a:gd name="connsiteX8" fmla="*/ 7144 w 76200"/>
                <a:gd name="connsiteY8" fmla="*/ 7144 h 209550"/>
                <a:gd name="connsiteX9" fmla="*/ 43339 w 76200"/>
                <a:gd name="connsiteY9" fmla="*/ 91916 h 209550"/>
                <a:gd name="connsiteX10" fmla="*/ 44291 w 76200"/>
                <a:gd name="connsiteY10" fmla="*/ 9858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200" h="209550">
                  <a:moveTo>
                    <a:pt x="44291" y="98584"/>
                  </a:moveTo>
                  <a:cubicBezTo>
                    <a:pt x="47149" y="103346"/>
                    <a:pt x="53816" y="127159"/>
                    <a:pt x="55721" y="159544"/>
                  </a:cubicBezTo>
                  <a:cubicBezTo>
                    <a:pt x="56674" y="175736"/>
                    <a:pt x="55721" y="188119"/>
                    <a:pt x="54769" y="197644"/>
                  </a:cubicBezTo>
                  <a:cubicBezTo>
                    <a:pt x="56674" y="199549"/>
                    <a:pt x="59531" y="201454"/>
                    <a:pt x="61436" y="203359"/>
                  </a:cubicBezTo>
                  <a:lnTo>
                    <a:pt x="63341" y="194786"/>
                  </a:lnTo>
                  <a:cubicBezTo>
                    <a:pt x="63341" y="194786"/>
                    <a:pt x="67151" y="193834"/>
                    <a:pt x="74771" y="192881"/>
                  </a:cubicBezTo>
                  <a:lnTo>
                    <a:pt x="76676" y="135731"/>
                  </a:lnTo>
                  <a:cubicBezTo>
                    <a:pt x="47149" y="113824"/>
                    <a:pt x="46196" y="78581"/>
                    <a:pt x="34766" y="52864"/>
                  </a:cubicBezTo>
                  <a:cubicBezTo>
                    <a:pt x="24289" y="29051"/>
                    <a:pt x="14764" y="12859"/>
                    <a:pt x="7144" y="7144"/>
                  </a:cubicBezTo>
                  <a:cubicBezTo>
                    <a:pt x="8096" y="8096"/>
                    <a:pt x="40481" y="84296"/>
                    <a:pt x="43339" y="91916"/>
                  </a:cubicBezTo>
                  <a:cubicBezTo>
                    <a:pt x="45244" y="93821"/>
                    <a:pt x="45244" y="96679"/>
                    <a:pt x="44291" y="98584"/>
                  </a:cubicBezTo>
                  <a:close/>
                </a:path>
              </a:pathLst>
            </a:custGeom>
            <a:solidFill>
              <a:srgbClr val="D7B6BC"/>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 xmlns:a16="http://schemas.microsoft.com/office/drawing/2014/main" id="{C394F3D2-9895-45B3-9B11-EFACF8C56057}"/>
                </a:ext>
              </a:extLst>
            </p:cNvPr>
            <p:cNvSpPr/>
            <p:nvPr/>
          </p:nvSpPr>
          <p:spPr>
            <a:xfrm>
              <a:off x="5984786" y="3474540"/>
              <a:ext cx="718078" cy="205165"/>
            </a:xfrm>
            <a:custGeom>
              <a:avLst/>
              <a:gdLst>
                <a:gd name="connsiteX0" fmla="*/ 268129 w 266700"/>
                <a:gd name="connsiteY0" fmla="*/ 7144 h 76200"/>
                <a:gd name="connsiteX1" fmla="*/ 7144 w 266700"/>
                <a:gd name="connsiteY1" fmla="*/ 7144 h 76200"/>
                <a:gd name="connsiteX2" fmla="*/ 7144 w 266700"/>
                <a:gd name="connsiteY2" fmla="*/ 71914 h 76200"/>
                <a:gd name="connsiteX3" fmla="*/ 268129 w 266700"/>
                <a:gd name="connsiteY3" fmla="*/ 71914 h 76200"/>
                <a:gd name="connsiteX4" fmla="*/ 268129 w 266700"/>
                <a:gd name="connsiteY4" fmla="*/ 66199 h 76200"/>
                <a:gd name="connsiteX5" fmla="*/ 246221 w 266700"/>
                <a:gd name="connsiteY5" fmla="*/ 66199 h 76200"/>
                <a:gd name="connsiteX6" fmla="*/ 246221 w 266700"/>
                <a:gd name="connsiteY6" fmla="*/ 12859 h 76200"/>
                <a:gd name="connsiteX7" fmla="*/ 268129 w 266700"/>
                <a:gd name="connsiteY7" fmla="*/ 1285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76200">
                  <a:moveTo>
                    <a:pt x="268129" y="7144"/>
                  </a:moveTo>
                  <a:lnTo>
                    <a:pt x="7144" y="7144"/>
                  </a:lnTo>
                  <a:lnTo>
                    <a:pt x="7144" y="71914"/>
                  </a:lnTo>
                  <a:lnTo>
                    <a:pt x="268129" y="71914"/>
                  </a:lnTo>
                  <a:lnTo>
                    <a:pt x="268129" y="66199"/>
                  </a:lnTo>
                  <a:lnTo>
                    <a:pt x="246221" y="66199"/>
                  </a:lnTo>
                  <a:lnTo>
                    <a:pt x="246221" y="12859"/>
                  </a:lnTo>
                  <a:lnTo>
                    <a:pt x="268129" y="12859"/>
                  </a:lnTo>
                  <a:close/>
                </a:path>
              </a:pathLst>
            </a:custGeom>
            <a:solidFill>
              <a:srgbClr val="22415D"/>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 xmlns:a16="http://schemas.microsoft.com/office/drawing/2014/main" id="{054A18FB-4867-4089-8C93-A50999E369FC}"/>
                </a:ext>
              </a:extLst>
            </p:cNvPr>
            <p:cNvSpPr/>
            <p:nvPr/>
          </p:nvSpPr>
          <p:spPr>
            <a:xfrm>
              <a:off x="6000173" y="3489928"/>
              <a:ext cx="718078" cy="179520"/>
            </a:xfrm>
            <a:custGeom>
              <a:avLst/>
              <a:gdLst>
                <a:gd name="connsiteX0" fmla="*/ 257651 w 266700"/>
                <a:gd name="connsiteY0" fmla="*/ 7144 h 66675"/>
                <a:gd name="connsiteX1" fmla="*/ 7144 w 266700"/>
                <a:gd name="connsiteY1" fmla="*/ 7144 h 66675"/>
                <a:gd name="connsiteX2" fmla="*/ 7144 w 266700"/>
                <a:gd name="connsiteY2" fmla="*/ 61436 h 66675"/>
                <a:gd name="connsiteX3" fmla="*/ 259556 w 266700"/>
                <a:gd name="connsiteY3" fmla="*/ 61436 h 66675"/>
                <a:gd name="connsiteX4" fmla="*/ 251936 w 266700"/>
                <a:gd name="connsiteY4" fmla="*/ 31909 h 66675"/>
                <a:gd name="connsiteX5" fmla="*/ 257651 w 266700"/>
                <a:gd name="connsiteY5"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0" h="66675">
                  <a:moveTo>
                    <a:pt x="257651" y="7144"/>
                  </a:moveTo>
                  <a:lnTo>
                    <a:pt x="7144" y="7144"/>
                  </a:lnTo>
                  <a:lnTo>
                    <a:pt x="7144" y="61436"/>
                  </a:lnTo>
                  <a:lnTo>
                    <a:pt x="259556" y="61436"/>
                  </a:lnTo>
                  <a:cubicBezTo>
                    <a:pt x="254794" y="52864"/>
                    <a:pt x="251936" y="43339"/>
                    <a:pt x="251936" y="31909"/>
                  </a:cubicBezTo>
                  <a:cubicBezTo>
                    <a:pt x="251936" y="22384"/>
                    <a:pt x="253841" y="13811"/>
                    <a:pt x="257651" y="7144"/>
                  </a:cubicBezTo>
                  <a:close/>
                </a:path>
              </a:pathLst>
            </a:custGeom>
            <a:solidFill>
              <a:srgbClr val="AFBFD6"/>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 xmlns:a16="http://schemas.microsoft.com/office/drawing/2014/main" id="{AA49A29F-5A27-45FE-899C-D4A705F60A55}"/>
                </a:ext>
              </a:extLst>
            </p:cNvPr>
            <p:cNvSpPr/>
            <p:nvPr/>
          </p:nvSpPr>
          <p:spPr>
            <a:xfrm>
              <a:off x="5944394" y="3474540"/>
              <a:ext cx="435976" cy="205165"/>
            </a:xfrm>
            <a:custGeom>
              <a:avLst/>
              <a:gdLst>
                <a:gd name="connsiteX0" fmla="*/ 164068 w 161925"/>
                <a:gd name="connsiteY0" fmla="*/ 7144 h 76200"/>
                <a:gd name="connsiteX1" fmla="*/ 22146 w 161925"/>
                <a:gd name="connsiteY1" fmla="*/ 7144 h 76200"/>
                <a:gd name="connsiteX2" fmla="*/ 22146 w 161925"/>
                <a:gd name="connsiteY2" fmla="*/ 71914 h 76200"/>
                <a:gd name="connsiteX3" fmla="*/ 164068 w 161925"/>
                <a:gd name="connsiteY3" fmla="*/ 71914 h 76200"/>
                <a:gd name="connsiteX4" fmla="*/ 164068 w 161925"/>
                <a:gd name="connsiteY4" fmla="*/ 714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76200">
                  <a:moveTo>
                    <a:pt x="164068" y="7144"/>
                  </a:moveTo>
                  <a:cubicBezTo>
                    <a:pt x="115491" y="7144"/>
                    <a:pt x="70723" y="7144"/>
                    <a:pt x="22146" y="7144"/>
                  </a:cubicBezTo>
                  <a:cubicBezTo>
                    <a:pt x="2143" y="7144"/>
                    <a:pt x="2143" y="71914"/>
                    <a:pt x="22146" y="71914"/>
                  </a:cubicBezTo>
                  <a:cubicBezTo>
                    <a:pt x="70723" y="71914"/>
                    <a:pt x="115491" y="71914"/>
                    <a:pt x="164068" y="71914"/>
                  </a:cubicBezTo>
                  <a:cubicBezTo>
                    <a:pt x="146923" y="60484"/>
                    <a:pt x="147876" y="20479"/>
                    <a:pt x="164068" y="7144"/>
                  </a:cubicBezTo>
                  <a:close/>
                </a:path>
              </a:pathLst>
            </a:custGeom>
            <a:solidFill>
              <a:srgbClr val="843E39"/>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 xmlns:a16="http://schemas.microsoft.com/office/drawing/2014/main" id="{206294AB-8F3F-4F58-AAE4-8BE3A109AD8F}"/>
                </a:ext>
              </a:extLst>
            </p:cNvPr>
            <p:cNvSpPr/>
            <p:nvPr/>
          </p:nvSpPr>
          <p:spPr>
            <a:xfrm>
              <a:off x="6320414" y="3471977"/>
              <a:ext cx="384685" cy="205165"/>
            </a:xfrm>
            <a:custGeom>
              <a:avLst/>
              <a:gdLst>
                <a:gd name="connsiteX0" fmla="*/ 20602 w 142875"/>
                <a:gd name="connsiteY0" fmla="*/ 67151 h 76200"/>
                <a:gd name="connsiteX1" fmla="*/ 121567 w 142875"/>
                <a:gd name="connsiteY1" fmla="*/ 67151 h 76200"/>
                <a:gd name="connsiteX2" fmla="*/ 140617 w 142875"/>
                <a:gd name="connsiteY2" fmla="*/ 67151 h 76200"/>
                <a:gd name="connsiteX3" fmla="*/ 144427 w 142875"/>
                <a:gd name="connsiteY3" fmla="*/ 67151 h 76200"/>
                <a:gd name="connsiteX4" fmla="*/ 144427 w 142875"/>
                <a:gd name="connsiteY4" fmla="*/ 71914 h 76200"/>
                <a:gd name="connsiteX5" fmla="*/ 28222 w 142875"/>
                <a:gd name="connsiteY5" fmla="*/ 71914 h 76200"/>
                <a:gd name="connsiteX6" fmla="*/ 15839 w 142875"/>
                <a:gd name="connsiteY6" fmla="*/ 71914 h 76200"/>
                <a:gd name="connsiteX7" fmla="*/ 14887 w 142875"/>
                <a:gd name="connsiteY7" fmla="*/ 7144 h 76200"/>
                <a:gd name="connsiteX8" fmla="*/ 27269 w 142875"/>
                <a:gd name="connsiteY8" fmla="*/ 7144 h 76200"/>
                <a:gd name="connsiteX9" fmla="*/ 143474 w 142875"/>
                <a:gd name="connsiteY9" fmla="*/ 7144 h 76200"/>
                <a:gd name="connsiteX10" fmla="*/ 143474 w 142875"/>
                <a:gd name="connsiteY10" fmla="*/ 11906 h 76200"/>
                <a:gd name="connsiteX11" fmla="*/ 137759 w 142875"/>
                <a:gd name="connsiteY11" fmla="*/ 11906 h 76200"/>
                <a:gd name="connsiteX12" fmla="*/ 120614 w 142875"/>
                <a:gd name="connsiteY12" fmla="*/ 11906 h 76200"/>
                <a:gd name="connsiteX13" fmla="*/ 20602 w 142875"/>
                <a:gd name="connsiteY13" fmla="*/ 11906 h 76200"/>
                <a:gd name="connsiteX14" fmla="*/ 20602 w 142875"/>
                <a:gd name="connsiteY14" fmla="*/ 6715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2875" h="76200">
                  <a:moveTo>
                    <a:pt x="20602" y="67151"/>
                  </a:moveTo>
                  <a:lnTo>
                    <a:pt x="121567" y="67151"/>
                  </a:lnTo>
                  <a:lnTo>
                    <a:pt x="140617" y="67151"/>
                  </a:lnTo>
                  <a:lnTo>
                    <a:pt x="144427" y="67151"/>
                  </a:lnTo>
                  <a:lnTo>
                    <a:pt x="144427" y="71914"/>
                  </a:lnTo>
                  <a:lnTo>
                    <a:pt x="28222" y="71914"/>
                  </a:lnTo>
                  <a:lnTo>
                    <a:pt x="15839" y="71914"/>
                  </a:lnTo>
                  <a:cubicBezTo>
                    <a:pt x="4409" y="56674"/>
                    <a:pt x="4409" y="24289"/>
                    <a:pt x="14887" y="7144"/>
                  </a:cubicBezTo>
                  <a:lnTo>
                    <a:pt x="27269" y="7144"/>
                  </a:lnTo>
                  <a:lnTo>
                    <a:pt x="143474" y="7144"/>
                  </a:lnTo>
                  <a:lnTo>
                    <a:pt x="143474" y="11906"/>
                  </a:lnTo>
                  <a:lnTo>
                    <a:pt x="137759" y="11906"/>
                  </a:lnTo>
                  <a:lnTo>
                    <a:pt x="120614" y="11906"/>
                  </a:lnTo>
                  <a:lnTo>
                    <a:pt x="20602" y="11906"/>
                  </a:lnTo>
                  <a:cubicBezTo>
                    <a:pt x="11077" y="28099"/>
                    <a:pt x="11077" y="53816"/>
                    <a:pt x="20602" y="67151"/>
                  </a:cubicBezTo>
                  <a:close/>
                </a:path>
              </a:pathLst>
            </a:custGeom>
            <a:solidFill>
              <a:srgbClr val="673736"/>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 xmlns:a16="http://schemas.microsoft.com/office/drawing/2014/main" id="{AF6FA1BD-F570-4E2E-91B1-4D9CE5631E71}"/>
                </a:ext>
              </a:extLst>
            </p:cNvPr>
            <p:cNvSpPr/>
            <p:nvPr/>
          </p:nvSpPr>
          <p:spPr>
            <a:xfrm>
              <a:off x="5928365" y="3302716"/>
              <a:ext cx="718078" cy="205165"/>
            </a:xfrm>
            <a:custGeom>
              <a:avLst/>
              <a:gdLst>
                <a:gd name="connsiteX0" fmla="*/ 7144 w 266700"/>
                <a:gd name="connsiteY0" fmla="*/ 7144 h 76200"/>
                <a:gd name="connsiteX1" fmla="*/ 268129 w 266700"/>
                <a:gd name="connsiteY1" fmla="*/ 7144 h 76200"/>
                <a:gd name="connsiteX2" fmla="*/ 268129 w 266700"/>
                <a:gd name="connsiteY2" fmla="*/ 70961 h 76200"/>
                <a:gd name="connsiteX3" fmla="*/ 7144 w 266700"/>
                <a:gd name="connsiteY3" fmla="*/ 70961 h 76200"/>
                <a:gd name="connsiteX4" fmla="*/ 7144 w 266700"/>
                <a:gd name="connsiteY4" fmla="*/ 66199 h 76200"/>
                <a:gd name="connsiteX5" fmla="*/ 30004 w 266700"/>
                <a:gd name="connsiteY5" fmla="*/ 66199 h 76200"/>
                <a:gd name="connsiteX6" fmla="*/ 30004 w 266700"/>
                <a:gd name="connsiteY6" fmla="*/ 11906 h 76200"/>
                <a:gd name="connsiteX7" fmla="*/ 7144 w 266700"/>
                <a:gd name="connsiteY7" fmla="*/ 11906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76200">
                  <a:moveTo>
                    <a:pt x="7144" y="7144"/>
                  </a:moveTo>
                  <a:lnTo>
                    <a:pt x="268129" y="7144"/>
                  </a:lnTo>
                  <a:lnTo>
                    <a:pt x="268129" y="70961"/>
                  </a:lnTo>
                  <a:lnTo>
                    <a:pt x="7144" y="70961"/>
                  </a:lnTo>
                  <a:lnTo>
                    <a:pt x="7144" y="66199"/>
                  </a:lnTo>
                  <a:lnTo>
                    <a:pt x="30004" y="66199"/>
                  </a:lnTo>
                  <a:lnTo>
                    <a:pt x="30004" y="11906"/>
                  </a:lnTo>
                  <a:lnTo>
                    <a:pt x="7144" y="11906"/>
                  </a:lnTo>
                  <a:close/>
                </a:path>
              </a:pathLst>
            </a:custGeom>
            <a:solidFill>
              <a:srgbClr val="22415D"/>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 xmlns:a16="http://schemas.microsoft.com/office/drawing/2014/main" id="{29C5DDB3-FD93-4820-81CD-160129081719}"/>
                </a:ext>
              </a:extLst>
            </p:cNvPr>
            <p:cNvSpPr/>
            <p:nvPr/>
          </p:nvSpPr>
          <p:spPr>
            <a:xfrm>
              <a:off x="5938624" y="3315537"/>
              <a:ext cx="718078" cy="179520"/>
            </a:xfrm>
            <a:custGeom>
              <a:avLst/>
              <a:gdLst>
                <a:gd name="connsiteX0" fmla="*/ 9049 w 266700"/>
                <a:gd name="connsiteY0" fmla="*/ 7144 h 66675"/>
                <a:gd name="connsiteX1" fmla="*/ 259556 w 266700"/>
                <a:gd name="connsiteY1" fmla="*/ 7144 h 66675"/>
                <a:gd name="connsiteX2" fmla="*/ 259556 w 266700"/>
                <a:gd name="connsiteY2" fmla="*/ 61436 h 66675"/>
                <a:gd name="connsiteX3" fmla="*/ 7144 w 266700"/>
                <a:gd name="connsiteY3" fmla="*/ 61436 h 66675"/>
                <a:gd name="connsiteX4" fmla="*/ 14764 w 266700"/>
                <a:gd name="connsiteY4" fmla="*/ 31909 h 66675"/>
                <a:gd name="connsiteX5" fmla="*/ 9049 w 266700"/>
                <a:gd name="connsiteY5"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0" h="66675">
                  <a:moveTo>
                    <a:pt x="9049" y="7144"/>
                  </a:moveTo>
                  <a:lnTo>
                    <a:pt x="259556" y="7144"/>
                  </a:lnTo>
                  <a:lnTo>
                    <a:pt x="259556" y="61436"/>
                  </a:lnTo>
                  <a:lnTo>
                    <a:pt x="7144" y="61436"/>
                  </a:lnTo>
                  <a:cubicBezTo>
                    <a:pt x="11906" y="52864"/>
                    <a:pt x="14764" y="43339"/>
                    <a:pt x="14764" y="31909"/>
                  </a:cubicBezTo>
                  <a:cubicBezTo>
                    <a:pt x="13811" y="23336"/>
                    <a:pt x="11906" y="14764"/>
                    <a:pt x="9049" y="7144"/>
                  </a:cubicBezTo>
                  <a:close/>
                </a:path>
              </a:pathLst>
            </a:custGeom>
            <a:solidFill>
              <a:srgbClr val="AFBFD6"/>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 xmlns:a16="http://schemas.microsoft.com/office/drawing/2014/main" id="{8C603912-BD81-4477-B47C-458E4773DF83}"/>
                </a:ext>
              </a:extLst>
            </p:cNvPr>
            <p:cNvSpPr/>
            <p:nvPr/>
          </p:nvSpPr>
          <p:spPr>
            <a:xfrm>
              <a:off x="6248937" y="3302716"/>
              <a:ext cx="435976" cy="205165"/>
            </a:xfrm>
            <a:custGeom>
              <a:avLst/>
              <a:gdLst>
                <a:gd name="connsiteX0" fmla="*/ 7144 w 161925"/>
                <a:gd name="connsiteY0" fmla="*/ 7144 h 76200"/>
                <a:gd name="connsiteX1" fmla="*/ 149066 w 161925"/>
                <a:gd name="connsiteY1" fmla="*/ 7144 h 76200"/>
                <a:gd name="connsiteX2" fmla="*/ 149066 w 161925"/>
                <a:gd name="connsiteY2" fmla="*/ 71914 h 76200"/>
                <a:gd name="connsiteX3" fmla="*/ 7144 w 161925"/>
                <a:gd name="connsiteY3" fmla="*/ 71914 h 76200"/>
                <a:gd name="connsiteX4" fmla="*/ 7144 w 161925"/>
                <a:gd name="connsiteY4" fmla="*/ 714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76200">
                  <a:moveTo>
                    <a:pt x="7144" y="7144"/>
                  </a:moveTo>
                  <a:cubicBezTo>
                    <a:pt x="55721" y="7144"/>
                    <a:pt x="100489" y="7144"/>
                    <a:pt x="149066" y="7144"/>
                  </a:cubicBezTo>
                  <a:cubicBezTo>
                    <a:pt x="169069" y="7144"/>
                    <a:pt x="169069" y="71914"/>
                    <a:pt x="149066" y="71914"/>
                  </a:cubicBezTo>
                  <a:cubicBezTo>
                    <a:pt x="100489" y="71914"/>
                    <a:pt x="55721" y="71914"/>
                    <a:pt x="7144" y="71914"/>
                  </a:cubicBezTo>
                  <a:cubicBezTo>
                    <a:pt x="24289" y="60484"/>
                    <a:pt x="23336" y="20479"/>
                    <a:pt x="7144" y="7144"/>
                  </a:cubicBezTo>
                  <a:close/>
                </a:path>
              </a:pathLst>
            </a:custGeom>
            <a:solidFill>
              <a:srgbClr val="414E60"/>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 xmlns:a16="http://schemas.microsoft.com/office/drawing/2014/main" id="{54057AF1-ED58-4751-9364-EF5A8F778C2D}"/>
                </a:ext>
              </a:extLst>
            </p:cNvPr>
            <p:cNvSpPr/>
            <p:nvPr/>
          </p:nvSpPr>
          <p:spPr>
            <a:xfrm>
              <a:off x="5928365" y="3300150"/>
              <a:ext cx="384685" cy="205165"/>
            </a:xfrm>
            <a:custGeom>
              <a:avLst/>
              <a:gdLst>
                <a:gd name="connsiteX0" fmla="*/ 130969 w 142875"/>
                <a:gd name="connsiteY0" fmla="*/ 67151 h 76200"/>
                <a:gd name="connsiteX1" fmla="*/ 30004 w 142875"/>
                <a:gd name="connsiteY1" fmla="*/ 67151 h 76200"/>
                <a:gd name="connsiteX2" fmla="*/ 10954 w 142875"/>
                <a:gd name="connsiteY2" fmla="*/ 67151 h 76200"/>
                <a:gd name="connsiteX3" fmla="*/ 7144 w 142875"/>
                <a:gd name="connsiteY3" fmla="*/ 67151 h 76200"/>
                <a:gd name="connsiteX4" fmla="*/ 7144 w 142875"/>
                <a:gd name="connsiteY4" fmla="*/ 71914 h 76200"/>
                <a:gd name="connsiteX5" fmla="*/ 123349 w 142875"/>
                <a:gd name="connsiteY5" fmla="*/ 71914 h 76200"/>
                <a:gd name="connsiteX6" fmla="*/ 135731 w 142875"/>
                <a:gd name="connsiteY6" fmla="*/ 71914 h 76200"/>
                <a:gd name="connsiteX7" fmla="*/ 136684 w 142875"/>
                <a:gd name="connsiteY7" fmla="*/ 7144 h 76200"/>
                <a:gd name="connsiteX8" fmla="*/ 123349 w 142875"/>
                <a:gd name="connsiteY8" fmla="*/ 7144 h 76200"/>
                <a:gd name="connsiteX9" fmla="*/ 7144 w 142875"/>
                <a:gd name="connsiteY9" fmla="*/ 7144 h 76200"/>
                <a:gd name="connsiteX10" fmla="*/ 7144 w 142875"/>
                <a:gd name="connsiteY10" fmla="*/ 11906 h 76200"/>
                <a:gd name="connsiteX11" fmla="*/ 12859 w 142875"/>
                <a:gd name="connsiteY11" fmla="*/ 11906 h 76200"/>
                <a:gd name="connsiteX12" fmla="*/ 30004 w 142875"/>
                <a:gd name="connsiteY12" fmla="*/ 11906 h 76200"/>
                <a:gd name="connsiteX13" fmla="*/ 130016 w 142875"/>
                <a:gd name="connsiteY13" fmla="*/ 11906 h 76200"/>
                <a:gd name="connsiteX14" fmla="*/ 130969 w 142875"/>
                <a:gd name="connsiteY14" fmla="*/ 6715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2875" h="76200">
                  <a:moveTo>
                    <a:pt x="130969" y="67151"/>
                  </a:moveTo>
                  <a:lnTo>
                    <a:pt x="30004" y="67151"/>
                  </a:lnTo>
                  <a:lnTo>
                    <a:pt x="10954" y="67151"/>
                  </a:lnTo>
                  <a:lnTo>
                    <a:pt x="7144" y="67151"/>
                  </a:lnTo>
                  <a:lnTo>
                    <a:pt x="7144" y="71914"/>
                  </a:lnTo>
                  <a:lnTo>
                    <a:pt x="123349" y="71914"/>
                  </a:lnTo>
                  <a:lnTo>
                    <a:pt x="135731" y="71914"/>
                  </a:lnTo>
                  <a:cubicBezTo>
                    <a:pt x="147161" y="56674"/>
                    <a:pt x="147161" y="24289"/>
                    <a:pt x="136684" y="7144"/>
                  </a:cubicBezTo>
                  <a:lnTo>
                    <a:pt x="123349" y="7144"/>
                  </a:lnTo>
                  <a:lnTo>
                    <a:pt x="7144" y="7144"/>
                  </a:lnTo>
                  <a:lnTo>
                    <a:pt x="7144" y="11906"/>
                  </a:lnTo>
                  <a:lnTo>
                    <a:pt x="12859" y="11906"/>
                  </a:lnTo>
                  <a:lnTo>
                    <a:pt x="30004" y="11906"/>
                  </a:lnTo>
                  <a:lnTo>
                    <a:pt x="130016" y="11906"/>
                  </a:lnTo>
                  <a:cubicBezTo>
                    <a:pt x="139541" y="27146"/>
                    <a:pt x="140494" y="53816"/>
                    <a:pt x="130969" y="67151"/>
                  </a:cubicBezTo>
                  <a:close/>
                </a:path>
              </a:pathLst>
            </a:custGeom>
            <a:solidFill>
              <a:srgbClr val="313F4F"/>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 xmlns:a16="http://schemas.microsoft.com/office/drawing/2014/main" id="{2C16E331-5A4E-40F6-8E3B-0E260148A5B4}"/>
                </a:ext>
              </a:extLst>
            </p:cNvPr>
            <p:cNvSpPr/>
            <p:nvPr/>
          </p:nvSpPr>
          <p:spPr>
            <a:xfrm>
              <a:off x="6015561" y="3164229"/>
              <a:ext cx="589850" cy="153874"/>
            </a:xfrm>
            <a:custGeom>
              <a:avLst/>
              <a:gdLst>
                <a:gd name="connsiteX0" fmla="*/ 212884 w 219075"/>
                <a:gd name="connsiteY0" fmla="*/ 7144 h 57150"/>
                <a:gd name="connsiteX1" fmla="*/ 27146 w 219075"/>
                <a:gd name="connsiteY1" fmla="*/ 7144 h 57150"/>
                <a:gd name="connsiteX2" fmla="*/ 7144 w 219075"/>
                <a:gd name="connsiteY2" fmla="*/ 21431 h 57150"/>
                <a:gd name="connsiteX3" fmla="*/ 7144 w 219075"/>
                <a:gd name="connsiteY3" fmla="*/ 44291 h 57150"/>
                <a:gd name="connsiteX4" fmla="*/ 27146 w 219075"/>
                <a:gd name="connsiteY4" fmla="*/ 58579 h 57150"/>
                <a:gd name="connsiteX5" fmla="*/ 212884 w 219075"/>
                <a:gd name="connsiteY5" fmla="*/ 58579 h 57150"/>
                <a:gd name="connsiteX6" fmla="*/ 212884 w 219075"/>
                <a:gd name="connsiteY6" fmla="*/ 54769 h 57150"/>
                <a:gd name="connsiteX7" fmla="*/ 175736 w 219075"/>
                <a:gd name="connsiteY7" fmla="*/ 54769 h 57150"/>
                <a:gd name="connsiteX8" fmla="*/ 175736 w 219075"/>
                <a:gd name="connsiteY8" fmla="*/ 10954 h 57150"/>
                <a:gd name="connsiteX9" fmla="*/ 212884 w 219075"/>
                <a:gd name="connsiteY9" fmla="*/ 10954 h 57150"/>
                <a:gd name="connsiteX10" fmla="*/ 212884 w 219075"/>
                <a:gd name="connsiteY10"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075" h="57150">
                  <a:moveTo>
                    <a:pt x="212884" y="7144"/>
                  </a:moveTo>
                  <a:lnTo>
                    <a:pt x="27146" y="7144"/>
                  </a:lnTo>
                  <a:cubicBezTo>
                    <a:pt x="16669" y="7144"/>
                    <a:pt x="7144" y="13811"/>
                    <a:pt x="7144" y="21431"/>
                  </a:cubicBezTo>
                  <a:lnTo>
                    <a:pt x="7144" y="44291"/>
                  </a:lnTo>
                  <a:cubicBezTo>
                    <a:pt x="7144" y="51911"/>
                    <a:pt x="15716" y="58579"/>
                    <a:pt x="27146" y="58579"/>
                  </a:cubicBezTo>
                  <a:lnTo>
                    <a:pt x="212884" y="58579"/>
                  </a:lnTo>
                  <a:lnTo>
                    <a:pt x="212884" y="54769"/>
                  </a:lnTo>
                  <a:lnTo>
                    <a:pt x="175736" y="54769"/>
                  </a:lnTo>
                  <a:lnTo>
                    <a:pt x="175736" y="10954"/>
                  </a:lnTo>
                  <a:lnTo>
                    <a:pt x="212884" y="10954"/>
                  </a:lnTo>
                  <a:lnTo>
                    <a:pt x="212884" y="7144"/>
                  </a:lnTo>
                  <a:close/>
                </a:path>
              </a:pathLst>
            </a:custGeom>
            <a:solidFill>
              <a:srgbClr val="3B4645"/>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 xmlns:a16="http://schemas.microsoft.com/office/drawing/2014/main" id="{EAF9AE6E-D2D2-4067-9C40-34AE82926560}"/>
                </a:ext>
              </a:extLst>
            </p:cNvPr>
            <p:cNvSpPr/>
            <p:nvPr/>
          </p:nvSpPr>
          <p:spPr>
            <a:xfrm>
              <a:off x="6269454" y="3164229"/>
              <a:ext cx="333393" cy="153874"/>
            </a:xfrm>
            <a:custGeom>
              <a:avLst/>
              <a:gdLst>
                <a:gd name="connsiteX0" fmla="*/ 118586 w 123825"/>
                <a:gd name="connsiteY0" fmla="*/ 7144 h 57150"/>
                <a:gd name="connsiteX1" fmla="*/ 7144 w 123825"/>
                <a:gd name="connsiteY1" fmla="*/ 7144 h 57150"/>
                <a:gd name="connsiteX2" fmla="*/ 7144 w 123825"/>
                <a:gd name="connsiteY2" fmla="*/ 58579 h 57150"/>
                <a:gd name="connsiteX3" fmla="*/ 118586 w 123825"/>
                <a:gd name="connsiteY3" fmla="*/ 58579 h 57150"/>
                <a:gd name="connsiteX4" fmla="*/ 118586 w 123825"/>
                <a:gd name="connsiteY4" fmla="*/ 54769 h 57150"/>
                <a:gd name="connsiteX5" fmla="*/ 81439 w 123825"/>
                <a:gd name="connsiteY5" fmla="*/ 54769 h 57150"/>
                <a:gd name="connsiteX6" fmla="*/ 81439 w 123825"/>
                <a:gd name="connsiteY6" fmla="*/ 10954 h 57150"/>
                <a:gd name="connsiteX7" fmla="*/ 118586 w 123825"/>
                <a:gd name="connsiteY7" fmla="*/ 1095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 h="57150">
                  <a:moveTo>
                    <a:pt x="118586" y="7144"/>
                  </a:moveTo>
                  <a:lnTo>
                    <a:pt x="7144" y="7144"/>
                  </a:lnTo>
                  <a:lnTo>
                    <a:pt x="7144" y="58579"/>
                  </a:lnTo>
                  <a:lnTo>
                    <a:pt x="118586" y="58579"/>
                  </a:lnTo>
                  <a:lnTo>
                    <a:pt x="118586" y="54769"/>
                  </a:lnTo>
                  <a:lnTo>
                    <a:pt x="81439" y="54769"/>
                  </a:lnTo>
                  <a:lnTo>
                    <a:pt x="81439" y="10954"/>
                  </a:lnTo>
                  <a:lnTo>
                    <a:pt x="118586" y="10954"/>
                  </a:lnTo>
                  <a:close/>
                </a:path>
              </a:pathLst>
            </a:custGeom>
            <a:solidFill>
              <a:srgbClr val="465457"/>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 xmlns:a16="http://schemas.microsoft.com/office/drawing/2014/main" id="{A7E968D7-37E8-48DF-964A-FAB68478E1CF}"/>
                </a:ext>
              </a:extLst>
            </p:cNvPr>
            <p:cNvSpPr/>
            <p:nvPr/>
          </p:nvSpPr>
          <p:spPr>
            <a:xfrm>
              <a:off x="6028385" y="3174487"/>
              <a:ext cx="564204" cy="153874"/>
            </a:xfrm>
            <a:custGeom>
              <a:avLst/>
              <a:gdLst>
                <a:gd name="connsiteX0" fmla="*/ 204311 w 209550"/>
                <a:gd name="connsiteY0" fmla="*/ 50959 h 57150"/>
                <a:gd name="connsiteX1" fmla="*/ 21431 w 209550"/>
                <a:gd name="connsiteY1" fmla="*/ 50959 h 57150"/>
                <a:gd name="connsiteX2" fmla="*/ 7144 w 209550"/>
                <a:gd name="connsiteY2" fmla="*/ 40481 h 57150"/>
                <a:gd name="connsiteX3" fmla="*/ 7144 w 209550"/>
                <a:gd name="connsiteY3" fmla="*/ 17621 h 57150"/>
                <a:gd name="connsiteX4" fmla="*/ 21431 w 209550"/>
                <a:gd name="connsiteY4" fmla="*/ 7144 h 57150"/>
                <a:gd name="connsiteX5" fmla="*/ 204311 w 209550"/>
                <a:gd name="connsiteY5" fmla="*/ 7144 h 57150"/>
                <a:gd name="connsiteX6" fmla="*/ 201454 w 209550"/>
                <a:gd name="connsiteY6" fmla="*/ 29051 h 57150"/>
                <a:gd name="connsiteX7" fmla="*/ 204311 w 209550"/>
                <a:gd name="connsiteY7" fmla="*/ 5095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 h="57150">
                  <a:moveTo>
                    <a:pt x="204311" y="50959"/>
                  </a:moveTo>
                  <a:lnTo>
                    <a:pt x="21431" y="50959"/>
                  </a:lnTo>
                  <a:cubicBezTo>
                    <a:pt x="14764" y="50959"/>
                    <a:pt x="7144" y="47149"/>
                    <a:pt x="7144" y="40481"/>
                  </a:cubicBezTo>
                  <a:lnTo>
                    <a:pt x="7144" y="17621"/>
                  </a:lnTo>
                  <a:cubicBezTo>
                    <a:pt x="7144" y="11906"/>
                    <a:pt x="14764" y="7144"/>
                    <a:pt x="21431" y="7144"/>
                  </a:cubicBezTo>
                  <a:lnTo>
                    <a:pt x="204311" y="7144"/>
                  </a:lnTo>
                  <a:cubicBezTo>
                    <a:pt x="202406" y="13811"/>
                    <a:pt x="201454" y="21431"/>
                    <a:pt x="201454" y="29051"/>
                  </a:cubicBezTo>
                  <a:cubicBezTo>
                    <a:pt x="201454" y="36671"/>
                    <a:pt x="202406" y="44291"/>
                    <a:pt x="204311" y="50959"/>
                  </a:cubicBezTo>
                  <a:close/>
                </a:path>
              </a:pathLst>
            </a:custGeom>
            <a:solidFill>
              <a:srgbClr val="93ACC8"/>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 xmlns:a16="http://schemas.microsoft.com/office/drawing/2014/main" id="{23ED4934-9509-4FE0-93F4-196FFFBCEC6D}"/>
                </a:ext>
              </a:extLst>
            </p:cNvPr>
            <p:cNvSpPr/>
            <p:nvPr/>
          </p:nvSpPr>
          <p:spPr>
            <a:xfrm>
              <a:off x="6254066" y="3174487"/>
              <a:ext cx="333393" cy="153874"/>
            </a:xfrm>
            <a:custGeom>
              <a:avLst/>
              <a:gdLst>
                <a:gd name="connsiteX0" fmla="*/ 10001 w 123825"/>
                <a:gd name="connsiteY0" fmla="*/ 50959 h 57150"/>
                <a:gd name="connsiteX1" fmla="*/ 7144 w 123825"/>
                <a:gd name="connsiteY1" fmla="*/ 29051 h 57150"/>
                <a:gd name="connsiteX2" fmla="*/ 10001 w 123825"/>
                <a:gd name="connsiteY2" fmla="*/ 7144 h 57150"/>
                <a:gd name="connsiteX3" fmla="*/ 87154 w 123825"/>
                <a:gd name="connsiteY3" fmla="*/ 7144 h 57150"/>
                <a:gd name="connsiteX4" fmla="*/ 120491 w 123825"/>
                <a:gd name="connsiteY4" fmla="*/ 7144 h 57150"/>
                <a:gd name="connsiteX5" fmla="*/ 117634 w 123825"/>
                <a:gd name="connsiteY5" fmla="*/ 29051 h 57150"/>
                <a:gd name="connsiteX6" fmla="*/ 120491 w 123825"/>
                <a:gd name="connsiteY6" fmla="*/ 50959 h 57150"/>
                <a:gd name="connsiteX7" fmla="*/ 10001 w 123825"/>
                <a:gd name="connsiteY7" fmla="*/ 5095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 h="57150">
                  <a:moveTo>
                    <a:pt x="10001" y="50959"/>
                  </a:moveTo>
                  <a:cubicBezTo>
                    <a:pt x="8096" y="44291"/>
                    <a:pt x="7144" y="36671"/>
                    <a:pt x="7144" y="29051"/>
                  </a:cubicBezTo>
                  <a:cubicBezTo>
                    <a:pt x="7144" y="21431"/>
                    <a:pt x="8096" y="13811"/>
                    <a:pt x="10001" y="7144"/>
                  </a:cubicBezTo>
                  <a:lnTo>
                    <a:pt x="87154" y="7144"/>
                  </a:lnTo>
                  <a:lnTo>
                    <a:pt x="120491" y="7144"/>
                  </a:lnTo>
                  <a:cubicBezTo>
                    <a:pt x="118586" y="13811"/>
                    <a:pt x="117634" y="21431"/>
                    <a:pt x="117634" y="29051"/>
                  </a:cubicBezTo>
                  <a:cubicBezTo>
                    <a:pt x="117634" y="36671"/>
                    <a:pt x="118586" y="44291"/>
                    <a:pt x="120491" y="50959"/>
                  </a:cubicBezTo>
                  <a:lnTo>
                    <a:pt x="10001" y="50959"/>
                  </a:lnTo>
                  <a:close/>
                </a:path>
              </a:pathLst>
            </a:custGeom>
            <a:solidFill>
              <a:srgbClr val="AFBFD6"/>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 xmlns:a16="http://schemas.microsoft.com/office/drawing/2014/main" id="{1FC8899C-97A2-46AC-8ADA-BC39917B9CEF}"/>
                </a:ext>
              </a:extLst>
            </p:cNvPr>
            <p:cNvSpPr/>
            <p:nvPr/>
          </p:nvSpPr>
          <p:spPr>
            <a:xfrm>
              <a:off x="5964269" y="3325795"/>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 xmlns:a16="http://schemas.microsoft.com/office/drawing/2014/main" id="{CD5EA63D-D50A-4C34-B61C-9616A6967B55}"/>
                </a:ext>
              </a:extLst>
            </p:cNvPr>
            <p:cNvSpPr/>
            <p:nvPr/>
          </p:nvSpPr>
          <p:spPr>
            <a:xfrm>
              <a:off x="5964269" y="3338620"/>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 xmlns:a16="http://schemas.microsoft.com/office/drawing/2014/main" id="{3F4DD55A-354E-4EAE-974D-727B0BCA6719}"/>
                </a:ext>
              </a:extLst>
            </p:cNvPr>
            <p:cNvSpPr/>
            <p:nvPr/>
          </p:nvSpPr>
          <p:spPr>
            <a:xfrm>
              <a:off x="5964269" y="3351441"/>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 xmlns:a16="http://schemas.microsoft.com/office/drawing/2014/main" id="{D603FA75-7CE2-4851-B0E1-81092A2DA7E4}"/>
                </a:ext>
              </a:extLst>
            </p:cNvPr>
            <p:cNvSpPr/>
            <p:nvPr/>
          </p:nvSpPr>
          <p:spPr>
            <a:xfrm>
              <a:off x="5964269" y="3364265"/>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 xmlns:a16="http://schemas.microsoft.com/office/drawing/2014/main" id="{6E2F5D43-849E-4A2A-BF5C-6A5C7987E13C}"/>
                </a:ext>
              </a:extLst>
            </p:cNvPr>
            <p:cNvSpPr/>
            <p:nvPr/>
          </p:nvSpPr>
          <p:spPr>
            <a:xfrm>
              <a:off x="5964269" y="3374524"/>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 xmlns:a16="http://schemas.microsoft.com/office/drawing/2014/main" id="{36D772E2-AAFB-47E6-AC89-086AA0B62073}"/>
                </a:ext>
              </a:extLst>
            </p:cNvPr>
            <p:cNvSpPr/>
            <p:nvPr/>
          </p:nvSpPr>
          <p:spPr>
            <a:xfrm>
              <a:off x="5964269" y="3387345"/>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 xmlns:a16="http://schemas.microsoft.com/office/drawing/2014/main" id="{37FAFCFA-EADA-4FE6-918E-5F5AE449D843}"/>
                </a:ext>
              </a:extLst>
            </p:cNvPr>
            <p:cNvSpPr/>
            <p:nvPr/>
          </p:nvSpPr>
          <p:spPr>
            <a:xfrm>
              <a:off x="5964269" y="3400169"/>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 xmlns:a16="http://schemas.microsoft.com/office/drawing/2014/main" id="{F6519700-46D5-4322-B549-3D158F50A6D7}"/>
                </a:ext>
              </a:extLst>
            </p:cNvPr>
            <p:cNvSpPr/>
            <p:nvPr/>
          </p:nvSpPr>
          <p:spPr>
            <a:xfrm>
              <a:off x="5964269" y="3412991"/>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 xmlns:a16="http://schemas.microsoft.com/office/drawing/2014/main" id="{2C70449D-96B8-4EEE-97DB-5101A62A0E2A}"/>
                </a:ext>
              </a:extLst>
            </p:cNvPr>
            <p:cNvSpPr/>
            <p:nvPr/>
          </p:nvSpPr>
          <p:spPr>
            <a:xfrm>
              <a:off x="5964269" y="3425815"/>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 xmlns:a16="http://schemas.microsoft.com/office/drawing/2014/main" id="{64ECD325-9C7C-4EA5-9D47-C11A421A1183}"/>
                </a:ext>
              </a:extLst>
            </p:cNvPr>
            <p:cNvSpPr/>
            <p:nvPr/>
          </p:nvSpPr>
          <p:spPr>
            <a:xfrm>
              <a:off x="5964269" y="3438636"/>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 xmlns:a16="http://schemas.microsoft.com/office/drawing/2014/main" id="{CCCF3227-55B5-433B-8A75-AD53B26AFA43}"/>
                </a:ext>
              </a:extLst>
            </p:cNvPr>
            <p:cNvSpPr/>
            <p:nvPr/>
          </p:nvSpPr>
          <p:spPr>
            <a:xfrm>
              <a:off x="5964269" y="3451460"/>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 xmlns:a16="http://schemas.microsoft.com/office/drawing/2014/main" id="{3155CC9E-28FE-4A5E-AD31-4F2D9E757E9D}"/>
                </a:ext>
              </a:extLst>
            </p:cNvPr>
            <p:cNvSpPr/>
            <p:nvPr/>
          </p:nvSpPr>
          <p:spPr>
            <a:xfrm>
              <a:off x="6356649" y="3505315"/>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 xmlns:a16="http://schemas.microsoft.com/office/drawing/2014/main" id="{35CCF9B2-3986-42A3-B665-5CD8C97CFC5B}"/>
                </a:ext>
              </a:extLst>
            </p:cNvPr>
            <p:cNvSpPr/>
            <p:nvPr/>
          </p:nvSpPr>
          <p:spPr>
            <a:xfrm>
              <a:off x="6356649" y="3518139"/>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 xmlns:a16="http://schemas.microsoft.com/office/drawing/2014/main" id="{89158683-D55B-42BA-AB2F-577C72C6BF04}"/>
                </a:ext>
              </a:extLst>
            </p:cNvPr>
            <p:cNvSpPr/>
            <p:nvPr/>
          </p:nvSpPr>
          <p:spPr>
            <a:xfrm>
              <a:off x="6356649" y="3530961"/>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 xmlns:a16="http://schemas.microsoft.com/office/drawing/2014/main" id="{40B7374A-9DA5-49FA-B1E0-CA11B9FAA0F4}"/>
                </a:ext>
              </a:extLst>
            </p:cNvPr>
            <p:cNvSpPr/>
            <p:nvPr/>
          </p:nvSpPr>
          <p:spPr>
            <a:xfrm>
              <a:off x="6356649" y="3543785"/>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 xmlns:a16="http://schemas.microsoft.com/office/drawing/2014/main" id="{4A51EE4B-FF9B-41E7-A83D-43E5C0708FFC}"/>
                </a:ext>
              </a:extLst>
            </p:cNvPr>
            <p:cNvSpPr/>
            <p:nvPr/>
          </p:nvSpPr>
          <p:spPr>
            <a:xfrm>
              <a:off x="6356649" y="3556606"/>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 xmlns:a16="http://schemas.microsoft.com/office/drawing/2014/main" id="{A56B6B8B-044D-4F29-B595-51FA76E9534E}"/>
                </a:ext>
              </a:extLst>
            </p:cNvPr>
            <p:cNvSpPr/>
            <p:nvPr/>
          </p:nvSpPr>
          <p:spPr>
            <a:xfrm>
              <a:off x="6356649" y="3569430"/>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 xmlns:a16="http://schemas.microsoft.com/office/drawing/2014/main" id="{9262B039-4D15-433D-AD7D-9F8668120868}"/>
                </a:ext>
              </a:extLst>
            </p:cNvPr>
            <p:cNvSpPr/>
            <p:nvPr/>
          </p:nvSpPr>
          <p:spPr>
            <a:xfrm>
              <a:off x="6356649" y="3579689"/>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 xmlns:a16="http://schemas.microsoft.com/office/drawing/2014/main" id="{6E28EC9B-8C5E-4ACD-BFA3-9AA4D6FD3587}"/>
                </a:ext>
              </a:extLst>
            </p:cNvPr>
            <p:cNvSpPr/>
            <p:nvPr/>
          </p:nvSpPr>
          <p:spPr>
            <a:xfrm>
              <a:off x="6356649" y="3592510"/>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 xmlns:a16="http://schemas.microsoft.com/office/drawing/2014/main" id="{3848F676-57CA-43C5-8A59-D848F8950403}"/>
                </a:ext>
              </a:extLst>
            </p:cNvPr>
            <p:cNvSpPr/>
            <p:nvPr/>
          </p:nvSpPr>
          <p:spPr>
            <a:xfrm>
              <a:off x="6356649" y="3605334"/>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 xmlns:a16="http://schemas.microsoft.com/office/drawing/2014/main" id="{DB5D897E-02D2-4031-AAD0-B9AE452508F2}"/>
                </a:ext>
              </a:extLst>
            </p:cNvPr>
            <p:cNvSpPr/>
            <p:nvPr/>
          </p:nvSpPr>
          <p:spPr>
            <a:xfrm>
              <a:off x="6356649" y="3618156"/>
              <a:ext cx="333393" cy="25646"/>
            </a:xfrm>
            <a:custGeom>
              <a:avLst/>
              <a:gdLst>
                <a:gd name="connsiteX0" fmla="*/ 7144 w 123825"/>
                <a:gd name="connsiteY0" fmla="*/ 7144 h 9525"/>
                <a:gd name="connsiteX1" fmla="*/ 116681 w 123825"/>
                <a:gd name="connsiteY1" fmla="*/ 7144 h 9525"/>
                <a:gd name="connsiteX2" fmla="*/ 116681 w 123825"/>
                <a:gd name="connsiteY2" fmla="*/ 9049 h 9525"/>
                <a:gd name="connsiteX3" fmla="*/ 7144 w 123825"/>
                <a:gd name="connsiteY3" fmla="*/ 9049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9049"/>
                  </a:lnTo>
                  <a:lnTo>
                    <a:pt x="7144" y="9049"/>
                  </a:lnTo>
                  <a:close/>
                </a:path>
              </a:pathLst>
            </a:custGeom>
            <a:solidFill>
              <a:srgbClr val="7A99B8"/>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 xmlns:a16="http://schemas.microsoft.com/office/drawing/2014/main" id="{0B37E098-59C3-43DF-9FF4-3075D58F19E5}"/>
                </a:ext>
              </a:extLst>
            </p:cNvPr>
            <p:cNvSpPr/>
            <p:nvPr/>
          </p:nvSpPr>
          <p:spPr>
            <a:xfrm>
              <a:off x="6046335" y="3184746"/>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 xmlns:a16="http://schemas.microsoft.com/office/drawing/2014/main" id="{63EB672E-5551-403C-A307-BBD644510778}"/>
                </a:ext>
              </a:extLst>
            </p:cNvPr>
            <p:cNvSpPr/>
            <p:nvPr/>
          </p:nvSpPr>
          <p:spPr>
            <a:xfrm>
              <a:off x="6046335" y="3195004"/>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 xmlns:a16="http://schemas.microsoft.com/office/drawing/2014/main" id="{8210FE2E-5E2D-4F8E-9E17-42324FEB0970}"/>
                </a:ext>
              </a:extLst>
            </p:cNvPr>
            <p:cNvSpPr/>
            <p:nvPr/>
          </p:nvSpPr>
          <p:spPr>
            <a:xfrm>
              <a:off x="6046335" y="3205262"/>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 xmlns:a16="http://schemas.microsoft.com/office/drawing/2014/main" id="{125A4FF6-9784-4E58-900E-901A60A1E6EB}"/>
                </a:ext>
              </a:extLst>
            </p:cNvPr>
            <p:cNvSpPr/>
            <p:nvPr/>
          </p:nvSpPr>
          <p:spPr>
            <a:xfrm>
              <a:off x="6046335" y="3218084"/>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 xmlns:a16="http://schemas.microsoft.com/office/drawing/2014/main" id="{57FD2D8F-E572-49E1-B5DF-2AFCB415076E}"/>
                </a:ext>
              </a:extLst>
            </p:cNvPr>
            <p:cNvSpPr/>
            <p:nvPr/>
          </p:nvSpPr>
          <p:spPr>
            <a:xfrm>
              <a:off x="6046335" y="3228342"/>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 xmlns:a16="http://schemas.microsoft.com/office/drawing/2014/main" id="{25AD1AAA-AF1D-425C-BBE2-B35B363558C9}"/>
                </a:ext>
              </a:extLst>
            </p:cNvPr>
            <p:cNvSpPr/>
            <p:nvPr/>
          </p:nvSpPr>
          <p:spPr>
            <a:xfrm>
              <a:off x="6046335" y="3238600"/>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 xmlns:a16="http://schemas.microsoft.com/office/drawing/2014/main" id="{FEBD1E96-CAA9-4A33-8A11-763D27973E3B}"/>
                </a:ext>
              </a:extLst>
            </p:cNvPr>
            <p:cNvSpPr/>
            <p:nvPr/>
          </p:nvSpPr>
          <p:spPr>
            <a:xfrm>
              <a:off x="6046335" y="3248858"/>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 xmlns:a16="http://schemas.microsoft.com/office/drawing/2014/main" id="{59D909DD-3161-4225-BB6F-DCC4C43E5D66}"/>
                </a:ext>
              </a:extLst>
            </p:cNvPr>
            <p:cNvSpPr/>
            <p:nvPr/>
          </p:nvSpPr>
          <p:spPr>
            <a:xfrm>
              <a:off x="6046335" y="3261683"/>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 xmlns:a16="http://schemas.microsoft.com/office/drawing/2014/main" id="{3357F22A-44DE-4363-B41B-604E18D05DFA}"/>
                </a:ext>
              </a:extLst>
            </p:cNvPr>
            <p:cNvSpPr/>
            <p:nvPr/>
          </p:nvSpPr>
          <p:spPr>
            <a:xfrm>
              <a:off x="6046335" y="3271941"/>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 xmlns:a16="http://schemas.microsoft.com/office/drawing/2014/main" id="{599401DB-3468-493A-9BED-5D119CB8D7AC}"/>
                </a:ext>
              </a:extLst>
            </p:cNvPr>
            <p:cNvSpPr/>
            <p:nvPr/>
          </p:nvSpPr>
          <p:spPr>
            <a:xfrm>
              <a:off x="6046335" y="3282199"/>
              <a:ext cx="512913" cy="25646"/>
            </a:xfrm>
            <a:custGeom>
              <a:avLst/>
              <a:gdLst>
                <a:gd name="connsiteX0" fmla="*/ 7144 w 190500"/>
                <a:gd name="connsiteY0" fmla="*/ 7144 h 9525"/>
                <a:gd name="connsiteX1" fmla="*/ 190976 w 190500"/>
                <a:gd name="connsiteY1" fmla="*/ 7144 h 9525"/>
                <a:gd name="connsiteX2" fmla="*/ 190976 w 190500"/>
                <a:gd name="connsiteY2" fmla="*/ 8096 h 9525"/>
                <a:gd name="connsiteX3" fmla="*/ 7144 w 190500"/>
                <a:gd name="connsiteY3" fmla="*/ 8096 h 9525"/>
              </a:gdLst>
              <a:ahLst/>
              <a:cxnLst>
                <a:cxn ang="0">
                  <a:pos x="connsiteX0" y="connsiteY0"/>
                </a:cxn>
                <a:cxn ang="0">
                  <a:pos x="connsiteX1" y="connsiteY1"/>
                </a:cxn>
                <a:cxn ang="0">
                  <a:pos x="connsiteX2" y="connsiteY2"/>
                </a:cxn>
                <a:cxn ang="0">
                  <a:pos x="connsiteX3" y="connsiteY3"/>
                </a:cxn>
              </a:cxnLst>
              <a:rect l="l" t="t" r="r" b="b"/>
              <a:pathLst>
                <a:path w="190500" h="9525">
                  <a:moveTo>
                    <a:pt x="7144" y="7144"/>
                  </a:moveTo>
                  <a:lnTo>
                    <a:pt x="190976" y="7144"/>
                  </a:lnTo>
                  <a:lnTo>
                    <a:pt x="190976"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 xmlns:a16="http://schemas.microsoft.com/office/drawing/2014/main" id="{1F344092-A9C7-4E7E-B89B-D9F06E476D6B}"/>
                </a:ext>
              </a:extLst>
            </p:cNvPr>
            <p:cNvSpPr/>
            <p:nvPr/>
          </p:nvSpPr>
          <p:spPr>
            <a:xfrm>
              <a:off x="5987352" y="3038564"/>
              <a:ext cx="718078" cy="153874"/>
            </a:xfrm>
            <a:custGeom>
              <a:avLst/>
              <a:gdLst>
                <a:gd name="connsiteX0" fmla="*/ 268129 w 266700"/>
                <a:gd name="connsiteY0" fmla="*/ 7144 h 57150"/>
                <a:gd name="connsiteX1" fmla="*/ 7144 w 266700"/>
                <a:gd name="connsiteY1" fmla="*/ 7144 h 57150"/>
                <a:gd name="connsiteX2" fmla="*/ 7144 w 266700"/>
                <a:gd name="connsiteY2" fmla="*/ 53816 h 57150"/>
                <a:gd name="connsiteX3" fmla="*/ 268129 w 266700"/>
                <a:gd name="connsiteY3" fmla="*/ 53816 h 57150"/>
                <a:gd name="connsiteX4" fmla="*/ 268129 w 266700"/>
                <a:gd name="connsiteY4" fmla="*/ 50006 h 57150"/>
                <a:gd name="connsiteX5" fmla="*/ 246221 w 266700"/>
                <a:gd name="connsiteY5" fmla="*/ 50006 h 57150"/>
                <a:gd name="connsiteX6" fmla="*/ 246221 w 266700"/>
                <a:gd name="connsiteY6" fmla="*/ 10954 h 57150"/>
                <a:gd name="connsiteX7" fmla="*/ 268129 w 266700"/>
                <a:gd name="connsiteY7" fmla="*/ 1095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57150">
                  <a:moveTo>
                    <a:pt x="268129" y="7144"/>
                  </a:moveTo>
                  <a:lnTo>
                    <a:pt x="7144" y="7144"/>
                  </a:lnTo>
                  <a:lnTo>
                    <a:pt x="7144" y="53816"/>
                  </a:lnTo>
                  <a:lnTo>
                    <a:pt x="268129" y="53816"/>
                  </a:lnTo>
                  <a:lnTo>
                    <a:pt x="268129" y="50006"/>
                  </a:lnTo>
                  <a:lnTo>
                    <a:pt x="246221" y="50006"/>
                  </a:lnTo>
                  <a:lnTo>
                    <a:pt x="246221" y="10954"/>
                  </a:lnTo>
                  <a:lnTo>
                    <a:pt x="268129" y="10954"/>
                  </a:lnTo>
                  <a:close/>
                </a:path>
              </a:pathLst>
            </a:custGeom>
            <a:solidFill>
              <a:srgbClr val="22415D"/>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 xmlns:a16="http://schemas.microsoft.com/office/drawing/2014/main" id="{0F26C23A-D8D3-41BC-B1FF-8575682CFDDA}"/>
                </a:ext>
              </a:extLst>
            </p:cNvPr>
            <p:cNvSpPr/>
            <p:nvPr/>
          </p:nvSpPr>
          <p:spPr>
            <a:xfrm>
              <a:off x="6002739" y="3048822"/>
              <a:ext cx="718078" cy="128228"/>
            </a:xfrm>
            <a:custGeom>
              <a:avLst/>
              <a:gdLst>
                <a:gd name="connsiteX0" fmla="*/ 257651 w 266700"/>
                <a:gd name="connsiteY0" fmla="*/ 7144 h 47625"/>
                <a:gd name="connsiteX1" fmla="*/ 7144 w 266700"/>
                <a:gd name="connsiteY1" fmla="*/ 7144 h 47625"/>
                <a:gd name="connsiteX2" fmla="*/ 7144 w 266700"/>
                <a:gd name="connsiteY2" fmla="*/ 46196 h 47625"/>
                <a:gd name="connsiteX3" fmla="*/ 259556 w 266700"/>
                <a:gd name="connsiteY3" fmla="*/ 46196 h 47625"/>
                <a:gd name="connsiteX4" fmla="*/ 251936 w 266700"/>
                <a:gd name="connsiteY4" fmla="*/ 25241 h 47625"/>
                <a:gd name="connsiteX5" fmla="*/ 257651 w 266700"/>
                <a:gd name="connsiteY5" fmla="*/ 71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0" h="47625">
                  <a:moveTo>
                    <a:pt x="257651" y="7144"/>
                  </a:moveTo>
                  <a:lnTo>
                    <a:pt x="7144" y="7144"/>
                  </a:lnTo>
                  <a:lnTo>
                    <a:pt x="7144" y="46196"/>
                  </a:lnTo>
                  <a:lnTo>
                    <a:pt x="259556" y="46196"/>
                  </a:lnTo>
                  <a:cubicBezTo>
                    <a:pt x="254794" y="40481"/>
                    <a:pt x="251936" y="32861"/>
                    <a:pt x="251936" y="25241"/>
                  </a:cubicBezTo>
                  <a:cubicBezTo>
                    <a:pt x="251936" y="18574"/>
                    <a:pt x="253841" y="12859"/>
                    <a:pt x="257651" y="7144"/>
                  </a:cubicBezTo>
                  <a:close/>
                </a:path>
              </a:pathLst>
            </a:custGeom>
            <a:solidFill>
              <a:srgbClr val="AFBFD6"/>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 xmlns:a16="http://schemas.microsoft.com/office/drawing/2014/main" id="{CFABA328-D66C-4BD2-A563-9F0771C23A0F}"/>
                </a:ext>
              </a:extLst>
            </p:cNvPr>
            <p:cNvSpPr/>
            <p:nvPr/>
          </p:nvSpPr>
          <p:spPr>
            <a:xfrm>
              <a:off x="5946959" y="3038564"/>
              <a:ext cx="435976" cy="153874"/>
            </a:xfrm>
            <a:custGeom>
              <a:avLst/>
              <a:gdLst>
                <a:gd name="connsiteX0" fmla="*/ 164068 w 161925"/>
                <a:gd name="connsiteY0" fmla="*/ 7144 h 57150"/>
                <a:gd name="connsiteX1" fmla="*/ 22146 w 161925"/>
                <a:gd name="connsiteY1" fmla="*/ 7144 h 57150"/>
                <a:gd name="connsiteX2" fmla="*/ 22146 w 161925"/>
                <a:gd name="connsiteY2" fmla="*/ 53816 h 57150"/>
                <a:gd name="connsiteX3" fmla="*/ 164068 w 161925"/>
                <a:gd name="connsiteY3" fmla="*/ 53816 h 57150"/>
                <a:gd name="connsiteX4" fmla="*/ 164068 w 161925"/>
                <a:gd name="connsiteY4" fmla="*/ 714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57150">
                  <a:moveTo>
                    <a:pt x="164068" y="7144"/>
                  </a:moveTo>
                  <a:cubicBezTo>
                    <a:pt x="115491" y="7144"/>
                    <a:pt x="70723" y="7144"/>
                    <a:pt x="22146" y="7144"/>
                  </a:cubicBezTo>
                  <a:cubicBezTo>
                    <a:pt x="2143" y="7144"/>
                    <a:pt x="2143" y="53816"/>
                    <a:pt x="22146" y="53816"/>
                  </a:cubicBezTo>
                  <a:cubicBezTo>
                    <a:pt x="70723" y="53816"/>
                    <a:pt x="115491" y="53816"/>
                    <a:pt x="164068" y="53816"/>
                  </a:cubicBezTo>
                  <a:cubicBezTo>
                    <a:pt x="146923" y="46196"/>
                    <a:pt x="148828" y="16669"/>
                    <a:pt x="164068" y="7144"/>
                  </a:cubicBezTo>
                  <a:close/>
                </a:path>
              </a:pathLst>
            </a:custGeom>
            <a:solidFill>
              <a:srgbClr val="5585AA"/>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 xmlns:a16="http://schemas.microsoft.com/office/drawing/2014/main" id="{989E0796-C92C-4D14-8C1A-1F4364ADB8E3}"/>
                </a:ext>
              </a:extLst>
            </p:cNvPr>
            <p:cNvSpPr/>
            <p:nvPr/>
          </p:nvSpPr>
          <p:spPr>
            <a:xfrm>
              <a:off x="6322977" y="3038564"/>
              <a:ext cx="384685" cy="153874"/>
            </a:xfrm>
            <a:custGeom>
              <a:avLst/>
              <a:gdLst>
                <a:gd name="connsiteX0" fmla="*/ 20602 w 142875"/>
                <a:gd name="connsiteY0" fmla="*/ 50006 h 57150"/>
                <a:gd name="connsiteX1" fmla="*/ 121567 w 142875"/>
                <a:gd name="connsiteY1" fmla="*/ 50006 h 57150"/>
                <a:gd name="connsiteX2" fmla="*/ 140617 w 142875"/>
                <a:gd name="connsiteY2" fmla="*/ 50006 h 57150"/>
                <a:gd name="connsiteX3" fmla="*/ 144427 w 142875"/>
                <a:gd name="connsiteY3" fmla="*/ 50006 h 57150"/>
                <a:gd name="connsiteX4" fmla="*/ 144427 w 142875"/>
                <a:gd name="connsiteY4" fmla="*/ 53816 h 57150"/>
                <a:gd name="connsiteX5" fmla="*/ 28222 w 142875"/>
                <a:gd name="connsiteY5" fmla="*/ 53816 h 57150"/>
                <a:gd name="connsiteX6" fmla="*/ 15839 w 142875"/>
                <a:gd name="connsiteY6" fmla="*/ 53816 h 57150"/>
                <a:gd name="connsiteX7" fmla="*/ 14887 w 142875"/>
                <a:gd name="connsiteY7" fmla="*/ 7144 h 57150"/>
                <a:gd name="connsiteX8" fmla="*/ 27269 w 142875"/>
                <a:gd name="connsiteY8" fmla="*/ 7144 h 57150"/>
                <a:gd name="connsiteX9" fmla="*/ 143474 w 142875"/>
                <a:gd name="connsiteY9" fmla="*/ 7144 h 57150"/>
                <a:gd name="connsiteX10" fmla="*/ 143474 w 142875"/>
                <a:gd name="connsiteY10" fmla="*/ 10954 h 57150"/>
                <a:gd name="connsiteX11" fmla="*/ 138712 w 142875"/>
                <a:gd name="connsiteY11" fmla="*/ 10954 h 57150"/>
                <a:gd name="connsiteX12" fmla="*/ 121567 w 142875"/>
                <a:gd name="connsiteY12" fmla="*/ 10954 h 57150"/>
                <a:gd name="connsiteX13" fmla="*/ 21554 w 142875"/>
                <a:gd name="connsiteY13" fmla="*/ 10954 h 57150"/>
                <a:gd name="connsiteX14" fmla="*/ 20602 w 142875"/>
                <a:gd name="connsiteY14" fmla="*/ 500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2875" h="57150">
                  <a:moveTo>
                    <a:pt x="20602" y="50006"/>
                  </a:moveTo>
                  <a:lnTo>
                    <a:pt x="121567" y="50006"/>
                  </a:lnTo>
                  <a:lnTo>
                    <a:pt x="140617" y="50006"/>
                  </a:lnTo>
                  <a:lnTo>
                    <a:pt x="144427" y="50006"/>
                  </a:lnTo>
                  <a:lnTo>
                    <a:pt x="144427" y="53816"/>
                  </a:lnTo>
                  <a:lnTo>
                    <a:pt x="28222" y="53816"/>
                  </a:lnTo>
                  <a:lnTo>
                    <a:pt x="15839" y="53816"/>
                  </a:lnTo>
                  <a:cubicBezTo>
                    <a:pt x="4409" y="42386"/>
                    <a:pt x="4409" y="18574"/>
                    <a:pt x="14887" y="7144"/>
                  </a:cubicBezTo>
                  <a:lnTo>
                    <a:pt x="27269" y="7144"/>
                  </a:lnTo>
                  <a:lnTo>
                    <a:pt x="143474" y="7144"/>
                  </a:lnTo>
                  <a:lnTo>
                    <a:pt x="143474" y="10954"/>
                  </a:lnTo>
                  <a:lnTo>
                    <a:pt x="138712" y="10954"/>
                  </a:lnTo>
                  <a:lnTo>
                    <a:pt x="121567" y="10954"/>
                  </a:lnTo>
                  <a:lnTo>
                    <a:pt x="21554" y="10954"/>
                  </a:lnTo>
                  <a:cubicBezTo>
                    <a:pt x="12029" y="21431"/>
                    <a:pt x="11077" y="40481"/>
                    <a:pt x="20602" y="50006"/>
                  </a:cubicBezTo>
                  <a:close/>
                </a:path>
              </a:pathLst>
            </a:custGeom>
            <a:solidFill>
              <a:srgbClr val="4D779B"/>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 xmlns:a16="http://schemas.microsoft.com/office/drawing/2014/main" id="{A4570E5A-C3A3-4637-BB07-98AD612ADC64}"/>
                </a:ext>
              </a:extLst>
            </p:cNvPr>
            <p:cNvSpPr/>
            <p:nvPr/>
          </p:nvSpPr>
          <p:spPr>
            <a:xfrm>
              <a:off x="6359212" y="3059081"/>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 xmlns:a16="http://schemas.microsoft.com/office/drawing/2014/main" id="{6FD41675-D8F7-40C6-9184-60A155165D3E}"/>
                </a:ext>
              </a:extLst>
            </p:cNvPr>
            <p:cNvSpPr/>
            <p:nvPr/>
          </p:nvSpPr>
          <p:spPr>
            <a:xfrm>
              <a:off x="6359212" y="3069339"/>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 xmlns:a16="http://schemas.microsoft.com/office/drawing/2014/main" id="{02232D9E-9A6E-447E-8C6A-A6A289214F50}"/>
                </a:ext>
              </a:extLst>
            </p:cNvPr>
            <p:cNvSpPr/>
            <p:nvPr/>
          </p:nvSpPr>
          <p:spPr>
            <a:xfrm>
              <a:off x="6359212" y="3079597"/>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 xmlns:a16="http://schemas.microsoft.com/office/drawing/2014/main" id="{8CC9EEF1-A679-4204-85A6-E0286F07DC71}"/>
                </a:ext>
              </a:extLst>
            </p:cNvPr>
            <p:cNvSpPr/>
            <p:nvPr/>
          </p:nvSpPr>
          <p:spPr>
            <a:xfrm>
              <a:off x="6359212" y="3087292"/>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 xmlns:a16="http://schemas.microsoft.com/office/drawing/2014/main" id="{AD4E0EB6-1AFC-4A5A-9CCA-674F1D017473}"/>
                </a:ext>
              </a:extLst>
            </p:cNvPr>
            <p:cNvSpPr/>
            <p:nvPr/>
          </p:nvSpPr>
          <p:spPr>
            <a:xfrm>
              <a:off x="6359212" y="3097551"/>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 xmlns:a16="http://schemas.microsoft.com/office/drawing/2014/main" id="{0D6A9197-CF69-4F68-9536-069424183AD6}"/>
                </a:ext>
              </a:extLst>
            </p:cNvPr>
            <p:cNvSpPr/>
            <p:nvPr/>
          </p:nvSpPr>
          <p:spPr>
            <a:xfrm>
              <a:off x="6359212" y="3105243"/>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 xmlns:a16="http://schemas.microsoft.com/office/drawing/2014/main" id="{D5D8231B-561E-4502-A3B5-C162621C104F}"/>
                </a:ext>
              </a:extLst>
            </p:cNvPr>
            <p:cNvSpPr/>
            <p:nvPr/>
          </p:nvSpPr>
          <p:spPr>
            <a:xfrm>
              <a:off x="6359212" y="3115501"/>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 xmlns:a16="http://schemas.microsoft.com/office/drawing/2014/main" id="{4BB233CF-056F-42D5-A1E7-93A17A05ED70}"/>
                </a:ext>
              </a:extLst>
            </p:cNvPr>
            <p:cNvSpPr/>
            <p:nvPr/>
          </p:nvSpPr>
          <p:spPr>
            <a:xfrm>
              <a:off x="6359212" y="3125759"/>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 xmlns:a16="http://schemas.microsoft.com/office/drawing/2014/main" id="{B47DD1E7-D37E-4B63-A184-EDC692E74148}"/>
                </a:ext>
              </a:extLst>
            </p:cNvPr>
            <p:cNvSpPr/>
            <p:nvPr/>
          </p:nvSpPr>
          <p:spPr>
            <a:xfrm>
              <a:off x="6359212" y="3133454"/>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 xmlns:a16="http://schemas.microsoft.com/office/drawing/2014/main" id="{340940E1-8405-47EA-AAB6-7BD74A531A2E}"/>
                </a:ext>
              </a:extLst>
            </p:cNvPr>
            <p:cNvSpPr/>
            <p:nvPr/>
          </p:nvSpPr>
          <p:spPr>
            <a:xfrm>
              <a:off x="6359212" y="3143713"/>
              <a:ext cx="333393" cy="25646"/>
            </a:xfrm>
            <a:custGeom>
              <a:avLst/>
              <a:gdLst>
                <a:gd name="connsiteX0" fmla="*/ 7144 w 123825"/>
                <a:gd name="connsiteY0" fmla="*/ 7144 h 9525"/>
                <a:gd name="connsiteX1" fmla="*/ 116681 w 123825"/>
                <a:gd name="connsiteY1" fmla="*/ 7144 h 9525"/>
                <a:gd name="connsiteX2" fmla="*/ 116681 w 123825"/>
                <a:gd name="connsiteY2" fmla="*/ 8096 h 9525"/>
                <a:gd name="connsiteX3" fmla="*/ 7144 w 123825"/>
                <a:gd name="connsiteY3" fmla="*/ 8096 h 9525"/>
              </a:gdLst>
              <a:ahLst/>
              <a:cxnLst>
                <a:cxn ang="0">
                  <a:pos x="connsiteX0" y="connsiteY0"/>
                </a:cxn>
                <a:cxn ang="0">
                  <a:pos x="connsiteX1" y="connsiteY1"/>
                </a:cxn>
                <a:cxn ang="0">
                  <a:pos x="connsiteX2" y="connsiteY2"/>
                </a:cxn>
                <a:cxn ang="0">
                  <a:pos x="connsiteX3" y="connsiteY3"/>
                </a:cxn>
              </a:cxnLst>
              <a:rect l="l" t="t" r="r" b="b"/>
              <a:pathLst>
                <a:path w="123825" h="9525">
                  <a:moveTo>
                    <a:pt x="7144" y="7144"/>
                  </a:moveTo>
                  <a:lnTo>
                    <a:pt x="116681" y="7144"/>
                  </a:lnTo>
                  <a:lnTo>
                    <a:pt x="116681" y="8096"/>
                  </a:lnTo>
                  <a:lnTo>
                    <a:pt x="7144" y="8096"/>
                  </a:lnTo>
                  <a:close/>
                </a:path>
              </a:pathLst>
            </a:custGeom>
            <a:solidFill>
              <a:srgbClr val="7A99B8"/>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 xmlns:a16="http://schemas.microsoft.com/office/drawing/2014/main" id="{82D09B5F-E7FB-49DC-9B04-6270FCE059CE}"/>
                </a:ext>
              </a:extLst>
            </p:cNvPr>
            <p:cNvSpPr/>
            <p:nvPr/>
          </p:nvSpPr>
          <p:spPr>
            <a:xfrm>
              <a:off x="3405291" y="942910"/>
              <a:ext cx="102583" cy="102583"/>
            </a:xfrm>
            <a:custGeom>
              <a:avLst/>
              <a:gdLst>
                <a:gd name="connsiteX0" fmla="*/ 30786 w 38100"/>
                <a:gd name="connsiteY0" fmla="*/ 26345 h 38100"/>
                <a:gd name="connsiteX1" fmla="*/ 13641 w 38100"/>
                <a:gd name="connsiteY1" fmla="*/ 33012 h 38100"/>
                <a:gd name="connsiteX2" fmla="*/ 8879 w 38100"/>
                <a:gd name="connsiteY2" fmla="*/ 14915 h 38100"/>
                <a:gd name="connsiteX3" fmla="*/ 26024 w 38100"/>
                <a:gd name="connsiteY3" fmla="*/ 8247 h 38100"/>
                <a:gd name="connsiteX4" fmla="*/ 30786 w 38100"/>
                <a:gd name="connsiteY4" fmla="*/ 26345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0786" y="26345"/>
                  </a:moveTo>
                  <a:cubicBezTo>
                    <a:pt x="27929" y="33012"/>
                    <a:pt x="19356" y="35870"/>
                    <a:pt x="13641" y="33012"/>
                  </a:cubicBezTo>
                  <a:cubicBezTo>
                    <a:pt x="7926" y="30155"/>
                    <a:pt x="5069" y="21582"/>
                    <a:pt x="8879" y="14915"/>
                  </a:cubicBezTo>
                  <a:cubicBezTo>
                    <a:pt x="11736" y="8247"/>
                    <a:pt x="20309" y="5390"/>
                    <a:pt x="26024" y="8247"/>
                  </a:cubicBezTo>
                  <a:cubicBezTo>
                    <a:pt x="31739" y="12057"/>
                    <a:pt x="33644" y="19677"/>
                    <a:pt x="30786" y="26345"/>
                  </a:cubicBezTo>
                  <a:close/>
                </a:path>
              </a:pathLst>
            </a:custGeom>
            <a:solidFill>
              <a:srgbClr val="333333"/>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 xmlns:a16="http://schemas.microsoft.com/office/drawing/2014/main" id="{35582C64-9273-4073-BF78-D2F7738D245C}"/>
                </a:ext>
              </a:extLst>
            </p:cNvPr>
            <p:cNvSpPr/>
            <p:nvPr/>
          </p:nvSpPr>
          <p:spPr>
            <a:xfrm>
              <a:off x="3435506" y="964331"/>
              <a:ext cx="51291" cy="51291"/>
            </a:xfrm>
            <a:custGeom>
              <a:avLst/>
              <a:gdLst>
                <a:gd name="connsiteX0" fmla="*/ 17660 w 19050"/>
                <a:gd name="connsiteY0" fmla="*/ 15531 h 19050"/>
                <a:gd name="connsiteX1" fmla="*/ 10040 w 19050"/>
                <a:gd name="connsiteY1" fmla="*/ 18388 h 19050"/>
                <a:gd name="connsiteX2" fmla="*/ 8135 w 19050"/>
                <a:gd name="connsiteY2" fmla="*/ 10768 h 19050"/>
                <a:gd name="connsiteX3" fmla="*/ 15755 w 19050"/>
                <a:gd name="connsiteY3" fmla="*/ 7911 h 19050"/>
                <a:gd name="connsiteX4" fmla="*/ 17660 w 19050"/>
                <a:gd name="connsiteY4" fmla="*/ 1553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7660" y="15531"/>
                  </a:moveTo>
                  <a:cubicBezTo>
                    <a:pt x="15755" y="18388"/>
                    <a:pt x="12897" y="20293"/>
                    <a:pt x="10040" y="18388"/>
                  </a:cubicBezTo>
                  <a:cubicBezTo>
                    <a:pt x="7182" y="17436"/>
                    <a:pt x="6230" y="13626"/>
                    <a:pt x="8135" y="10768"/>
                  </a:cubicBezTo>
                  <a:cubicBezTo>
                    <a:pt x="10040" y="7911"/>
                    <a:pt x="12897" y="6006"/>
                    <a:pt x="15755" y="7911"/>
                  </a:cubicBezTo>
                  <a:cubicBezTo>
                    <a:pt x="18612" y="8863"/>
                    <a:pt x="19565" y="12673"/>
                    <a:pt x="17660" y="15531"/>
                  </a:cubicBezTo>
                  <a:close/>
                </a:path>
              </a:pathLst>
            </a:custGeom>
            <a:solidFill>
              <a:srgbClr val="F2F2F2"/>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 xmlns:a16="http://schemas.microsoft.com/office/drawing/2014/main" id="{90284C4D-A538-44D7-8784-D2FFF4E00A92}"/>
                </a:ext>
              </a:extLst>
            </p:cNvPr>
            <p:cNvSpPr/>
            <p:nvPr/>
          </p:nvSpPr>
          <p:spPr>
            <a:xfrm>
              <a:off x="3597710" y="1017668"/>
              <a:ext cx="102583" cy="102583"/>
            </a:xfrm>
            <a:custGeom>
              <a:avLst/>
              <a:gdLst>
                <a:gd name="connsiteX0" fmla="*/ 31710 w 38100"/>
                <a:gd name="connsiteY0" fmla="*/ 25249 h 38100"/>
                <a:gd name="connsiteX1" fmla="*/ 14565 w 38100"/>
                <a:gd name="connsiteY1" fmla="*/ 32869 h 38100"/>
                <a:gd name="connsiteX2" fmla="*/ 8850 w 38100"/>
                <a:gd name="connsiteY2" fmla="*/ 15724 h 38100"/>
                <a:gd name="connsiteX3" fmla="*/ 25995 w 38100"/>
                <a:gd name="connsiteY3" fmla="*/ 8104 h 38100"/>
                <a:gd name="connsiteX4" fmla="*/ 31710 w 38100"/>
                <a:gd name="connsiteY4" fmla="*/ 2524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710" y="25249"/>
                  </a:moveTo>
                  <a:cubicBezTo>
                    <a:pt x="28853" y="31916"/>
                    <a:pt x="21233" y="35726"/>
                    <a:pt x="14565" y="32869"/>
                  </a:cubicBezTo>
                  <a:cubicBezTo>
                    <a:pt x="7898" y="30011"/>
                    <a:pt x="5040" y="22391"/>
                    <a:pt x="8850" y="15724"/>
                  </a:cubicBezTo>
                  <a:cubicBezTo>
                    <a:pt x="11708" y="9056"/>
                    <a:pt x="19328" y="5246"/>
                    <a:pt x="25995" y="8104"/>
                  </a:cubicBezTo>
                  <a:cubicBezTo>
                    <a:pt x="32663" y="10009"/>
                    <a:pt x="35520" y="18581"/>
                    <a:pt x="31710" y="25249"/>
                  </a:cubicBezTo>
                  <a:close/>
                </a:path>
              </a:pathLst>
            </a:custGeom>
            <a:solidFill>
              <a:srgbClr val="333333"/>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 xmlns:a16="http://schemas.microsoft.com/office/drawing/2014/main" id="{064C4322-587C-41EE-BD15-CE8386A4988C}"/>
                </a:ext>
              </a:extLst>
            </p:cNvPr>
            <p:cNvSpPr/>
            <p:nvPr/>
          </p:nvSpPr>
          <p:spPr>
            <a:xfrm>
              <a:off x="3637249" y="1038704"/>
              <a:ext cx="51291" cy="51291"/>
            </a:xfrm>
            <a:custGeom>
              <a:avLst/>
              <a:gdLst>
                <a:gd name="connsiteX0" fmla="*/ 17026 w 19050"/>
                <a:gd name="connsiteY0" fmla="*/ 14578 h 19050"/>
                <a:gd name="connsiteX1" fmla="*/ 10358 w 19050"/>
                <a:gd name="connsiteY1" fmla="*/ 17436 h 19050"/>
                <a:gd name="connsiteX2" fmla="*/ 7501 w 19050"/>
                <a:gd name="connsiteY2" fmla="*/ 10768 h 19050"/>
                <a:gd name="connsiteX3" fmla="*/ 14168 w 19050"/>
                <a:gd name="connsiteY3" fmla="*/ 7911 h 19050"/>
                <a:gd name="connsiteX4" fmla="*/ 17026 w 19050"/>
                <a:gd name="connsiteY4" fmla="*/ 14578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7026" y="14578"/>
                  </a:moveTo>
                  <a:cubicBezTo>
                    <a:pt x="16073" y="17436"/>
                    <a:pt x="13216" y="19341"/>
                    <a:pt x="10358" y="17436"/>
                  </a:cubicBezTo>
                  <a:cubicBezTo>
                    <a:pt x="7501" y="16483"/>
                    <a:pt x="6548" y="13626"/>
                    <a:pt x="7501" y="10768"/>
                  </a:cubicBezTo>
                  <a:cubicBezTo>
                    <a:pt x="8454" y="7911"/>
                    <a:pt x="11311" y="6006"/>
                    <a:pt x="14168" y="7911"/>
                  </a:cubicBezTo>
                  <a:cubicBezTo>
                    <a:pt x="17026" y="7911"/>
                    <a:pt x="17979" y="11721"/>
                    <a:pt x="17026" y="14578"/>
                  </a:cubicBezTo>
                  <a:close/>
                </a:path>
              </a:pathLst>
            </a:custGeom>
            <a:solidFill>
              <a:srgbClr val="F2F2F2"/>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 xmlns:a16="http://schemas.microsoft.com/office/drawing/2014/main" id="{CFA55F9D-ACFA-443D-ADAD-4E8C8D1F2EC5}"/>
                </a:ext>
              </a:extLst>
            </p:cNvPr>
            <p:cNvSpPr/>
            <p:nvPr/>
          </p:nvSpPr>
          <p:spPr>
            <a:xfrm>
              <a:off x="3358558" y="886648"/>
              <a:ext cx="179520" cy="102583"/>
            </a:xfrm>
            <a:custGeom>
              <a:avLst/>
              <a:gdLst>
                <a:gd name="connsiteX0" fmla="*/ 59574 w 66675"/>
                <a:gd name="connsiteY0" fmla="*/ 28190 h 38100"/>
                <a:gd name="connsiteX1" fmla="*/ 52906 w 66675"/>
                <a:gd name="connsiteY1" fmla="*/ 23428 h 38100"/>
                <a:gd name="connsiteX2" fmla="*/ 30999 w 66675"/>
                <a:gd name="connsiteY2" fmla="*/ 15808 h 38100"/>
                <a:gd name="connsiteX3" fmla="*/ 7186 w 66675"/>
                <a:gd name="connsiteY3" fmla="*/ 11998 h 38100"/>
                <a:gd name="connsiteX4" fmla="*/ 30046 w 66675"/>
                <a:gd name="connsiteY4" fmla="*/ 7235 h 38100"/>
                <a:gd name="connsiteX5" fmla="*/ 61479 w 66675"/>
                <a:gd name="connsiteY5" fmla="*/ 18665 h 38100"/>
                <a:gd name="connsiteX6" fmla="*/ 65289 w 66675"/>
                <a:gd name="connsiteY6" fmla="*/ 32000 h 38100"/>
                <a:gd name="connsiteX7" fmla="*/ 59574 w 66675"/>
                <a:gd name="connsiteY7" fmla="*/ 2819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38100">
                  <a:moveTo>
                    <a:pt x="59574" y="28190"/>
                  </a:moveTo>
                  <a:cubicBezTo>
                    <a:pt x="57669" y="26285"/>
                    <a:pt x="55764" y="24380"/>
                    <a:pt x="52906" y="23428"/>
                  </a:cubicBezTo>
                  <a:cubicBezTo>
                    <a:pt x="47191" y="20570"/>
                    <a:pt x="37666" y="16760"/>
                    <a:pt x="30999" y="15808"/>
                  </a:cubicBezTo>
                  <a:cubicBezTo>
                    <a:pt x="21474" y="13903"/>
                    <a:pt x="6234" y="13903"/>
                    <a:pt x="7186" y="11998"/>
                  </a:cubicBezTo>
                  <a:cubicBezTo>
                    <a:pt x="8139" y="10093"/>
                    <a:pt x="20521" y="8188"/>
                    <a:pt x="30046" y="7235"/>
                  </a:cubicBezTo>
                  <a:cubicBezTo>
                    <a:pt x="39571" y="6283"/>
                    <a:pt x="54811" y="12950"/>
                    <a:pt x="61479" y="18665"/>
                  </a:cubicBezTo>
                  <a:cubicBezTo>
                    <a:pt x="68146" y="24380"/>
                    <a:pt x="68146" y="31048"/>
                    <a:pt x="65289" y="32000"/>
                  </a:cubicBezTo>
                  <a:cubicBezTo>
                    <a:pt x="62431" y="32000"/>
                    <a:pt x="60526" y="30095"/>
                    <a:pt x="59574" y="28190"/>
                  </a:cubicBezTo>
                  <a:close/>
                </a:path>
              </a:pathLst>
            </a:custGeom>
            <a:solidFill>
              <a:srgbClr val="213444"/>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 xmlns:a16="http://schemas.microsoft.com/office/drawing/2014/main" id="{57121CC0-11CC-47D7-A899-9417F01EEA94}"/>
                </a:ext>
              </a:extLst>
            </p:cNvPr>
            <p:cNvSpPr/>
            <p:nvPr/>
          </p:nvSpPr>
          <p:spPr>
            <a:xfrm>
              <a:off x="3591722" y="963833"/>
              <a:ext cx="128228" cy="76937"/>
            </a:xfrm>
            <a:custGeom>
              <a:avLst/>
              <a:gdLst>
                <a:gd name="connsiteX0" fmla="*/ 12980 w 47625"/>
                <a:gd name="connsiteY0" fmla="*/ 15716 h 28575"/>
                <a:gd name="connsiteX1" fmla="*/ 20600 w 47625"/>
                <a:gd name="connsiteY1" fmla="*/ 15716 h 28575"/>
                <a:gd name="connsiteX2" fmla="*/ 38697 w 47625"/>
                <a:gd name="connsiteY2" fmla="*/ 23336 h 28575"/>
                <a:gd name="connsiteX3" fmla="*/ 46317 w 47625"/>
                <a:gd name="connsiteY3" fmla="*/ 30004 h 28575"/>
                <a:gd name="connsiteX4" fmla="*/ 45365 w 47625"/>
                <a:gd name="connsiteY4" fmla="*/ 17621 h 28575"/>
                <a:gd name="connsiteX5" fmla="*/ 18695 w 47625"/>
                <a:gd name="connsiteY5" fmla="*/ 7144 h 28575"/>
                <a:gd name="connsiteX6" fmla="*/ 7265 w 47625"/>
                <a:gd name="connsiteY6" fmla="*/ 13811 h 28575"/>
                <a:gd name="connsiteX7" fmla="*/ 12980 w 47625"/>
                <a:gd name="connsiteY7" fmla="*/ 1571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28575">
                  <a:moveTo>
                    <a:pt x="12980" y="15716"/>
                  </a:moveTo>
                  <a:cubicBezTo>
                    <a:pt x="15837" y="15716"/>
                    <a:pt x="17742" y="15716"/>
                    <a:pt x="20600" y="15716"/>
                  </a:cubicBezTo>
                  <a:cubicBezTo>
                    <a:pt x="25362" y="17621"/>
                    <a:pt x="33935" y="20479"/>
                    <a:pt x="38697" y="23336"/>
                  </a:cubicBezTo>
                  <a:cubicBezTo>
                    <a:pt x="45365" y="27146"/>
                    <a:pt x="44412" y="30956"/>
                    <a:pt x="46317" y="30004"/>
                  </a:cubicBezTo>
                  <a:cubicBezTo>
                    <a:pt x="52032" y="26194"/>
                    <a:pt x="50127" y="24289"/>
                    <a:pt x="45365" y="17621"/>
                  </a:cubicBezTo>
                  <a:cubicBezTo>
                    <a:pt x="40602" y="11906"/>
                    <a:pt x="26315" y="7144"/>
                    <a:pt x="18695" y="7144"/>
                  </a:cubicBezTo>
                  <a:cubicBezTo>
                    <a:pt x="11075" y="7144"/>
                    <a:pt x="6312" y="10954"/>
                    <a:pt x="7265" y="13811"/>
                  </a:cubicBezTo>
                  <a:cubicBezTo>
                    <a:pt x="8217" y="16669"/>
                    <a:pt x="11075" y="16669"/>
                    <a:pt x="12980" y="15716"/>
                  </a:cubicBezTo>
                  <a:close/>
                </a:path>
              </a:pathLst>
            </a:custGeom>
            <a:solidFill>
              <a:srgbClr val="213444"/>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 xmlns:a16="http://schemas.microsoft.com/office/drawing/2014/main" id="{1D16B331-CB28-4D88-933B-2DC90BFE5257}"/>
                </a:ext>
              </a:extLst>
            </p:cNvPr>
            <p:cNvSpPr/>
            <p:nvPr/>
          </p:nvSpPr>
          <p:spPr>
            <a:xfrm>
              <a:off x="3299591" y="1156174"/>
              <a:ext cx="179520" cy="128228"/>
            </a:xfrm>
            <a:custGeom>
              <a:avLst/>
              <a:gdLst>
                <a:gd name="connsiteX0" fmla="*/ 62425 w 66675"/>
                <a:gd name="connsiteY0" fmla="*/ 46196 h 47625"/>
                <a:gd name="connsiteX1" fmla="*/ 29087 w 66675"/>
                <a:gd name="connsiteY1" fmla="*/ 37624 h 47625"/>
                <a:gd name="connsiteX2" fmla="*/ 7180 w 66675"/>
                <a:gd name="connsiteY2" fmla="*/ 8096 h 47625"/>
                <a:gd name="connsiteX3" fmla="*/ 8132 w 66675"/>
                <a:gd name="connsiteY3" fmla="*/ 7144 h 47625"/>
                <a:gd name="connsiteX4" fmla="*/ 9085 w 66675"/>
                <a:gd name="connsiteY4" fmla="*/ 8096 h 47625"/>
                <a:gd name="connsiteX5" fmla="*/ 30040 w 66675"/>
                <a:gd name="connsiteY5" fmla="*/ 35719 h 47625"/>
                <a:gd name="connsiteX6" fmla="*/ 66235 w 66675"/>
                <a:gd name="connsiteY6" fmla="*/ 43339 h 47625"/>
                <a:gd name="connsiteX7" fmla="*/ 67187 w 66675"/>
                <a:gd name="connsiteY7" fmla="*/ 44291 h 47625"/>
                <a:gd name="connsiteX8" fmla="*/ 66235 w 66675"/>
                <a:gd name="connsiteY8" fmla="*/ 45244 h 47625"/>
                <a:gd name="connsiteX9" fmla="*/ 62425 w 66675"/>
                <a:gd name="connsiteY9" fmla="*/ 46196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47625">
                  <a:moveTo>
                    <a:pt x="62425" y="46196"/>
                  </a:moveTo>
                  <a:cubicBezTo>
                    <a:pt x="54805" y="46196"/>
                    <a:pt x="38612" y="45244"/>
                    <a:pt x="29087" y="37624"/>
                  </a:cubicBezTo>
                  <a:cubicBezTo>
                    <a:pt x="5275" y="20479"/>
                    <a:pt x="7180" y="8096"/>
                    <a:pt x="7180" y="8096"/>
                  </a:cubicBezTo>
                  <a:cubicBezTo>
                    <a:pt x="7180" y="7144"/>
                    <a:pt x="8132" y="7144"/>
                    <a:pt x="8132" y="7144"/>
                  </a:cubicBezTo>
                  <a:cubicBezTo>
                    <a:pt x="9085" y="7144"/>
                    <a:pt x="9085" y="8096"/>
                    <a:pt x="9085" y="8096"/>
                  </a:cubicBezTo>
                  <a:cubicBezTo>
                    <a:pt x="9085" y="8096"/>
                    <a:pt x="8132" y="18574"/>
                    <a:pt x="30040" y="35719"/>
                  </a:cubicBezTo>
                  <a:cubicBezTo>
                    <a:pt x="42422" y="45244"/>
                    <a:pt x="66235" y="43339"/>
                    <a:pt x="66235" y="43339"/>
                  </a:cubicBezTo>
                  <a:cubicBezTo>
                    <a:pt x="67187" y="43339"/>
                    <a:pt x="67187" y="43339"/>
                    <a:pt x="67187" y="44291"/>
                  </a:cubicBezTo>
                  <a:cubicBezTo>
                    <a:pt x="67187" y="45244"/>
                    <a:pt x="67187" y="45244"/>
                    <a:pt x="66235" y="45244"/>
                  </a:cubicBezTo>
                  <a:cubicBezTo>
                    <a:pt x="67187" y="46196"/>
                    <a:pt x="65282" y="46196"/>
                    <a:pt x="62425" y="46196"/>
                  </a:cubicBezTo>
                  <a:close/>
                </a:path>
              </a:pathLst>
            </a:custGeom>
            <a:solidFill>
              <a:srgbClr val="534741"/>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 xmlns:a16="http://schemas.microsoft.com/office/drawing/2014/main" id="{263FE60F-6A34-4192-9DE9-E3721D11D263}"/>
                </a:ext>
              </a:extLst>
            </p:cNvPr>
            <p:cNvSpPr/>
            <p:nvPr/>
          </p:nvSpPr>
          <p:spPr>
            <a:xfrm>
              <a:off x="5150975" y="2084266"/>
              <a:ext cx="102583" cy="102583"/>
            </a:xfrm>
            <a:custGeom>
              <a:avLst/>
              <a:gdLst>
                <a:gd name="connsiteX0" fmla="*/ 31078 w 38100"/>
                <a:gd name="connsiteY0" fmla="*/ 19630 h 38100"/>
                <a:gd name="connsiteX1" fmla="*/ 20600 w 38100"/>
                <a:gd name="connsiteY1" fmla="*/ 34870 h 38100"/>
                <a:gd name="connsiteX2" fmla="*/ 7265 w 38100"/>
                <a:gd name="connsiteY2" fmla="*/ 22488 h 38100"/>
                <a:gd name="connsiteX3" fmla="*/ 17743 w 38100"/>
                <a:gd name="connsiteY3" fmla="*/ 7248 h 38100"/>
                <a:gd name="connsiteX4" fmla="*/ 31078 w 38100"/>
                <a:gd name="connsiteY4" fmla="*/ 196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078" y="19630"/>
                  </a:moveTo>
                  <a:cubicBezTo>
                    <a:pt x="32030" y="27250"/>
                    <a:pt x="27268" y="33918"/>
                    <a:pt x="20600" y="34870"/>
                  </a:cubicBezTo>
                  <a:cubicBezTo>
                    <a:pt x="13933" y="35823"/>
                    <a:pt x="7265" y="30108"/>
                    <a:pt x="7265" y="22488"/>
                  </a:cubicBezTo>
                  <a:cubicBezTo>
                    <a:pt x="6313" y="14868"/>
                    <a:pt x="11075" y="8200"/>
                    <a:pt x="17743" y="7248"/>
                  </a:cubicBezTo>
                  <a:cubicBezTo>
                    <a:pt x="24410" y="6295"/>
                    <a:pt x="30125" y="12010"/>
                    <a:pt x="31078" y="19630"/>
                  </a:cubicBezTo>
                  <a:close/>
                </a:path>
              </a:pathLst>
            </a:custGeom>
            <a:solidFill>
              <a:srgbClr val="534741"/>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 xmlns:a16="http://schemas.microsoft.com/office/drawing/2014/main" id="{2F2E4211-445B-4779-8F6D-A82DA0AB3EBA}"/>
                </a:ext>
              </a:extLst>
            </p:cNvPr>
            <p:cNvSpPr/>
            <p:nvPr/>
          </p:nvSpPr>
          <p:spPr>
            <a:xfrm>
              <a:off x="5179512" y="2096872"/>
              <a:ext cx="51291" cy="51291"/>
            </a:xfrm>
            <a:custGeom>
              <a:avLst/>
              <a:gdLst>
                <a:gd name="connsiteX0" fmla="*/ 17621 w 19050"/>
                <a:gd name="connsiteY0" fmla="*/ 13043 h 19050"/>
                <a:gd name="connsiteX1" fmla="*/ 12859 w 19050"/>
                <a:gd name="connsiteY1" fmla="*/ 19711 h 19050"/>
                <a:gd name="connsiteX2" fmla="*/ 7144 w 19050"/>
                <a:gd name="connsiteY2" fmla="*/ 13996 h 19050"/>
                <a:gd name="connsiteX3" fmla="*/ 11906 w 19050"/>
                <a:gd name="connsiteY3" fmla="*/ 7328 h 19050"/>
                <a:gd name="connsiteX4" fmla="*/ 17621 w 19050"/>
                <a:gd name="connsiteY4" fmla="*/ 13043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7621" y="13043"/>
                  </a:moveTo>
                  <a:cubicBezTo>
                    <a:pt x="17621" y="16853"/>
                    <a:pt x="15716" y="19711"/>
                    <a:pt x="12859" y="19711"/>
                  </a:cubicBezTo>
                  <a:cubicBezTo>
                    <a:pt x="10001" y="19711"/>
                    <a:pt x="7144" y="17806"/>
                    <a:pt x="7144" y="13996"/>
                  </a:cubicBezTo>
                  <a:cubicBezTo>
                    <a:pt x="7144" y="10186"/>
                    <a:pt x="9049" y="7328"/>
                    <a:pt x="11906" y="7328"/>
                  </a:cubicBezTo>
                  <a:cubicBezTo>
                    <a:pt x="14764" y="6376"/>
                    <a:pt x="17621" y="9233"/>
                    <a:pt x="17621" y="13043"/>
                  </a:cubicBezTo>
                  <a:close/>
                </a:path>
              </a:pathLst>
            </a:custGeom>
            <a:solidFill>
              <a:srgbClr val="F2F2F2"/>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 xmlns:a16="http://schemas.microsoft.com/office/drawing/2014/main" id="{7E7D6773-F98B-4D89-8569-6CE818911050}"/>
                </a:ext>
              </a:extLst>
            </p:cNvPr>
            <p:cNvSpPr/>
            <p:nvPr/>
          </p:nvSpPr>
          <p:spPr>
            <a:xfrm>
              <a:off x="5443335" y="2058620"/>
              <a:ext cx="102583" cy="102583"/>
            </a:xfrm>
            <a:custGeom>
              <a:avLst/>
              <a:gdLst>
                <a:gd name="connsiteX0" fmla="*/ 31078 w 38100"/>
                <a:gd name="connsiteY0" fmla="*/ 19630 h 38100"/>
                <a:gd name="connsiteX1" fmla="*/ 20600 w 38100"/>
                <a:gd name="connsiteY1" fmla="*/ 34870 h 38100"/>
                <a:gd name="connsiteX2" fmla="*/ 7265 w 38100"/>
                <a:gd name="connsiteY2" fmla="*/ 22488 h 38100"/>
                <a:gd name="connsiteX3" fmla="*/ 17743 w 38100"/>
                <a:gd name="connsiteY3" fmla="*/ 7248 h 38100"/>
                <a:gd name="connsiteX4" fmla="*/ 31078 w 38100"/>
                <a:gd name="connsiteY4" fmla="*/ 196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078" y="19630"/>
                  </a:moveTo>
                  <a:cubicBezTo>
                    <a:pt x="32030" y="27250"/>
                    <a:pt x="27268" y="33918"/>
                    <a:pt x="20600" y="34870"/>
                  </a:cubicBezTo>
                  <a:cubicBezTo>
                    <a:pt x="13933" y="35823"/>
                    <a:pt x="7265" y="30108"/>
                    <a:pt x="7265" y="22488"/>
                  </a:cubicBezTo>
                  <a:cubicBezTo>
                    <a:pt x="6313" y="14868"/>
                    <a:pt x="11075" y="8200"/>
                    <a:pt x="17743" y="7248"/>
                  </a:cubicBezTo>
                  <a:cubicBezTo>
                    <a:pt x="24410" y="6295"/>
                    <a:pt x="31078" y="12010"/>
                    <a:pt x="31078" y="19630"/>
                  </a:cubicBezTo>
                  <a:close/>
                </a:path>
              </a:pathLst>
            </a:custGeom>
            <a:solidFill>
              <a:srgbClr val="534741"/>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 xmlns:a16="http://schemas.microsoft.com/office/drawing/2014/main" id="{526DA425-FFCD-479D-83A5-E098ED5AAB78}"/>
                </a:ext>
              </a:extLst>
            </p:cNvPr>
            <p:cNvSpPr/>
            <p:nvPr/>
          </p:nvSpPr>
          <p:spPr>
            <a:xfrm>
              <a:off x="5474439" y="2071725"/>
              <a:ext cx="51291" cy="51291"/>
            </a:xfrm>
            <a:custGeom>
              <a:avLst/>
              <a:gdLst>
                <a:gd name="connsiteX0" fmla="*/ 17621 w 19050"/>
                <a:gd name="connsiteY0" fmla="*/ 12859 h 19050"/>
                <a:gd name="connsiteX1" fmla="*/ 12859 w 19050"/>
                <a:gd name="connsiteY1" fmla="*/ 19526 h 19050"/>
                <a:gd name="connsiteX2" fmla="*/ 7144 w 19050"/>
                <a:gd name="connsiteY2" fmla="*/ 13811 h 19050"/>
                <a:gd name="connsiteX3" fmla="*/ 11906 w 19050"/>
                <a:gd name="connsiteY3" fmla="*/ 7144 h 19050"/>
                <a:gd name="connsiteX4" fmla="*/ 17621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7621" y="12859"/>
                  </a:moveTo>
                  <a:cubicBezTo>
                    <a:pt x="17621" y="16669"/>
                    <a:pt x="15716" y="19526"/>
                    <a:pt x="12859" y="19526"/>
                  </a:cubicBezTo>
                  <a:cubicBezTo>
                    <a:pt x="10001" y="19526"/>
                    <a:pt x="7144" y="17621"/>
                    <a:pt x="7144" y="13811"/>
                  </a:cubicBezTo>
                  <a:cubicBezTo>
                    <a:pt x="7144" y="10001"/>
                    <a:pt x="9049" y="7144"/>
                    <a:pt x="11906" y="7144"/>
                  </a:cubicBezTo>
                  <a:cubicBezTo>
                    <a:pt x="13811" y="7144"/>
                    <a:pt x="16669" y="9049"/>
                    <a:pt x="17621" y="12859"/>
                  </a:cubicBezTo>
                  <a:close/>
                </a:path>
              </a:pathLst>
            </a:custGeom>
            <a:solidFill>
              <a:srgbClr val="F2F2F2"/>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 xmlns:a16="http://schemas.microsoft.com/office/drawing/2014/main" id="{14099D1E-8CDB-413F-9B83-8312E0DBCEB6}"/>
                </a:ext>
              </a:extLst>
            </p:cNvPr>
            <p:cNvSpPr/>
            <p:nvPr/>
          </p:nvSpPr>
          <p:spPr>
            <a:xfrm>
              <a:off x="5063669" y="2019817"/>
              <a:ext cx="230811" cy="76937"/>
            </a:xfrm>
            <a:custGeom>
              <a:avLst/>
              <a:gdLst>
                <a:gd name="connsiteX0" fmla="*/ 77791 w 85725"/>
                <a:gd name="connsiteY0" fmla="*/ 21660 h 28575"/>
                <a:gd name="connsiteX1" fmla="*/ 67314 w 85725"/>
                <a:gd name="connsiteY1" fmla="*/ 18802 h 28575"/>
                <a:gd name="connsiteX2" fmla="*/ 37786 w 85725"/>
                <a:gd name="connsiteY2" fmla="*/ 19755 h 28575"/>
                <a:gd name="connsiteX3" fmla="*/ 7306 w 85725"/>
                <a:gd name="connsiteY3" fmla="*/ 25470 h 28575"/>
                <a:gd name="connsiteX4" fmla="*/ 33024 w 85725"/>
                <a:gd name="connsiteY4" fmla="*/ 10230 h 28575"/>
                <a:gd name="connsiteX5" fmla="*/ 74934 w 85725"/>
                <a:gd name="connsiteY5" fmla="*/ 9277 h 28575"/>
                <a:gd name="connsiteX6" fmla="*/ 84459 w 85725"/>
                <a:gd name="connsiteY6" fmla="*/ 21660 h 28575"/>
                <a:gd name="connsiteX7" fmla="*/ 77791 w 85725"/>
                <a:gd name="connsiteY7" fmla="*/ 2166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28575">
                  <a:moveTo>
                    <a:pt x="77791" y="21660"/>
                  </a:moveTo>
                  <a:cubicBezTo>
                    <a:pt x="74934" y="19755"/>
                    <a:pt x="71124" y="18802"/>
                    <a:pt x="67314" y="18802"/>
                  </a:cubicBezTo>
                  <a:cubicBezTo>
                    <a:pt x="59694" y="18802"/>
                    <a:pt x="46359" y="18802"/>
                    <a:pt x="37786" y="19755"/>
                  </a:cubicBezTo>
                  <a:cubicBezTo>
                    <a:pt x="25404" y="21660"/>
                    <a:pt x="8259" y="28327"/>
                    <a:pt x="7306" y="25470"/>
                  </a:cubicBezTo>
                  <a:cubicBezTo>
                    <a:pt x="5401" y="20707"/>
                    <a:pt x="20641" y="14040"/>
                    <a:pt x="33024" y="10230"/>
                  </a:cubicBezTo>
                  <a:cubicBezTo>
                    <a:pt x="45406" y="7372"/>
                    <a:pt x="65409" y="5467"/>
                    <a:pt x="74934" y="9277"/>
                  </a:cubicBezTo>
                  <a:cubicBezTo>
                    <a:pt x="84459" y="13087"/>
                    <a:pt x="88269" y="18802"/>
                    <a:pt x="84459" y="21660"/>
                  </a:cubicBezTo>
                  <a:cubicBezTo>
                    <a:pt x="84459" y="23565"/>
                    <a:pt x="80649" y="22612"/>
                    <a:pt x="77791" y="21660"/>
                  </a:cubicBezTo>
                  <a:close/>
                </a:path>
              </a:pathLst>
            </a:custGeom>
            <a:solidFill>
              <a:srgbClr val="87723F"/>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 xmlns:a16="http://schemas.microsoft.com/office/drawing/2014/main" id="{C3812EE2-652D-4DE8-BC66-C5E2FF210DE3}"/>
                </a:ext>
              </a:extLst>
            </p:cNvPr>
            <p:cNvSpPr/>
            <p:nvPr/>
          </p:nvSpPr>
          <p:spPr>
            <a:xfrm>
              <a:off x="5384769" y="1991826"/>
              <a:ext cx="230811" cy="76937"/>
            </a:xfrm>
            <a:custGeom>
              <a:avLst/>
              <a:gdLst>
                <a:gd name="connsiteX0" fmla="*/ 15682 w 85725"/>
                <a:gd name="connsiteY0" fmla="*/ 26341 h 28575"/>
                <a:gd name="connsiteX1" fmla="*/ 25207 w 85725"/>
                <a:gd name="connsiteY1" fmla="*/ 21578 h 28575"/>
                <a:gd name="connsiteX2" fmla="*/ 54735 w 85725"/>
                <a:gd name="connsiteY2" fmla="*/ 16816 h 28575"/>
                <a:gd name="connsiteX3" fmla="*/ 86167 w 85725"/>
                <a:gd name="connsiteY3" fmla="*/ 16816 h 28575"/>
                <a:gd name="connsiteX4" fmla="*/ 57592 w 85725"/>
                <a:gd name="connsiteY4" fmla="*/ 7291 h 28575"/>
                <a:gd name="connsiteX5" fmla="*/ 15682 w 85725"/>
                <a:gd name="connsiteY5" fmla="*/ 14911 h 28575"/>
                <a:gd name="connsiteX6" fmla="*/ 9015 w 85725"/>
                <a:gd name="connsiteY6" fmla="*/ 29198 h 28575"/>
                <a:gd name="connsiteX7" fmla="*/ 15682 w 85725"/>
                <a:gd name="connsiteY7" fmla="*/ 2634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28575">
                  <a:moveTo>
                    <a:pt x="15682" y="26341"/>
                  </a:moveTo>
                  <a:cubicBezTo>
                    <a:pt x="18540" y="24436"/>
                    <a:pt x="21397" y="22531"/>
                    <a:pt x="25207" y="21578"/>
                  </a:cubicBezTo>
                  <a:cubicBezTo>
                    <a:pt x="32827" y="19673"/>
                    <a:pt x="45210" y="16816"/>
                    <a:pt x="54735" y="16816"/>
                  </a:cubicBezTo>
                  <a:cubicBezTo>
                    <a:pt x="67117" y="15863"/>
                    <a:pt x="85215" y="19673"/>
                    <a:pt x="86167" y="16816"/>
                  </a:cubicBezTo>
                  <a:cubicBezTo>
                    <a:pt x="87120" y="12053"/>
                    <a:pt x="70927" y="8243"/>
                    <a:pt x="57592" y="7291"/>
                  </a:cubicBezTo>
                  <a:cubicBezTo>
                    <a:pt x="45210" y="6338"/>
                    <a:pt x="25207" y="10148"/>
                    <a:pt x="15682" y="14911"/>
                  </a:cubicBezTo>
                  <a:cubicBezTo>
                    <a:pt x="7110" y="20626"/>
                    <a:pt x="5205" y="27293"/>
                    <a:pt x="9015" y="29198"/>
                  </a:cubicBezTo>
                  <a:cubicBezTo>
                    <a:pt x="9967" y="29198"/>
                    <a:pt x="12825" y="27293"/>
                    <a:pt x="15682" y="26341"/>
                  </a:cubicBezTo>
                  <a:close/>
                </a:path>
              </a:pathLst>
            </a:custGeom>
            <a:solidFill>
              <a:srgbClr val="87723F"/>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 xmlns:a16="http://schemas.microsoft.com/office/drawing/2014/main" id="{730E9E3A-3929-4E6B-B29F-F8EA5FC646AB}"/>
                </a:ext>
              </a:extLst>
            </p:cNvPr>
            <p:cNvSpPr/>
            <p:nvPr/>
          </p:nvSpPr>
          <p:spPr>
            <a:xfrm>
              <a:off x="1355748" y="2392294"/>
              <a:ext cx="205165" cy="128228"/>
            </a:xfrm>
            <a:custGeom>
              <a:avLst/>
              <a:gdLst>
                <a:gd name="connsiteX0" fmla="*/ 68104 w 76200"/>
                <a:gd name="connsiteY0" fmla="*/ 42386 h 47625"/>
                <a:gd name="connsiteX1" fmla="*/ 68104 w 76200"/>
                <a:gd name="connsiteY1" fmla="*/ 42386 h 47625"/>
                <a:gd name="connsiteX2" fmla="*/ 63341 w 76200"/>
                <a:gd name="connsiteY2" fmla="*/ 42386 h 47625"/>
                <a:gd name="connsiteX3" fmla="*/ 28099 w 76200"/>
                <a:gd name="connsiteY3" fmla="*/ 31909 h 47625"/>
                <a:gd name="connsiteX4" fmla="*/ 7144 w 76200"/>
                <a:gd name="connsiteY4" fmla="*/ 9049 h 47625"/>
                <a:gd name="connsiteX5" fmla="*/ 8096 w 76200"/>
                <a:gd name="connsiteY5" fmla="*/ 7144 h 47625"/>
                <a:gd name="connsiteX6" fmla="*/ 10001 w 76200"/>
                <a:gd name="connsiteY6" fmla="*/ 8096 h 47625"/>
                <a:gd name="connsiteX7" fmla="*/ 30004 w 76200"/>
                <a:gd name="connsiteY7" fmla="*/ 30004 h 47625"/>
                <a:gd name="connsiteX8" fmla="*/ 64294 w 76200"/>
                <a:gd name="connsiteY8" fmla="*/ 39529 h 47625"/>
                <a:gd name="connsiteX9" fmla="*/ 69056 w 76200"/>
                <a:gd name="connsiteY9" fmla="*/ 40481 h 47625"/>
                <a:gd name="connsiteX10" fmla="*/ 70009 w 76200"/>
                <a:gd name="connsiteY10" fmla="*/ 41434 h 47625"/>
                <a:gd name="connsiteX11" fmla="*/ 68104 w 76200"/>
                <a:gd name="connsiteY11" fmla="*/ 42386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47625">
                  <a:moveTo>
                    <a:pt x="68104" y="42386"/>
                  </a:moveTo>
                  <a:cubicBezTo>
                    <a:pt x="68104" y="42386"/>
                    <a:pt x="68104" y="42386"/>
                    <a:pt x="68104" y="42386"/>
                  </a:cubicBezTo>
                  <a:cubicBezTo>
                    <a:pt x="67151" y="42386"/>
                    <a:pt x="65246" y="42386"/>
                    <a:pt x="63341" y="42386"/>
                  </a:cubicBezTo>
                  <a:cubicBezTo>
                    <a:pt x="55721" y="41434"/>
                    <a:pt x="41434" y="40481"/>
                    <a:pt x="28099" y="31909"/>
                  </a:cubicBezTo>
                  <a:cubicBezTo>
                    <a:pt x="11906" y="21431"/>
                    <a:pt x="7144" y="9049"/>
                    <a:pt x="7144" y="9049"/>
                  </a:cubicBezTo>
                  <a:cubicBezTo>
                    <a:pt x="7144" y="8096"/>
                    <a:pt x="7144" y="8096"/>
                    <a:pt x="8096" y="7144"/>
                  </a:cubicBezTo>
                  <a:cubicBezTo>
                    <a:pt x="9049" y="7144"/>
                    <a:pt x="9049" y="7144"/>
                    <a:pt x="10001" y="8096"/>
                  </a:cubicBezTo>
                  <a:cubicBezTo>
                    <a:pt x="10001" y="8096"/>
                    <a:pt x="13811" y="19526"/>
                    <a:pt x="30004" y="30004"/>
                  </a:cubicBezTo>
                  <a:cubicBezTo>
                    <a:pt x="42386" y="38576"/>
                    <a:pt x="56674" y="39529"/>
                    <a:pt x="64294" y="39529"/>
                  </a:cubicBezTo>
                  <a:cubicBezTo>
                    <a:pt x="66199" y="39529"/>
                    <a:pt x="68104" y="39529"/>
                    <a:pt x="69056" y="40481"/>
                  </a:cubicBezTo>
                  <a:cubicBezTo>
                    <a:pt x="70009" y="40481"/>
                    <a:pt x="70009" y="41434"/>
                    <a:pt x="70009" y="41434"/>
                  </a:cubicBezTo>
                  <a:cubicBezTo>
                    <a:pt x="69056" y="42386"/>
                    <a:pt x="69056" y="42386"/>
                    <a:pt x="68104" y="42386"/>
                  </a:cubicBezTo>
                  <a:close/>
                </a:path>
              </a:pathLst>
            </a:custGeom>
            <a:solidFill>
              <a:srgbClr val="736357"/>
            </a:solidFill>
            <a:ln w="9525" cap="flat">
              <a:noFill/>
              <a:prstDash val="solid"/>
              <a:miter/>
            </a:ln>
          </p:spPr>
          <p:txBody>
            <a:bodyPr rtlCol="0" anchor="ctr"/>
            <a:lstStyle/>
            <a:p>
              <a:endParaRPr lang="zh-CN" altLang="en-US"/>
            </a:p>
          </p:txBody>
        </p:sp>
      </p:grpSp>
      <p:grpSp>
        <p:nvGrpSpPr>
          <p:cNvPr id="269" name="组合 268">
            <a:extLst>
              <a:ext uri="{FF2B5EF4-FFF2-40B4-BE49-F238E27FC236}">
                <a16:creationId xmlns="" xmlns:a16="http://schemas.microsoft.com/office/drawing/2014/main" id="{39D021AD-F5F9-4DD9-89BE-2D3DF978F1BB}"/>
              </a:ext>
            </a:extLst>
          </p:cNvPr>
          <p:cNvGrpSpPr/>
          <p:nvPr/>
        </p:nvGrpSpPr>
        <p:grpSpPr>
          <a:xfrm>
            <a:off x="2747788" y="4589656"/>
            <a:ext cx="3842551" cy="1046440"/>
            <a:chOff x="4891314" y="2783315"/>
            <a:chExt cx="3842551" cy="1046440"/>
          </a:xfrm>
        </p:grpSpPr>
        <p:grpSp>
          <p:nvGrpSpPr>
            <p:cNvPr id="270" name="组合 269">
              <a:extLst>
                <a:ext uri="{FF2B5EF4-FFF2-40B4-BE49-F238E27FC236}">
                  <a16:creationId xmlns="" xmlns:a16="http://schemas.microsoft.com/office/drawing/2014/main" id="{6C6BB5EE-473A-44A2-B522-B4A7111ECC41}"/>
                </a:ext>
              </a:extLst>
            </p:cNvPr>
            <p:cNvGrpSpPr/>
            <p:nvPr/>
          </p:nvGrpSpPr>
          <p:grpSpPr>
            <a:xfrm>
              <a:off x="4891314" y="2783315"/>
              <a:ext cx="3842551" cy="1046440"/>
              <a:chOff x="4891314" y="3025151"/>
              <a:chExt cx="3842551" cy="1046440"/>
            </a:xfrm>
          </p:grpSpPr>
          <p:sp>
            <p:nvSpPr>
              <p:cNvPr id="272" name="矩形 271">
                <a:extLst>
                  <a:ext uri="{FF2B5EF4-FFF2-40B4-BE49-F238E27FC236}">
                    <a16:creationId xmlns="" xmlns:a16="http://schemas.microsoft.com/office/drawing/2014/main" id="{C1C19AE9-FEF4-4F8C-AB61-7CDC764A6537}"/>
                  </a:ext>
                </a:extLst>
              </p:cNvPr>
              <p:cNvSpPr/>
              <p:nvPr/>
            </p:nvSpPr>
            <p:spPr>
              <a:xfrm>
                <a:off x="4929477" y="3733037"/>
                <a:ext cx="3804388" cy="338554"/>
              </a:xfrm>
              <a:prstGeom prst="rect">
                <a:avLst/>
              </a:prstGeom>
            </p:spPr>
            <p:txBody>
              <a:bodyPr wrap="square">
                <a:spAutoFit/>
              </a:bodyPr>
              <a:lstStyle/>
              <a:p>
                <a:r>
                  <a:rPr lang="en-US" altLang="zh-CN" sz="1600" spc="300" dirty="0">
                    <a:latin typeface="造字工房尚雅（非商用）常规体" pitchFamily="2" charset="-122"/>
                    <a:ea typeface="造字工房尚雅（非商用）常规体" pitchFamily="2" charset="-122"/>
                  </a:rPr>
                  <a:t>SYSTEM OF POST</a:t>
                </a:r>
              </a:p>
            </p:txBody>
          </p:sp>
          <p:sp>
            <p:nvSpPr>
              <p:cNvPr id="273" name="矩形 272">
                <a:extLst>
                  <a:ext uri="{FF2B5EF4-FFF2-40B4-BE49-F238E27FC236}">
                    <a16:creationId xmlns="" xmlns:a16="http://schemas.microsoft.com/office/drawing/2014/main" id="{085DD744-56B0-4024-A15D-FAFF5F4ECF98}"/>
                  </a:ext>
                </a:extLst>
              </p:cNvPr>
              <p:cNvSpPr/>
              <p:nvPr/>
            </p:nvSpPr>
            <p:spPr>
              <a:xfrm>
                <a:off x="4891314" y="3025151"/>
                <a:ext cx="1838965" cy="707886"/>
              </a:xfrm>
              <a:prstGeom prst="rect">
                <a:avLst/>
              </a:prstGeom>
            </p:spPr>
            <p:txBody>
              <a:bodyPr wrap="none">
                <a:spAutoFit/>
              </a:bodyPr>
              <a:lstStyle/>
              <a:p>
                <a:pPr algn="ctr"/>
                <a:r>
                  <a:rPr lang="zh-CN" altLang="en-US" sz="4000" b="1" spc="300" dirty="0">
                    <a:latin typeface="造字工房尚雅（非商用）常规体" pitchFamily="2" charset="-122"/>
                    <a:ea typeface="造字工房尚雅（非商用）常规体" pitchFamily="2" charset="-122"/>
                    <a:cs typeface="PT Sans" pitchFamily="34" charset="0"/>
                  </a:rPr>
                  <a:t>制度篇</a:t>
                </a:r>
              </a:p>
            </p:txBody>
          </p:sp>
        </p:grpSp>
        <p:sp>
          <p:nvSpPr>
            <p:cNvPr id="271" name="矩形 270">
              <a:extLst>
                <a:ext uri="{FF2B5EF4-FFF2-40B4-BE49-F238E27FC236}">
                  <a16:creationId xmlns="" xmlns:a16="http://schemas.microsoft.com/office/drawing/2014/main" id="{8F71F253-796E-4C2A-A938-1CA70FC9C91F}"/>
                </a:ext>
              </a:extLst>
            </p:cNvPr>
            <p:cNvSpPr/>
            <p:nvPr/>
          </p:nvSpPr>
          <p:spPr>
            <a:xfrm>
              <a:off x="6538175" y="2860259"/>
              <a:ext cx="1096775" cy="553998"/>
            </a:xfrm>
            <a:prstGeom prst="rect">
              <a:avLst/>
            </a:prstGeom>
          </p:spPr>
          <p:txBody>
            <a:bodyPr wrap="none">
              <a:spAutoFit/>
            </a:bodyPr>
            <a:lstStyle/>
            <a:p>
              <a:pPr>
                <a:defRPr/>
              </a:pPr>
              <a:r>
                <a:rPr lang="en-US" altLang="zh-CN" sz="3000" dirty="0">
                  <a:latin typeface="造字工房尚雅（非商用）常规体" pitchFamily="2" charset="-122"/>
                  <a:ea typeface="造字工房尚雅（非商用）常规体" pitchFamily="2" charset="-122"/>
                </a:rPr>
                <a:t>l</a:t>
              </a:r>
              <a:r>
                <a:rPr lang="id-ID" altLang="zh-CN" sz="3000" dirty="0">
                  <a:latin typeface="造字工房尚雅（非商用）常规体" pitchFamily="2" charset="-122"/>
                  <a:ea typeface="造字工房尚雅（非商用）常规体" pitchFamily="2" charset="-122"/>
                </a:rPr>
                <a:t>O</a:t>
              </a:r>
              <a:r>
                <a:rPr lang="en-US" altLang="zh-CN" sz="3000" dirty="0">
                  <a:latin typeface="造字工房尚雅（非商用）常规体" pitchFamily="2" charset="-122"/>
                  <a:ea typeface="造字工房尚雅（非商用）常规体" pitchFamily="2" charset="-122"/>
                </a:rPr>
                <a:t>g</a:t>
              </a:r>
              <a:r>
                <a:rPr lang="id-ID" altLang="zh-CN" sz="3000" dirty="0">
                  <a:latin typeface="造字工房尚雅（非商用）常规体" pitchFamily="2" charset="-122"/>
                  <a:ea typeface="造字工房尚雅（非商用）常规体" pitchFamily="2" charset="-122"/>
                </a:rPr>
                <a:t>O</a:t>
              </a:r>
              <a:endParaRPr lang="en-US" altLang="zh-CN" sz="3000" dirty="0">
                <a:latin typeface="造字工房尚雅（非商用）常规体" pitchFamily="2" charset="-122"/>
                <a:ea typeface="造字工房尚雅（非商用）常规体" pitchFamily="2" charset="-122"/>
              </a:endParaRPr>
            </a:p>
          </p:txBody>
        </p:sp>
      </p:grpSp>
    </p:spTree>
    <p:extLst>
      <p:ext uri="{BB962C8B-B14F-4D97-AF65-F5344CB8AC3E}">
        <p14:creationId xmlns:p14="http://schemas.microsoft.com/office/powerpoint/2010/main" val="22052494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5553AB0D-583B-4AC5-9813-488B7FD175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1368" y="315399"/>
            <a:ext cx="1737976" cy="1325878"/>
          </a:xfrm>
          <a:prstGeom prst="rect">
            <a:avLst/>
          </a:prstGeom>
        </p:spPr>
      </p:pic>
      <p:grpSp>
        <p:nvGrpSpPr>
          <p:cNvPr id="3" name="组合 2">
            <a:extLst>
              <a:ext uri="{FF2B5EF4-FFF2-40B4-BE49-F238E27FC236}">
                <a16:creationId xmlns="" xmlns:a16="http://schemas.microsoft.com/office/drawing/2014/main" id="{8B1DF46F-9326-4122-AF23-FD47A8033A41}"/>
              </a:ext>
            </a:extLst>
          </p:cNvPr>
          <p:cNvGrpSpPr/>
          <p:nvPr/>
        </p:nvGrpSpPr>
        <p:grpSpPr>
          <a:xfrm>
            <a:off x="1690628" y="1974153"/>
            <a:ext cx="2476500" cy="4085023"/>
            <a:chOff x="1690628" y="1974153"/>
            <a:chExt cx="2476500" cy="4085023"/>
          </a:xfrm>
        </p:grpSpPr>
        <p:sp>
          <p:nvSpPr>
            <p:cNvPr id="4" name="Rounded Rectangle 4">
              <a:extLst>
                <a:ext uri="{FF2B5EF4-FFF2-40B4-BE49-F238E27FC236}">
                  <a16:creationId xmlns="" xmlns:a16="http://schemas.microsoft.com/office/drawing/2014/main" id="{F722C04E-BFDD-4381-9826-A12BDEF9FE0C}"/>
                </a:ext>
              </a:extLst>
            </p:cNvPr>
            <p:cNvSpPr/>
            <p:nvPr/>
          </p:nvSpPr>
          <p:spPr>
            <a:xfrm>
              <a:off x="1690679" y="1974153"/>
              <a:ext cx="2476399" cy="4085023"/>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造字工房尚雅（非商用）常规体" pitchFamily="2" charset="-122"/>
                <a:ea typeface="造字工房尚雅（非商用）常规体" pitchFamily="2" charset="-122"/>
              </a:endParaRPr>
            </a:p>
          </p:txBody>
        </p:sp>
        <p:pic>
          <p:nvPicPr>
            <p:cNvPr id="5" name="图片占位符 5">
              <a:extLst>
                <a:ext uri="{FF2B5EF4-FFF2-40B4-BE49-F238E27FC236}">
                  <a16:creationId xmlns="" xmlns:a16="http://schemas.microsoft.com/office/drawing/2014/main" id="{DDC6A612-0AB5-4AB1-BD16-C61CB99716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628" y="2211299"/>
              <a:ext cx="2476500" cy="1875205"/>
            </a:xfrm>
            <a:prstGeom prst="rect">
              <a:avLst/>
            </a:prstGeom>
          </p:spPr>
        </p:pic>
      </p:grpSp>
      <p:grpSp>
        <p:nvGrpSpPr>
          <p:cNvPr id="6" name="组合 5">
            <a:extLst>
              <a:ext uri="{FF2B5EF4-FFF2-40B4-BE49-F238E27FC236}">
                <a16:creationId xmlns="" xmlns:a16="http://schemas.microsoft.com/office/drawing/2014/main" id="{401D2960-4636-45C5-B394-A9A7B0D739CF}"/>
              </a:ext>
            </a:extLst>
          </p:cNvPr>
          <p:cNvGrpSpPr/>
          <p:nvPr/>
        </p:nvGrpSpPr>
        <p:grpSpPr>
          <a:xfrm>
            <a:off x="4895233" y="1974153"/>
            <a:ext cx="2476500" cy="4085023"/>
            <a:chOff x="4895233" y="1974153"/>
            <a:chExt cx="2476500" cy="4085023"/>
          </a:xfrm>
        </p:grpSpPr>
        <p:sp>
          <p:nvSpPr>
            <p:cNvPr id="7" name="Rounded Rectangle 4">
              <a:extLst>
                <a:ext uri="{FF2B5EF4-FFF2-40B4-BE49-F238E27FC236}">
                  <a16:creationId xmlns="" xmlns:a16="http://schemas.microsoft.com/office/drawing/2014/main" id="{641F50F8-8A28-46E8-B27A-2CD64F186732}"/>
                </a:ext>
              </a:extLst>
            </p:cNvPr>
            <p:cNvSpPr/>
            <p:nvPr/>
          </p:nvSpPr>
          <p:spPr>
            <a:xfrm>
              <a:off x="4895284" y="1974153"/>
              <a:ext cx="2476399" cy="4085023"/>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造字工房尚雅（非商用）常规体" pitchFamily="2" charset="-122"/>
                <a:ea typeface="造字工房尚雅（非商用）常规体" pitchFamily="2" charset="-122"/>
              </a:endParaRPr>
            </a:p>
          </p:txBody>
        </p:sp>
        <p:pic>
          <p:nvPicPr>
            <p:cNvPr id="8" name="图片占位符 8">
              <a:extLst>
                <a:ext uri="{FF2B5EF4-FFF2-40B4-BE49-F238E27FC236}">
                  <a16:creationId xmlns="" xmlns:a16="http://schemas.microsoft.com/office/drawing/2014/main" id="{B886A901-69CB-46A1-A6A5-89F0B243D5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95233" y="2211300"/>
              <a:ext cx="2476500" cy="1875205"/>
            </a:xfrm>
            <a:prstGeom prst="rect">
              <a:avLst/>
            </a:prstGeom>
          </p:spPr>
        </p:pic>
      </p:grpSp>
      <p:grpSp>
        <p:nvGrpSpPr>
          <p:cNvPr id="9" name="组合 8">
            <a:extLst>
              <a:ext uri="{FF2B5EF4-FFF2-40B4-BE49-F238E27FC236}">
                <a16:creationId xmlns="" xmlns:a16="http://schemas.microsoft.com/office/drawing/2014/main" id="{B966E94A-DAF4-4269-8319-DFD2B68EAF63}"/>
              </a:ext>
            </a:extLst>
          </p:cNvPr>
          <p:cNvGrpSpPr/>
          <p:nvPr/>
        </p:nvGrpSpPr>
        <p:grpSpPr>
          <a:xfrm>
            <a:off x="8099839" y="1974153"/>
            <a:ext cx="2476500" cy="4085023"/>
            <a:chOff x="8099839" y="1974153"/>
            <a:chExt cx="2476500" cy="4085023"/>
          </a:xfrm>
        </p:grpSpPr>
        <p:sp>
          <p:nvSpPr>
            <p:cNvPr id="10" name="Rounded Rectangle 4">
              <a:extLst>
                <a:ext uri="{FF2B5EF4-FFF2-40B4-BE49-F238E27FC236}">
                  <a16:creationId xmlns="" xmlns:a16="http://schemas.microsoft.com/office/drawing/2014/main" id="{F895B902-6256-444D-A566-CB4D49F04B34}"/>
                </a:ext>
              </a:extLst>
            </p:cNvPr>
            <p:cNvSpPr/>
            <p:nvPr/>
          </p:nvSpPr>
          <p:spPr>
            <a:xfrm>
              <a:off x="8099889" y="1974153"/>
              <a:ext cx="2476399" cy="4085023"/>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造字工房尚雅（非商用）常规体" pitchFamily="2" charset="-122"/>
                <a:ea typeface="造字工房尚雅（非商用）常规体" pitchFamily="2" charset="-122"/>
              </a:endParaRPr>
            </a:p>
          </p:txBody>
        </p:sp>
        <p:pic>
          <p:nvPicPr>
            <p:cNvPr id="11" name="图片占位符 6">
              <a:extLst>
                <a:ext uri="{FF2B5EF4-FFF2-40B4-BE49-F238E27FC236}">
                  <a16:creationId xmlns="" xmlns:a16="http://schemas.microsoft.com/office/drawing/2014/main" id="{0715E539-5098-425B-9519-EFC7C2CB45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99839" y="2211300"/>
              <a:ext cx="2476500" cy="1875204"/>
            </a:xfrm>
            <a:prstGeom prst="rect">
              <a:avLst/>
            </a:prstGeom>
          </p:spPr>
        </p:pic>
      </p:grpSp>
      <p:sp>
        <p:nvSpPr>
          <p:cNvPr id="12" name="Rounded Rectangle 11">
            <a:extLst>
              <a:ext uri="{FF2B5EF4-FFF2-40B4-BE49-F238E27FC236}">
                <a16:creationId xmlns="" xmlns:a16="http://schemas.microsoft.com/office/drawing/2014/main" id="{84DC61EA-C1C2-4C2C-8A5A-B889E9A4834E}"/>
              </a:ext>
            </a:extLst>
          </p:cNvPr>
          <p:cNvSpPr/>
          <p:nvPr/>
        </p:nvSpPr>
        <p:spPr>
          <a:xfrm>
            <a:off x="1917922" y="4505569"/>
            <a:ext cx="750756" cy="233537"/>
          </a:xfrm>
          <a:prstGeom prst="roundRect">
            <a:avLst>
              <a:gd name="adj" fmla="val 50000"/>
            </a:avLst>
          </a:prstGeom>
          <a:solidFill>
            <a:srgbClr val="89C9C7"/>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FFFF"/>
                </a:solidFill>
                <a:latin typeface="造字工房尚雅（非商用）常规体" pitchFamily="2" charset="-122"/>
                <a:ea typeface="造字工房尚雅（非商用）常规体" pitchFamily="2" charset="-122"/>
                <a:cs typeface="Roboto Medium" charset="0"/>
              </a:rPr>
              <a:t>01</a:t>
            </a:r>
            <a:endParaRPr lang="en-US" sz="1200" baseline="30000" dirty="0">
              <a:solidFill>
                <a:srgbClr val="FFFFFF"/>
              </a:solidFill>
              <a:latin typeface="造字工房尚雅（非商用）常规体" pitchFamily="2" charset="-122"/>
              <a:ea typeface="造字工房尚雅（非商用）常规体" pitchFamily="2" charset="-122"/>
              <a:cs typeface="Roboto Medium" charset="0"/>
            </a:endParaRPr>
          </a:p>
        </p:txBody>
      </p:sp>
      <p:sp>
        <p:nvSpPr>
          <p:cNvPr id="13" name="Rounded Rectangle 11">
            <a:extLst>
              <a:ext uri="{FF2B5EF4-FFF2-40B4-BE49-F238E27FC236}">
                <a16:creationId xmlns="" xmlns:a16="http://schemas.microsoft.com/office/drawing/2014/main" id="{865338AF-9C25-42C3-80D0-B2E11961F44D}"/>
              </a:ext>
            </a:extLst>
          </p:cNvPr>
          <p:cNvSpPr/>
          <p:nvPr/>
        </p:nvSpPr>
        <p:spPr>
          <a:xfrm>
            <a:off x="5113067" y="4505569"/>
            <a:ext cx="750756" cy="233537"/>
          </a:xfrm>
          <a:prstGeom prst="roundRect">
            <a:avLst>
              <a:gd name="adj" fmla="val 50000"/>
            </a:avLst>
          </a:prstGeom>
          <a:solidFill>
            <a:srgbClr val="89C9C7"/>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FFFF"/>
                </a:solidFill>
                <a:latin typeface="造字工房尚雅（非商用）常规体" pitchFamily="2" charset="-122"/>
                <a:ea typeface="造字工房尚雅（非商用）常规体" pitchFamily="2" charset="-122"/>
                <a:cs typeface="Roboto Medium" charset="0"/>
              </a:rPr>
              <a:t>02</a:t>
            </a:r>
            <a:endParaRPr lang="en-US" sz="1200" baseline="30000" dirty="0">
              <a:solidFill>
                <a:srgbClr val="FFFFFF"/>
              </a:solidFill>
              <a:latin typeface="造字工房尚雅（非商用）常规体" pitchFamily="2" charset="-122"/>
              <a:ea typeface="造字工房尚雅（非商用）常规体" pitchFamily="2" charset="-122"/>
              <a:cs typeface="Roboto Medium" charset="0"/>
            </a:endParaRPr>
          </a:p>
        </p:txBody>
      </p:sp>
      <p:sp>
        <p:nvSpPr>
          <p:cNvPr id="14" name="Rounded Rectangle 11">
            <a:extLst>
              <a:ext uri="{FF2B5EF4-FFF2-40B4-BE49-F238E27FC236}">
                <a16:creationId xmlns="" xmlns:a16="http://schemas.microsoft.com/office/drawing/2014/main" id="{160FC6A3-3A9D-4358-B56B-12C85262A5FA}"/>
              </a:ext>
            </a:extLst>
          </p:cNvPr>
          <p:cNvSpPr/>
          <p:nvPr/>
        </p:nvSpPr>
        <p:spPr>
          <a:xfrm>
            <a:off x="8313467" y="4505568"/>
            <a:ext cx="750756" cy="233537"/>
          </a:xfrm>
          <a:prstGeom prst="roundRect">
            <a:avLst>
              <a:gd name="adj" fmla="val 50000"/>
            </a:avLst>
          </a:prstGeom>
          <a:solidFill>
            <a:srgbClr val="89C9C7"/>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FFFF"/>
                </a:solidFill>
                <a:latin typeface="造字工房尚雅（非商用）常规体" pitchFamily="2" charset="-122"/>
                <a:ea typeface="造字工房尚雅（非商用）常规体" pitchFamily="2" charset="-122"/>
                <a:cs typeface="Roboto Medium" charset="0"/>
              </a:rPr>
              <a:t>03</a:t>
            </a:r>
            <a:endParaRPr lang="en-US" sz="1200" baseline="30000" dirty="0">
              <a:solidFill>
                <a:srgbClr val="FFFFFF"/>
              </a:solidFill>
              <a:latin typeface="造字工房尚雅（非商用）常规体" pitchFamily="2" charset="-122"/>
              <a:ea typeface="造字工房尚雅（非商用）常规体" pitchFamily="2" charset="-122"/>
              <a:cs typeface="Roboto Medium" charset="0"/>
            </a:endParaRPr>
          </a:p>
        </p:txBody>
      </p:sp>
      <p:sp>
        <p:nvSpPr>
          <p:cNvPr id="15" name="矩形 14">
            <a:extLst>
              <a:ext uri="{FF2B5EF4-FFF2-40B4-BE49-F238E27FC236}">
                <a16:creationId xmlns="" xmlns:a16="http://schemas.microsoft.com/office/drawing/2014/main" id="{54814834-6249-4E99-96CB-02B2BE9CDE28}"/>
              </a:ext>
            </a:extLst>
          </p:cNvPr>
          <p:cNvSpPr/>
          <p:nvPr/>
        </p:nvSpPr>
        <p:spPr>
          <a:xfrm>
            <a:off x="2876466" y="4851951"/>
            <a:ext cx="1107996" cy="369332"/>
          </a:xfrm>
          <a:prstGeom prst="rect">
            <a:avLst/>
          </a:prstGeom>
        </p:spPr>
        <p:txBody>
          <a:bodyPr wrap="none">
            <a:spAutoFit/>
          </a:bodyPr>
          <a:lstStyle/>
          <a:p>
            <a:pPr lvl="0"/>
            <a:r>
              <a:rPr lang="zh-CN" altLang="en-US" dirty="0">
                <a:solidFill>
                  <a:schemeClr val="tx1">
                    <a:lumMod val="95000"/>
                    <a:lumOff val="5000"/>
                  </a:schemeClr>
                </a:solidFill>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输入标题</a:t>
            </a:r>
          </a:p>
        </p:txBody>
      </p:sp>
      <p:sp>
        <p:nvSpPr>
          <p:cNvPr id="16" name="TextBox 53">
            <a:extLst>
              <a:ext uri="{FF2B5EF4-FFF2-40B4-BE49-F238E27FC236}">
                <a16:creationId xmlns="" xmlns:a16="http://schemas.microsoft.com/office/drawing/2014/main" id="{F2F61095-0A90-4EC6-B745-E00DE829DAF5}"/>
              </a:ext>
            </a:extLst>
          </p:cNvPr>
          <p:cNvSpPr txBox="1">
            <a:spLocks noChangeArrowheads="1"/>
          </p:cNvSpPr>
          <p:nvPr/>
        </p:nvSpPr>
        <p:spPr bwMode="auto">
          <a:xfrm>
            <a:off x="2030599" y="5282928"/>
            <a:ext cx="187544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lumMod val="65000"/>
                  </a:schemeClr>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
        <p:nvSpPr>
          <p:cNvPr id="17" name="矩形 16">
            <a:extLst>
              <a:ext uri="{FF2B5EF4-FFF2-40B4-BE49-F238E27FC236}">
                <a16:creationId xmlns="" xmlns:a16="http://schemas.microsoft.com/office/drawing/2014/main" id="{41D91BD0-D24D-4D74-8EEF-8242473537E9}"/>
              </a:ext>
            </a:extLst>
          </p:cNvPr>
          <p:cNvSpPr/>
          <p:nvPr/>
        </p:nvSpPr>
        <p:spPr>
          <a:xfrm>
            <a:off x="6079516" y="4851951"/>
            <a:ext cx="1107996" cy="369332"/>
          </a:xfrm>
          <a:prstGeom prst="rect">
            <a:avLst/>
          </a:prstGeom>
        </p:spPr>
        <p:txBody>
          <a:bodyPr wrap="none">
            <a:spAutoFit/>
          </a:bodyPr>
          <a:lstStyle/>
          <a:p>
            <a:pPr lvl="0"/>
            <a:r>
              <a:rPr lang="zh-CN" altLang="en-US" dirty="0">
                <a:solidFill>
                  <a:schemeClr val="tx1">
                    <a:lumMod val="95000"/>
                    <a:lumOff val="5000"/>
                  </a:schemeClr>
                </a:solidFill>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输入标题</a:t>
            </a:r>
          </a:p>
        </p:txBody>
      </p:sp>
      <p:sp>
        <p:nvSpPr>
          <p:cNvPr id="18" name="TextBox 53">
            <a:extLst>
              <a:ext uri="{FF2B5EF4-FFF2-40B4-BE49-F238E27FC236}">
                <a16:creationId xmlns="" xmlns:a16="http://schemas.microsoft.com/office/drawing/2014/main" id="{8839E7B0-95DB-4A94-A4B1-16504CBC3518}"/>
              </a:ext>
            </a:extLst>
          </p:cNvPr>
          <p:cNvSpPr txBox="1">
            <a:spLocks noChangeArrowheads="1"/>
          </p:cNvSpPr>
          <p:nvPr/>
        </p:nvSpPr>
        <p:spPr bwMode="auto">
          <a:xfrm>
            <a:off x="5233649" y="5282928"/>
            <a:ext cx="187544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lumMod val="65000"/>
                  </a:schemeClr>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
        <p:nvSpPr>
          <p:cNvPr id="19" name="矩形 18">
            <a:extLst>
              <a:ext uri="{FF2B5EF4-FFF2-40B4-BE49-F238E27FC236}">
                <a16:creationId xmlns="" xmlns:a16="http://schemas.microsoft.com/office/drawing/2014/main" id="{5CFD742D-6804-4000-88DF-B55D45F2C29D}"/>
              </a:ext>
            </a:extLst>
          </p:cNvPr>
          <p:cNvSpPr/>
          <p:nvPr/>
        </p:nvSpPr>
        <p:spPr>
          <a:xfrm>
            <a:off x="9243236" y="4851951"/>
            <a:ext cx="1107996" cy="369332"/>
          </a:xfrm>
          <a:prstGeom prst="rect">
            <a:avLst/>
          </a:prstGeom>
        </p:spPr>
        <p:txBody>
          <a:bodyPr wrap="none">
            <a:spAutoFit/>
          </a:bodyPr>
          <a:lstStyle/>
          <a:p>
            <a:pPr lvl="0"/>
            <a:r>
              <a:rPr lang="zh-CN" altLang="en-US" dirty="0">
                <a:solidFill>
                  <a:schemeClr val="tx1">
                    <a:lumMod val="95000"/>
                    <a:lumOff val="5000"/>
                  </a:schemeClr>
                </a:solidFill>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rPr>
              <a:t>输入标题</a:t>
            </a:r>
          </a:p>
        </p:txBody>
      </p:sp>
      <p:sp>
        <p:nvSpPr>
          <p:cNvPr id="20" name="TextBox 53">
            <a:extLst>
              <a:ext uri="{FF2B5EF4-FFF2-40B4-BE49-F238E27FC236}">
                <a16:creationId xmlns="" xmlns:a16="http://schemas.microsoft.com/office/drawing/2014/main" id="{0B6FCA35-495C-4499-97A6-CB20B275BEC6}"/>
              </a:ext>
            </a:extLst>
          </p:cNvPr>
          <p:cNvSpPr txBox="1">
            <a:spLocks noChangeArrowheads="1"/>
          </p:cNvSpPr>
          <p:nvPr/>
        </p:nvSpPr>
        <p:spPr bwMode="auto">
          <a:xfrm>
            <a:off x="8397369" y="5282928"/>
            <a:ext cx="187544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lumMod val="65000"/>
                  </a:schemeClr>
                </a:solidFill>
                <a:latin typeface="造字工房尚雅（非商用）常规体" pitchFamily="2" charset="-122"/>
                <a:ea typeface="造字工房尚雅（非商用）常规体" pitchFamily="2" charset="-122"/>
              </a:rPr>
              <a:t>点击输入您的文字内容，用简洁的文字进行阐述，点击输入您的文字内容，用简洁的文字进行阐述</a:t>
            </a:r>
          </a:p>
        </p:txBody>
      </p:sp>
    </p:spTree>
    <p:extLst>
      <p:ext uri="{BB962C8B-B14F-4D97-AF65-F5344CB8AC3E}">
        <p14:creationId xmlns:p14="http://schemas.microsoft.com/office/powerpoint/2010/main" val="23025869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randombar(horizontal)">
                                          <p:cBhvr>
                                            <p:cTn id="36" dur="500"/>
                                            <p:tgtEl>
                                              <p:spTgt spid="14"/>
                                            </p:tgtEl>
                                          </p:cBhvr>
                                        </p:animEffect>
                                      </p:childTnLst>
                                    </p:cTn>
                                  </p:par>
                                </p:childTnLst>
                              </p:cTn>
                            </p:par>
                            <p:par>
                              <p:cTn id="37" fill="hold">
                                <p:stCondLst>
                                  <p:cond delay="2500"/>
                                </p:stCondLst>
                                <p:childTnLst>
                                  <p:par>
                                    <p:cTn id="38" presetID="2" presetClass="entr" presetSubtype="2" fill="hold" grpId="0" nodeType="after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6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400" fill="hold"/>
                                            <p:tgtEl>
                                              <p:spTgt spid="16"/>
                                            </p:tgtEl>
                                            <p:attrNameLst>
                                              <p:attrName>ppt_x</p:attrName>
                                            </p:attrNameLst>
                                          </p:cBhvr>
                                          <p:tavLst>
                                            <p:tav tm="0">
                                              <p:val>
                                                <p:strVal val="1+#ppt_w/2"/>
                                              </p:val>
                                            </p:tav>
                                            <p:tav tm="100000">
                                              <p:val>
                                                <p:strVal val="#ppt_x"/>
                                              </p:val>
                                            </p:tav>
                                          </p:tavLst>
                                        </p:anim>
                                        <p:anim calcmode="lin" valueType="num">
                                          <p:cBhvr additive="base">
                                            <p:cTn id="45" dur="14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iterate type="lt">
                                        <p:tmPct val="10000"/>
                                      </p:iterate>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60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400" fill="hold"/>
                                            <p:tgtEl>
                                              <p:spTgt spid="18"/>
                                            </p:tgtEl>
                                            <p:attrNameLst>
                                              <p:attrName>ppt_x</p:attrName>
                                            </p:attrNameLst>
                                          </p:cBhvr>
                                          <p:tavLst>
                                            <p:tav tm="0">
                                              <p:val>
                                                <p:strVal val="1+#ppt_w/2"/>
                                              </p:val>
                                            </p:tav>
                                            <p:tav tm="100000">
                                              <p:val>
                                                <p:strVal val="#ppt_x"/>
                                              </p:val>
                                            </p:tav>
                                          </p:tavLst>
                                        </p:anim>
                                        <p:anim calcmode="lin" valueType="num">
                                          <p:cBhvr additive="base">
                                            <p:cTn id="53" dur="1400" fill="hold"/>
                                            <p:tgtEl>
                                              <p:spTgt spid="1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iterate type="lt">
                                        <p:tmPct val="10000"/>
                                      </p:iterate>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60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1400" fill="hold"/>
                                            <p:tgtEl>
                                              <p:spTgt spid="20"/>
                                            </p:tgtEl>
                                            <p:attrNameLst>
                                              <p:attrName>ppt_x</p:attrName>
                                            </p:attrNameLst>
                                          </p:cBhvr>
                                          <p:tavLst>
                                            <p:tav tm="0">
                                              <p:val>
                                                <p:strVal val="1+#ppt_w/2"/>
                                              </p:val>
                                            </p:tav>
                                            <p:tav tm="100000">
                                              <p:val>
                                                <p:strVal val="#ppt_x"/>
                                              </p:val>
                                            </p:tav>
                                          </p:tavLst>
                                        </p:anim>
                                        <p:anim calcmode="lin" valueType="num">
                                          <p:cBhvr additive="base">
                                            <p:cTn id="61" dur="14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randombar(horizontal)">
                                          <p:cBhvr>
                                            <p:cTn id="36" dur="500"/>
                                            <p:tgtEl>
                                              <p:spTgt spid="14"/>
                                            </p:tgtEl>
                                          </p:cBhvr>
                                        </p:animEffect>
                                      </p:childTnLst>
                                    </p:cTn>
                                  </p:par>
                                </p:childTnLst>
                              </p:cTn>
                            </p:par>
                            <p:par>
                              <p:cTn id="37" fill="hold">
                                <p:stCondLst>
                                  <p:cond delay="2500"/>
                                </p:stCondLst>
                                <p:childTnLst>
                                  <p:par>
                                    <p:cTn id="38" presetID="2" presetClass="entr" presetSubtype="2" fill="hold" grpId="0" nodeType="after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6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400" fill="hold"/>
                                            <p:tgtEl>
                                              <p:spTgt spid="16"/>
                                            </p:tgtEl>
                                            <p:attrNameLst>
                                              <p:attrName>ppt_x</p:attrName>
                                            </p:attrNameLst>
                                          </p:cBhvr>
                                          <p:tavLst>
                                            <p:tav tm="0">
                                              <p:val>
                                                <p:strVal val="1+#ppt_w/2"/>
                                              </p:val>
                                            </p:tav>
                                            <p:tav tm="100000">
                                              <p:val>
                                                <p:strVal val="#ppt_x"/>
                                              </p:val>
                                            </p:tav>
                                          </p:tavLst>
                                        </p:anim>
                                        <p:anim calcmode="lin" valueType="num">
                                          <p:cBhvr additive="base">
                                            <p:cTn id="45" dur="14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iterate type="lt">
                                        <p:tmPct val="10000"/>
                                      </p:iterate>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60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400" fill="hold"/>
                                            <p:tgtEl>
                                              <p:spTgt spid="18"/>
                                            </p:tgtEl>
                                            <p:attrNameLst>
                                              <p:attrName>ppt_x</p:attrName>
                                            </p:attrNameLst>
                                          </p:cBhvr>
                                          <p:tavLst>
                                            <p:tav tm="0">
                                              <p:val>
                                                <p:strVal val="1+#ppt_w/2"/>
                                              </p:val>
                                            </p:tav>
                                            <p:tav tm="100000">
                                              <p:val>
                                                <p:strVal val="#ppt_x"/>
                                              </p:val>
                                            </p:tav>
                                          </p:tavLst>
                                        </p:anim>
                                        <p:anim calcmode="lin" valueType="num">
                                          <p:cBhvr additive="base">
                                            <p:cTn id="53" dur="1400" fill="hold"/>
                                            <p:tgtEl>
                                              <p:spTgt spid="1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iterate type="lt">
                                        <p:tmPct val="10000"/>
                                      </p:iterate>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60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1400" fill="hold"/>
                                            <p:tgtEl>
                                              <p:spTgt spid="20"/>
                                            </p:tgtEl>
                                            <p:attrNameLst>
                                              <p:attrName>ppt_x</p:attrName>
                                            </p:attrNameLst>
                                          </p:cBhvr>
                                          <p:tavLst>
                                            <p:tav tm="0">
                                              <p:val>
                                                <p:strVal val="1+#ppt_w/2"/>
                                              </p:val>
                                            </p:tav>
                                            <p:tav tm="100000">
                                              <p:val>
                                                <p:strVal val="#ppt_x"/>
                                              </p:val>
                                            </p:tav>
                                          </p:tavLst>
                                        </p:anim>
                                        <p:anim calcmode="lin" valueType="num">
                                          <p:cBhvr additive="base">
                                            <p:cTn id="61" dur="14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8C8643D-AF16-44DC-A989-E0836F4A4F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1368" y="315399"/>
            <a:ext cx="1737976" cy="1325878"/>
          </a:xfrm>
          <a:prstGeom prst="rect">
            <a:avLst/>
          </a:prstGeom>
        </p:spPr>
      </p:pic>
      <p:sp>
        <p:nvSpPr>
          <p:cNvPr id="24" name="圆角矩形 26">
            <a:extLst>
              <a:ext uri="{FF2B5EF4-FFF2-40B4-BE49-F238E27FC236}">
                <a16:creationId xmlns="" xmlns:a16="http://schemas.microsoft.com/office/drawing/2014/main" id="{B0D350EA-1DB1-44BA-BFF2-9FB5EFDC4431}"/>
              </a:ext>
            </a:extLst>
          </p:cNvPr>
          <p:cNvSpPr/>
          <p:nvPr/>
        </p:nvSpPr>
        <p:spPr>
          <a:xfrm>
            <a:off x="5414156" y="2750757"/>
            <a:ext cx="1363687" cy="2484748"/>
          </a:xfrm>
          <a:prstGeom prst="roundRect">
            <a:avLst>
              <a:gd name="adj" fmla="val 9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 xmlns:a16="http://schemas.microsoft.com/office/drawing/2014/main" id="{633B5DA5-863E-479D-ABC3-D8F92CDF597C}"/>
              </a:ext>
            </a:extLst>
          </p:cNvPr>
          <p:cNvSpPr/>
          <p:nvPr/>
        </p:nvSpPr>
        <p:spPr>
          <a:xfrm>
            <a:off x="5849600" y="3017161"/>
            <a:ext cx="535778" cy="5357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66">
            <a:extLst>
              <a:ext uri="{FF2B5EF4-FFF2-40B4-BE49-F238E27FC236}">
                <a16:creationId xmlns="" xmlns:a16="http://schemas.microsoft.com/office/drawing/2014/main" id="{F7B4F798-6CB1-4C2A-B0D3-45DB5FEC2825}"/>
              </a:ext>
            </a:extLst>
          </p:cNvPr>
          <p:cNvGrpSpPr/>
          <p:nvPr/>
        </p:nvGrpSpPr>
        <p:grpSpPr>
          <a:xfrm>
            <a:off x="5980321" y="3168949"/>
            <a:ext cx="265407" cy="265407"/>
            <a:chOff x="4752975" y="3660776"/>
            <a:chExt cx="365125" cy="365125"/>
          </a:xfrm>
          <a:solidFill>
            <a:srgbClr val="225578"/>
          </a:solidFill>
        </p:grpSpPr>
        <p:sp>
          <p:nvSpPr>
            <p:cNvPr id="27" name="Freeform 51">
              <a:extLst>
                <a:ext uri="{FF2B5EF4-FFF2-40B4-BE49-F238E27FC236}">
                  <a16:creationId xmlns="" xmlns:a16="http://schemas.microsoft.com/office/drawing/2014/main" id="{2C9424C5-0A12-4745-9270-987983522986}"/>
                </a:ext>
              </a:extLst>
            </p:cNvPr>
            <p:cNvSpPr>
              <a:spLocks/>
            </p:cNvSpPr>
            <p:nvPr/>
          </p:nvSpPr>
          <p:spPr bwMode="auto">
            <a:xfrm>
              <a:off x="4843463" y="3775076"/>
              <a:ext cx="274637" cy="250825"/>
            </a:xfrm>
            <a:custGeom>
              <a:avLst/>
              <a:gdLst>
                <a:gd name="T0" fmla="*/ 40 w 48"/>
                <a:gd name="T1" fmla="*/ 0 h 44"/>
                <a:gd name="T2" fmla="*/ 36 w 48"/>
                <a:gd name="T3" fmla="*/ 0 h 44"/>
                <a:gd name="T4" fmla="*/ 36 w 48"/>
                <a:gd name="T5" fmla="*/ 4 h 44"/>
                <a:gd name="T6" fmla="*/ 24 w 48"/>
                <a:gd name="T7" fmla="*/ 16 h 44"/>
                <a:gd name="T8" fmla="*/ 6 w 48"/>
                <a:gd name="T9" fmla="*/ 16 h 44"/>
                <a:gd name="T10" fmla="*/ 0 w 48"/>
                <a:gd name="T11" fmla="*/ 22 h 44"/>
                <a:gd name="T12" fmla="*/ 0 w 48"/>
                <a:gd name="T13" fmla="*/ 24 h 44"/>
                <a:gd name="T14" fmla="*/ 8 w 48"/>
                <a:gd name="T15" fmla="*/ 32 h 44"/>
                <a:gd name="T16" fmla="*/ 28 w 48"/>
                <a:gd name="T17" fmla="*/ 32 h 44"/>
                <a:gd name="T18" fmla="*/ 40 w 48"/>
                <a:gd name="T19" fmla="*/ 44 h 44"/>
                <a:gd name="T20" fmla="*/ 40 w 48"/>
                <a:gd name="T21" fmla="*/ 32 h 44"/>
                <a:gd name="T22" fmla="*/ 48 w 48"/>
                <a:gd name="T23" fmla="*/ 24 h 44"/>
                <a:gd name="T24" fmla="*/ 48 w 48"/>
                <a:gd name="T25" fmla="*/ 8 h 44"/>
                <a:gd name="T26" fmla="*/ 40 w 48"/>
                <a:gd name="T2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4">
                  <a:moveTo>
                    <a:pt x="40" y="0"/>
                  </a:moveTo>
                  <a:cubicBezTo>
                    <a:pt x="36" y="0"/>
                    <a:pt x="36" y="0"/>
                    <a:pt x="36" y="0"/>
                  </a:cubicBezTo>
                  <a:cubicBezTo>
                    <a:pt x="36" y="4"/>
                    <a:pt x="36" y="4"/>
                    <a:pt x="36" y="4"/>
                  </a:cubicBezTo>
                  <a:cubicBezTo>
                    <a:pt x="36" y="10"/>
                    <a:pt x="30" y="16"/>
                    <a:pt x="24" y="16"/>
                  </a:cubicBezTo>
                  <a:cubicBezTo>
                    <a:pt x="6" y="16"/>
                    <a:pt x="6" y="16"/>
                    <a:pt x="6" y="16"/>
                  </a:cubicBezTo>
                  <a:cubicBezTo>
                    <a:pt x="0" y="22"/>
                    <a:pt x="0" y="22"/>
                    <a:pt x="0" y="22"/>
                  </a:cubicBezTo>
                  <a:cubicBezTo>
                    <a:pt x="0" y="24"/>
                    <a:pt x="0" y="24"/>
                    <a:pt x="0" y="24"/>
                  </a:cubicBezTo>
                  <a:cubicBezTo>
                    <a:pt x="0" y="28"/>
                    <a:pt x="4" y="32"/>
                    <a:pt x="8" y="32"/>
                  </a:cubicBezTo>
                  <a:cubicBezTo>
                    <a:pt x="28" y="32"/>
                    <a:pt x="28" y="32"/>
                    <a:pt x="28" y="32"/>
                  </a:cubicBezTo>
                  <a:cubicBezTo>
                    <a:pt x="40" y="44"/>
                    <a:pt x="40" y="44"/>
                    <a:pt x="40" y="44"/>
                  </a:cubicBezTo>
                  <a:cubicBezTo>
                    <a:pt x="40" y="32"/>
                    <a:pt x="40" y="32"/>
                    <a:pt x="40" y="32"/>
                  </a:cubicBezTo>
                  <a:cubicBezTo>
                    <a:pt x="44" y="32"/>
                    <a:pt x="48" y="28"/>
                    <a:pt x="48" y="24"/>
                  </a:cubicBezTo>
                  <a:cubicBezTo>
                    <a:pt x="48" y="8"/>
                    <a:pt x="48" y="8"/>
                    <a:pt x="48" y="8"/>
                  </a:cubicBezTo>
                  <a:cubicBezTo>
                    <a:pt x="48" y="4"/>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52">
              <a:extLst>
                <a:ext uri="{FF2B5EF4-FFF2-40B4-BE49-F238E27FC236}">
                  <a16:creationId xmlns="" xmlns:a16="http://schemas.microsoft.com/office/drawing/2014/main" id="{D55E1D2A-07EE-4618-B554-78A1631F0A36}"/>
                </a:ext>
              </a:extLst>
            </p:cNvPr>
            <p:cNvSpPr>
              <a:spLocks/>
            </p:cNvSpPr>
            <p:nvPr/>
          </p:nvSpPr>
          <p:spPr bwMode="auto">
            <a:xfrm>
              <a:off x="4752975" y="3660776"/>
              <a:ext cx="273050" cy="250825"/>
            </a:xfrm>
            <a:custGeom>
              <a:avLst/>
              <a:gdLst>
                <a:gd name="T0" fmla="*/ 20 w 48"/>
                <a:gd name="T1" fmla="*/ 32 h 44"/>
                <a:gd name="T2" fmla="*/ 40 w 48"/>
                <a:gd name="T3" fmla="*/ 32 h 44"/>
                <a:gd name="T4" fmla="*/ 48 w 48"/>
                <a:gd name="T5" fmla="*/ 24 h 44"/>
                <a:gd name="T6" fmla="*/ 48 w 48"/>
                <a:gd name="T7" fmla="*/ 8 h 44"/>
                <a:gd name="T8" fmla="*/ 40 w 48"/>
                <a:gd name="T9" fmla="*/ 0 h 44"/>
                <a:gd name="T10" fmla="*/ 8 w 48"/>
                <a:gd name="T11" fmla="*/ 0 h 44"/>
                <a:gd name="T12" fmla="*/ 0 w 48"/>
                <a:gd name="T13" fmla="*/ 8 h 44"/>
                <a:gd name="T14" fmla="*/ 0 w 48"/>
                <a:gd name="T15" fmla="*/ 24 h 44"/>
                <a:gd name="T16" fmla="*/ 8 w 48"/>
                <a:gd name="T17" fmla="*/ 32 h 44"/>
                <a:gd name="T18" fmla="*/ 8 w 48"/>
                <a:gd name="T19" fmla="*/ 44 h 44"/>
                <a:gd name="T20" fmla="*/ 20 w 48"/>
                <a:gd name="T2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4">
                  <a:moveTo>
                    <a:pt x="20" y="32"/>
                  </a:moveTo>
                  <a:cubicBezTo>
                    <a:pt x="40" y="32"/>
                    <a:pt x="40" y="32"/>
                    <a:pt x="40" y="32"/>
                  </a:cubicBezTo>
                  <a:cubicBezTo>
                    <a:pt x="44" y="32"/>
                    <a:pt x="48" y="28"/>
                    <a:pt x="48" y="24"/>
                  </a:cubicBezTo>
                  <a:cubicBezTo>
                    <a:pt x="48" y="8"/>
                    <a:pt x="48" y="8"/>
                    <a:pt x="48" y="8"/>
                  </a:cubicBezTo>
                  <a:cubicBezTo>
                    <a:pt x="48" y="4"/>
                    <a:pt x="44" y="0"/>
                    <a:pt x="40" y="0"/>
                  </a:cubicBezTo>
                  <a:cubicBezTo>
                    <a:pt x="8" y="0"/>
                    <a:pt x="8" y="0"/>
                    <a:pt x="8" y="0"/>
                  </a:cubicBezTo>
                  <a:cubicBezTo>
                    <a:pt x="4" y="0"/>
                    <a:pt x="0" y="4"/>
                    <a:pt x="0" y="8"/>
                  </a:cubicBezTo>
                  <a:cubicBezTo>
                    <a:pt x="0" y="24"/>
                    <a:pt x="0" y="24"/>
                    <a:pt x="0" y="24"/>
                  </a:cubicBezTo>
                  <a:cubicBezTo>
                    <a:pt x="0" y="28"/>
                    <a:pt x="4" y="32"/>
                    <a:pt x="8" y="32"/>
                  </a:cubicBezTo>
                  <a:cubicBezTo>
                    <a:pt x="8" y="44"/>
                    <a:pt x="8" y="44"/>
                    <a:pt x="8" y="44"/>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9" name="圆角矩形 44">
            <a:extLst>
              <a:ext uri="{FF2B5EF4-FFF2-40B4-BE49-F238E27FC236}">
                <a16:creationId xmlns="" xmlns:a16="http://schemas.microsoft.com/office/drawing/2014/main" id="{9254C39E-6E95-4A49-B5FE-D24CEB7C06F9}"/>
              </a:ext>
            </a:extLst>
          </p:cNvPr>
          <p:cNvSpPr/>
          <p:nvPr/>
        </p:nvSpPr>
        <p:spPr>
          <a:xfrm>
            <a:off x="7477914" y="2750757"/>
            <a:ext cx="1363687" cy="2484748"/>
          </a:xfrm>
          <a:prstGeom prst="roundRect">
            <a:avLst>
              <a:gd name="adj" fmla="val 9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a:extLst>
              <a:ext uri="{FF2B5EF4-FFF2-40B4-BE49-F238E27FC236}">
                <a16:creationId xmlns="" xmlns:a16="http://schemas.microsoft.com/office/drawing/2014/main" id="{A089CE14-D1A5-47A9-AFA7-B1F1FCB9BDE4}"/>
              </a:ext>
            </a:extLst>
          </p:cNvPr>
          <p:cNvSpPr/>
          <p:nvPr/>
        </p:nvSpPr>
        <p:spPr>
          <a:xfrm>
            <a:off x="7907146" y="3017161"/>
            <a:ext cx="535778" cy="5357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22">
            <a:extLst>
              <a:ext uri="{FF2B5EF4-FFF2-40B4-BE49-F238E27FC236}">
                <a16:creationId xmlns="" xmlns:a16="http://schemas.microsoft.com/office/drawing/2014/main" id="{4F168C48-13AE-46D5-9817-06B0ADFAEBFA}"/>
              </a:ext>
            </a:extLst>
          </p:cNvPr>
          <p:cNvSpPr>
            <a:spLocks noEditPoints="1"/>
          </p:cNvSpPr>
          <p:nvPr/>
        </p:nvSpPr>
        <p:spPr bwMode="auto">
          <a:xfrm>
            <a:off x="8022378" y="3136181"/>
            <a:ext cx="297738" cy="297736"/>
          </a:xfrm>
          <a:custGeom>
            <a:avLst/>
            <a:gdLst>
              <a:gd name="T0" fmla="*/ 42 w 44"/>
              <a:gd name="T1" fmla="*/ 18 h 44"/>
              <a:gd name="T2" fmla="*/ 35 w 44"/>
              <a:gd name="T3" fmla="*/ 18 h 44"/>
              <a:gd name="T4" fmla="*/ 34 w 44"/>
              <a:gd name="T5" fmla="*/ 14 h 44"/>
              <a:gd name="T6" fmla="*/ 38 w 44"/>
              <a:gd name="T7" fmla="*/ 10 h 44"/>
              <a:gd name="T8" fmla="*/ 38 w 44"/>
              <a:gd name="T9" fmla="*/ 7 h 44"/>
              <a:gd name="T10" fmla="*/ 36 w 44"/>
              <a:gd name="T11" fmla="*/ 5 h 44"/>
              <a:gd name="T12" fmla="*/ 33 w 44"/>
              <a:gd name="T13" fmla="*/ 5 h 44"/>
              <a:gd name="T14" fmla="*/ 29 w 44"/>
              <a:gd name="T15" fmla="*/ 9 h 44"/>
              <a:gd name="T16" fmla="*/ 25 w 44"/>
              <a:gd name="T17" fmla="*/ 8 h 44"/>
              <a:gd name="T18" fmla="*/ 25 w 44"/>
              <a:gd name="T19" fmla="*/ 2 h 44"/>
              <a:gd name="T20" fmla="*/ 23 w 44"/>
              <a:gd name="T21" fmla="*/ 0 h 44"/>
              <a:gd name="T22" fmla="*/ 20 w 44"/>
              <a:gd name="T23" fmla="*/ 0 h 44"/>
              <a:gd name="T24" fmla="*/ 18 w 44"/>
              <a:gd name="T25" fmla="*/ 2 h 44"/>
              <a:gd name="T26" fmla="*/ 18 w 44"/>
              <a:gd name="T27" fmla="*/ 8 h 44"/>
              <a:gd name="T28" fmla="*/ 14 w 44"/>
              <a:gd name="T29" fmla="*/ 9 h 44"/>
              <a:gd name="T30" fmla="*/ 10 w 44"/>
              <a:gd name="T31" fmla="*/ 6 h 44"/>
              <a:gd name="T32" fmla="*/ 7 w 44"/>
              <a:gd name="T33" fmla="*/ 6 h 44"/>
              <a:gd name="T34" fmla="*/ 5 w 44"/>
              <a:gd name="T35" fmla="*/ 8 h 44"/>
              <a:gd name="T36" fmla="*/ 5 w 44"/>
              <a:gd name="T37" fmla="*/ 11 h 44"/>
              <a:gd name="T38" fmla="*/ 9 w 44"/>
              <a:gd name="T39" fmla="*/ 15 h 44"/>
              <a:gd name="T40" fmla="*/ 7 w 44"/>
              <a:gd name="T41" fmla="*/ 19 h 44"/>
              <a:gd name="T42" fmla="*/ 2 w 44"/>
              <a:gd name="T43" fmla="*/ 19 h 44"/>
              <a:gd name="T44" fmla="*/ 0 w 44"/>
              <a:gd name="T45" fmla="*/ 21 h 44"/>
              <a:gd name="T46" fmla="*/ 0 w 44"/>
              <a:gd name="T47" fmla="*/ 24 h 44"/>
              <a:gd name="T48" fmla="*/ 2 w 44"/>
              <a:gd name="T49" fmla="*/ 26 h 44"/>
              <a:gd name="T50" fmla="*/ 7 w 44"/>
              <a:gd name="T51" fmla="*/ 26 h 44"/>
              <a:gd name="T52" fmla="*/ 9 w 44"/>
              <a:gd name="T53" fmla="*/ 30 h 44"/>
              <a:gd name="T54" fmla="*/ 6 w 44"/>
              <a:gd name="T55" fmla="*/ 34 h 44"/>
              <a:gd name="T56" fmla="*/ 6 w 44"/>
              <a:gd name="T57" fmla="*/ 37 h 44"/>
              <a:gd name="T58" fmla="*/ 8 w 44"/>
              <a:gd name="T59" fmla="*/ 39 h 44"/>
              <a:gd name="T60" fmla="*/ 11 w 44"/>
              <a:gd name="T61" fmla="*/ 39 h 44"/>
              <a:gd name="T62" fmla="*/ 15 w 44"/>
              <a:gd name="T63" fmla="*/ 35 h 44"/>
              <a:gd name="T64" fmla="*/ 19 w 44"/>
              <a:gd name="T65" fmla="*/ 36 h 44"/>
              <a:gd name="T66" fmla="*/ 19 w 44"/>
              <a:gd name="T67" fmla="*/ 42 h 44"/>
              <a:gd name="T68" fmla="*/ 21 w 44"/>
              <a:gd name="T69" fmla="*/ 44 h 44"/>
              <a:gd name="T70" fmla="*/ 24 w 44"/>
              <a:gd name="T71" fmla="*/ 44 h 44"/>
              <a:gd name="T72" fmla="*/ 26 w 44"/>
              <a:gd name="T73" fmla="*/ 42 h 44"/>
              <a:gd name="T74" fmla="*/ 26 w 44"/>
              <a:gd name="T75" fmla="*/ 36 h 44"/>
              <a:gd name="T76" fmla="*/ 30 w 44"/>
              <a:gd name="T77" fmla="*/ 34 h 44"/>
              <a:gd name="T78" fmla="*/ 34 w 44"/>
              <a:gd name="T79" fmla="*/ 38 h 44"/>
              <a:gd name="T80" fmla="*/ 37 w 44"/>
              <a:gd name="T81" fmla="*/ 38 h 44"/>
              <a:gd name="T82" fmla="*/ 39 w 44"/>
              <a:gd name="T83" fmla="*/ 36 h 44"/>
              <a:gd name="T84" fmla="*/ 39 w 44"/>
              <a:gd name="T85" fmla="*/ 33 h 44"/>
              <a:gd name="T86" fmla="*/ 35 w 44"/>
              <a:gd name="T87" fmla="*/ 28 h 44"/>
              <a:gd name="T88" fmla="*/ 36 w 44"/>
              <a:gd name="T89" fmla="*/ 25 h 44"/>
              <a:gd name="T90" fmla="*/ 42 w 44"/>
              <a:gd name="T91" fmla="*/ 25 h 44"/>
              <a:gd name="T92" fmla="*/ 44 w 44"/>
              <a:gd name="T93" fmla="*/ 23 h 44"/>
              <a:gd name="T94" fmla="*/ 44 w 44"/>
              <a:gd name="T95" fmla="*/ 20 h 44"/>
              <a:gd name="T96" fmla="*/ 42 w 44"/>
              <a:gd name="T97" fmla="*/ 18 h 44"/>
              <a:gd name="T98" fmla="*/ 21 w 44"/>
              <a:gd name="T99" fmla="*/ 28 h 44"/>
              <a:gd name="T100" fmla="*/ 15 w 44"/>
              <a:gd name="T101" fmla="*/ 22 h 44"/>
              <a:gd name="T102" fmla="*/ 21 w 44"/>
              <a:gd name="T103" fmla="*/ 16 h 44"/>
              <a:gd name="T104" fmla="*/ 28 w 44"/>
              <a:gd name="T105" fmla="*/ 22 h 44"/>
              <a:gd name="T106" fmla="*/ 21 w 44"/>
              <a:gd name="T107"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44">
                <a:moveTo>
                  <a:pt x="42" y="18"/>
                </a:moveTo>
                <a:cubicBezTo>
                  <a:pt x="35" y="18"/>
                  <a:pt x="35" y="18"/>
                  <a:pt x="35" y="18"/>
                </a:cubicBezTo>
                <a:cubicBezTo>
                  <a:pt x="35" y="17"/>
                  <a:pt x="35" y="15"/>
                  <a:pt x="34" y="14"/>
                </a:cubicBezTo>
                <a:cubicBezTo>
                  <a:pt x="38" y="10"/>
                  <a:pt x="38" y="10"/>
                  <a:pt x="38" y="10"/>
                </a:cubicBezTo>
                <a:cubicBezTo>
                  <a:pt x="39" y="9"/>
                  <a:pt x="39" y="8"/>
                  <a:pt x="38" y="7"/>
                </a:cubicBezTo>
                <a:cubicBezTo>
                  <a:pt x="36" y="5"/>
                  <a:pt x="36" y="5"/>
                  <a:pt x="36" y="5"/>
                </a:cubicBezTo>
                <a:cubicBezTo>
                  <a:pt x="35" y="4"/>
                  <a:pt x="34" y="4"/>
                  <a:pt x="33" y="5"/>
                </a:cubicBezTo>
                <a:cubicBezTo>
                  <a:pt x="29" y="9"/>
                  <a:pt x="29" y="9"/>
                  <a:pt x="29" y="9"/>
                </a:cubicBezTo>
                <a:cubicBezTo>
                  <a:pt x="28" y="9"/>
                  <a:pt x="26" y="8"/>
                  <a:pt x="25" y="8"/>
                </a:cubicBezTo>
                <a:cubicBezTo>
                  <a:pt x="25" y="2"/>
                  <a:pt x="25" y="2"/>
                  <a:pt x="25" y="2"/>
                </a:cubicBezTo>
                <a:cubicBezTo>
                  <a:pt x="25" y="1"/>
                  <a:pt x="24" y="0"/>
                  <a:pt x="23" y="0"/>
                </a:cubicBezTo>
                <a:cubicBezTo>
                  <a:pt x="20" y="0"/>
                  <a:pt x="20" y="0"/>
                  <a:pt x="20" y="0"/>
                </a:cubicBezTo>
                <a:cubicBezTo>
                  <a:pt x="19" y="0"/>
                  <a:pt x="18" y="1"/>
                  <a:pt x="18" y="2"/>
                </a:cubicBezTo>
                <a:cubicBezTo>
                  <a:pt x="18" y="8"/>
                  <a:pt x="18" y="8"/>
                  <a:pt x="18" y="8"/>
                </a:cubicBezTo>
                <a:cubicBezTo>
                  <a:pt x="16" y="8"/>
                  <a:pt x="15" y="9"/>
                  <a:pt x="14" y="9"/>
                </a:cubicBezTo>
                <a:cubicBezTo>
                  <a:pt x="10" y="6"/>
                  <a:pt x="10" y="6"/>
                  <a:pt x="10" y="6"/>
                </a:cubicBezTo>
                <a:cubicBezTo>
                  <a:pt x="9" y="5"/>
                  <a:pt x="8" y="5"/>
                  <a:pt x="7" y="6"/>
                </a:cubicBezTo>
                <a:cubicBezTo>
                  <a:pt x="5" y="8"/>
                  <a:pt x="5" y="8"/>
                  <a:pt x="5" y="8"/>
                </a:cubicBezTo>
                <a:cubicBezTo>
                  <a:pt x="4" y="9"/>
                  <a:pt x="4" y="10"/>
                  <a:pt x="5" y="11"/>
                </a:cubicBezTo>
                <a:cubicBezTo>
                  <a:pt x="9" y="15"/>
                  <a:pt x="9" y="15"/>
                  <a:pt x="9" y="15"/>
                </a:cubicBezTo>
                <a:cubicBezTo>
                  <a:pt x="8" y="16"/>
                  <a:pt x="7" y="17"/>
                  <a:pt x="7" y="19"/>
                </a:cubicBezTo>
                <a:cubicBezTo>
                  <a:pt x="2" y="19"/>
                  <a:pt x="2" y="19"/>
                  <a:pt x="2" y="19"/>
                </a:cubicBezTo>
                <a:cubicBezTo>
                  <a:pt x="1" y="19"/>
                  <a:pt x="0" y="20"/>
                  <a:pt x="0" y="21"/>
                </a:cubicBezTo>
                <a:cubicBezTo>
                  <a:pt x="0" y="24"/>
                  <a:pt x="0" y="24"/>
                  <a:pt x="0" y="24"/>
                </a:cubicBezTo>
                <a:cubicBezTo>
                  <a:pt x="0" y="25"/>
                  <a:pt x="1" y="26"/>
                  <a:pt x="2" y="26"/>
                </a:cubicBezTo>
                <a:cubicBezTo>
                  <a:pt x="7" y="26"/>
                  <a:pt x="7" y="26"/>
                  <a:pt x="7" y="26"/>
                </a:cubicBezTo>
                <a:cubicBezTo>
                  <a:pt x="8" y="28"/>
                  <a:pt x="8" y="29"/>
                  <a:pt x="9" y="30"/>
                </a:cubicBezTo>
                <a:cubicBezTo>
                  <a:pt x="6" y="34"/>
                  <a:pt x="6" y="34"/>
                  <a:pt x="6" y="34"/>
                </a:cubicBezTo>
                <a:cubicBezTo>
                  <a:pt x="5" y="35"/>
                  <a:pt x="5" y="36"/>
                  <a:pt x="6" y="37"/>
                </a:cubicBezTo>
                <a:cubicBezTo>
                  <a:pt x="8" y="39"/>
                  <a:pt x="8" y="39"/>
                  <a:pt x="8" y="39"/>
                </a:cubicBezTo>
                <a:cubicBezTo>
                  <a:pt x="9" y="40"/>
                  <a:pt x="10" y="40"/>
                  <a:pt x="11" y="39"/>
                </a:cubicBezTo>
                <a:cubicBezTo>
                  <a:pt x="15" y="35"/>
                  <a:pt x="15" y="35"/>
                  <a:pt x="15" y="35"/>
                </a:cubicBezTo>
                <a:cubicBezTo>
                  <a:pt x="16" y="36"/>
                  <a:pt x="18" y="36"/>
                  <a:pt x="19" y="36"/>
                </a:cubicBezTo>
                <a:cubicBezTo>
                  <a:pt x="19" y="42"/>
                  <a:pt x="19" y="42"/>
                  <a:pt x="19" y="42"/>
                </a:cubicBezTo>
                <a:cubicBezTo>
                  <a:pt x="19" y="43"/>
                  <a:pt x="20" y="44"/>
                  <a:pt x="21" y="44"/>
                </a:cubicBezTo>
                <a:cubicBezTo>
                  <a:pt x="24" y="44"/>
                  <a:pt x="24" y="44"/>
                  <a:pt x="24" y="44"/>
                </a:cubicBezTo>
                <a:cubicBezTo>
                  <a:pt x="25" y="44"/>
                  <a:pt x="26" y="43"/>
                  <a:pt x="26" y="42"/>
                </a:cubicBezTo>
                <a:cubicBezTo>
                  <a:pt x="26" y="36"/>
                  <a:pt x="26" y="36"/>
                  <a:pt x="26" y="36"/>
                </a:cubicBezTo>
                <a:cubicBezTo>
                  <a:pt x="28" y="35"/>
                  <a:pt x="29" y="35"/>
                  <a:pt x="30" y="34"/>
                </a:cubicBezTo>
                <a:cubicBezTo>
                  <a:pt x="34" y="38"/>
                  <a:pt x="34" y="38"/>
                  <a:pt x="34" y="38"/>
                </a:cubicBezTo>
                <a:cubicBezTo>
                  <a:pt x="35" y="39"/>
                  <a:pt x="36" y="39"/>
                  <a:pt x="37" y="38"/>
                </a:cubicBezTo>
                <a:cubicBezTo>
                  <a:pt x="39" y="36"/>
                  <a:pt x="39" y="36"/>
                  <a:pt x="39" y="36"/>
                </a:cubicBezTo>
                <a:cubicBezTo>
                  <a:pt x="40" y="35"/>
                  <a:pt x="40" y="34"/>
                  <a:pt x="39" y="33"/>
                </a:cubicBezTo>
                <a:cubicBezTo>
                  <a:pt x="35" y="28"/>
                  <a:pt x="35" y="28"/>
                  <a:pt x="35" y="28"/>
                </a:cubicBezTo>
                <a:cubicBezTo>
                  <a:pt x="35" y="27"/>
                  <a:pt x="35" y="26"/>
                  <a:pt x="36" y="25"/>
                </a:cubicBezTo>
                <a:cubicBezTo>
                  <a:pt x="42" y="25"/>
                  <a:pt x="42" y="25"/>
                  <a:pt x="42" y="25"/>
                </a:cubicBezTo>
                <a:cubicBezTo>
                  <a:pt x="43" y="25"/>
                  <a:pt x="44" y="24"/>
                  <a:pt x="44" y="23"/>
                </a:cubicBezTo>
                <a:cubicBezTo>
                  <a:pt x="44" y="20"/>
                  <a:pt x="44" y="20"/>
                  <a:pt x="44" y="20"/>
                </a:cubicBezTo>
                <a:cubicBezTo>
                  <a:pt x="44" y="19"/>
                  <a:pt x="43" y="18"/>
                  <a:pt x="42" y="18"/>
                </a:cubicBezTo>
                <a:close/>
                <a:moveTo>
                  <a:pt x="21" y="28"/>
                </a:moveTo>
                <a:cubicBezTo>
                  <a:pt x="18" y="28"/>
                  <a:pt x="15" y="25"/>
                  <a:pt x="15" y="22"/>
                </a:cubicBezTo>
                <a:cubicBezTo>
                  <a:pt x="15" y="19"/>
                  <a:pt x="18" y="16"/>
                  <a:pt x="21" y="16"/>
                </a:cubicBezTo>
                <a:cubicBezTo>
                  <a:pt x="25" y="16"/>
                  <a:pt x="28" y="19"/>
                  <a:pt x="28" y="22"/>
                </a:cubicBezTo>
                <a:cubicBezTo>
                  <a:pt x="28" y="25"/>
                  <a:pt x="25" y="28"/>
                  <a:pt x="21" y="28"/>
                </a:cubicBezTo>
                <a:close/>
              </a:path>
            </a:pathLst>
          </a:custGeom>
          <a:solidFill>
            <a:srgbClr val="225578"/>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2" name="圆角矩形 47">
            <a:extLst>
              <a:ext uri="{FF2B5EF4-FFF2-40B4-BE49-F238E27FC236}">
                <a16:creationId xmlns="" xmlns:a16="http://schemas.microsoft.com/office/drawing/2014/main" id="{4B7A92EE-3EA1-40CE-8882-0D51DF694EFE}"/>
              </a:ext>
            </a:extLst>
          </p:cNvPr>
          <p:cNvSpPr/>
          <p:nvPr/>
        </p:nvSpPr>
        <p:spPr>
          <a:xfrm>
            <a:off x="9485924" y="2750757"/>
            <a:ext cx="1363687" cy="2484748"/>
          </a:xfrm>
          <a:prstGeom prst="roundRect">
            <a:avLst>
              <a:gd name="adj" fmla="val 9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a:extLst>
              <a:ext uri="{FF2B5EF4-FFF2-40B4-BE49-F238E27FC236}">
                <a16:creationId xmlns="" xmlns:a16="http://schemas.microsoft.com/office/drawing/2014/main" id="{B0D8B0F0-F415-4BE1-A1D8-0E43CEF78EC3}"/>
              </a:ext>
            </a:extLst>
          </p:cNvPr>
          <p:cNvSpPr/>
          <p:nvPr/>
        </p:nvSpPr>
        <p:spPr>
          <a:xfrm>
            <a:off x="9908944" y="3017161"/>
            <a:ext cx="535778" cy="5357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44">
            <a:extLst>
              <a:ext uri="{FF2B5EF4-FFF2-40B4-BE49-F238E27FC236}">
                <a16:creationId xmlns="" xmlns:a16="http://schemas.microsoft.com/office/drawing/2014/main" id="{CE298D9A-A56A-4998-ABF5-BD84F7E08EE9}"/>
              </a:ext>
            </a:extLst>
          </p:cNvPr>
          <p:cNvSpPr>
            <a:spLocks noEditPoints="1"/>
          </p:cNvSpPr>
          <p:nvPr/>
        </p:nvSpPr>
        <p:spPr bwMode="auto">
          <a:xfrm>
            <a:off x="10029975" y="3191690"/>
            <a:ext cx="290038" cy="217692"/>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rgbClr val="225578"/>
          </a:solidFill>
          <a:ln>
            <a:noFill/>
          </a:ln>
        </p:spPr>
        <p:txBody>
          <a:bodyPr vert="horz" wrap="square" lIns="91440" tIns="45720" rIns="91440" bIns="45720" numCol="1" anchor="t" anchorCtr="0" compatLnSpc="1">
            <a:prstTxWarp prst="textNoShape">
              <a:avLst/>
            </a:prstTxWarp>
          </a:bodyPr>
          <a:lstStyle/>
          <a:p>
            <a:endParaRPr lang="id-ID"/>
          </a:p>
        </p:txBody>
      </p:sp>
      <p:sp>
        <p:nvSpPr>
          <p:cNvPr id="35" name="文本框 34">
            <a:extLst>
              <a:ext uri="{FF2B5EF4-FFF2-40B4-BE49-F238E27FC236}">
                <a16:creationId xmlns="" xmlns:a16="http://schemas.microsoft.com/office/drawing/2014/main" id="{2AC86514-3B75-4B97-A381-E1A1ED1102E9}"/>
              </a:ext>
            </a:extLst>
          </p:cNvPr>
          <p:cNvSpPr txBox="1"/>
          <p:nvPr/>
        </p:nvSpPr>
        <p:spPr>
          <a:xfrm>
            <a:off x="5414156" y="4036894"/>
            <a:ext cx="1400606" cy="738664"/>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Please enter the text you need Please enter the text you</a:t>
            </a:r>
            <a:endParaRPr lang="zh-CN" altLang="en-US" sz="1400" dirty="0">
              <a:solidFill>
                <a:schemeClr val="bg1"/>
              </a:solidFill>
              <a:latin typeface="Agency FB" panose="020B0503020202020204" pitchFamily="34" charset="0"/>
              <a:ea typeface="方正黑体简体" panose="03000509000000000000" pitchFamily="65" charset="-122"/>
            </a:endParaRPr>
          </a:p>
        </p:txBody>
      </p:sp>
      <p:sp>
        <p:nvSpPr>
          <p:cNvPr id="36" name="文本框 35">
            <a:extLst>
              <a:ext uri="{FF2B5EF4-FFF2-40B4-BE49-F238E27FC236}">
                <a16:creationId xmlns="" xmlns:a16="http://schemas.microsoft.com/office/drawing/2014/main" id="{96C6A75C-6D2A-41E7-8AE5-274DB84E35BC}"/>
              </a:ext>
            </a:extLst>
          </p:cNvPr>
          <p:cNvSpPr txBox="1"/>
          <p:nvPr/>
        </p:nvSpPr>
        <p:spPr>
          <a:xfrm>
            <a:off x="5657862" y="3732840"/>
            <a:ext cx="940105" cy="400110"/>
          </a:xfrm>
          <a:prstGeom prst="rect">
            <a:avLst/>
          </a:prstGeom>
          <a:noFill/>
        </p:spPr>
        <p:txBody>
          <a:bodyPr wrap="square" rtlCol="0">
            <a:spAutoFit/>
          </a:bodyPr>
          <a:lstStyle/>
          <a:p>
            <a:r>
              <a:rPr lang="en-US" altLang="zh-CN" sz="2000" dirty="0">
                <a:solidFill>
                  <a:schemeClr val="bg1"/>
                </a:solidFill>
                <a:latin typeface="Agency FB" panose="020B0503020202020204" pitchFamily="34" charset="0"/>
                <a:ea typeface="方正大黑简体" panose="03000509000000000000" pitchFamily="65" charset="-122"/>
              </a:rPr>
              <a:t>THE TITLE</a:t>
            </a:r>
            <a:endParaRPr lang="zh-CN" altLang="en-US" sz="2000" dirty="0">
              <a:solidFill>
                <a:schemeClr val="bg1"/>
              </a:solidFill>
              <a:latin typeface="Agency FB" panose="020B0503020202020204" pitchFamily="34" charset="0"/>
              <a:ea typeface="方正大黑简体" panose="03000509000000000000" pitchFamily="65" charset="-122"/>
            </a:endParaRPr>
          </a:p>
        </p:txBody>
      </p:sp>
      <p:sp>
        <p:nvSpPr>
          <p:cNvPr id="37" name="文本框 36">
            <a:extLst>
              <a:ext uri="{FF2B5EF4-FFF2-40B4-BE49-F238E27FC236}">
                <a16:creationId xmlns="" xmlns:a16="http://schemas.microsoft.com/office/drawing/2014/main" id="{B8D6F30C-15F0-47FC-9505-32A2F73792C2}"/>
              </a:ext>
            </a:extLst>
          </p:cNvPr>
          <p:cNvSpPr txBox="1"/>
          <p:nvPr/>
        </p:nvSpPr>
        <p:spPr>
          <a:xfrm>
            <a:off x="7448580" y="4036894"/>
            <a:ext cx="1400606" cy="738664"/>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Please enter the text you need Please enter the text you</a:t>
            </a:r>
            <a:endParaRPr lang="zh-CN" altLang="en-US" sz="1400" dirty="0">
              <a:solidFill>
                <a:schemeClr val="bg1"/>
              </a:solidFill>
              <a:latin typeface="Agency FB" panose="020B0503020202020204" pitchFamily="34" charset="0"/>
              <a:ea typeface="方正黑体简体" panose="03000509000000000000" pitchFamily="65" charset="-122"/>
            </a:endParaRPr>
          </a:p>
        </p:txBody>
      </p:sp>
      <p:sp>
        <p:nvSpPr>
          <p:cNvPr id="38" name="文本框 37">
            <a:extLst>
              <a:ext uri="{FF2B5EF4-FFF2-40B4-BE49-F238E27FC236}">
                <a16:creationId xmlns="" xmlns:a16="http://schemas.microsoft.com/office/drawing/2014/main" id="{3F6477AB-C8C4-4EF7-A9C6-AE609A59C5F2}"/>
              </a:ext>
            </a:extLst>
          </p:cNvPr>
          <p:cNvSpPr txBox="1"/>
          <p:nvPr/>
        </p:nvSpPr>
        <p:spPr>
          <a:xfrm>
            <a:off x="7692286" y="3732840"/>
            <a:ext cx="940105" cy="400110"/>
          </a:xfrm>
          <a:prstGeom prst="rect">
            <a:avLst/>
          </a:prstGeom>
          <a:noFill/>
        </p:spPr>
        <p:txBody>
          <a:bodyPr wrap="square" rtlCol="0">
            <a:spAutoFit/>
          </a:bodyPr>
          <a:lstStyle/>
          <a:p>
            <a:r>
              <a:rPr lang="en-US" altLang="zh-CN" sz="2000" dirty="0">
                <a:solidFill>
                  <a:schemeClr val="bg1"/>
                </a:solidFill>
                <a:latin typeface="Agency FB" panose="020B0503020202020204" pitchFamily="34" charset="0"/>
                <a:ea typeface="方正大黑简体" panose="03000509000000000000" pitchFamily="65" charset="-122"/>
              </a:rPr>
              <a:t>THE TITLE</a:t>
            </a:r>
            <a:endParaRPr lang="zh-CN" altLang="en-US" sz="2000" dirty="0">
              <a:solidFill>
                <a:schemeClr val="bg1"/>
              </a:solidFill>
              <a:latin typeface="Agency FB" panose="020B0503020202020204" pitchFamily="34" charset="0"/>
              <a:ea typeface="方正大黑简体" panose="03000509000000000000" pitchFamily="65" charset="-122"/>
            </a:endParaRPr>
          </a:p>
        </p:txBody>
      </p:sp>
      <p:sp>
        <p:nvSpPr>
          <p:cNvPr id="39" name="文本框 38">
            <a:extLst>
              <a:ext uri="{FF2B5EF4-FFF2-40B4-BE49-F238E27FC236}">
                <a16:creationId xmlns="" xmlns:a16="http://schemas.microsoft.com/office/drawing/2014/main" id="{4C2F6B1F-F658-4047-BE6B-82A9ED157B28}"/>
              </a:ext>
            </a:extLst>
          </p:cNvPr>
          <p:cNvSpPr txBox="1"/>
          <p:nvPr/>
        </p:nvSpPr>
        <p:spPr>
          <a:xfrm>
            <a:off x="9478627" y="4036894"/>
            <a:ext cx="1400606" cy="738664"/>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rPr>
              <a:t>Please enter the text you need Please enter the text you</a:t>
            </a:r>
            <a:endParaRPr lang="zh-CN" altLang="en-US" sz="1400" dirty="0">
              <a:solidFill>
                <a:schemeClr val="bg1"/>
              </a:solidFill>
              <a:latin typeface="Agency FB" panose="020B0503020202020204" pitchFamily="34" charset="0"/>
              <a:ea typeface="方正黑体简体" panose="03000509000000000000" pitchFamily="65" charset="-122"/>
            </a:endParaRPr>
          </a:p>
        </p:txBody>
      </p:sp>
      <p:sp>
        <p:nvSpPr>
          <p:cNvPr id="40" name="文本框 39">
            <a:extLst>
              <a:ext uri="{FF2B5EF4-FFF2-40B4-BE49-F238E27FC236}">
                <a16:creationId xmlns="" xmlns:a16="http://schemas.microsoft.com/office/drawing/2014/main" id="{93F1D717-CA70-424E-B712-C2FAD43C8C83}"/>
              </a:ext>
            </a:extLst>
          </p:cNvPr>
          <p:cNvSpPr txBox="1"/>
          <p:nvPr/>
        </p:nvSpPr>
        <p:spPr>
          <a:xfrm>
            <a:off x="9722333" y="3732840"/>
            <a:ext cx="940105" cy="400110"/>
          </a:xfrm>
          <a:prstGeom prst="rect">
            <a:avLst/>
          </a:prstGeom>
          <a:noFill/>
        </p:spPr>
        <p:txBody>
          <a:bodyPr wrap="square" rtlCol="0">
            <a:spAutoFit/>
          </a:bodyPr>
          <a:lstStyle/>
          <a:p>
            <a:r>
              <a:rPr lang="en-US" altLang="zh-CN" sz="2000" dirty="0">
                <a:solidFill>
                  <a:schemeClr val="bg1"/>
                </a:solidFill>
                <a:latin typeface="Agency FB" panose="020B0503020202020204" pitchFamily="34" charset="0"/>
                <a:ea typeface="方正大黑简体" panose="03000509000000000000" pitchFamily="65" charset="-122"/>
              </a:rPr>
              <a:t>THE TITLE</a:t>
            </a:r>
            <a:endParaRPr lang="zh-CN" altLang="en-US" sz="2000" dirty="0">
              <a:solidFill>
                <a:schemeClr val="bg1"/>
              </a:solidFill>
              <a:latin typeface="Agency FB" panose="020B0503020202020204" pitchFamily="34" charset="0"/>
              <a:ea typeface="方正大黑简体" panose="03000509000000000000" pitchFamily="65" charset="-122"/>
            </a:endParaRPr>
          </a:p>
        </p:txBody>
      </p:sp>
      <p:sp>
        <p:nvSpPr>
          <p:cNvPr id="41" name="任意多边形 25">
            <a:extLst>
              <a:ext uri="{FF2B5EF4-FFF2-40B4-BE49-F238E27FC236}">
                <a16:creationId xmlns="" xmlns:a16="http://schemas.microsoft.com/office/drawing/2014/main" id="{8605CFB5-5092-49C9-B3A5-596F8E443A7C}"/>
              </a:ext>
            </a:extLst>
          </p:cNvPr>
          <p:cNvSpPr/>
          <p:nvPr/>
        </p:nvSpPr>
        <p:spPr>
          <a:xfrm>
            <a:off x="1277764" y="2216868"/>
            <a:ext cx="3451626" cy="3451626"/>
          </a:xfrm>
          <a:custGeom>
            <a:avLst/>
            <a:gdLst>
              <a:gd name="connsiteX0" fmla="*/ 1866959 w 3733918"/>
              <a:gd name="connsiteY0" fmla="*/ 0 h 3733918"/>
              <a:gd name="connsiteX1" fmla="*/ 3733918 w 3733918"/>
              <a:gd name="connsiteY1" fmla="*/ 1866959 h 3733918"/>
              <a:gd name="connsiteX2" fmla="*/ 1866959 w 3733918"/>
              <a:gd name="connsiteY2" fmla="*/ 3733918 h 3733918"/>
              <a:gd name="connsiteX3" fmla="*/ 0 w 3733918"/>
              <a:gd name="connsiteY3" fmla="*/ 1866959 h 3733918"/>
              <a:gd name="connsiteX4" fmla="*/ 1866959 w 3733918"/>
              <a:gd name="connsiteY4" fmla="*/ 0 h 3733918"/>
              <a:gd name="connsiteX5" fmla="*/ 1854196 w 3733918"/>
              <a:gd name="connsiteY5" fmla="*/ 633806 h 3733918"/>
              <a:gd name="connsiteX6" fmla="*/ 621043 w 3733918"/>
              <a:gd name="connsiteY6" fmla="*/ 1866959 h 3733918"/>
              <a:gd name="connsiteX7" fmla="*/ 1854196 w 3733918"/>
              <a:gd name="connsiteY7" fmla="*/ 3100112 h 3733918"/>
              <a:gd name="connsiteX8" fmla="*/ 3087349 w 3733918"/>
              <a:gd name="connsiteY8" fmla="*/ 1866959 h 3733918"/>
              <a:gd name="connsiteX9" fmla="*/ 1854196 w 3733918"/>
              <a:gd name="connsiteY9" fmla="*/ 633806 h 3733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33918" h="3733918">
                <a:moveTo>
                  <a:pt x="1866959" y="0"/>
                </a:moveTo>
                <a:cubicBezTo>
                  <a:pt x="2898052" y="0"/>
                  <a:pt x="3733918" y="835866"/>
                  <a:pt x="3733918" y="1866959"/>
                </a:cubicBezTo>
                <a:cubicBezTo>
                  <a:pt x="3733918" y="2898052"/>
                  <a:pt x="2898052" y="3733918"/>
                  <a:pt x="1866959" y="3733918"/>
                </a:cubicBezTo>
                <a:cubicBezTo>
                  <a:pt x="835866" y="3733918"/>
                  <a:pt x="0" y="2898052"/>
                  <a:pt x="0" y="1866959"/>
                </a:cubicBezTo>
                <a:cubicBezTo>
                  <a:pt x="0" y="835866"/>
                  <a:pt x="835866" y="0"/>
                  <a:pt x="1866959" y="0"/>
                </a:cubicBezTo>
                <a:close/>
                <a:moveTo>
                  <a:pt x="1854196" y="633806"/>
                </a:moveTo>
                <a:cubicBezTo>
                  <a:pt x="1173144" y="633806"/>
                  <a:pt x="621043" y="1185907"/>
                  <a:pt x="621043" y="1866959"/>
                </a:cubicBezTo>
                <a:cubicBezTo>
                  <a:pt x="621043" y="2548011"/>
                  <a:pt x="1173144" y="3100112"/>
                  <a:pt x="1854196" y="3100112"/>
                </a:cubicBezTo>
                <a:cubicBezTo>
                  <a:pt x="2535248" y="3100112"/>
                  <a:pt x="3087349" y="2548011"/>
                  <a:pt x="3087349" y="1866959"/>
                </a:cubicBezTo>
                <a:cubicBezTo>
                  <a:pt x="3087349" y="1185907"/>
                  <a:pt x="2535248" y="633806"/>
                  <a:pt x="1854196" y="63380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42" name="图形 3104">
            <a:extLst>
              <a:ext uri="{FF2B5EF4-FFF2-40B4-BE49-F238E27FC236}">
                <a16:creationId xmlns="" xmlns:a16="http://schemas.microsoft.com/office/drawing/2014/main" id="{29BE7BF4-D6D0-449C-AB0C-19DED75FF8FE}"/>
              </a:ext>
            </a:extLst>
          </p:cNvPr>
          <p:cNvGrpSpPr/>
          <p:nvPr/>
        </p:nvGrpSpPr>
        <p:grpSpPr>
          <a:xfrm>
            <a:off x="1518009" y="2383320"/>
            <a:ext cx="3109722" cy="2699040"/>
            <a:chOff x="2525726" y="3962062"/>
            <a:chExt cx="1920752" cy="1667090"/>
          </a:xfrm>
        </p:grpSpPr>
        <p:sp>
          <p:nvSpPr>
            <p:cNvPr id="43" name="任意多边形: 形状 42">
              <a:extLst>
                <a:ext uri="{FF2B5EF4-FFF2-40B4-BE49-F238E27FC236}">
                  <a16:creationId xmlns="" xmlns:a16="http://schemas.microsoft.com/office/drawing/2014/main" id="{D424087B-3C16-499C-97F9-2E784EBD35D3}"/>
                </a:ext>
              </a:extLst>
            </p:cNvPr>
            <p:cNvSpPr/>
            <p:nvPr/>
          </p:nvSpPr>
          <p:spPr>
            <a:xfrm>
              <a:off x="2594062" y="5522058"/>
              <a:ext cx="1718597" cy="107094"/>
            </a:xfrm>
            <a:custGeom>
              <a:avLst/>
              <a:gdLst>
                <a:gd name="connsiteX0" fmla="*/ 860064 w 1718597"/>
                <a:gd name="connsiteY0" fmla="*/ 3825 h 107093"/>
                <a:gd name="connsiteX1" fmla="*/ 1716812 w 1718597"/>
                <a:gd name="connsiteY1" fmla="*/ 55332 h 107093"/>
                <a:gd name="connsiteX2" fmla="*/ 860064 w 1718597"/>
                <a:gd name="connsiteY2" fmla="*/ 106839 h 107093"/>
                <a:gd name="connsiteX3" fmla="*/ 3825 w 1718597"/>
                <a:gd name="connsiteY3" fmla="*/ 55332 h 107093"/>
                <a:gd name="connsiteX4" fmla="*/ 860064 w 1718597"/>
                <a:gd name="connsiteY4" fmla="*/ 3825 h 107093"/>
                <a:gd name="connsiteX5" fmla="*/ 860064 w 1718597"/>
                <a:gd name="connsiteY5" fmla="*/ 3825 h 10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597" h="107093">
                  <a:moveTo>
                    <a:pt x="860064" y="3825"/>
                  </a:moveTo>
                  <a:cubicBezTo>
                    <a:pt x="1333315" y="3825"/>
                    <a:pt x="1716812" y="26773"/>
                    <a:pt x="1716812" y="55332"/>
                  </a:cubicBezTo>
                  <a:cubicBezTo>
                    <a:pt x="1716812" y="83890"/>
                    <a:pt x="1333315" y="106839"/>
                    <a:pt x="860064" y="106839"/>
                  </a:cubicBezTo>
                  <a:cubicBezTo>
                    <a:pt x="387322" y="106839"/>
                    <a:pt x="3825" y="83890"/>
                    <a:pt x="3825" y="55332"/>
                  </a:cubicBezTo>
                  <a:cubicBezTo>
                    <a:pt x="3825" y="26773"/>
                    <a:pt x="386812" y="3825"/>
                    <a:pt x="860064" y="3825"/>
                  </a:cubicBezTo>
                  <a:lnTo>
                    <a:pt x="860064" y="3825"/>
                  </a:lnTo>
                  <a:close/>
                </a:path>
              </a:pathLst>
            </a:custGeom>
            <a:solidFill>
              <a:srgbClr val="DDDDDD"/>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545A53A5-1DDF-4646-B585-9D00B88842F3}"/>
                </a:ext>
              </a:extLst>
            </p:cNvPr>
            <p:cNvSpPr/>
            <p:nvPr/>
          </p:nvSpPr>
          <p:spPr>
            <a:xfrm>
              <a:off x="2693506" y="4987100"/>
              <a:ext cx="270284" cy="270284"/>
            </a:xfrm>
            <a:custGeom>
              <a:avLst/>
              <a:gdLst>
                <a:gd name="connsiteX0" fmla="*/ 124178 w 270283"/>
                <a:gd name="connsiteY0" fmla="*/ 28303 h 270283"/>
                <a:gd name="connsiteX1" fmla="*/ 161915 w 270283"/>
                <a:gd name="connsiteY1" fmla="*/ 30853 h 270283"/>
                <a:gd name="connsiteX2" fmla="*/ 177214 w 270283"/>
                <a:gd name="connsiteY2" fmla="*/ 8415 h 270283"/>
                <a:gd name="connsiteX3" fmla="*/ 238411 w 270283"/>
                <a:gd name="connsiteY3" fmla="*/ 49722 h 270283"/>
                <a:gd name="connsiteX4" fmla="*/ 223112 w 270283"/>
                <a:gd name="connsiteY4" fmla="*/ 72161 h 270283"/>
                <a:gd name="connsiteX5" fmla="*/ 233311 w 270283"/>
                <a:gd name="connsiteY5" fmla="*/ 88480 h 270283"/>
                <a:gd name="connsiteX6" fmla="*/ 239941 w 270283"/>
                <a:gd name="connsiteY6" fmla="*/ 106329 h 270283"/>
                <a:gd name="connsiteX7" fmla="*/ 266969 w 270283"/>
                <a:gd name="connsiteY7" fmla="*/ 108369 h 270283"/>
                <a:gd name="connsiteX8" fmla="*/ 261869 w 270283"/>
                <a:gd name="connsiteY8" fmla="*/ 182314 h 270283"/>
                <a:gd name="connsiteX9" fmla="*/ 234841 w 270283"/>
                <a:gd name="connsiteY9" fmla="*/ 180274 h 270283"/>
                <a:gd name="connsiteX10" fmla="*/ 213932 w 270283"/>
                <a:gd name="connsiteY10" fmla="*/ 211892 h 270283"/>
                <a:gd name="connsiteX11" fmla="*/ 225662 w 270283"/>
                <a:gd name="connsiteY11" fmla="*/ 236371 h 270283"/>
                <a:gd name="connsiteX12" fmla="*/ 158856 w 270283"/>
                <a:gd name="connsiteY12" fmla="*/ 268499 h 270283"/>
                <a:gd name="connsiteX13" fmla="*/ 147126 w 270283"/>
                <a:gd name="connsiteY13" fmla="*/ 244020 h 270283"/>
                <a:gd name="connsiteX14" fmla="*/ 109388 w 270283"/>
                <a:gd name="connsiteY14" fmla="*/ 241471 h 270283"/>
                <a:gd name="connsiteX15" fmla="*/ 94089 w 270283"/>
                <a:gd name="connsiteY15" fmla="*/ 263909 h 270283"/>
                <a:gd name="connsiteX16" fmla="*/ 32383 w 270283"/>
                <a:gd name="connsiteY16" fmla="*/ 222602 h 270283"/>
                <a:gd name="connsiteX17" fmla="*/ 47682 w 270283"/>
                <a:gd name="connsiteY17" fmla="*/ 200163 h 270283"/>
                <a:gd name="connsiteX18" fmla="*/ 37483 w 270283"/>
                <a:gd name="connsiteY18" fmla="*/ 183844 h 270283"/>
                <a:gd name="connsiteX19" fmla="*/ 30853 w 270283"/>
                <a:gd name="connsiteY19" fmla="*/ 165995 h 270283"/>
                <a:gd name="connsiteX20" fmla="*/ 3825 w 270283"/>
                <a:gd name="connsiteY20" fmla="*/ 163955 h 270283"/>
                <a:gd name="connsiteX21" fmla="*/ 8924 w 270283"/>
                <a:gd name="connsiteY21" fmla="*/ 90010 h 270283"/>
                <a:gd name="connsiteX22" fmla="*/ 35953 w 270283"/>
                <a:gd name="connsiteY22" fmla="*/ 92050 h 270283"/>
                <a:gd name="connsiteX23" fmla="*/ 56862 w 270283"/>
                <a:gd name="connsiteY23" fmla="*/ 60431 h 270283"/>
                <a:gd name="connsiteX24" fmla="*/ 45132 w 270283"/>
                <a:gd name="connsiteY24" fmla="*/ 35953 h 270283"/>
                <a:gd name="connsiteX25" fmla="*/ 111938 w 270283"/>
                <a:gd name="connsiteY25" fmla="*/ 3825 h 270283"/>
                <a:gd name="connsiteX26" fmla="*/ 124178 w 270283"/>
                <a:gd name="connsiteY26" fmla="*/ 28303 h 270283"/>
                <a:gd name="connsiteX27" fmla="*/ 111938 w 270283"/>
                <a:gd name="connsiteY27" fmla="*/ 87460 h 270283"/>
                <a:gd name="connsiteX28" fmla="*/ 183844 w 270283"/>
                <a:gd name="connsiteY28" fmla="*/ 112448 h 270283"/>
                <a:gd name="connsiteX29" fmla="*/ 158856 w 270283"/>
                <a:gd name="connsiteY29" fmla="*/ 184354 h 270283"/>
                <a:gd name="connsiteX30" fmla="*/ 86950 w 270283"/>
                <a:gd name="connsiteY30" fmla="*/ 159365 h 270283"/>
                <a:gd name="connsiteX31" fmla="*/ 111938 w 270283"/>
                <a:gd name="connsiteY31" fmla="*/ 87460 h 270283"/>
                <a:gd name="connsiteX32" fmla="*/ 111938 w 270283"/>
                <a:gd name="connsiteY32" fmla="*/ 87460 h 27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0283" h="270283">
                  <a:moveTo>
                    <a:pt x="124178" y="28303"/>
                  </a:moveTo>
                  <a:cubicBezTo>
                    <a:pt x="136927" y="27283"/>
                    <a:pt x="149676" y="28303"/>
                    <a:pt x="161915" y="30853"/>
                  </a:cubicBezTo>
                  <a:lnTo>
                    <a:pt x="177214" y="8415"/>
                  </a:lnTo>
                  <a:lnTo>
                    <a:pt x="238411" y="49722"/>
                  </a:lnTo>
                  <a:lnTo>
                    <a:pt x="223112" y="72161"/>
                  </a:lnTo>
                  <a:cubicBezTo>
                    <a:pt x="227191" y="77260"/>
                    <a:pt x="230251" y="82360"/>
                    <a:pt x="233311" y="88480"/>
                  </a:cubicBezTo>
                  <a:cubicBezTo>
                    <a:pt x="236371" y="94089"/>
                    <a:pt x="238411" y="100209"/>
                    <a:pt x="239941" y="106329"/>
                  </a:cubicBezTo>
                  <a:lnTo>
                    <a:pt x="266969" y="108369"/>
                  </a:lnTo>
                  <a:lnTo>
                    <a:pt x="261869" y="182314"/>
                  </a:lnTo>
                  <a:lnTo>
                    <a:pt x="234841" y="180274"/>
                  </a:lnTo>
                  <a:cubicBezTo>
                    <a:pt x="229741" y="191494"/>
                    <a:pt x="222602" y="202713"/>
                    <a:pt x="213932" y="211892"/>
                  </a:cubicBezTo>
                  <a:lnTo>
                    <a:pt x="225662" y="236371"/>
                  </a:lnTo>
                  <a:lnTo>
                    <a:pt x="158856" y="268499"/>
                  </a:lnTo>
                  <a:lnTo>
                    <a:pt x="147126" y="244020"/>
                  </a:lnTo>
                  <a:cubicBezTo>
                    <a:pt x="134377" y="245550"/>
                    <a:pt x="121628" y="244530"/>
                    <a:pt x="109388" y="241471"/>
                  </a:cubicBezTo>
                  <a:lnTo>
                    <a:pt x="94089" y="263909"/>
                  </a:lnTo>
                  <a:lnTo>
                    <a:pt x="32383" y="222602"/>
                  </a:lnTo>
                  <a:lnTo>
                    <a:pt x="47682" y="200163"/>
                  </a:lnTo>
                  <a:cubicBezTo>
                    <a:pt x="44112" y="195063"/>
                    <a:pt x="40543" y="189454"/>
                    <a:pt x="37483" y="183844"/>
                  </a:cubicBezTo>
                  <a:cubicBezTo>
                    <a:pt x="34933" y="178234"/>
                    <a:pt x="32383" y="172115"/>
                    <a:pt x="30853" y="165995"/>
                  </a:cubicBezTo>
                  <a:lnTo>
                    <a:pt x="3825" y="163955"/>
                  </a:lnTo>
                  <a:lnTo>
                    <a:pt x="8924" y="90010"/>
                  </a:lnTo>
                  <a:lnTo>
                    <a:pt x="35953" y="92050"/>
                  </a:lnTo>
                  <a:cubicBezTo>
                    <a:pt x="41053" y="80830"/>
                    <a:pt x="48192" y="70121"/>
                    <a:pt x="56862" y="60431"/>
                  </a:cubicBezTo>
                  <a:lnTo>
                    <a:pt x="45132" y="35953"/>
                  </a:lnTo>
                  <a:lnTo>
                    <a:pt x="111938" y="3825"/>
                  </a:lnTo>
                  <a:lnTo>
                    <a:pt x="124178" y="28303"/>
                  </a:lnTo>
                  <a:close/>
                  <a:moveTo>
                    <a:pt x="111938" y="87460"/>
                  </a:moveTo>
                  <a:cubicBezTo>
                    <a:pt x="138457" y="74710"/>
                    <a:pt x="171095" y="85930"/>
                    <a:pt x="183844" y="112448"/>
                  </a:cubicBezTo>
                  <a:cubicBezTo>
                    <a:pt x="197103" y="138967"/>
                    <a:pt x="185884" y="171095"/>
                    <a:pt x="158856" y="184354"/>
                  </a:cubicBezTo>
                  <a:cubicBezTo>
                    <a:pt x="132337" y="197103"/>
                    <a:pt x="100209" y="185884"/>
                    <a:pt x="86950" y="159365"/>
                  </a:cubicBezTo>
                  <a:cubicBezTo>
                    <a:pt x="74201" y="132847"/>
                    <a:pt x="85420" y="100719"/>
                    <a:pt x="111938" y="87460"/>
                  </a:cubicBezTo>
                  <a:lnTo>
                    <a:pt x="111938" y="87460"/>
                  </a:lnTo>
                  <a:close/>
                </a:path>
              </a:pathLst>
            </a:custGeom>
            <a:solidFill>
              <a:srgbClr val="FCAC33"/>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C21C5AA9-B9EA-4D20-9BEF-34FD69C76FF5}"/>
                </a:ext>
              </a:extLst>
            </p:cNvPr>
            <p:cNvSpPr/>
            <p:nvPr/>
          </p:nvSpPr>
          <p:spPr>
            <a:xfrm>
              <a:off x="2764902" y="5011579"/>
              <a:ext cx="198888" cy="244785"/>
            </a:xfrm>
            <a:custGeom>
              <a:avLst/>
              <a:gdLst>
                <a:gd name="connsiteX0" fmla="*/ 135397 w 198888"/>
                <a:gd name="connsiteY0" fmla="*/ 3825 h 244785"/>
                <a:gd name="connsiteX1" fmla="*/ 167015 w 198888"/>
                <a:gd name="connsiteY1" fmla="*/ 25243 h 244785"/>
                <a:gd name="connsiteX2" fmla="*/ 151716 w 198888"/>
                <a:gd name="connsiteY2" fmla="*/ 47682 h 244785"/>
                <a:gd name="connsiteX3" fmla="*/ 161915 w 198888"/>
                <a:gd name="connsiteY3" fmla="*/ 64001 h 244785"/>
                <a:gd name="connsiteX4" fmla="*/ 168545 w 198888"/>
                <a:gd name="connsiteY4" fmla="*/ 81850 h 244785"/>
                <a:gd name="connsiteX5" fmla="*/ 195573 w 198888"/>
                <a:gd name="connsiteY5" fmla="*/ 83890 h 244785"/>
                <a:gd name="connsiteX6" fmla="*/ 190474 w 198888"/>
                <a:gd name="connsiteY6" fmla="*/ 157836 h 244785"/>
                <a:gd name="connsiteX7" fmla="*/ 163445 w 198888"/>
                <a:gd name="connsiteY7" fmla="*/ 155796 h 244785"/>
                <a:gd name="connsiteX8" fmla="*/ 142536 w 198888"/>
                <a:gd name="connsiteY8" fmla="*/ 187414 h 244785"/>
                <a:gd name="connsiteX9" fmla="*/ 154266 w 198888"/>
                <a:gd name="connsiteY9" fmla="*/ 211892 h 244785"/>
                <a:gd name="connsiteX10" fmla="*/ 87460 w 198888"/>
                <a:gd name="connsiteY10" fmla="*/ 244020 h 244785"/>
                <a:gd name="connsiteX11" fmla="*/ 75730 w 198888"/>
                <a:gd name="connsiteY11" fmla="*/ 219542 h 244785"/>
                <a:gd name="connsiteX12" fmla="*/ 37993 w 198888"/>
                <a:gd name="connsiteY12" fmla="*/ 216992 h 244785"/>
                <a:gd name="connsiteX13" fmla="*/ 22694 w 198888"/>
                <a:gd name="connsiteY13" fmla="*/ 239431 h 244785"/>
                <a:gd name="connsiteX14" fmla="*/ 3825 w 198888"/>
                <a:gd name="connsiteY14" fmla="*/ 226681 h 244785"/>
                <a:gd name="connsiteX15" fmla="*/ 42582 w 198888"/>
                <a:gd name="connsiteY15" fmla="*/ 160895 h 244785"/>
                <a:gd name="connsiteX16" fmla="*/ 87970 w 198888"/>
                <a:gd name="connsiteY16" fmla="*/ 160385 h 244785"/>
                <a:gd name="connsiteX17" fmla="*/ 112958 w 198888"/>
                <a:gd name="connsiteY17" fmla="*/ 88480 h 244785"/>
                <a:gd name="connsiteX18" fmla="*/ 97659 w 198888"/>
                <a:gd name="connsiteY18" fmla="*/ 69101 h 244785"/>
                <a:gd name="connsiteX19" fmla="*/ 135397 w 198888"/>
                <a:gd name="connsiteY19" fmla="*/ 3825 h 24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888" h="244785">
                  <a:moveTo>
                    <a:pt x="135397" y="3825"/>
                  </a:moveTo>
                  <a:lnTo>
                    <a:pt x="167015" y="25243"/>
                  </a:lnTo>
                  <a:lnTo>
                    <a:pt x="151716" y="47682"/>
                  </a:lnTo>
                  <a:cubicBezTo>
                    <a:pt x="155796" y="52782"/>
                    <a:pt x="158856" y="57881"/>
                    <a:pt x="161915" y="64001"/>
                  </a:cubicBezTo>
                  <a:cubicBezTo>
                    <a:pt x="164975" y="69611"/>
                    <a:pt x="167015" y="75730"/>
                    <a:pt x="168545" y="81850"/>
                  </a:cubicBezTo>
                  <a:lnTo>
                    <a:pt x="195573" y="83890"/>
                  </a:lnTo>
                  <a:lnTo>
                    <a:pt x="190474" y="157836"/>
                  </a:lnTo>
                  <a:lnTo>
                    <a:pt x="163445" y="155796"/>
                  </a:lnTo>
                  <a:cubicBezTo>
                    <a:pt x="158346" y="167015"/>
                    <a:pt x="151206" y="178234"/>
                    <a:pt x="142536" y="187414"/>
                  </a:cubicBezTo>
                  <a:lnTo>
                    <a:pt x="154266" y="211892"/>
                  </a:lnTo>
                  <a:lnTo>
                    <a:pt x="87460" y="244020"/>
                  </a:lnTo>
                  <a:lnTo>
                    <a:pt x="75730" y="219542"/>
                  </a:lnTo>
                  <a:cubicBezTo>
                    <a:pt x="62981" y="221072"/>
                    <a:pt x="50232" y="220052"/>
                    <a:pt x="37993" y="216992"/>
                  </a:cubicBezTo>
                  <a:lnTo>
                    <a:pt x="22694" y="239431"/>
                  </a:lnTo>
                  <a:lnTo>
                    <a:pt x="3825" y="226681"/>
                  </a:lnTo>
                  <a:lnTo>
                    <a:pt x="42582" y="160895"/>
                  </a:lnTo>
                  <a:cubicBezTo>
                    <a:pt x="56352" y="167015"/>
                    <a:pt x="73181" y="167015"/>
                    <a:pt x="87970" y="160385"/>
                  </a:cubicBezTo>
                  <a:cubicBezTo>
                    <a:pt x="114488" y="147126"/>
                    <a:pt x="125707" y="114998"/>
                    <a:pt x="112958" y="88480"/>
                  </a:cubicBezTo>
                  <a:cubicBezTo>
                    <a:pt x="109388" y="80830"/>
                    <a:pt x="103779" y="74201"/>
                    <a:pt x="97659" y="69101"/>
                  </a:cubicBezTo>
                  <a:lnTo>
                    <a:pt x="135397" y="3825"/>
                  </a:lnTo>
                  <a:close/>
                </a:path>
              </a:pathLst>
            </a:custGeom>
            <a:solidFill>
              <a:srgbClr val="F7A036"/>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5B1B2CFA-C983-47B3-8507-2E5DAEE132DA}"/>
                </a:ext>
              </a:extLst>
            </p:cNvPr>
            <p:cNvSpPr/>
            <p:nvPr/>
          </p:nvSpPr>
          <p:spPr>
            <a:xfrm>
              <a:off x="2526746" y="5176809"/>
              <a:ext cx="193788" cy="198888"/>
            </a:xfrm>
            <a:custGeom>
              <a:avLst/>
              <a:gdLst>
                <a:gd name="connsiteX0" fmla="*/ 90010 w 193788"/>
                <a:gd name="connsiteY0" fmla="*/ 22184 h 198888"/>
                <a:gd name="connsiteX1" fmla="*/ 117548 w 193788"/>
                <a:gd name="connsiteY1" fmla="*/ 24224 h 198888"/>
                <a:gd name="connsiteX2" fmla="*/ 128257 w 193788"/>
                <a:gd name="connsiteY2" fmla="*/ 7904 h 198888"/>
                <a:gd name="connsiteX3" fmla="*/ 172625 w 193788"/>
                <a:gd name="connsiteY3" fmla="*/ 37993 h 198888"/>
                <a:gd name="connsiteX4" fmla="*/ 161915 w 193788"/>
                <a:gd name="connsiteY4" fmla="*/ 54312 h 198888"/>
                <a:gd name="connsiteX5" fmla="*/ 169055 w 193788"/>
                <a:gd name="connsiteY5" fmla="*/ 66041 h 198888"/>
                <a:gd name="connsiteX6" fmla="*/ 174155 w 193788"/>
                <a:gd name="connsiteY6" fmla="*/ 78790 h 198888"/>
                <a:gd name="connsiteX7" fmla="*/ 194043 w 193788"/>
                <a:gd name="connsiteY7" fmla="*/ 80320 h 198888"/>
                <a:gd name="connsiteX8" fmla="*/ 189964 w 193788"/>
                <a:gd name="connsiteY8" fmla="*/ 133357 h 198888"/>
                <a:gd name="connsiteX9" fmla="*/ 170585 w 193788"/>
                <a:gd name="connsiteY9" fmla="*/ 131827 h 198888"/>
                <a:gd name="connsiteX10" fmla="*/ 155286 w 193788"/>
                <a:gd name="connsiteY10" fmla="*/ 154776 h 198888"/>
                <a:gd name="connsiteX11" fmla="*/ 163955 w 193788"/>
                <a:gd name="connsiteY11" fmla="*/ 172115 h 198888"/>
                <a:gd name="connsiteX12" fmla="*/ 116018 w 193788"/>
                <a:gd name="connsiteY12" fmla="*/ 195573 h 198888"/>
                <a:gd name="connsiteX13" fmla="*/ 107349 w 193788"/>
                <a:gd name="connsiteY13" fmla="*/ 177724 h 198888"/>
                <a:gd name="connsiteX14" fmla="*/ 80320 w 193788"/>
                <a:gd name="connsiteY14" fmla="*/ 175684 h 198888"/>
                <a:gd name="connsiteX15" fmla="*/ 69101 w 193788"/>
                <a:gd name="connsiteY15" fmla="*/ 192003 h 198888"/>
                <a:gd name="connsiteX16" fmla="*/ 24734 w 193788"/>
                <a:gd name="connsiteY16" fmla="*/ 161915 h 198888"/>
                <a:gd name="connsiteX17" fmla="*/ 35443 w 193788"/>
                <a:gd name="connsiteY17" fmla="*/ 145596 h 198888"/>
                <a:gd name="connsiteX18" fmla="*/ 28303 w 193788"/>
                <a:gd name="connsiteY18" fmla="*/ 133867 h 198888"/>
                <a:gd name="connsiteX19" fmla="*/ 23204 w 193788"/>
                <a:gd name="connsiteY19" fmla="*/ 121118 h 198888"/>
                <a:gd name="connsiteX20" fmla="*/ 3825 w 193788"/>
                <a:gd name="connsiteY20" fmla="*/ 119588 h 198888"/>
                <a:gd name="connsiteX21" fmla="*/ 7395 w 193788"/>
                <a:gd name="connsiteY21" fmla="*/ 66551 h 198888"/>
                <a:gd name="connsiteX22" fmla="*/ 26773 w 193788"/>
                <a:gd name="connsiteY22" fmla="*/ 68081 h 198888"/>
                <a:gd name="connsiteX23" fmla="*/ 42072 w 193788"/>
                <a:gd name="connsiteY23" fmla="*/ 45132 h 198888"/>
                <a:gd name="connsiteX24" fmla="*/ 33403 w 193788"/>
                <a:gd name="connsiteY24" fmla="*/ 27283 h 198888"/>
                <a:gd name="connsiteX25" fmla="*/ 81340 w 193788"/>
                <a:gd name="connsiteY25" fmla="*/ 3825 h 198888"/>
                <a:gd name="connsiteX26" fmla="*/ 90010 w 193788"/>
                <a:gd name="connsiteY26" fmla="*/ 22184 h 198888"/>
                <a:gd name="connsiteX27" fmla="*/ 81340 w 193788"/>
                <a:gd name="connsiteY27" fmla="*/ 65021 h 198888"/>
                <a:gd name="connsiteX28" fmla="*/ 133357 w 193788"/>
                <a:gd name="connsiteY28" fmla="*/ 82870 h 198888"/>
                <a:gd name="connsiteX29" fmla="*/ 115508 w 193788"/>
                <a:gd name="connsiteY29" fmla="*/ 134887 h 198888"/>
                <a:gd name="connsiteX30" fmla="*/ 63491 w 193788"/>
                <a:gd name="connsiteY30" fmla="*/ 117038 h 198888"/>
                <a:gd name="connsiteX31" fmla="*/ 81340 w 193788"/>
                <a:gd name="connsiteY31" fmla="*/ 65021 h 198888"/>
                <a:gd name="connsiteX32" fmla="*/ 81340 w 193788"/>
                <a:gd name="connsiteY32" fmla="*/ 65021 h 19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3788" h="198888">
                  <a:moveTo>
                    <a:pt x="90010" y="22184"/>
                  </a:moveTo>
                  <a:cubicBezTo>
                    <a:pt x="99189" y="21164"/>
                    <a:pt x="108369" y="21674"/>
                    <a:pt x="117548" y="24224"/>
                  </a:cubicBezTo>
                  <a:lnTo>
                    <a:pt x="128257" y="7904"/>
                  </a:lnTo>
                  <a:lnTo>
                    <a:pt x="172625" y="37993"/>
                  </a:lnTo>
                  <a:lnTo>
                    <a:pt x="161915" y="54312"/>
                  </a:lnTo>
                  <a:cubicBezTo>
                    <a:pt x="164465" y="57882"/>
                    <a:pt x="167015" y="61961"/>
                    <a:pt x="169055" y="66041"/>
                  </a:cubicBezTo>
                  <a:cubicBezTo>
                    <a:pt x="171095" y="70631"/>
                    <a:pt x="172625" y="74710"/>
                    <a:pt x="174155" y="78790"/>
                  </a:cubicBezTo>
                  <a:lnTo>
                    <a:pt x="194043" y="80320"/>
                  </a:lnTo>
                  <a:lnTo>
                    <a:pt x="189964" y="133357"/>
                  </a:lnTo>
                  <a:lnTo>
                    <a:pt x="170585" y="131827"/>
                  </a:lnTo>
                  <a:cubicBezTo>
                    <a:pt x="167015" y="140497"/>
                    <a:pt x="161405" y="147636"/>
                    <a:pt x="155286" y="154776"/>
                  </a:cubicBezTo>
                  <a:lnTo>
                    <a:pt x="163955" y="172115"/>
                  </a:lnTo>
                  <a:lnTo>
                    <a:pt x="116018" y="195573"/>
                  </a:lnTo>
                  <a:lnTo>
                    <a:pt x="107349" y="177724"/>
                  </a:lnTo>
                  <a:cubicBezTo>
                    <a:pt x="98169" y="178744"/>
                    <a:pt x="88990" y="177724"/>
                    <a:pt x="80320" y="175684"/>
                  </a:cubicBezTo>
                  <a:lnTo>
                    <a:pt x="69101" y="192003"/>
                  </a:lnTo>
                  <a:lnTo>
                    <a:pt x="24734" y="161915"/>
                  </a:lnTo>
                  <a:lnTo>
                    <a:pt x="35443" y="145596"/>
                  </a:lnTo>
                  <a:cubicBezTo>
                    <a:pt x="32893" y="142027"/>
                    <a:pt x="30343" y="137947"/>
                    <a:pt x="28303" y="133867"/>
                  </a:cubicBezTo>
                  <a:cubicBezTo>
                    <a:pt x="26263" y="129277"/>
                    <a:pt x="24734" y="125197"/>
                    <a:pt x="23204" y="121118"/>
                  </a:cubicBezTo>
                  <a:lnTo>
                    <a:pt x="3825" y="119588"/>
                  </a:lnTo>
                  <a:lnTo>
                    <a:pt x="7395" y="66551"/>
                  </a:lnTo>
                  <a:lnTo>
                    <a:pt x="26773" y="68081"/>
                  </a:lnTo>
                  <a:cubicBezTo>
                    <a:pt x="30853" y="59411"/>
                    <a:pt x="35953" y="51762"/>
                    <a:pt x="42072" y="45132"/>
                  </a:cubicBezTo>
                  <a:lnTo>
                    <a:pt x="33403" y="27283"/>
                  </a:lnTo>
                  <a:lnTo>
                    <a:pt x="81340" y="3825"/>
                  </a:lnTo>
                  <a:lnTo>
                    <a:pt x="90010" y="22184"/>
                  </a:lnTo>
                  <a:close/>
                  <a:moveTo>
                    <a:pt x="81340" y="65021"/>
                  </a:moveTo>
                  <a:cubicBezTo>
                    <a:pt x="100719" y="55332"/>
                    <a:pt x="123668" y="63491"/>
                    <a:pt x="133357" y="82870"/>
                  </a:cubicBezTo>
                  <a:cubicBezTo>
                    <a:pt x="142536" y="102249"/>
                    <a:pt x="134377" y="125197"/>
                    <a:pt x="115508" y="134887"/>
                  </a:cubicBezTo>
                  <a:cubicBezTo>
                    <a:pt x="96639" y="144576"/>
                    <a:pt x="73181" y="136417"/>
                    <a:pt x="63491" y="117038"/>
                  </a:cubicBezTo>
                  <a:cubicBezTo>
                    <a:pt x="53802" y="97659"/>
                    <a:pt x="61961" y="74200"/>
                    <a:pt x="81340" y="65021"/>
                  </a:cubicBezTo>
                  <a:lnTo>
                    <a:pt x="81340" y="65021"/>
                  </a:lnTo>
                  <a:close/>
                </a:path>
              </a:pathLst>
            </a:custGeom>
            <a:solidFill>
              <a:srgbClr val="437284"/>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BEA4DF8D-99D1-4791-B1BD-25372A25E50A}"/>
                </a:ext>
              </a:extLst>
            </p:cNvPr>
            <p:cNvSpPr/>
            <p:nvPr/>
          </p:nvSpPr>
          <p:spPr>
            <a:xfrm>
              <a:off x="2525726" y="5193638"/>
              <a:ext cx="132592" cy="178489"/>
            </a:xfrm>
            <a:custGeom>
              <a:avLst/>
              <a:gdLst>
                <a:gd name="connsiteX0" fmla="*/ 131827 w 132592"/>
                <a:gd name="connsiteY0" fmla="*/ 171095 h 178489"/>
                <a:gd name="connsiteX1" fmla="*/ 116018 w 132592"/>
                <a:gd name="connsiteY1" fmla="*/ 178744 h 178489"/>
                <a:gd name="connsiteX2" fmla="*/ 107349 w 132592"/>
                <a:gd name="connsiteY2" fmla="*/ 160895 h 178489"/>
                <a:gd name="connsiteX3" fmla="*/ 80320 w 132592"/>
                <a:gd name="connsiteY3" fmla="*/ 158855 h 178489"/>
                <a:gd name="connsiteX4" fmla="*/ 69101 w 132592"/>
                <a:gd name="connsiteY4" fmla="*/ 175175 h 178489"/>
                <a:gd name="connsiteX5" fmla="*/ 24734 w 132592"/>
                <a:gd name="connsiteY5" fmla="*/ 145086 h 178489"/>
                <a:gd name="connsiteX6" fmla="*/ 35443 w 132592"/>
                <a:gd name="connsiteY6" fmla="*/ 128767 h 178489"/>
                <a:gd name="connsiteX7" fmla="*/ 28303 w 132592"/>
                <a:gd name="connsiteY7" fmla="*/ 117038 h 178489"/>
                <a:gd name="connsiteX8" fmla="*/ 23204 w 132592"/>
                <a:gd name="connsiteY8" fmla="*/ 104289 h 178489"/>
                <a:gd name="connsiteX9" fmla="*/ 3825 w 132592"/>
                <a:gd name="connsiteY9" fmla="*/ 102759 h 178489"/>
                <a:gd name="connsiteX10" fmla="*/ 7395 w 132592"/>
                <a:gd name="connsiteY10" fmla="*/ 49722 h 178489"/>
                <a:gd name="connsiteX11" fmla="*/ 26773 w 132592"/>
                <a:gd name="connsiteY11" fmla="*/ 51252 h 178489"/>
                <a:gd name="connsiteX12" fmla="*/ 42072 w 132592"/>
                <a:gd name="connsiteY12" fmla="*/ 28303 h 178489"/>
                <a:gd name="connsiteX13" fmla="*/ 33403 w 132592"/>
                <a:gd name="connsiteY13" fmla="*/ 10454 h 178489"/>
                <a:gd name="connsiteX14" fmla="*/ 47172 w 132592"/>
                <a:gd name="connsiteY14" fmla="*/ 3825 h 178489"/>
                <a:gd name="connsiteX15" fmla="*/ 72161 w 132592"/>
                <a:gd name="connsiteY15" fmla="*/ 53802 h 178489"/>
                <a:gd name="connsiteX16" fmla="*/ 62981 w 132592"/>
                <a:gd name="connsiteY16" fmla="*/ 99699 h 178489"/>
                <a:gd name="connsiteX17" fmla="*/ 105819 w 132592"/>
                <a:gd name="connsiteY17" fmla="*/ 120608 h 178489"/>
                <a:gd name="connsiteX18" fmla="*/ 131827 w 132592"/>
                <a:gd name="connsiteY18" fmla="*/ 171095 h 17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2592" h="178489">
                  <a:moveTo>
                    <a:pt x="131827" y="171095"/>
                  </a:moveTo>
                  <a:lnTo>
                    <a:pt x="116018" y="178744"/>
                  </a:lnTo>
                  <a:lnTo>
                    <a:pt x="107349" y="160895"/>
                  </a:lnTo>
                  <a:cubicBezTo>
                    <a:pt x="98169" y="161915"/>
                    <a:pt x="88990" y="160895"/>
                    <a:pt x="80320" y="158855"/>
                  </a:cubicBezTo>
                  <a:lnTo>
                    <a:pt x="69101" y="175175"/>
                  </a:lnTo>
                  <a:lnTo>
                    <a:pt x="24734" y="145086"/>
                  </a:lnTo>
                  <a:lnTo>
                    <a:pt x="35443" y="128767"/>
                  </a:lnTo>
                  <a:cubicBezTo>
                    <a:pt x="32893" y="125198"/>
                    <a:pt x="30343" y="121118"/>
                    <a:pt x="28303" y="117038"/>
                  </a:cubicBezTo>
                  <a:cubicBezTo>
                    <a:pt x="26263" y="112448"/>
                    <a:pt x="24734" y="108369"/>
                    <a:pt x="23204" y="104289"/>
                  </a:cubicBezTo>
                  <a:lnTo>
                    <a:pt x="3825" y="102759"/>
                  </a:lnTo>
                  <a:lnTo>
                    <a:pt x="7395" y="49722"/>
                  </a:lnTo>
                  <a:lnTo>
                    <a:pt x="26773" y="51252"/>
                  </a:lnTo>
                  <a:cubicBezTo>
                    <a:pt x="30853" y="42582"/>
                    <a:pt x="35953" y="34933"/>
                    <a:pt x="42072" y="28303"/>
                  </a:cubicBezTo>
                  <a:lnTo>
                    <a:pt x="33403" y="10454"/>
                  </a:lnTo>
                  <a:lnTo>
                    <a:pt x="47172" y="3825"/>
                  </a:lnTo>
                  <a:lnTo>
                    <a:pt x="72161" y="53802"/>
                  </a:lnTo>
                  <a:cubicBezTo>
                    <a:pt x="59411" y="65021"/>
                    <a:pt x="55842" y="83890"/>
                    <a:pt x="62981" y="99699"/>
                  </a:cubicBezTo>
                  <a:cubicBezTo>
                    <a:pt x="71141" y="116018"/>
                    <a:pt x="88480" y="124178"/>
                    <a:pt x="105819" y="120608"/>
                  </a:cubicBezTo>
                  <a:lnTo>
                    <a:pt x="131827" y="171095"/>
                  </a:lnTo>
                  <a:close/>
                </a:path>
              </a:pathLst>
            </a:custGeom>
            <a:solidFill>
              <a:srgbClr val="3C6777"/>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B6124A64-F49F-4694-BC53-FA71C089CD8B}"/>
                </a:ext>
              </a:extLst>
            </p:cNvPr>
            <p:cNvSpPr/>
            <p:nvPr/>
          </p:nvSpPr>
          <p:spPr>
            <a:xfrm>
              <a:off x="2718495" y="5271663"/>
              <a:ext cx="214187" cy="219287"/>
            </a:xfrm>
            <a:custGeom>
              <a:avLst/>
              <a:gdLst>
                <a:gd name="connsiteX0" fmla="*/ 99189 w 214187"/>
                <a:gd name="connsiteY0" fmla="*/ 24224 h 219286"/>
                <a:gd name="connsiteX1" fmla="*/ 129787 w 214187"/>
                <a:gd name="connsiteY1" fmla="*/ 26263 h 219286"/>
                <a:gd name="connsiteX2" fmla="*/ 142026 w 214187"/>
                <a:gd name="connsiteY2" fmla="*/ 8414 h 219286"/>
                <a:gd name="connsiteX3" fmla="*/ 190984 w 214187"/>
                <a:gd name="connsiteY3" fmla="*/ 41562 h 219286"/>
                <a:gd name="connsiteX4" fmla="*/ 178744 w 214187"/>
                <a:gd name="connsiteY4" fmla="*/ 59411 h 219286"/>
                <a:gd name="connsiteX5" fmla="*/ 186394 w 214187"/>
                <a:gd name="connsiteY5" fmla="*/ 72161 h 219286"/>
                <a:gd name="connsiteX6" fmla="*/ 192003 w 214187"/>
                <a:gd name="connsiteY6" fmla="*/ 86440 h 219286"/>
                <a:gd name="connsiteX7" fmla="*/ 213422 w 214187"/>
                <a:gd name="connsiteY7" fmla="*/ 87970 h 219286"/>
                <a:gd name="connsiteX8" fmla="*/ 209342 w 214187"/>
                <a:gd name="connsiteY8" fmla="*/ 147126 h 219286"/>
                <a:gd name="connsiteX9" fmla="*/ 187924 w 214187"/>
                <a:gd name="connsiteY9" fmla="*/ 145596 h 219286"/>
                <a:gd name="connsiteX10" fmla="*/ 171095 w 214187"/>
                <a:gd name="connsiteY10" fmla="*/ 171095 h 219286"/>
                <a:gd name="connsiteX11" fmla="*/ 180784 w 214187"/>
                <a:gd name="connsiteY11" fmla="*/ 190473 h 219286"/>
                <a:gd name="connsiteX12" fmla="*/ 127747 w 214187"/>
                <a:gd name="connsiteY12" fmla="*/ 216482 h 219286"/>
                <a:gd name="connsiteX13" fmla="*/ 118058 w 214187"/>
                <a:gd name="connsiteY13" fmla="*/ 196593 h 219286"/>
                <a:gd name="connsiteX14" fmla="*/ 87460 w 214187"/>
                <a:gd name="connsiteY14" fmla="*/ 194553 h 219286"/>
                <a:gd name="connsiteX15" fmla="*/ 75221 w 214187"/>
                <a:gd name="connsiteY15" fmla="*/ 212402 h 219286"/>
                <a:gd name="connsiteX16" fmla="*/ 26263 w 214187"/>
                <a:gd name="connsiteY16" fmla="*/ 179254 h 219286"/>
                <a:gd name="connsiteX17" fmla="*/ 38503 w 214187"/>
                <a:gd name="connsiteY17" fmla="*/ 161405 h 219286"/>
                <a:gd name="connsiteX18" fmla="*/ 30853 w 214187"/>
                <a:gd name="connsiteY18" fmla="*/ 148146 h 219286"/>
                <a:gd name="connsiteX19" fmla="*/ 25243 w 214187"/>
                <a:gd name="connsiteY19" fmla="*/ 133867 h 219286"/>
                <a:gd name="connsiteX20" fmla="*/ 3825 w 214187"/>
                <a:gd name="connsiteY20" fmla="*/ 132337 h 219286"/>
                <a:gd name="connsiteX21" fmla="*/ 7905 w 214187"/>
                <a:gd name="connsiteY21" fmla="*/ 73180 h 219286"/>
                <a:gd name="connsiteX22" fmla="*/ 29323 w 214187"/>
                <a:gd name="connsiteY22" fmla="*/ 74710 h 219286"/>
                <a:gd name="connsiteX23" fmla="*/ 46152 w 214187"/>
                <a:gd name="connsiteY23" fmla="*/ 49212 h 219286"/>
                <a:gd name="connsiteX24" fmla="*/ 36463 w 214187"/>
                <a:gd name="connsiteY24" fmla="*/ 29833 h 219286"/>
                <a:gd name="connsiteX25" fmla="*/ 89500 w 214187"/>
                <a:gd name="connsiteY25" fmla="*/ 3825 h 219286"/>
                <a:gd name="connsiteX26" fmla="*/ 99189 w 214187"/>
                <a:gd name="connsiteY26" fmla="*/ 24224 h 219286"/>
                <a:gd name="connsiteX27" fmla="*/ 89500 w 214187"/>
                <a:gd name="connsiteY27" fmla="*/ 72161 h 219286"/>
                <a:gd name="connsiteX28" fmla="*/ 147126 w 214187"/>
                <a:gd name="connsiteY28" fmla="*/ 92049 h 219286"/>
                <a:gd name="connsiteX29" fmla="*/ 127237 w 214187"/>
                <a:gd name="connsiteY29" fmla="*/ 149676 h 219286"/>
                <a:gd name="connsiteX30" fmla="*/ 69611 w 214187"/>
                <a:gd name="connsiteY30" fmla="*/ 129787 h 219286"/>
                <a:gd name="connsiteX31" fmla="*/ 89500 w 214187"/>
                <a:gd name="connsiteY31" fmla="*/ 72161 h 219286"/>
                <a:gd name="connsiteX32" fmla="*/ 89500 w 214187"/>
                <a:gd name="connsiteY32" fmla="*/ 72161 h 21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4187" h="219286">
                  <a:moveTo>
                    <a:pt x="99189" y="24224"/>
                  </a:moveTo>
                  <a:cubicBezTo>
                    <a:pt x="109388" y="23204"/>
                    <a:pt x="119588" y="24224"/>
                    <a:pt x="129787" y="26263"/>
                  </a:cubicBezTo>
                  <a:lnTo>
                    <a:pt x="142026" y="8414"/>
                  </a:lnTo>
                  <a:lnTo>
                    <a:pt x="190984" y="41562"/>
                  </a:lnTo>
                  <a:lnTo>
                    <a:pt x="178744" y="59411"/>
                  </a:lnTo>
                  <a:cubicBezTo>
                    <a:pt x="181804" y="63491"/>
                    <a:pt x="184354" y="67571"/>
                    <a:pt x="186394" y="72161"/>
                  </a:cubicBezTo>
                  <a:cubicBezTo>
                    <a:pt x="188944" y="77260"/>
                    <a:pt x="190474" y="81850"/>
                    <a:pt x="192003" y="86440"/>
                  </a:cubicBezTo>
                  <a:lnTo>
                    <a:pt x="213422" y="87970"/>
                  </a:lnTo>
                  <a:lnTo>
                    <a:pt x="209342" y="147126"/>
                  </a:lnTo>
                  <a:lnTo>
                    <a:pt x="187924" y="145596"/>
                  </a:lnTo>
                  <a:cubicBezTo>
                    <a:pt x="183844" y="154776"/>
                    <a:pt x="177724" y="163445"/>
                    <a:pt x="171095" y="171095"/>
                  </a:cubicBezTo>
                  <a:lnTo>
                    <a:pt x="180784" y="190473"/>
                  </a:lnTo>
                  <a:lnTo>
                    <a:pt x="127747" y="216482"/>
                  </a:lnTo>
                  <a:lnTo>
                    <a:pt x="118058" y="196593"/>
                  </a:lnTo>
                  <a:cubicBezTo>
                    <a:pt x="107859" y="197613"/>
                    <a:pt x="97659" y="197103"/>
                    <a:pt x="87460" y="194553"/>
                  </a:cubicBezTo>
                  <a:lnTo>
                    <a:pt x="75221" y="212402"/>
                  </a:lnTo>
                  <a:lnTo>
                    <a:pt x="26263" y="179254"/>
                  </a:lnTo>
                  <a:lnTo>
                    <a:pt x="38503" y="161405"/>
                  </a:lnTo>
                  <a:cubicBezTo>
                    <a:pt x="35443" y="157325"/>
                    <a:pt x="32893" y="153246"/>
                    <a:pt x="30853" y="148146"/>
                  </a:cubicBezTo>
                  <a:cubicBezTo>
                    <a:pt x="28303" y="143556"/>
                    <a:pt x="26773" y="138967"/>
                    <a:pt x="25243" y="133867"/>
                  </a:cubicBezTo>
                  <a:lnTo>
                    <a:pt x="3825" y="132337"/>
                  </a:lnTo>
                  <a:lnTo>
                    <a:pt x="7905" y="73180"/>
                  </a:lnTo>
                  <a:lnTo>
                    <a:pt x="29323" y="74710"/>
                  </a:lnTo>
                  <a:cubicBezTo>
                    <a:pt x="33403" y="65531"/>
                    <a:pt x="39523" y="56862"/>
                    <a:pt x="46152" y="49212"/>
                  </a:cubicBezTo>
                  <a:lnTo>
                    <a:pt x="36463" y="29833"/>
                  </a:lnTo>
                  <a:lnTo>
                    <a:pt x="89500" y="3825"/>
                  </a:lnTo>
                  <a:lnTo>
                    <a:pt x="99189" y="24224"/>
                  </a:lnTo>
                  <a:close/>
                  <a:moveTo>
                    <a:pt x="89500" y="72161"/>
                  </a:moveTo>
                  <a:cubicBezTo>
                    <a:pt x="110918" y="61961"/>
                    <a:pt x="136417" y="70631"/>
                    <a:pt x="147126" y="92049"/>
                  </a:cubicBezTo>
                  <a:cubicBezTo>
                    <a:pt x="157326" y="113468"/>
                    <a:pt x="148656" y="138967"/>
                    <a:pt x="127237" y="149676"/>
                  </a:cubicBezTo>
                  <a:cubicBezTo>
                    <a:pt x="105819" y="159875"/>
                    <a:pt x="80320" y="151206"/>
                    <a:pt x="69611" y="129787"/>
                  </a:cubicBezTo>
                  <a:cubicBezTo>
                    <a:pt x="59411" y="108369"/>
                    <a:pt x="68081" y="82870"/>
                    <a:pt x="89500" y="72161"/>
                  </a:cubicBezTo>
                  <a:lnTo>
                    <a:pt x="89500" y="72161"/>
                  </a:lnTo>
                  <a:close/>
                </a:path>
              </a:pathLst>
            </a:custGeom>
            <a:solidFill>
              <a:srgbClr val="5D6A9F"/>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226C22FD-C1B6-418B-B7E9-262AFDC88110}"/>
                </a:ext>
              </a:extLst>
            </p:cNvPr>
            <p:cNvSpPr/>
            <p:nvPr/>
          </p:nvSpPr>
          <p:spPr>
            <a:xfrm>
              <a:off x="2825078" y="5295122"/>
              <a:ext cx="107094" cy="193788"/>
            </a:xfrm>
            <a:custGeom>
              <a:avLst/>
              <a:gdLst>
                <a:gd name="connsiteX0" fmla="*/ 62471 w 107093"/>
                <a:gd name="connsiteY0" fmla="*/ 3825 h 193788"/>
                <a:gd name="connsiteX1" fmla="*/ 83890 w 107093"/>
                <a:gd name="connsiteY1" fmla="*/ 18614 h 193788"/>
                <a:gd name="connsiteX2" fmla="*/ 71651 w 107093"/>
                <a:gd name="connsiteY2" fmla="*/ 36463 h 193788"/>
                <a:gd name="connsiteX3" fmla="*/ 79300 w 107093"/>
                <a:gd name="connsiteY3" fmla="*/ 49212 h 193788"/>
                <a:gd name="connsiteX4" fmla="*/ 84910 w 107093"/>
                <a:gd name="connsiteY4" fmla="*/ 63491 h 193788"/>
                <a:gd name="connsiteX5" fmla="*/ 106329 w 107093"/>
                <a:gd name="connsiteY5" fmla="*/ 65021 h 193788"/>
                <a:gd name="connsiteX6" fmla="*/ 102249 w 107093"/>
                <a:gd name="connsiteY6" fmla="*/ 124178 h 193788"/>
                <a:gd name="connsiteX7" fmla="*/ 80830 w 107093"/>
                <a:gd name="connsiteY7" fmla="*/ 122648 h 193788"/>
                <a:gd name="connsiteX8" fmla="*/ 64001 w 107093"/>
                <a:gd name="connsiteY8" fmla="*/ 148146 h 193788"/>
                <a:gd name="connsiteX9" fmla="*/ 73691 w 107093"/>
                <a:gd name="connsiteY9" fmla="*/ 167525 h 193788"/>
                <a:gd name="connsiteX10" fmla="*/ 20654 w 107093"/>
                <a:gd name="connsiteY10" fmla="*/ 193533 h 193788"/>
                <a:gd name="connsiteX11" fmla="*/ 10964 w 107093"/>
                <a:gd name="connsiteY11" fmla="*/ 173645 h 193788"/>
                <a:gd name="connsiteX12" fmla="*/ 3825 w 107093"/>
                <a:gd name="connsiteY12" fmla="*/ 174155 h 193788"/>
                <a:gd name="connsiteX13" fmla="*/ 20144 w 107093"/>
                <a:gd name="connsiteY13" fmla="*/ 126217 h 193788"/>
                <a:gd name="connsiteX14" fmla="*/ 20144 w 107093"/>
                <a:gd name="connsiteY14" fmla="*/ 126217 h 193788"/>
                <a:gd name="connsiteX15" fmla="*/ 40033 w 107093"/>
                <a:gd name="connsiteY15" fmla="*/ 68591 h 193788"/>
                <a:gd name="connsiteX16" fmla="*/ 40033 w 107093"/>
                <a:gd name="connsiteY16" fmla="*/ 68591 h 193788"/>
                <a:gd name="connsiteX17" fmla="*/ 62471 w 107093"/>
                <a:gd name="connsiteY17" fmla="*/ 3825 h 1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093" h="193788">
                  <a:moveTo>
                    <a:pt x="62471" y="3825"/>
                  </a:moveTo>
                  <a:lnTo>
                    <a:pt x="83890" y="18614"/>
                  </a:lnTo>
                  <a:lnTo>
                    <a:pt x="71651" y="36463"/>
                  </a:lnTo>
                  <a:cubicBezTo>
                    <a:pt x="74711" y="40543"/>
                    <a:pt x="77260" y="44622"/>
                    <a:pt x="79300" y="49212"/>
                  </a:cubicBezTo>
                  <a:cubicBezTo>
                    <a:pt x="81850" y="54312"/>
                    <a:pt x="83380" y="58902"/>
                    <a:pt x="84910" y="63491"/>
                  </a:cubicBezTo>
                  <a:lnTo>
                    <a:pt x="106329" y="65021"/>
                  </a:lnTo>
                  <a:lnTo>
                    <a:pt x="102249" y="124178"/>
                  </a:lnTo>
                  <a:lnTo>
                    <a:pt x="80830" y="122648"/>
                  </a:lnTo>
                  <a:cubicBezTo>
                    <a:pt x="76750" y="131827"/>
                    <a:pt x="70631" y="140497"/>
                    <a:pt x="64001" y="148146"/>
                  </a:cubicBezTo>
                  <a:lnTo>
                    <a:pt x="73691" y="167525"/>
                  </a:lnTo>
                  <a:lnTo>
                    <a:pt x="20654" y="193533"/>
                  </a:lnTo>
                  <a:lnTo>
                    <a:pt x="10964" y="173645"/>
                  </a:lnTo>
                  <a:cubicBezTo>
                    <a:pt x="8415" y="173645"/>
                    <a:pt x="5865" y="174155"/>
                    <a:pt x="3825" y="174155"/>
                  </a:cubicBezTo>
                  <a:lnTo>
                    <a:pt x="20144" y="126217"/>
                  </a:lnTo>
                  <a:lnTo>
                    <a:pt x="20144" y="126217"/>
                  </a:lnTo>
                  <a:cubicBezTo>
                    <a:pt x="41563" y="116018"/>
                    <a:pt x="50232" y="90010"/>
                    <a:pt x="40033" y="68591"/>
                  </a:cubicBezTo>
                  <a:lnTo>
                    <a:pt x="40033" y="68591"/>
                  </a:lnTo>
                  <a:lnTo>
                    <a:pt x="62471" y="3825"/>
                  </a:lnTo>
                  <a:close/>
                </a:path>
              </a:pathLst>
            </a:custGeom>
            <a:solidFill>
              <a:srgbClr val="4C609E"/>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C630861C-24EE-4710-9E83-F58B7C0C1E80}"/>
                </a:ext>
              </a:extLst>
            </p:cNvPr>
            <p:cNvSpPr/>
            <p:nvPr/>
          </p:nvSpPr>
          <p:spPr>
            <a:xfrm>
              <a:off x="4083173" y="4870094"/>
              <a:ext cx="198888" cy="249885"/>
            </a:xfrm>
            <a:custGeom>
              <a:avLst/>
              <a:gdLst>
                <a:gd name="connsiteX0" fmla="*/ 144066 w 198888"/>
                <a:gd name="connsiteY0" fmla="*/ 193247 h 249885"/>
                <a:gd name="connsiteX1" fmla="*/ 143556 w 198888"/>
                <a:gd name="connsiteY1" fmla="*/ 197836 h 249885"/>
                <a:gd name="connsiteX2" fmla="*/ 149676 w 198888"/>
                <a:gd name="connsiteY2" fmla="*/ 209056 h 249885"/>
                <a:gd name="connsiteX3" fmla="*/ 157835 w 198888"/>
                <a:gd name="connsiteY3" fmla="*/ 229454 h 249885"/>
                <a:gd name="connsiteX4" fmla="*/ 139987 w 198888"/>
                <a:gd name="connsiteY4" fmla="*/ 247303 h 249885"/>
                <a:gd name="connsiteX5" fmla="*/ 115508 w 198888"/>
                <a:gd name="connsiteY5" fmla="*/ 243224 h 249885"/>
                <a:gd name="connsiteX6" fmla="*/ 110408 w 198888"/>
                <a:gd name="connsiteY6" fmla="*/ 222315 h 249885"/>
                <a:gd name="connsiteX7" fmla="*/ 108369 w 198888"/>
                <a:gd name="connsiteY7" fmla="*/ 209565 h 249885"/>
                <a:gd name="connsiteX8" fmla="*/ 105309 w 198888"/>
                <a:gd name="connsiteY8" fmla="*/ 205996 h 249885"/>
                <a:gd name="connsiteX9" fmla="*/ 51252 w 198888"/>
                <a:gd name="connsiteY9" fmla="*/ 223845 h 249885"/>
                <a:gd name="connsiteX10" fmla="*/ 33913 w 198888"/>
                <a:gd name="connsiteY10" fmla="*/ 169788 h 249885"/>
                <a:gd name="connsiteX11" fmla="*/ 34933 w 198888"/>
                <a:gd name="connsiteY11" fmla="*/ 169278 h 249885"/>
                <a:gd name="connsiteX12" fmla="*/ 48192 w 198888"/>
                <a:gd name="connsiteY12" fmla="*/ 167238 h 249885"/>
                <a:gd name="connsiteX13" fmla="*/ 70631 w 198888"/>
                <a:gd name="connsiteY13" fmla="*/ 161628 h 249885"/>
                <a:gd name="connsiteX14" fmla="*/ 74710 w 198888"/>
                <a:gd name="connsiteY14" fmla="*/ 136130 h 249885"/>
                <a:gd name="connsiteX15" fmla="*/ 55842 w 198888"/>
                <a:gd name="connsiteY15" fmla="*/ 117261 h 249885"/>
                <a:gd name="connsiteX16" fmla="*/ 34933 w 198888"/>
                <a:gd name="connsiteY16" fmla="*/ 125931 h 249885"/>
                <a:gd name="connsiteX17" fmla="*/ 23204 w 198888"/>
                <a:gd name="connsiteY17" fmla="*/ 132560 h 249885"/>
                <a:gd name="connsiteX18" fmla="*/ 21674 w 198888"/>
                <a:gd name="connsiteY18" fmla="*/ 132560 h 249885"/>
                <a:gd name="connsiteX19" fmla="*/ 3825 w 198888"/>
                <a:gd name="connsiteY19" fmla="*/ 79013 h 249885"/>
                <a:gd name="connsiteX20" fmla="*/ 55842 w 198888"/>
                <a:gd name="connsiteY20" fmla="*/ 62184 h 249885"/>
                <a:gd name="connsiteX21" fmla="*/ 57372 w 198888"/>
                <a:gd name="connsiteY21" fmla="*/ 54025 h 249885"/>
                <a:gd name="connsiteX22" fmla="*/ 51252 w 198888"/>
                <a:gd name="connsiteY22" fmla="*/ 42806 h 249885"/>
                <a:gd name="connsiteX23" fmla="*/ 43092 w 198888"/>
                <a:gd name="connsiteY23" fmla="*/ 22407 h 249885"/>
                <a:gd name="connsiteX24" fmla="*/ 60431 w 198888"/>
                <a:gd name="connsiteY24" fmla="*/ 5068 h 249885"/>
                <a:gd name="connsiteX25" fmla="*/ 85420 w 198888"/>
                <a:gd name="connsiteY25" fmla="*/ 9148 h 249885"/>
                <a:gd name="connsiteX26" fmla="*/ 90520 w 198888"/>
                <a:gd name="connsiteY26" fmla="*/ 30056 h 249885"/>
                <a:gd name="connsiteX27" fmla="*/ 92559 w 198888"/>
                <a:gd name="connsiteY27" fmla="*/ 42806 h 249885"/>
                <a:gd name="connsiteX28" fmla="*/ 98679 w 198888"/>
                <a:gd name="connsiteY28" fmla="*/ 48415 h 249885"/>
                <a:gd name="connsiteX29" fmla="*/ 150186 w 198888"/>
                <a:gd name="connsiteY29" fmla="*/ 31586 h 249885"/>
                <a:gd name="connsiteX30" fmla="*/ 167525 w 198888"/>
                <a:gd name="connsiteY30" fmla="*/ 84623 h 249885"/>
                <a:gd name="connsiteX31" fmla="*/ 164975 w 198888"/>
                <a:gd name="connsiteY31" fmla="*/ 86663 h 249885"/>
                <a:gd name="connsiteX32" fmla="*/ 151716 w 198888"/>
                <a:gd name="connsiteY32" fmla="*/ 88703 h 249885"/>
                <a:gd name="connsiteX33" fmla="*/ 129277 w 198888"/>
                <a:gd name="connsiteY33" fmla="*/ 94312 h 249885"/>
                <a:gd name="connsiteX34" fmla="*/ 125197 w 198888"/>
                <a:gd name="connsiteY34" fmla="*/ 120321 h 249885"/>
                <a:gd name="connsiteX35" fmla="*/ 143556 w 198888"/>
                <a:gd name="connsiteY35" fmla="*/ 138170 h 249885"/>
                <a:gd name="connsiteX36" fmla="*/ 164465 w 198888"/>
                <a:gd name="connsiteY36" fmla="*/ 129500 h 249885"/>
                <a:gd name="connsiteX37" fmla="*/ 176704 w 198888"/>
                <a:gd name="connsiteY37" fmla="*/ 123381 h 249885"/>
                <a:gd name="connsiteX38" fmla="*/ 179764 w 198888"/>
                <a:gd name="connsiteY38" fmla="*/ 123381 h 249885"/>
                <a:gd name="connsiteX39" fmla="*/ 197103 w 198888"/>
                <a:gd name="connsiteY39" fmla="*/ 176418 h 249885"/>
                <a:gd name="connsiteX40" fmla="*/ 144066 w 198888"/>
                <a:gd name="connsiteY40" fmla="*/ 193247 h 24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8888" h="249885">
                  <a:moveTo>
                    <a:pt x="144066" y="193247"/>
                  </a:moveTo>
                  <a:cubicBezTo>
                    <a:pt x="144066" y="194776"/>
                    <a:pt x="143556" y="196306"/>
                    <a:pt x="143556" y="197836"/>
                  </a:cubicBezTo>
                  <a:cubicBezTo>
                    <a:pt x="143556" y="205486"/>
                    <a:pt x="145086" y="205996"/>
                    <a:pt x="149676" y="209056"/>
                  </a:cubicBezTo>
                  <a:cubicBezTo>
                    <a:pt x="154266" y="212115"/>
                    <a:pt x="160385" y="216705"/>
                    <a:pt x="157835" y="229454"/>
                  </a:cubicBezTo>
                  <a:cubicBezTo>
                    <a:pt x="156816" y="235064"/>
                    <a:pt x="149166" y="244244"/>
                    <a:pt x="139987" y="247303"/>
                  </a:cubicBezTo>
                  <a:cubicBezTo>
                    <a:pt x="130807" y="250363"/>
                    <a:pt x="119588" y="247303"/>
                    <a:pt x="115508" y="243224"/>
                  </a:cubicBezTo>
                  <a:cubicBezTo>
                    <a:pt x="105819" y="234554"/>
                    <a:pt x="108369" y="227414"/>
                    <a:pt x="110408" y="222315"/>
                  </a:cubicBezTo>
                  <a:cubicBezTo>
                    <a:pt x="111938" y="217215"/>
                    <a:pt x="112958" y="215685"/>
                    <a:pt x="108369" y="209565"/>
                  </a:cubicBezTo>
                  <a:cubicBezTo>
                    <a:pt x="107859" y="208546"/>
                    <a:pt x="106329" y="207016"/>
                    <a:pt x="105309" y="205996"/>
                  </a:cubicBezTo>
                  <a:lnTo>
                    <a:pt x="51252" y="223845"/>
                  </a:lnTo>
                  <a:lnTo>
                    <a:pt x="33913" y="169788"/>
                  </a:lnTo>
                  <a:cubicBezTo>
                    <a:pt x="34423" y="169788"/>
                    <a:pt x="34423" y="169278"/>
                    <a:pt x="34933" y="169278"/>
                  </a:cubicBezTo>
                  <a:cubicBezTo>
                    <a:pt x="41562" y="164688"/>
                    <a:pt x="43092" y="165198"/>
                    <a:pt x="48192" y="167238"/>
                  </a:cubicBezTo>
                  <a:cubicBezTo>
                    <a:pt x="53802" y="168768"/>
                    <a:pt x="61451" y="171828"/>
                    <a:pt x="70631" y="161628"/>
                  </a:cubicBezTo>
                  <a:cubicBezTo>
                    <a:pt x="74710" y="157039"/>
                    <a:pt x="77770" y="145819"/>
                    <a:pt x="74710" y="136130"/>
                  </a:cubicBezTo>
                  <a:cubicBezTo>
                    <a:pt x="71651" y="126441"/>
                    <a:pt x="61961" y="118791"/>
                    <a:pt x="55842" y="117261"/>
                  </a:cubicBezTo>
                  <a:cubicBezTo>
                    <a:pt x="42582" y="114711"/>
                    <a:pt x="37993" y="121341"/>
                    <a:pt x="34933" y="125931"/>
                  </a:cubicBezTo>
                  <a:cubicBezTo>
                    <a:pt x="31873" y="130520"/>
                    <a:pt x="30853" y="132050"/>
                    <a:pt x="23204" y="132560"/>
                  </a:cubicBezTo>
                  <a:cubicBezTo>
                    <a:pt x="22694" y="132560"/>
                    <a:pt x="22184" y="132560"/>
                    <a:pt x="21674" y="132560"/>
                  </a:cubicBezTo>
                  <a:lnTo>
                    <a:pt x="3825" y="79013"/>
                  </a:lnTo>
                  <a:lnTo>
                    <a:pt x="55842" y="62184"/>
                  </a:lnTo>
                  <a:cubicBezTo>
                    <a:pt x="56352" y="60144"/>
                    <a:pt x="57372" y="57085"/>
                    <a:pt x="57372" y="54025"/>
                  </a:cubicBezTo>
                  <a:cubicBezTo>
                    <a:pt x="57372" y="46375"/>
                    <a:pt x="55842" y="45865"/>
                    <a:pt x="51252" y="42806"/>
                  </a:cubicBezTo>
                  <a:cubicBezTo>
                    <a:pt x="46662" y="39746"/>
                    <a:pt x="40542" y="35156"/>
                    <a:pt x="43092" y="22407"/>
                  </a:cubicBezTo>
                  <a:cubicBezTo>
                    <a:pt x="44112" y="16797"/>
                    <a:pt x="51252" y="7618"/>
                    <a:pt x="60431" y="5068"/>
                  </a:cubicBezTo>
                  <a:cubicBezTo>
                    <a:pt x="69611" y="2008"/>
                    <a:pt x="80830" y="5068"/>
                    <a:pt x="85420" y="9148"/>
                  </a:cubicBezTo>
                  <a:cubicBezTo>
                    <a:pt x="95109" y="17817"/>
                    <a:pt x="92559" y="24957"/>
                    <a:pt x="90520" y="30056"/>
                  </a:cubicBezTo>
                  <a:cubicBezTo>
                    <a:pt x="88990" y="35156"/>
                    <a:pt x="87970" y="36686"/>
                    <a:pt x="92559" y="42806"/>
                  </a:cubicBezTo>
                  <a:cubicBezTo>
                    <a:pt x="94089" y="45355"/>
                    <a:pt x="96639" y="47395"/>
                    <a:pt x="98679" y="48415"/>
                  </a:cubicBezTo>
                  <a:lnTo>
                    <a:pt x="150186" y="31586"/>
                  </a:lnTo>
                  <a:lnTo>
                    <a:pt x="167525" y="84623"/>
                  </a:lnTo>
                  <a:cubicBezTo>
                    <a:pt x="167015" y="85133"/>
                    <a:pt x="165995" y="86153"/>
                    <a:pt x="164975" y="86663"/>
                  </a:cubicBezTo>
                  <a:cubicBezTo>
                    <a:pt x="158345" y="91253"/>
                    <a:pt x="156816" y="90233"/>
                    <a:pt x="151716" y="88703"/>
                  </a:cubicBezTo>
                  <a:cubicBezTo>
                    <a:pt x="146616" y="86663"/>
                    <a:pt x="138457" y="84113"/>
                    <a:pt x="129277" y="94312"/>
                  </a:cubicBezTo>
                  <a:cubicBezTo>
                    <a:pt x="125197" y="98902"/>
                    <a:pt x="122138" y="110631"/>
                    <a:pt x="125197" y="120321"/>
                  </a:cubicBezTo>
                  <a:cubicBezTo>
                    <a:pt x="128257" y="130010"/>
                    <a:pt x="137947" y="137150"/>
                    <a:pt x="143556" y="138170"/>
                  </a:cubicBezTo>
                  <a:cubicBezTo>
                    <a:pt x="156816" y="140720"/>
                    <a:pt x="161405" y="134090"/>
                    <a:pt x="164465" y="129500"/>
                  </a:cubicBezTo>
                  <a:cubicBezTo>
                    <a:pt x="168035" y="124911"/>
                    <a:pt x="168545" y="123381"/>
                    <a:pt x="176704" y="123381"/>
                  </a:cubicBezTo>
                  <a:cubicBezTo>
                    <a:pt x="177724" y="123381"/>
                    <a:pt x="178744" y="123381"/>
                    <a:pt x="179764" y="123381"/>
                  </a:cubicBezTo>
                  <a:lnTo>
                    <a:pt x="197103" y="176418"/>
                  </a:lnTo>
                  <a:lnTo>
                    <a:pt x="144066" y="193247"/>
                  </a:lnTo>
                  <a:close/>
                </a:path>
              </a:pathLst>
            </a:custGeom>
            <a:solidFill>
              <a:srgbClr val="5D6A9F"/>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B7C83C81-B2C8-4782-ACE5-E47AC58C10D1}"/>
                </a:ext>
              </a:extLst>
            </p:cNvPr>
            <p:cNvSpPr/>
            <p:nvPr/>
          </p:nvSpPr>
          <p:spPr>
            <a:xfrm>
              <a:off x="4163748" y="4896836"/>
              <a:ext cx="117293" cy="224387"/>
            </a:xfrm>
            <a:custGeom>
              <a:avLst/>
              <a:gdLst>
                <a:gd name="connsiteX0" fmla="*/ 63491 w 117292"/>
                <a:gd name="connsiteY0" fmla="*/ 166505 h 224386"/>
                <a:gd name="connsiteX1" fmla="*/ 62981 w 117292"/>
                <a:gd name="connsiteY1" fmla="*/ 171095 h 224386"/>
                <a:gd name="connsiteX2" fmla="*/ 69101 w 117292"/>
                <a:gd name="connsiteY2" fmla="*/ 182314 h 224386"/>
                <a:gd name="connsiteX3" fmla="*/ 77260 w 117292"/>
                <a:gd name="connsiteY3" fmla="*/ 202713 h 224386"/>
                <a:gd name="connsiteX4" fmla="*/ 59411 w 117292"/>
                <a:gd name="connsiteY4" fmla="*/ 220562 h 224386"/>
                <a:gd name="connsiteX5" fmla="*/ 34933 w 117292"/>
                <a:gd name="connsiteY5" fmla="*/ 216482 h 224386"/>
                <a:gd name="connsiteX6" fmla="*/ 29833 w 117292"/>
                <a:gd name="connsiteY6" fmla="*/ 195573 h 224386"/>
                <a:gd name="connsiteX7" fmla="*/ 27793 w 117292"/>
                <a:gd name="connsiteY7" fmla="*/ 182824 h 224386"/>
                <a:gd name="connsiteX8" fmla="*/ 24734 w 117292"/>
                <a:gd name="connsiteY8" fmla="*/ 179254 h 224386"/>
                <a:gd name="connsiteX9" fmla="*/ 3825 w 117292"/>
                <a:gd name="connsiteY9" fmla="*/ 186394 h 224386"/>
                <a:gd name="connsiteX10" fmla="*/ 43602 w 117292"/>
                <a:gd name="connsiteY10" fmla="*/ 12494 h 224386"/>
                <a:gd name="connsiteX11" fmla="*/ 69611 w 117292"/>
                <a:gd name="connsiteY11" fmla="*/ 3825 h 224386"/>
                <a:gd name="connsiteX12" fmla="*/ 86950 w 117292"/>
                <a:gd name="connsiteY12" fmla="*/ 56862 h 224386"/>
                <a:gd name="connsiteX13" fmla="*/ 84400 w 117292"/>
                <a:gd name="connsiteY13" fmla="*/ 58901 h 224386"/>
                <a:gd name="connsiteX14" fmla="*/ 71141 w 117292"/>
                <a:gd name="connsiteY14" fmla="*/ 60941 h 224386"/>
                <a:gd name="connsiteX15" fmla="*/ 48702 w 117292"/>
                <a:gd name="connsiteY15" fmla="*/ 66551 h 224386"/>
                <a:gd name="connsiteX16" fmla="*/ 44622 w 117292"/>
                <a:gd name="connsiteY16" fmla="*/ 92560 h 224386"/>
                <a:gd name="connsiteX17" fmla="*/ 62981 w 117292"/>
                <a:gd name="connsiteY17" fmla="*/ 110408 h 224386"/>
                <a:gd name="connsiteX18" fmla="*/ 83890 w 117292"/>
                <a:gd name="connsiteY18" fmla="*/ 101739 h 224386"/>
                <a:gd name="connsiteX19" fmla="*/ 96129 w 117292"/>
                <a:gd name="connsiteY19" fmla="*/ 95619 h 224386"/>
                <a:gd name="connsiteX20" fmla="*/ 99189 w 117292"/>
                <a:gd name="connsiteY20" fmla="*/ 95619 h 224386"/>
                <a:gd name="connsiteX21" fmla="*/ 116528 w 117292"/>
                <a:gd name="connsiteY21" fmla="*/ 148656 h 224386"/>
                <a:gd name="connsiteX22" fmla="*/ 63491 w 117292"/>
                <a:gd name="connsiteY22" fmla="*/ 166505 h 22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292" h="224386">
                  <a:moveTo>
                    <a:pt x="63491" y="166505"/>
                  </a:moveTo>
                  <a:cubicBezTo>
                    <a:pt x="63491" y="168035"/>
                    <a:pt x="62981" y="169565"/>
                    <a:pt x="62981" y="171095"/>
                  </a:cubicBezTo>
                  <a:cubicBezTo>
                    <a:pt x="62981" y="178744"/>
                    <a:pt x="64511" y="179254"/>
                    <a:pt x="69101" y="182314"/>
                  </a:cubicBezTo>
                  <a:cubicBezTo>
                    <a:pt x="73691" y="185374"/>
                    <a:pt x="79810" y="189964"/>
                    <a:pt x="77260" y="202713"/>
                  </a:cubicBezTo>
                  <a:cubicBezTo>
                    <a:pt x="76241" y="208322"/>
                    <a:pt x="68591" y="217502"/>
                    <a:pt x="59411" y="220562"/>
                  </a:cubicBezTo>
                  <a:cubicBezTo>
                    <a:pt x="50232" y="223622"/>
                    <a:pt x="39013" y="220562"/>
                    <a:pt x="34933" y="216482"/>
                  </a:cubicBezTo>
                  <a:cubicBezTo>
                    <a:pt x="25244" y="207813"/>
                    <a:pt x="27793" y="200673"/>
                    <a:pt x="29833" y="195573"/>
                  </a:cubicBezTo>
                  <a:cubicBezTo>
                    <a:pt x="31363" y="190474"/>
                    <a:pt x="32383" y="188944"/>
                    <a:pt x="27793" y="182824"/>
                  </a:cubicBezTo>
                  <a:cubicBezTo>
                    <a:pt x="27283" y="181804"/>
                    <a:pt x="25754" y="180274"/>
                    <a:pt x="24734" y="179254"/>
                  </a:cubicBezTo>
                  <a:lnTo>
                    <a:pt x="3825" y="186394"/>
                  </a:lnTo>
                  <a:lnTo>
                    <a:pt x="43602" y="12494"/>
                  </a:lnTo>
                  <a:lnTo>
                    <a:pt x="69611" y="3825"/>
                  </a:lnTo>
                  <a:lnTo>
                    <a:pt x="86950" y="56862"/>
                  </a:lnTo>
                  <a:cubicBezTo>
                    <a:pt x="86440" y="57372"/>
                    <a:pt x="85420" y="58391"/>
                    <a:pt x="84400" y="58901"/>
                  </a:cubicBezTo>
                  <a:cubicBezTo>
                    <a:pt x="77770" y="63491"/>
                    <a:pt x="76241" y="62471"/>
                    <a:pt x="71141" y="60941"/>
                  </a:cubicBezTo>
                  <a:cubicBezTo>
                    <a:pt x="66041" y="58901"/>
                    <a:pt x="57882" y="56352"/>
                    <a:pt x="48702" y="66551"/>
                  </a:cubicBezTo>
                  <a:cubicBezTo>
                    <a:pt x="44622" y="71141"/>
                    <a:pt x="41562" y="82870"/>
                    <a:pt x="44622" y="92560"/>
                  </a:cubicBezTo>
                  <a:cubicBezTo>
                    <a:pt x="47682" y="102249"/>
                    <a:pt x="57372" y="109388"/>
                    <a:pt x="62981" y="110408"/>
                  </a:cubicBezTo>
                  <a:cubicBezTo>
                    <a:pt x="76241" y="112958"/>
                    <a:pt x="80830" y="106329"/>
                    <a:pt x="83890" y="101739"/>
                  </a:cubicBezTo>
                  <a:cubicBezTo>
                    <a:pt x="87460" y="97149"/>
                    <a:pt x="87970" y="95619"/>
                    <a:pt x="96129" y="95619"/>
                  </a:cubicBezTo>
                  <a:cubicBezTo>
                    <a:pt x="97149" y="95619"/>
                    <a:pt x="98169" y="95619"/>
                    <a:pt x="99189" y="95619"/>
                  </a:cubicBezTo>
                  <a:lnTo>
                    <a:pt x="116528" y="148656"/>
                  </a:lnTo>
                  <a:lnTo>
                    <a:pt x="63491" y="166505"/>
                  </a:lnTo>
                  <a:close/>
                </a:path>
              </a:pathLst>
            </a:custGeom>
            <a:solidFill>
              <a:srgbClr val="545F8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F9CD7CA5-3AC4-42F0-9A9F-38491D763CE3}"/>
                </a:ext>
              </a:extLst>
            </p:cNvPr>
            <p:cNvSpPr/>
            <p:nvPr/>
          </p:nvSpPr>
          <p:spPr>
            <a:xfrm>
              <a:off x="4044080" y="5259424"/>
              <a:ext cx="244785" cy="209087"/>
            </a:xfrm>
            <a:custGeom>
              <a:avLst/>
              <a:gdLst>
                <a:gd name="connsiteX0" fmla="*/ 204068 w 244785"/>
                <a:gd name="connsiteY0" fmla="*/ 116018 h 209087"/>
                <a:gd name="connsiteX1" fmla="*/ 207128 w 244785"/>
                <a:gd name="connsiteY1" fmla="*/ 119588 h 209087"/>
                <a:gd name="connsiteX2" fmla="*/ 219877 w 244785"/>
                <a:gd name="connsiteY2" fmla="*/ 122648 h 209087"/>
                <a:gd name="connsiteX3" fmla="*/ 240276 w 244785"/>
                <a:gd name="connsiteY3" fmla="*/ 130297 h 209087"/>
                <a:gd name="connsiteX4" fmla="*/ 241806 w 244785"/>
                <a:gd name="connsiteY4" fmla="*/ 155286 h 209087"/>
                <a:gd name="connsiteX5" fmla="*/ 222427 w 244785"/>
                <a:gd name="connsiteY5" fmla="*/ 170585 h 209087"/>
                <a:gd name="connsiteX6" fmla="*/ 203048 w 244785"/>
                <a:gd name="connsiteY6" fmla="*/ 160385 h 209087"/>
                <a:gd name="connsiteX7" fmla="*/ 192339 w 244785"/>
                <a:gd name="connsiteY7" fmla="*/ 153246 h 209087"/>
                <a:gd name="connsiteX8" fmla="*/ 187749 w 244785"/>
                <a:gd name="connsiteY8" fmla="*/ 153246 h 209087"/>
                <a:gd name="connsiteX9" fmla="*/ 164801 w 244785"/>
                <a:gd name="connsiteY9" fmla="*/ 205263 h 209087"/>
                <a:gd name="connsiteX10" fmla="*/ 112784 w 244785"/>
                <a:gd name="connsiteY10" fmla="*/ 182824 h 209087"/>
                <a:gd name="connsiteX11" fmla="*/ 112784 w 244785"/>
                <a:gd name="connsiteY11" fmla="*/ 181294 h 209087"/>
                <a:gd name="connsiteX12" fmla="*/ 120433 w 244785"/>
                <a:gd name="connsiteY12" fmla="*/ 170075 h 209087"/>
                <a:gd name="connsiteX13" fmla="*/ 130633 w 244785"/>
                <a:gd name="connsiteY13" fmla="*/ 149676 h 209087"/>
                <a:gd name="connsiteX14" fmla="*/ 114314 w 244785"/>
                <a:gd name="connsiteY14" fmla="*/ 129787 h 209087"/>
                <a:gd name="connsiteX15" fmla="*/ 88305 w 244785"/>
                <a:gd name="connsiteY15" fmla="*/ 131317 h 209087"/>
                <a:gd name="connsiteX16" fmla="*/ 80656 w 244785"/>
                <a:gd name="connsiteY16" fmla="*/ 152736 h 209087"/>
                <a:gd name="connsiteX17" fmla="*/ 77596 w 244785"/>
                <a:gd name="connsiteY17" fmla="*/ 165995 h 209087"/>
                <a:gd name="connsiteX18" fmla="*/ 76576 w 244785"/>
                <a:gd name="connsiteY18" fmla="*/ 167015 h 209087"/>
                <a:gd name="connsiteX19" fmla="*/ 24559 w 244785"/>
                <a:gd name="connsiteY19" fmla="*/ 144576 h 209087"/>
                <a:gd name="connsiteX20" fmla="*/ 45978 w 244785"/>
                <a:gd name="connsiteY20" fmla="*/ 94089 h 209087"/>
                <a:gd name="connsiteX21" fmla="*/ 40878 w 244785"/>
                <a:gd name="connsiteY21" fmla="*/ 87460 h 209087"/>
                <a:gd name="connsiteX22" fmla="*/ 28129 w 244785"/>
                <a:gd name="connsiteY22" fmla="*/ 84400 h 209087"/>
                <a:gd name="connsiteX23" fmla="*/ 7730 w 244785"/>
                <a:gd name="connsiteY23" fmla="*/ 76751 h 209087"/>
                <a:gd name="connsiteX24" fmla="*/ 5690 w 244785"/>
                <a:gd name="connsiteY24" fmla="*/ 52272 h 209087"/>
                <a:gd name="connsiteX25" fmla="*/ 25069 w 244785"/>
                <a:gd name="connsiteY25" fmla="*/ 36463 h 209087"/>
                <a:gd name="connsiteX26" fmla="*/ 44448 w 244785"/>
                <a:gd name="connsiteY26" fmla="*/ 46662 h 209087"/>
                <a:gd name="connsiteX27" fmla="*/ 55157 w 244785"/>
                <a:gd name="connsiteY27" fmla="*/ 53802 h 209087"/>
                <a:gd name="connsiteX28" fmla="*/ 63317 w 244785"/>
                <a:gd name="connsiteY28" fmla="*/ 53292 h 209087"/>
                <a:gd name="connsiteX29" fmla="*/ 84735 w 244785"/>
                <a:gd name="connsiteY29" fmla="*/ 3825 h 209087"/>
                <a:gd name="connsiteX30" fmla="*/ 136242 w 244785"/>
                <a:gd name="connsiteY30" fmla="*/ 26264 h 209087"/>
                <a:gd name="connsiteX31" fmla="*/ 136242 w 244785"/>
                <a:gd name="connsiteY31" fmla="*/ 29323 h 209087"/>
                <a:gd name="connsiteX32" fmla="*/ 128593 w 244785"/>
                <a:gd name="connsiteY32" fmla="*/ 40543 h 209087"/>
                <a:gd name="connsiteX33" fmla="*/ 118393 w 244785"/>
                <a:gd name="connsiteY33" fmla="*/ 60941 h 209087"/>
                <a:gd name="connsiteX34" fmla="*/ 135222 w 244785"/>
                <a:gd name="connsiteY34" fmla="*/ 81340 h 209087"/>
                <a:gd name="connsiteX35" fmla="*/ 160721 w 244785"/>
                <a:gd name="connsiteY35" fmla="*/ 79810 h 209087"/>
                <a:gd name="connsiteX36" fmla="*/ 168370 w 244785"/>
                <a:gd name="connsiteY36" fmla="*/ 58392 h 209087"/>
                <a:gd name="connsiteX37" fmla="*/ 171430 w 244785"/>
                <a:gd name="connsiteY37" fmla="*/ 45132 h 209087"/>
                <a:gd name="connsiteX38" fmla="*/ 173980 w 244785"/>
                <a:gd name="connsiteY38" fmla="*/ 43092 h 209087"/>
                <a:gd name="connsiteX39" fmla="*/ 225487 w 244785"/>
                <a:gd name="connsiteY39" fmla="*/ 65021 h 209087"/>
                <a:gd name="connsiteX40" fmla="*/ 204068 w 244785"/>
                <a:gd name="connsiteY40" fmla="*/ 116018 h 20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44785" h="209087">
                  <a:moveTo>
                    <a:pt x="204068" y="116018"/>
                  </a:moveTo>
                  <a:cubicBezTo>
                    <a:pt x="204578" y="117038"/>
                    <a:pt x="206108" y="118568"/>
                    <a:pt x="207128" y="119588"/>
                  </a:cubicBezTo>
                  <a:cubicBezTo>
                    <a:pt x="212738" y="124688"/>
                    <a:pt x="214268" y="124178"/>
                    <a:pt x="219877" y="122648"/>
                  </a:cubicBezTo>
                  <a:cubicBezTo>
                    <a:pt x="224977" y="121628"/>
                    <a:pt x="232626" y="119588"/>
                    <a:pt x="240276" y="130297"/>
                  </a:cubicBezTo>
                  <a:cubicBezTo>
                    <a:pt x="243846" y="134887"/>
                    <a:pt x="245886" y="146106"/>
                    <a:pt x="241806" y="155286"/>
                  </a:cubicBezTo>
                  <a:cubicBezTo>
                    <a:pt x="237726" y="163955"/>
                    <a:pt x="228037" y="170585"/>
                    <a:pt x="222427" y="170585"/>
                  </a:cubicBezTo>
                  <a:cubicBezTo>
                    <a:pt x="209678" y="172115"/>
                    <a:pt x="205598" y="165485"/>
                    <a:pt x="203048" y="160385"/>
                  </a:cubicBezTo>
                  <a:cubicBezTo>
                    <a:pt x="200498" y="155796"/>
                    <a:pt x="199478" y="154266"/>
                    <a:pt x="192339" y="153246"/>
                  </a:cubicBezTo>
                  <a:cubicBezTo>
                    <a:pt x="190809" y="153246"/>
                    <a:pt x="189279" y="153246"/>
                    <a:pt x="187749" y="153246"/>
                  </a:cubicBezTo>
                  <a:lnTo>
                    <a:pt x="164801" y="205263"/>
                  </a:lnTo>
                  <a:lnTo>
                    <a:pt x="112784" y="182824"/>
                  </a:lnTo>
                  <a:cubicBezTo>
                    <a:pt x="112784" y="182314"/>
                    <a:pt x="112784" y="181804"/>
                    <a:pt x="112784" y="181294"/>
                  </a:cubicBezTo>
                  <a:cubicBezTo>
                    <a:pt x="113294" y="173135"/>
                    <a:pt x="115333" y="172625"/>
                    <a:pt x="120433" y="170075"/>
                  </a:cubicBezTo>
                  <a:cubicBezTo>
                    <a:pt x="125533" y="167015"/>
                    <a:pt x="132163" y="162935"/>
                    <a:pt x="130633" y="149676"/>
                  </a:cubicBezTo>
                  <a:cubicBezTo>
                    <a:pt x="130123" y="144066"/>
                    <a:pt x="123493" y="133867"/>
                    <a:pt x="114314" y="129787"/>
                  </a:cubicBezTo>
                  <a:cubicBezTo>
                    <a:pt x="105134" y="125708"/>
                    <a:pt x="92895" y="127747"/>
                    <a:pt x="88305" y="131317"/>
                  </a:cubicBezTo>
                  <a:cubicBezTo>
                    <a:pt x="77596" y="139477"/>
                    <a:pt x="79126" y="147126"/>
                    <a:pt x="80656" y="152736"/>
                  </a:cubicBezTo>
                  <a:cubicBezTo>
                    <a:pt x="81676" y="158346"/>
                    <a:pt x="82695" y="159875"/>
                    <a:pt x="77596" y="165995"/>
                  </a:cubicBezTo>
                  <a:cubicBezTo>
                    <a:pt x="77086" y="165995"/>
                    <a:pt x="77086" y="166505"/>
                    <a:pt x="76576" y="167015"/>
                  </a:cubicBezTo>
                  <a:lnTo>
                    <a:pt x="24559" y="144576"/>
                  </a:lnTo>
                  <a:lnTo>
                    <a:pt x="45978" y="94089"/>
                  </a:lnTo>
                  <a:cubicBezTo>
                    <a:pt x="44958" y="92050"/>
                    <a:pt x="43428" y="89500"/>
                    <a:pt x="40878" y="87460"/>
                  </a:cubicBezTo>
                  <a:cubicBezTo>
                    <a:pt x="35268" y="82360"/>
                    <a:pt x="33229" y="83380"/>
                    <a:pt x="28129" y="84400"/>
                  </a:cubicBezTo>
                  <a:cubicBezTo>
                    <a:pt x="23029" y="85420"/>
                    <a:pt x="14870" y="87460"/>
                    <a:pt x="7730" y="76751"/>
                  </a:cubicBezTo>
                  <a:cubicBezTo>
                    <a:pt x="4160" y="72161"/>
                    <a:pt x="2120" y="60941"/>
                    <a:pt x="5690" y="52272"/>
                  </a:cubicBezTo>
                  <a:cubicBezTo>
                    <a:pt x="9770" y="43092"/>
                    <a:pt x="19459" y="36973"/>
                    <a:pt x="25069" y="36463"/>
                  </a:cubicBezTo>
                  <a:cubicBezTo>
                    <a:pt x="37818" y="34933"/>
                    <a:pt x="41898" y="41563"/>
                    <a:pt x="44448" y="46662"/>
                  </a:cubicBezTo>
                  <a:cubicBezTo>
                    <a:pt x="46998" y="51252"/>
                    <a:pt x="48018" y="52782"/>
                    <a:pt x="55157" y="53802"/>
                  </a:cubicBezTo>
                  <a:cubicBezTo>
                    <a:pt x="58217" y="54312"/>
                    <a:pt x="61277" y="53802"/>
                    <a:pt x="63317" y="53292"/>
                  </a:cubicBezTo>
                  <a:lnTo>
                    <a:pt x="84735" y="3825"/>
                  </a:lnTo>
                  <a:lnTo>
                    <a:pt x="136242" y="26264"/>
                  </a:lnTo>
                  <a:cubicBezTo>
                    <a:pt x="136242" y="27283"/>
                    <a:pt x="136242" y="28303"/>
                    <a:pt x="136242" y="29323"/>
                  </a:cubicBezTo>
                  <a:cubicBezTo>
                    <a:pt x="135222" y="37483"/>
                    <a:pt x="133692" y="37993"/>
                    <a:pt x="128593" y="40543"/>
                  </a:cubicBezTo>
                  <a:cubicBezTo>
                    <a:pt x="123493" y="43602"/>
                    <a:pt x="116863" y="47682"/>
                    <a:pt x="118393" y="60941"/>
                  </a:cubicBezTo>
                  <a:cubicBezTo>
                    <a:pt x="118903" y="66551"/>
                    <a:pt x="126043" y="77261"/>
                    <a:pt x="135222" y="81340"/>
                  </a:cubicBezTo>
                  <a:cubicBezTo>
                    <a:pt x="144402" y="85420"/>
                    <a:pt x="156131" y="82870"/>
                    <a:pt x="160721" y="79810"/>
                  </a:cubicBezTo>
                  <a:cubicBezTo>
                    <a:pt x="171430" y="71651"/>
                    <a:pt x="169900" y="64001"/>
                    <a:pt x="168370" y="58392"/>
                  </a:cubicBezTo>
                  <a:cubicBezTo>
                    <a:pt x="167350" y="52782"/>
                    <a:pt x="166330" y="51252"/>
                    <a:pt x="171430" y="45132"/>
                  </a:cubicBezTo>
                  <a:cubicBezTo>
                    <a:pt x="171940" y="44622"/>
                    <a:pt x="172960" y="43602"/>
                    <a:pt x="173980" y="43092"/>
                  </a:cubicBezTo>
                  <a:lnTo>
                    <a:pt x="225487" y="65021"/>
                  </a:lnTo>
                  <a:lnTo>
                    <a:pt x="204068" y="116018"/>
                  </a:lnTo>
                  <a:close/>
                </a:path>
              </a:pathLst>
            </a:custGeom>
            <a:solidFill>
              <a:srgbClr val="FCAC33"/>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57DB8AFA-F35F-411C-A27A-3858A59106EB}"/>
                </a:ext>
              </a:extLst>
            </p:cNvPr>
            <p:cNvSpPr/>
            <p:nvPr/>
          </p:nvSpPr>
          <p:spPr>
            <a:xfrm>
              <a:off x="4044590" y="5280843"/>
              <a:ext cx="178489" cy="183589"/>
            </a:xfrm>
            <a:custGeom>
              <a:avLst/>
              <a:gdLst>
                <a:gd name="connsiteX0" fmla="*/ 177550 w 178489"/>
                <a:gd name="connsiteY0" fmla="*/ 154776 h 183589"/>
                <a:gd name="connsiteX1" fmla="*/ 164801 w 178489"/>
                <a:gd name="connsiteY1" fmla="*/ 184354 h 183589"/>
                <a:gd name="connsiteX2" fmla="*/ 112784 w 178489"/>
                <a:gd name="connsiteY2" fmla="*/ 161915 h 183589"/>
                <a:gd name="connsiteX3" fmla="*/ 112784 w 178489"/>
                <a:gd name="connsiteY3" fmla="*/ 160385 h 183589"/>
                <a:gd name="connsiteX4" fmla="*/ 120433 w 178489"/>
                <a:gd name="connsiteY4" fmla="*/ 149166 h 183589"/>
                <a:gd name="connsiteX5" fmla="*/ 130633 w 178489"/>
                <a:gd name="connsiteY5" fmla="*/ 128767 h 183589"/>
                <a:gd name="connsiteX6" fmla="*/ 114314 w 178489"/>
                <a:gd name="connsiteY6" fmla="*/ 108879 h 183589"/>
                <a:gd name="connsiteX7" fmla="*/ 88305 w 178489"/>
                <a:gd name="connsiteY7" fmla="*/ 110408 h 183589"/>
                <a:gd name="connsiteX8" fmla="*/ 80656 w 178489"/>
                <a:gd name="connsiteY8" fmla="*/ 131827 h 183589"/>
                <a:gd name="connsiteX9" fmla="*/ 77596 w 178489"/>
                <a:gd name="connsiteY9" fmla="*/ 145086 h 183589"/>
                <a:gd name="connsiteX10" fmla="*/ 76576 w 178489"/>
                <a:gd name="connsiteY10" fmla="*/ 146106 h 183589"/>
                <a:gd name="connsiteX11" fmla="*/ 24559 w 178489"/>
                <a:gd name="connsiteY11" fmla="*/ 123668 h 183589"/>
                <a:gd name="connsiteX12" fmla="*/ 45978 w 178489"/>
                <a:gd name="connsiteY12" fmla="*/ 73181 h 183589"/>
                <a:gd name="connsiteX13" fmla="*/ 40878 w 178489"/>
                <a:gd name="connsiteY13" fmla="*/ 66551 h 183589"/>
                <a:gd name="connsiteX14" fmla="*/ 28129 w 178489"/>
                <a:gd name="connsiteY14" fmla="*/ 63491 h 183589"/>
                <a:gd name="connsiteX15" fmla="*/ 7730 w 178489"/>
                <a:gd name="connsiteY15" fmla="*/ 55842 h 183589"/>
                <a:gd name="connsiteX16" fmla="*/ 5690 w 178489"/>
                <a:gd name="connsiteY16" fmla="*/ 31363 h 183589"/>
                <a:gd name="connsiteX17" fmla="*/ 25069 w 178489"/>
                <a:gd name="connsiteY17" fmla="*/ 15554 h 183589"/>
                <a:gd name="connsiteX18" fmla="*/ 44448 w 178489"/>
                <a:gd name="connsiteY18" fmla="*/ 25753 h 183589"/>
                <a:gd name="connsiteX19" fmla="*/ 55157 w 178489"/>
                <a:gd name="connsiteY19" fmla="*/ 32893 h 183589"/>
                <a:gd name="connsiteX20" fmla="*/ 63317 w 178489"/>
                <a:gd name="connsiteY20" fmla="*/ 32383 h 183589"/>
                <a:gd name="connsiteX21" fmla="*/ 75556 w 178489"/>
                <a:gd name="connsiteY21" fmla="*/ 3825 h 183589"/>
                <a:gd name="connsiteX22" fmla="*/ 177550 w 178489"/>
                <a:gd name="connsiteY22" fmla="*/ 154776 h 183589"/>
                <a:gd name="connsiteX23" fmla="*/ 177550 w 178489"/>
                <a:gd name="connsiteY23" fmla="*/ 154776 h 18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8489" h="183589">
                  <a:moveTo>
                    <a:pt x="177550" y="154776"/>
                  </a:moveTo>
                  <a:lnTo>
                    <a:pt x="164801" y="184354"/>
                  </a:lnTo>
                  <a:lnTo>
                    <a:pt x="112784" y="161915"/>
                  </a:lnTo>
                  <a:cubicBezTo>
                    <a:pt x="112784" y="161405"/>
                    <a:pt x="112784" y="160895"/>
                    <a:pt x="112784" y="160385"/>
                  </a:cubicBezTo>
                  <a:cubicBezTo>
                    <a:pt x="113294" y="152226"/>
                    <a:pt x="115333" y="151716"/>
                    <a:pt x="120433" y="149166"/>
                  </a:cubicBezTo>
                  <a:cubicBezTo>
                    <a:pt x="125533" y="146106"/>
                    <a:pt x="132163" y="142027"/>
                    <a:pt x="130633" y="128767"/>
                  </a:cubicBezTo>
                  <a:cubicBezTo>
                    <a:pt x="130123" y="123158"/>
                    <a:pt x="123493" y="112958"/>
                    <a:pt x="114314" y="108879"/>
                  </a:cubicBezTo>
                  <a:cubicBezTo>
                    <a:pt x="105134" y="104799"/>
                    <a:pt x="92895" y="106839"/>
                    <a:pt x="88305" y="110408"/>
                  </a:cubicBezTo>
                  <a:cubicBezTo>
                    <a:pt x="77596" y="118568"/>
                    <a:pt x="79126" y="126217"/>
                    <a:pt x="80656" y="131827"/>
                  </a:cubicBezTo>
                  <a:cubicBezTo>
                    <a:pt x="81675" y="137437"/>
                    <a:pt x="82695" y="138967"/>
                    <a:pt x="77596" y="145086"/>
                  </a:cubicBezTo>
                  <a:cubicBezTo>
                    <a:pt x="77086" y="145086"/>
                    <a:pt x="77086" y="145596"/>
                    <a:pt x="76576" y="146106"/>
                  </a:cubicBezTo>
                  <a:lnTo>
                    <a:pt x="24559" y="123668"/>
                  </a:lnTo>
                  <a:lnTo>
                    <a:pt x="45978" y="73181"/>
                  </a:lnTo>
                  <a:cubicBezTo>
                    <a:pt x="44958" y="71141"/>
                    <a:pt x="43428" y="68591"/>
                    <a:pt x="40878" y="66551"/>
                  </a:cubicBezTo>
                  <a:cubicBezTo>
                    <a:pt x="35268" y="61451"/>
                    <a:pt x="33228" y="62471"/>
                    <a:pt x="28129" y="63491"/>
                  </a:cubicBezTo>
                  <a:cubicBezTo>
                    <a:pt x="23029" y="64511"/>
                    <a:pt x="14870" y="66551"/>
                    <a:pt x="7730" y="55842"/>
                  </a:cubicBezTo>
                  <a:cubicBezTo>
                    <a:pt x="4160" y="51252"/>
                    <a:pt x="2120" y="40033"/>
                    <a:pt x="5690" y="31363"/>
                  </a:cubicBezTo>
                  <a:cubicBezTo>
                    <a:pt x="9770" y="22184"/>
                    <a:pt x="19459" y="16064"/>
                    <a:pt x="25069" y="15554"/>
                  </a:cubicBezTo>
                  <a:cubicBezTo>
                    <a:pt x="37818" y="14024"/>
                    <a:pt x="41898" y="20654"/>
                    <a:pt x="44448" y="25753"/>
                  </a:cubicBezTo>
                  <a:cubicBezTo>
                    <a:pt x="46998" y="30343"/>
                    <a:pt x="48018" y="31873"/>
                    <a:pt x="55157" y="32893"/>
                  </a:cubicBezTo>
                  <a:cubicBezTo>
                    <a:pt x="58217" y="33403"/>
                    <a:pt x="61277" y="32893"/>
                    <a:pt x="63317" y="32383"/>
                  </a:cubicBezTo>
                  <a:lnTo>
                    <a:pt x="75556" y="3825"/>
                  </a:lnTo>
                  <a:cubicBezTo>
                    <a:pt x="105644" y="47172"/>
                    <a:pt x="146952" y="108879"/>
                    <a:pt x="177550" y="154776"/>
                  </a:cubicBezTo>
                  <a:lnTo>
                    <a:pt x="177550" y="154776"/>
                  </a:lnTo>
                  <a:close/>
                </a:path>
              </a:pathLst>
            </a:custGeom>
            <a:solidFill>
              <a:srgbClr val="F7A036"/>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3C8EED35-73E2-4B8C-80CA-38D3854EE799}"/>
                </a:ext>
              </a:extLst>
            </p:cNvPr>
            <p:cNvSpPr/>
            <p:nvPr/>
          </p:nvSpPr>
          <p:spPr>
            <a:xfrm>
              <a:off x="4227191" y="5122752"/>
              <a:ext cx="219287" cy="219287"/>
            </a:xfrm>
            <a:custGeom>
              <a:avLst/>
              <a:gdLst>
                <a:gd name="connsiteX0" fmla="*/ 127540 w 219286"/>
                <a:gd name="connsiteY0" fmla="*/ 218012 h 219286"/>
                <a:gd name="connsiteX1" fmla="*/ 82153 w 219286"/>
                <a:gd name="connsiteY1" fmla="*/ 183844 h 219286"/>
                <a:gd name="connsiteX2" fmla="*/ 82663 w 219286"/>
                <a:gd name="connsiteY2" fmla="*/ 182824 h 219286"/>
                <a:gd name="connsiteX3" fmla="*/ 92862 w 219286"/>
                <a:gd name="connsiteY3" fmla="*/ 173645 h 219286"/>
                <a:gd name="connsiteX4" fmla="*/ 107651 w 219286"/>
                <a:gd name="connsiteY4" fmla="*/ 156306 h 219286"/>
                <a:gd name="connsiteX5" fmla="*/ 96432 w 219286"/>
                <a:gd name="connsiteY5" fmla="*/ 132847 h 219286"/>
                <a:gd name="connsiteX6" fmla="*/ 70934 w 219286"/>
                <a:gd name="connsiteY6" fmla="*/ 128257 h 219286"/>
                <a:gd name="connsiteX7" fmla="*/ 58184 w 219286"/>
                <a:gd name="connsiteY7" fmla="*/ 147636 h 219286"/>
                <a:gd name="connsiteX8" fmla="*/ 52065 w 219286"/>
                <a:gd name="connsiteY8" fmla="*/ 159875 h 219286"/>
                <a:gd name="connsiteX9" fmla="*/ 51045 w 219286"/>
                <a:gd name="connsiteY9" fmla="*/ 160385 h 219286"/>
                <a:gd name="connsiteX10" fmla="*/ 5658 w 219286"/>
                <a:gd name="connsiteY10" fmla="*/ 126217 h 219286"/>
                <a:gd name="connsiteX11" fmla="*/ 38806 w 219286"/>
                <a:gd name="connsiteY11" fmla="*/ 82360 h 219286"/>
                <a:gd name="connsiteX12" fmla="*/ 35236 w 219286"/>
                <a:gd name="connsiteY12" fmla="*/ 74710 h 219286"/>
                <a:gd name="connsiteX13" fmla="*/ 23506 w 219286"/>
                <a:gd name="connsiteY13" fmla="*/ 68591 h 219286"/>
                <a:gd name="connsiteX14" fmla="*/ 5148 w 219286"/>
                <a:gd name="connsiteY14" fmla="*/ 56862 h 219286"/>
                <a:gd name="connsiteX15" fmla="*/ 9227 w 219286"/>
                <a:gd name="connsiteY15" fmla="*/ 32383 h 219286"/>
                <a:gd name="connsiteX16" fmla="*/ 31666 w 219286"/>
                <a:gd name="connsiteY16" fmla="*/ 21674 h 219286"/>
                <a:gd name="connsiteX17" fmla="*/ 47985 w 219286"/>
                <a:gd name="connsiteY17" fmla="*/ 35953 h 219286"/>
                <a:gd name="connsiteX18" fmla="*/ 56655 w 219286"/>
                <a:gd name="connsiteY18" fmla="*/ 45642 h 219286"/>
                <a:gd name="connsiteX19" fmla="*/ 64814 w 219286"/>
                <a:gd name="connsiteY19" fmla="*/ 46662 h 219286"/>
                <a:gd name="connsiteX20" fmla="*/ 97452 w 219286"/>
                <a:gd name="connsiteY20" fmla="*/ 3825 h 219286"/>
                <a:gd name="connsiteX21" fmla="*/ 141819 w 219286"/>
                <a:gd name="connsiteY21" fmla="*/ 37483 h 219286"/>
                <a:gd name="connsiteX22" fmla="*/ 141309 w 219286"/>
                <a:gd name="connsiteY22" fmla="*/ 40543 h 219286"/>
                <a:gd name="connsiteX23" fmla="*/ 131110 w 219286"/>
                <a:gd name="connsiteY23" fmla="*/ 49722 h 219286"/>
                <a:gd name="connsiteX24" fmla="*/ 115811 w 219286"/>
                <a:gd name="connsiteY24" fmla="*/ 67061 h 219286"/>
                <a:gd name="connsiteX25" fmla="*/ 127540 w 219286"/>
                <a:gd name="connsiteY25" fmla="*/ 90520 h 219286"/>
                <a:gd name="connsiteX26" fmla="*/ 153039 w 219286"/>
                <a:gd name="connsiteY26" fmla="*/ 95109 h 219286"/>
                <a:gd name="connsiteX27" fmla="*/ 165278 w 219286"/>
                <a:gd name="connsiteY27" fmla="*/ 75731 h 219286"/>
                <a:gd name="connsiteX28" fmla="*/ 171398 w 219286"/>
                <a:gd name="connsiteY28" fmla="*/ 63491 h 219286"/>
                <a:gd name="connsiteX29" fmla="*/ 174457 w 219286"/>
                <a:gd name="connsiteY29" fmla="*/ 61961 h 219286"/>
                <a:gd name="connsiteX30" fmla="*/ 218825 w 219286"/>
                <a:gd name="connsiteY30" fmla="*/ 95619 h 219286"/>
                <a:gd name="connsiteX31" fmla="*/ 127540 w 219286"/>
                <a:gd name="connsiteY31" fmla="*/ 218012 h 219286"/>
                <a:gd name="connsiteX32" fmla="*/ 127540 w 219286"/>
                <a:gd name="connsiteY32" fmla="*/ 218012 h 21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9286" h="219286">
                  <a:moveTo>
                    <a:pt x="127540" y="218012"/>
                  </a:moveTo>
                  <a:lnTo>
                    <a:pt x="82153" y="183844"/>
                  </a:lnTo>
                  <a:cubicBezTo>
                    <a:pt x="82153" y="183844"/>
                    <a:pt x="82153" y="183334"/>
                    <a:pt x="82663" y="182824"/>
                  </a:cubicBezTo>
                  <a:cubicBezTo>
                    <a:pt x="85213" y="175175"/>
                    <a:pt x="87253" y="175175"/>
                    <a:pt x="92862" y="173645"/>
                  </a:cubicBezTo>
                  <a:cubicBezTo>
                    <a:pt x="97962" y="172115"/>
                    <a:pt x="106121" y="169565"/>
                    <a:pt x="107651" y="156306"/>
                  </a:cubicBezTo>
                  <a:cubicBezTo>
                    <a:pt x="108161" y="150696"/>
                    <a:pt x="104592" y="138967"/>
                    <a:pt x="96432" y="132847"/>
                  </a:cubicBezTo>
                  <a:cubicBezTo>
                    <a:pt x="88273" y="126727"/>
                    <a:pt x="76033" y="126217"/>
                    <a:pt x="70934" y="128257"/>
                  </a:cubicBezTo>
                  <a:cubicBezTo>
                    <a:pt x="58694" y="133357"/>
                    <a:pt x="58184" y="142027"/>
                    <a:pt x="58184" y="147636"/>
                  </a:cubicBezTo>
                  <a:cubicBezTo>
                    <a:pt x="58184" y="153246"/>
                    <a:pt x="58184" y="155286"/>
                    <a:pt x="52065" y="159875"/>
                  </a:cubicBezTo>
                  <a:cubicBezTo>
                    <a:pt x="51555" y="159875"/>
                    <a:pt x="51045" y="160385"/>
                    <a:pt x="51045" y="160385"/>
                  </a:cubicBezTo>
                  <a:lnTo>
                    <a:pt x="5658" y="126217"/>
                  </a:lnTo>
                  <a:lnTo>
                    <a:pt x="38806" y="82360"/>
                  </a:lnTo>
                  <a:cubicBezTo>
                    <a:pt x="38296" y="79810"/>
                    <a:pt x="37276" y="77260"/>
                    <a:pt x="35236" y="74710"/>
                  </a:cubicBezTo>
                  <a:cubicBezTo>
                    <a:pt x="30646" y="68591"/>
                    <a:pt x="29116" y="68591"/>
                    <a:pt x="23506" y="68591"/>
                  </a:cubicBezTo>
                  <a:cubicBezTo>
                    <a:pt x="18407" y="68591"/>
                    <a:pt x="10247" y="68591"/>
                    <a:pt x="5148" y="56862"/>
                  </a:cubicBezTo>
                  <a:cubicBezTo>
                    <a:pt x="2598" y="51762"/>
                    <a:pt x="3618" y="40033"/>
                    <a:pt x="9227" y="32383"/>
                  </a:cubicBezTo>
                  <a:cubicBezTo>
                    <a:pt x="14837" y="24734"/>
                    <a:pt x="26056" y="20654"/>
                    <a:pt x="31666" y="21674"/>
                  </a:cubicBezTo>
                  <a:cubicBezTo>
                    <a:pt x="44415" y="23204"/>
                    <a:pt x="46965" y="30853"/>
                    <a:pt x="47985" y="35953"/>
                  </a:cubicBezTo>
                  <a:cubicBezTo>
                    <a:pt x="49515" y="41052"/>
                    <a:pt x="49515" y="42582"/>
                    <a:pt x="56655" y="45642"/>
                  </a:cubicBezTo>
                  <a:cubicBezTo>
                    <a:pt x="59714" y="46662"/>
                    <a:pt x="62264" y="46662"/>
                    <a:pt x="64814" y="46662"/>
                  </a:cubicBezTo>
                  <a:lnTo>
                    <a:pt x="97452" y="3825"/>
                  </a:lnTo>
                  <a:lnTo>
                    <a:pt x="141819" y="37483"/>
                  </a:lnTo>
                  <a:cubicBezTo>
                    <a:pt x="141819" y="38503"/>
                    <a:pt x="141819" y="39523"/>
                    <a:pt x="141309" y="40543"/>
                  </a:cubicBezTo>
                  <a:cubicBezTo>
                    <a:pt x="138759" y="48192"/>
                    <a:pt x="136720" y="48192"/>
                    <a:pt x="131110" y="49722"/>
                  </a:cubicBezTo>
                  <a:cubicBezTo>
                    <a:pt x="126010" y="51252"/>
                    <a:pt x="117851" y="53802"/>
                    <a:pt x="115811" y="67061"/>
                  </a:cubicBezTo>
                  <a:cubicBezTo>
                    <a:pt x="115301" y="72671"/>
                    <a:pt x="119381" y="84400"/>
                    <a:pt x="127540" y="90520"/>
                  </a:cubicBezTo>
                  <a:cubicBezTo>
                    <a:pt x="135700" y="96639"/>
                    <a:pt x="147429" y="97149"/>
                    <a:pt x="153039" y="95109"/>
                  </a:cubicBezTo>
                  <a:cubicBezTo>
                    <a:pt x="165278" y="90010"/>
                    <a:pt x="165278" y="81340"/>
                    <a:pt x="165278" y="75731"/>
                  </a:cubicBezTo>
                  <a:cubicBezTo>
                    <a:pt x="165278" y="70121"/>
                    <a:pt x="165278" y="68081"/>
                    <a:pt x="171398" y="63491"/>
                  </a:cubicBezTo>
                  <a:cubicBezTo>
                    <a:pt x="172417" y="62981"/>
                    <a:pt x="173437" y="62471"/>
                    <a:pt x="174457" y="61961"/>
                  </a:cubicBezTo>
                  <a:lnTo>
                    <a:pt x="218825" y="95619"/>
                  </a:lnTo>
                  <a:cubicBezTo>
                    <a:pt x="159668" y="176194"/>
                    <a:pt x="189247" y="136417"/>
                    <a:pt x="127540" y="218012"/>
                  </a:cubicBezTo>
                  <a:lnTo>
                    <a:pt x="127540" y="218012"/>
                  </a:lnTo>
                  <a:close/>
                </a:path>
              </a:pathLst>
            </a:custGeom>
            <a:solidFill>
              <a:srgbClr val="50535A"/>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C06D5701-0D3D-447F-918F-316E930CBA87}"/>
                </a:ext>
              </a:extLst>
            </p:cNvPr>
            <p:cNvSpPr/>
            <p:nvPr/>
          </p:nvSpPr>
          <p:spPr>
            <a:xfrm>
              <a:off x="4303480" y="5122242"/>
              <a:ext cx="142791" cy="198888"/>
            </a:xfrm>
            <a:custGeom>
              <a:avLst/>
              <a:gdLst>
                <a:gd name="connsiteX0" fmla="*/ 3825 w 142791"/>
                <a:gd name="connsiteY0" fmla="*/ 27793 h 198888"/>
                <a:gd name="connsiteX1" fmla="*/ 22184 w 142791"/>
                <a:gd name="connsiteY1" fmla="*/ 3825 h 198888"/>
                <a:gd name="connsiteX2" fmla="*/ 66551 w 142791"/>
                <a:gd name="connsiteY2" fmla="*/ 37483 h 198888"/>
                <a:gd name="connsiteX3" fmla="*/ 66041 w 142791"/>
                <a:gd name="connsiteY3" fmla="*/ 40543 h 198888"/>
                <a:gd name="connsiteX4" fmla="*/ 55842 w 142791"/>
                <a:gd name="connsiteY4" fmla="*/ 49722 h 198888"/>
                <a:gd name="connsiteX5" fmla="*/ 40543 w 142791"/>
                <a:gd name="connsiteY5" fmla="*/ 67061 h 198888"/>
                <a:gd name="connsiteX6" fmla="*/ 52272 w 142791"/>
                <a:gd name="connsiteY6" fmla="*/ 90520 h 198888"/>
                <a:gd name="connsiteX7" fmla="*/ 77770 w 142791"/>
                <a:gd name="connsiteY7" fmla="*/ 95109 h 198888"/>
                <a:gd name="connsiteX8" fmla="*/ 90010 w 142791"/>
                <a:gd name="connsiteY8" fmla="*/ 75731 h 198888"/>
                <a:gd name="connsiteX9" fmla="*/ 96129 w 142791"/>
                <a:gd name="connsiteY9" fmla="*/ 63491 h 198888"/>
                <a:gd name="connsiteX10" fmla="*/ 99189 w 142791"/>
                <a:gd name="connsiteY10" fmla="*/ 61961 h 198888"/>
                <a:gd name="connsiteX11" fmla="*/ 143557 w 142791"/>
                <a:gd name="connsiteY11" fmla="*/ 95619 h 198888"/>
                <a:gd name="connsiteX12" fmla="*/ 66551 w 142791"/>
                <a:gd name="connsiteY12" fmla="*/ 197613 h 198888"/>
                <a:gd name="connsiteX13" fmla="*/ 3825 w 142791"/>
                <a:gd name="connsiteY13" fmla="*/ 27793 h 19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791" h="198888">
                  <a:moveTo>
                    <a:pt x="3825" y="27793"/>
                  </a:moveTo>
                  <a:lnTo>
                    <a:pt x="22184" y="3825"/>
                  </a:lnTo>
                  <a:lnTo>
                    <a:pt x="66551" y="37483"/>
                  </a:lnTo>
                  <a:cubicBezTo>
                    <a:pt x="66551" y="38503"/>
                    <a:pt x="66551" y="39523"/>
                    <a:pt x="66041" y="40543"/>
                  </a:cubicBezTo>
                  <a:cubicBezTo>
                    <a:pt x="63491" y="48192"/>
                    <a:pt x="61451" y="48192"/>
                    <a:pt x="55842" y="49722"/>
                  </a:cubicBezTo>
                  <a:cubicBezTo>
                    <a:pt x="50742" y="51252"/>
                    <a:pt x="42582" y="53802"/>
                    <a:pt x="40543" y="67061"/>
                  </a:cubicBezTo>
                  <a:cubicBezTo>
                    <a:pt x="40033" y="72671"/>
                    <a:pt x="44112" y="84400"/>
                    <a:pt x="52272" y="90520"/>
                  </a:cubicBezTo>
                  <a:cubicBezTo>
                    <a:pt x="60431" y="96639"/>
                    <a:pt x="72161" y="97149"/>
                    <a:pt x="77770" y="95109"/>
                  </a:cubicBezTo>
                  <a:cubicBezTo>
                    <a:pt x="90010" y="90010"/>
                    <a:pt x="90010" y="81340"/>
                    <a:pt x="90010" y="75731"/>
                  </a:cubicBezTo>
                  <a:cubicBezTo>
                    <a:pt x="90010" y="70121"/>
                    <a:pt x="90010" y="68081"/>
                    <a:pt x="96129" y="63491"/>
                  </a:cubicBezTo>
                  <a:cubicBezTo>
                    <a:pt x="97149" y="62981"/>
                    <a:pt x="98169" y="62471"/>
                    <a:pt x="99189" y="61961"/>
                  </a:cubicBezTo>
                  <a:lnTo>
                    <a:pt x="143557" y="95619"/>
                  </a:lnTo>
                  <a:lnTo>
                    <a:pt x="66551" y="197613"/>
                  </a:lnTo>
                  <a:lnTo>
                    <a:pt x="3825" y="27793"/>
                  </a:lnTo>
                  <a:close/>
                </a:path>
              </a:pathLst>
            </a:custGeom>
            <a:solidFill>
              <a:srgbClr val="414449"/>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6432226B-BA90-4A03-A32D-A9C0525FA6DA}"/>
                </a:ext>
              </a:extLst>
            </p:cNvPr>
            <p:cNvSpPr/>
            <p:nvPr/>
          </p:nvSpPr>
          <p:spPr>
            <a:xfrm>
              <a:off x="2554794" y="4032437"/>
              <a:ext cx="362078" cy="260084"/>
            </a:xfrm>
            <a:custGeom>
              <a:avLst/>
              <a:gdLst>
                <a:gd name="connsiteX0" fmla="*/ 61961 w 362078"/>
                <a:gd name="connsiteY0" fmla="*/ 3825 h 260084"/>
                <a:gd name="connsiteX1" fmla="*/ 280228 w 362078"/>
                <a:gd name="connsiteY1" fmla="*/ 3825 h 260084"/>
                <a:gd name="connsiteX2" fmla="*/ 337855 w 362078"/>
                <a:gd name="connsiteY2" fmla="*/ 61451 h 260084"/>
                <a:gd name="connsiteX3" fmla="*/ 337855 w 362078"/>
                <a:gd name="connsiteY3" fmla="*/ 160895 h 260084"/>
                <a:gd name="connsiteX4" fmla="*/ 297567 w 362078"/>
                <a:gd name="connsiteY4" fmla="*/ 215972 h 260084"/>
                <a:gd name="connsiteX5" fmla="*/ 360803 w 362078"/>
                <a:gd name="connsiteY5" fmla="*/ 246570 h 260084"/>
                <a:gd name="connsiteX6" fmla="*/ 324596 w 362078"/>
                <a:gd name="connsiteY6" fmla="*/ 257790 h 260084"/>
                <a:gd name="connsiteX7" fmla="*/ 249630 w 362078"/>
                <a:gd name="connsiteY7" fmla="*/ 219032 h 260084"/>
                <a:gd name="connsiteX8" fmla="*/ 61961 w 362078"/>
                <a:gd name="connsiteY8" fmla="*/ 219032 h 260084"/>
                <a:gd name="connsiteX9" fmla="*/ 3825 w 362078"/>
                <a:gd name="connsiteY9" fmla="*/ 161405 h 260084"/>
                <a:gd name="connsiteX10" fmla="*/ 3825 w 362078"/>
                <a:gd name="connsiteY10" fmla="*/ 61451 h 260084"/>
                <a:gd name="connsiteX11" fmla="*/ 61961 w 362078"/>
                <a:gd name="connsiteY11" fmla="*/ 3825 h 260084"/>
                <a:gd name="connsiteX12" fmla="*/ 61961 w 362078"/>
                <a:gd name="connsiteY12" fmla="*/ 3825 h 26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078" h="260084">
                  <a:moveTo>
                    <a:pt x="61961" y="3825"/>
                  </a:moveTo>
                  <a:lnTo>
                    <a:pt x="280228" y="3825"/>
                  </a:lnTo>
                  <a:cubicBezTo>
                    <a:pt x="311846" y="3825"/>
                    <a:pt x="337855" y="29833"/>
                    <a:pt x="337855" y="61451"/>
                  </a:cubicBezTo>
                  <a:lnTo>
                    <a:pt x="337855" y="160895"/>
                  </a:lnTo>
                  <a:cubicBezTo>
                    <a:pt x="337855" y="186394"/>
                    <a:pt x="321026" y="208323"/>
                    <a:pt x="297567" y="215972"/>
                  </a:cubicBezTo>
                  <a:cubicBezTo>
                    <a:pt x="312866" y="234841"/>
                    <a:pt x="335815" y="246570"/>
                    <a:pt x="360803" y="246570"/>
                  </a:cubicBezTo>
                  <a:cubicBezTo>
                    <a:pt x="350094" y="253200"/>
                    <a:pt x="337345" y="256770"/>
                    <a:pt x="324596" y="257790"/>
                  </a:cubicBezTo>
                  <a:cubicBezTo>
                    <a:pt x="293997" y="259319"/>
                    <a:pt x="265949" y="244020"/>
                    <a:pt x="249630" y="219032"/>
                  </a:cubicBezTo>
                  <a:lnTo>
                    <a:pt x="61961" y="219032"/>
                  </a:lnTo>
                  <a:cubicBezTo>
                    <a:pt x="30343" y="219032"/>
                    <a:pt x="3825" y="193023"/>
                    <a:pt x="3825" y="161405"/>
                  </a:cubicBezTo>
                  <a:lnTo>
                    <a:pt x="3825" y="61451"/>
                  </a:lnTo>
                  <a:cubicBezTo>
                    <a:pt x="3825" y="29833"/>
                    <a:pt x="29833" y="3825"/>
                    <a:pt x="61961" y="3825"/>
                  </a:cubicBezTo>
                  <a:lnTo>
                    <a:pt x="61961" y="3825"/>
                  </a:lnTo>
                  <a:close/>
                </a:path>
              </a:pathLst>
            </a:custGeom>
            <a:solidFill>
              <a:srgbClr val="95C9E5"/>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5075B076-120D-455E-B0B7-F65D2F8C30CA}"/>
                </a:ext>
              </a:extLst>
            </p:cNvPr>
            <p:cNvSpPr/>
            <p:nvPr/>
          </p:nvSpPr>
          <p:spPr>
            <a:xfrm>
              <a:off x="2604771" y="4077825"/>
              <a:ext cx="239686" cy="132592"/>
            </a:xfrm>
            <a:custGeom>
              <a:avLst/>
              <a:gdLst>
                <a:gd name="connsiteX0" fmla="*/ 3825 w 239685"/>
                <a:gd name="connsiteY0" fmla="*/ 3825 h 132592"/>
                <a:gd name="connsiteX1" fmla="*/ 238411 w 239685"/>
                <a:gd name="connsiteY1" fmla="*/ 3825 h 132592"/>
                <a:gd name="connsiteX2" fmla="*/ 238411 w 239685"/>
                <a:gd name="connsiteY2" fmla="*/ 13514 h 132592"/>
                <a:gd name="connsiteX3" fmla="*/ 3825 w 239685"/>
                <a:gd name="connsiteY3" fmla="*/ 13514 h 132592"/>
                <a:gd name="connsiteX4" fmla="*/ 3825 w 239685"/>
                <a:gd name="connsiteY4" fmla="*/ 3825 h 132592"/>
                <a:gd name="connsiteX5" fmla="*/ 3825 w 239685"/>
                <a:gd name="connsiteY5" fmla="*/ 118568 h 132592"/>
                <a:gd name="connsiteX6" fmla="*/ 238411 w 239685"/>
                <a:gd name="connsiteY6" fmla="*/ 118568 h 132592"/>
                <a:gd name="connsiteX7" fmla="*/ 238411 w 239685"/>
                <a:gd name="connsiteY7" fmla="*/ 128767 h 132592"/>
                <a:gd name="connsiteX8" fmla="*/ 3825 w 239685"/>
                <a:gd name="connsiteY8" fmla="*/ 128767 h 132592"/>
                <a:gd name="connsiteX9" fmla="*/ 3825 w 239685"/>
                <a:gd name="connsiteY9" fmla="*/ 118568 h 132592"/>
                <a:gd name="connsiteX10" fmla="*/ 3825 w 239685"/>
                <a:gd name="connsiteY10" fmla="*/ 80320 h 132592"/>
                <a:gd name="connsiteX11" fmla="*/ 238411 w 239685"/>
                <a:gd name="connsiteY11" fmla="*/ 80320 h 132592"/>
                <a:gd name="connsiteX12" fmla="*/ 238411 w 239685"/>
                <a:gd name="connsiteY12" fmla="*/ 90010 h 132592"/>
                <a:gd name="connsiteX13" fmla="*/ 3825 w 239685"/>
                <a:gd name="connsiteY13" fmla="*/ 90010 h 132592"/>
                <a:gd name="connsiteX14" fmla="*/ 3825 w 239685"/>
                <a:gd name="connsiteY14" fmla="*/ 80320 h 132592"/>
                <a:gd name="connsiteX15" fmla="*/ 3825 w 239685"/>
                <a:gd name="connsiteY15" fmla="*/ 42072 h 132592"/>
                <a:gd name="connsiteX16" fmla="*/ 238411 w 239685"/>
                <a:gd name="connsiteY16" fmla="*/ 42072 h 132592"/>
                <a:gd name="connsiteX17" fmla="*/ 238411 w 239685"/>
                <a:gd name="connsiteY17" fmla="*/ 52272 h 132592"/>
                <a:gd name="connsiteX18" fmla="*/ 3825 w 239685"/>
                <a:gd name="connsiteY18" fmla="*/ 52272 h 132592"/>
                <a:gd name="connsiteX19" fmla="*/ 3825 w 239685"/>
                <a:gd name="connsiteY19" fmla="*/ 42072 h 13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9685" h="132592">
                  <a:moveTo>
                    <a:pt x="3825" y="3825"/>
                  </a:moveTo>
                  <a:lnTo>
                    <a:pt x="238411" y="3825"/>
                  </a:lnTo>
                  <a:lnTo>
                    <a:pt x="238411" y="13514"/>
                  </a:lnTo>
                  <a:lnTo>
                    <a:pt x="3825" y="13514"/>
                  </a:lnTo>
                  <a:lnTo>
                    <a:pt x="3825" y="3825"/>
                  </a:lnTo>
                  <a:close/>
                  <a:moveTo>
                    <a:pt x="3825" y="118568"/>
                  </a:moveTo>
                  <a:lnTo>
                    <a:pt x="238411" y="118568"/>
                  </a:lnTo>
                  <a:lnTo>
                    <a:pt x="238411" y="128767"/>
                  </a:lnTo>
                  <a:lnTo>
                    <a:pt x="3825" y="128767"/>
                  </a:lnTo>
                  <a:lnTo>
                    <a:pt x="3825" y="118568"/>
                  </a:lnTo>
                  <a:close/>
                  <a:moveTo>
                    <a:pt x="3825" y="80320"/>
                  </a:moveTo>
                  <a:lnTo>
                    <a:pt x="238411" y="80320"/>
                  </a:lnTo>
                  <a:lnTo>
                    <a:pt x="238411" y="90010"/>
                  </a:lnTo>
                  <a:lnTo>
                    <a:pt x="3825" y="90010"/>
                  </a:lnTo>
                  <a:lnTo>
                    <a:pt x="3825" y="80320"/>
                  </a:lnTo>
                  <a:close/>
                  <a:moveTo>
                    <a:pt x="3825" y="42072"/>
                  </a:moveTo>
                  <a:lnTo>
                    <a:pt x="238411" y="42072"/>
                  </a:lnTo>
                  <a:lnTo>
                    <a:pt x="238411" y="52272"/>
                  </a:lnTo>
                  <a:lnTo>
                    <a:pt x="3825" y="52272"/>
                  </a:lnTo>
                  <a:lnTo>
                    <a:pt x="3825" y="42072"/>
                  </a:lnTo>
                  <a:close/>
                </a:path>
              </a:pathLst>
            </a:custGeom>
            <a:solidFill>
              <a:srgbClr val="FFFFFF"/>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F7856FBE-F4AF-49CE-9E28-3E1C25DAB710}"/>
                </a:ext>
              </a:extLst>
            </p:cNvPr>
            <p:cNvSpPr/>
            <p:nvPr/>
          </p:nvSpPr>
          <p:spPr>
            <a:xfrm>
              <a:off x="4026056" y="3993680"/>
              <a:ext cx="362078" cy="285583"/>
            </a:xfrm>
            <a:custGeom>
              <a:avLst/>
              <a:gdLst>
                <a:gd name="connsiteX0" fmla="*/ 302667 w 362078"/>
                <a:gd name="connsiteY0" fmla="*/ 3825 h 285582"/>
                <a:gd name="connsiteX1" fmla="*/ 84400 w 362078"/>
                <a:gd name="connsiteY1" fmla="*/ 3825 h 285582"/>
                <a:gd name="connsiteX2" fmla="*/ 26773 w 362078"/>
                <a:gd name="connsiteY2" fmla="*/ 61451 h 285582"/>
                <a:gd name="connsiteX3" fmla="*/ 26773 w 362078"/>
                <a:gd name="connsiteY3" fmla="*/ 185374 h 285582"/>
                <a:gd name="connsiteX4" fmla="*/ 67061 w 362078"/>
                <a:gd name="connsiteY4" fmla="*/ 240451 h 285582"/>
                <a:gd name="connsiteX5" fmla="*/ 3825 w 362078"/>
                <a:gd name="connsiteY5" fmla="*/ 271049 h 285582"/>
                <a:gd name="connsiteX6" fmla="*/ 40033 w 362078"/>
                <a:gd name="connsiteY6" fmla="*/ 282268 h 285582"/>
                <a:gd name="connsiteX7" fmla="*/ 114488 w 362078"/>
                <a:gd name="connsiteY7" fmla="*/ 243510 h 285582"/>
                <a:gd name="connsiteX8" fmla="*/ 303177 w 362078"/>
                <a:gd name="connsiteY8" fmla="*/ 243510 h 285582"/>
                <a:gd name="connsiteX9" fmla="*/ 361313 w 362078"/>
                <a:gd name="connsiteY9" fmla="*/ 185884 h 285582"/>
                <a:gd name="connsiteX10" fmla="*/ 361313 w 362078"/>
                <a:gd name="connsiteY10" fmla="*/ 61451 h 285582"/>
                <a:gd name="connsiteX11" fmla="*/ 302667 w 362078"/>
                <a:gd name="connsiteY11" fmla="*/ 3825 h 285582"/>
                <a:gd name="connsiteX12" fmla="*/ 302667 w 362078"/>
                <a:gd name="connsiteY12" fmla="*/ 3825 h 28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078" h="285582">
                  <a:moveTo>
                    <a:pt x="302667" y="3825"/>
                  </a:moveTo>
                  <a:lnTo>
                    <a:pt x="84400" y="3825"/>
                  </a:lnTo>
                  <a:cubicBezTo>
                    <a:pt x="52782" y="3825"/>
                    <a:pt x="26773" y="29833"/>
                    <a:pt x="26773" y="61451"/>
                  </a:cubicBezTo>
                  <a:lnTo>
                    <a:pt x="26773" y="185374"/>
                  </a:lnTo>
                  <a:cubicBezTo>
                    <a:pt x="26773" y="210872"/>
                    <a:pt x="43602" y="232801"/>
                    <a:pt x="67061" y="240451"/>
                  </a:cubicBezTo>
                  <a:cubicBezTo>
                    <a:pt x="51762" y="259319"/>
                    <a:pt x="28813" y="271049"/>
                    <a:pt x="3825" y="271049"/>
                  </a:cubicBezTo>
                  <a:cubicBezTo>
                    <a:pt x="14534" y="277168"/>
                    <a:pt x="27283" y="281248"/>
                    <a:pt x="40033" y="282268"/>
                  </a:cubicBezTo>
                  <a:cubicBezTo>
                    <a:pt x="70631" y="283798"/>
                    <a:pt x="98679" y="267989"/>
                    <a:pt x="114488" y="243510"/>
                  </a:cubicBezTo>
                  <a:lnTo>
                    <a:pt x="303177" y="243510"/>
                  </a:lnTo>
                  <a:cubicBezTo>
                    <a:pt x="334795" y="243510"/>
                    <a:pt x="361313" y="217502"/>
                    <a:pt x="361313" y="185884"/>
                  </a:cubicBezTo>
                  <a:lnTo>
                    <a:pt x="361313" y="61451"/>
                  </a:lnTo>
                  <a:cubicBezTo>
                    <a:pt x="360293" y="29833"/>
                    <a:pt x="334285" y="3825"/>
                    <a:pt x="302667" y="3825"/>
                  </a:cubicBezTo>
                  <a:lnTo>
                    <a:pt x="302667" y="3825"/>
                  </a:lnTo>
                  <a:close/>
                </a:path>
              </a:pathLst>
            </a:custGeom>
            <a:solidFill>
              <a:srgbClr val="95C9E5"/>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043E50D7-C35B-49D8-9EC7-6E309EC9B695}"/>
                </a:ext>
              </a:extLst>
            </p:cNvPr>
            <p:cNvSpPr/>
            <p:nvPr/>
          </p:nvSpPr>
          <p:spPr>
            <a:xfrm>
              <a:off x="4102552" y="4039067"/>
              <a:ext cx="234586" cy="147891"/>
            </a:xfrm>
            <a:custGeom>
              <a:avLst/>
              <a:gdLst>
                <a:gd name="connsiteX0" fmla="*/ 3825 w 234585"/>
                <a:gd name="connsiteY0" fmla="*/ 146616 h 147891"/>
                <a:gd name="connsiteX1" fmla="*/ 3825 w 234585"/>
                <a:gd name="connsiteY1" fmla="*/ 136417 h 147891"/>
                <a:gd name="connsiteX2" fmla="*/ 223622 w 234585"/>
                <a:gd name="connsiteY2" fmla="*/ 136417 h 147891"/>
                <a:gd name="connsiteX3" fmla="*/ 223622 w 234585"/>
                <a:gd name="connsiteY3" fmla="*/ 3825 h 147891"/>
                <a:gd name="connsiteX4" fmla="*/ 233821 w 234585"/>
                <a:gd name="connsiteY4" fmla="*/ 3825 h 147891"/>
                <a:gd name="connsiteX5" fmla="*/ 233821 w 234585"/>
                <a:gd name="connsiteY5" fmla="*/ 136417 h 147891"/>
                <a:gd name="connsiteX6" fmla="*/ 233821 w 234585"/>
                <a:gd name="connsiteY6" fmla="*/ 146616 h 147891"/>
                <a:gd name="connsiteX7" fmla="*/ 223622 w 234585"/>
                <a:gd name="connsiteY7" fmla="*/ 146616 h 147891"/>
                <a:gd name="connsiteX8" fmla="*/ 3825 w 234585"/>
                <a:gd name="connsiteY8" fmla="*/ 146616 h 147891"/>
                <a:gd name="connsiteX9" fmla="*/ 148656 w 234585"/>
                <a:gd name="connsiteY9" fmla="*/ 24224 h 147891"/>
                <a:gd name="connsiteX10" fmla="*/ 162935 w 234585"/>
                <a:gd name="connsiteY10" fmla="*/ 38503 h 147891"/>
                <a:gd name="connsiteX11" fmla="*/ 162935 w 234585"/>
                <a:gd name="connsiteY11" fmla="*/ 40033 h 147891"/>
                <a:gd name="connsiteX12" fmla="*/ 175175 w 234585"/>
                <a:gd name="connsiteY12" fmla="*/ 48702 h 147891"/>
                <a:gd name="connsiteX13" fmla="*/ 193533 w 234585"/>
                <a:gd name="connsiteY13" fmla="*/ 23204 h 147891"/>
                <a:gd name="connsiteX14" fmla="*/ 199143 w 234585"/>
                <a:gd name="connsiteY14" fmla="*/ 22184 h 147891"/>
                <a:gd name="connsiteX15" fmla="*/ 200163 w 234585"/>
                <a:gd name="connsiteY15" fmla="*/ 27793 h 147891"/>
                <a:gd name="connsiteX16" fmla="*/ 179764 w 234585"/>
                <a:gd name="connsiteY16" fmla="*/ 56862 h 147891"/>
                <a:gd name="connsiteX17" fmla="*/ 179764 w 234585"/>
                <a:gd name="connsiteY17" fmla="*/ 56862 h 147891"/>
                <a:gd name="connsiteX18" fmla="*/ 174155 w 234585"/>
                <a:gd name="connsiteY18" fmla="*/ 57882 h 147891"/>
                <a:gd name="connsiteX19" fmla="*/ 159875 w 234585"/>
                <a:gd name="connsiteY19" fmla="*/ 47682 h 147891"/>
                <a:gd name="connsiteX20" fmla="*/ 149676 w 234585"/>
                <a:gd name="connsiteY20" fmla="*/ 52272 h 147891"/>
                <a:gd name="connsiteX21" fmla="*/ 145086 w 234585"/>
                <a:gd name="connsiteY21" fmla="*/ 51762 h 147891"/>
                <a:gd name="connsiteX22" fmla="*/ 111428 w 234585"/>
                <a:gd name="connsiteY22" fmla="*/ 92559 h 147891"/>
                <a:gd name="connsiteX23" fmla="*/ 111428 w 234585"/>
                <a:gd name="connsiteY23" fmla="*/ 92559 h 147891"/>
                <a:gd name="connsiteX24" fmla="*/ 111428 w 234585"/>
                <a:gd name="connsiteY24" fmla="*/ 92559 h 147891"/>
                <a:gd name="connsiteX25" fmla="*/ 105309 w 234585"/>
                <a:gd name="connsiteY25" fmla="*/ 92559 h 147891"/>
                <a:gd name="connsiteX26" fmla="*/ 78790 w 234585"/>
                <a:gd name="connsiteY26" fmla="*/ 68591 h 147891"/>
                <a:gd name="connsiteX27" fmla="*/ 71141 w 234585"/>
                <a:gd name="connsiteY27" fmla="*/ 70631 h 147891"/>
                <a:gd name="connsiteX28" fmla="*/ 64511 w 234585"/>
                <a:gd name="connsiteY28" fmla="*/ 69101 h 147891"/>
                <a:gd name="connsiteX29" fmla="*/ 23714 w 234585"/>
                <a:gd name="connsiteY29" fmla="*/ 100719 h 147891"/>
                <a:gd name="connsiteX30" fmla="*/ 18104 w 234585"/>
                <a:gd name="connsiteY30" fmla="*/ 100209 h 147891"/>
                <a:gd name="connsiteX31" fmla="*/ 18614 w 234585"/>
                <a:gd name="connsiteY31" fmla="*/ 94089 h 147891"/>
                <a:gd name="connsiteX32" fmla="*/ 58392 w 234585"/>
                <a:gd name="connsiteY32" fmla="*/ 62981 h 147891"/>
                <a:gd name="connsiteX33" fmla="*/ 56862 w 234585"/>
                <a:gd name="connsiteY33" fmla="*/ 56352 h 147891"/>
                <a:gd name="connsiteX34" fmla="*/ 71141 w 234585"/>
                <a:gd name="connsiteY34" fmla="*/ 42072 h 147891"/>
                <a:gd name="connsiteX35" fmla="*/ 85420 w 234585"/>
                <a:gd name="connsiteY35" fmla="*/ 56352 h 147891"/>
                <a:gd name="connsiteX36" fmla="*/ 84400 w 234585"/>
                <a:gd name="connsiteY36" fmla="*/ 61961 h 147891"/>
                <a:gd name="connsiteX37" fmla="*/ 107859 w 234585"/>
                <a:gd name="connsiteY37" fmla="*/ 82870 h 147891"/>
                <a:gd name="connsiteX38" fmla="*/ 136927 w 234585"/>
                <a:gd name="connsiteY38" fmla="*/ 47172 h 147891"/>
                <a:gd name="connsiteX39" fmla="*/ 133867 w 234585"/>
                <a:gd name="connsiteY39" fmla="*/ 38503 h 147891"/>
                <a:gd name="connsiteX40" fmla="*/ 148656 w 234585"/>
                <a:gd name="connsiteY40" fmla="*/ 24224 h 147891"/>
                <a:gd name="connsiteX41" fmla="*/ 148656 w 234585"/>
                <a:gd name="connsiteY41" fmla="*/ 24224 h 14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34585" h="147891">
                  <a:moveTo>
                    <a:pt x="3825" y="146616"/>
                  </a:moveTo>
                  <a:lnTo>
                    <a:pt x="3825" y="136417"/>
                  </a:lnTo>
                  <a:lnTo>
                    <a:pt x="223622" y="136417"/>
                  </a:lnTo>
                  <a:lnTo>
                    <a:pt x="223622" y="3825"/>
                  </a:lnTo>
                  <a:lnTo>
                    <a:pt x="233821" y="3825"/>
                  </a:lnTo>
                  <a:lnTo>
                    <a:pt x="233821" y="136417"/>
                  </a:lnTo>
                  <a:lnTo>
                    <a:pt x="233821" y="146616"/>
                  </a:lnTo>
                  <a:lnTo>
                    <a:pt x="223622" y="146616"/>
                  </a:lnTo>
                  <a:lnTo>
                    <a:pt x="3825" y="146616"/>
                  </a:lnTo>
                  <a:close/>
                  <a:moveTo>
                    <a:pt x="148656" y="24224"/>
                  </a:moveTo>
                  <a:cubicBezTo>
                    <a:pt x="156306" y="24224"/>
                    <a:pt x="162935" y="30343"/>
                    <a:pt x="162935" y="38503"/>
                  </a:cubicBezTo>
                  <a:cubicBezTo>
                    <a:pt x="162935" y="39013"/>
                    <a:pt x="162935" y="39523"/>
                    <a:pt x="162935" y="40033"/>
                  </a:cubicBezTo>
                  <a:lnTo>
                    <a:pt x="175175" y="48702"/>
                  </a:lnTo>
                  <a:lnTo>
                    <a:pt x="193533" y="23204"/>
                  </a:lnTo>
                  <a:cubicBezTo>
                    <a:pt x="194553" y="21164"/>
                    <a:pt x="197613" y="20654"/>
                    <a:pt x="199143" y="22184"/>
                  </a:cubicBezTo>
                  <a:cubicBezTo>
                    <a:pt x="201183" y="23714"/>
                    <a:pt x="201693" y="26263"/>
                    <a:pt x="200163" y="27793"/>
                  </a:cubicBezTo>
                  <a:lnTo>
                    <a:pt x="179764" y="56862"/>
                  </a:lnTo>
                  <a:lnTo>
                    <a:pt x="179764" y="56862"/>
                  </a:lnTo>
                  <a:cubicBezTo>
                    <a:pt x="178744" y="58901"/>
                    <a:pt x="175685" y="59411"/>
                    <a:pt x="174155" y="57882"/>
                  </a:cubicBezTo>
                  <a:lnTo>
                    <a:pt x="159875" y="47682"/>
                  </a:lnTo>
                  <a:cubicBezTo>
                    <a:pt x="157326" y="50232"/>
                    <a:pt x="153756" y="52272"/>
                    <a:pt x="149676" y="52272"/>
                  </a:cubicBezTo>
                  <a:cubicBezTo>
                    <a:pt x="148146" y="52272"/>
                    <a:pt x="146616" y="52272"/>
                    <a:pt x="145086" y="51762"/>
                  </a:cubicBezTo>
                  <a:lnTo>
                    <a:pt x="111428" y="92559"/>
                  </a:lnTo>
                  <a:lnTo>
                    <a:pt x="111428" y="92559"/>
                  </a:lnTo>
                  <a:lnTo>
                    <a:pt x="111428" y="92559"/>
                  </a:lnTo>
                  <a:cubicBezTo>
                    <a:pt x="109899" y="94089"/>
                    <a:pt x="106839" y="94089"/>
                    <a:pt x="105309" y="92559"/>
                  </a:cubicBezTo>
                  <a:lnTo>
                    <a:pt x="78790" y="68591"/>
                  </a:lnTo>
                  <a:cubicBezTo>
                    <a:pt x="76751" y="69611"/>
                    <a:pt x="73691" y="70631"/>
                    <a:pt x="71141" y="70631"/>
                  </a:cubicBezTo>
                  <a:cubicBezTo>
                    <a:pt x="68591" y="70631"/>
                    <a:pt x="66551" y="70121"/>
                    <a:pt x="64511" y="69101"/>
                  </a:cubicBezTo>
                  <a:lnTo>
                    <a:pt x="23714" y="100719"/>
                  </a:lnTo>
                  <a:cubicBezTo>
                    <a:pt x="22184" y="102249"/>
                    <a:pt x="19124" y="101739"/>
                    <a:pt x="18104" y="100209"/>
                  </a:cubicBezTo>
                  <a:cubicBezTo>
                    <a:pt x="16574" y="98169"/>
                    <a:pt x="17084" y="95619"/>
                    <a:pt x="18614" y="94089"/>
                  </a:cubicBezTo>
                  <a:lnTo>
                    <a:pt x="58392" y="62981"/>
                  </a:lnTo>
                  <a:cubicBezTo>
                    <a:pt x="57372" y="60941"/>
                    <a:pt x="56862" y="58901"/>
                    <a:pt x="56862" y="56352"/>
                  </a:cubicBezTo>
                  <a:cubicBezTo>
                    <a:pt x="56862" y="48702"/>
                    <a:pt x="62981" y="42072"/>
                    <a:pt x="71141" y="42072"/>
                  </a:cubicBezTo>
                  <a:cubicBezTo>
                    <a:pt x="78790" y="42072"/>
                    <a:pt x="85420" y="48192"/>
                    <a:pt x="85420" y="56352"/>
                  </a:cubicBezTo>
                  <a:cubicBezTo>
                    <a:pt x="85420" y="58391"/>
                    <a:pt x="85420" y="60431"/>
                    <a:pt x="84400" y="61961"/>
                  </a:cubicBezTo>
                  <a:lnTo>
                    <a:pt x="107859" y="82870"/>
                  </a:lnTo>
                  <a:lnTo>
                    <a:pt x="136927" y="47172"/>
                  </a:lnTo>
                  <a:cubicBezTo>
                    <a:pt x="135397" y="44622"/>
                    <a:pt x="133867" y="42072"/>
                    <a:pt x="133867" y="38503"/>
                  </a:cubicBezTo>
                  <a:cubicBezTo>
                    <a:pt x="133867" y="30853"/>
                    <a:pt x="140497" y="24224"/>
                    <a:pt x="148656" y="24224"/>
                  </a:cubicBezTo>
                  <a:lnTo>
                    <a:pt x="148656" y="24224"/>
                  </a:lnTo>
                  <a:close/>
                </a:path>
              </a:pathLst>
            </a:custGeom>
            <a:solidFill>
              <a:srgbClr val="FFFFFF"/>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6AE18428-BCEF-4B29-A119-AD890BF38F8C}"/>
                </a:ext>
              </a:extLst>
            </p:cNvPr>
            <p:cNvSpPr/>
            <p:nvPr/>
          </p:nvSpPr>
          <p:spPr>
            <a:xfrm>
              <a:off x="3375141" y="4295034"/>
              <a:ext cx="173390" cy="163190"/>
            </a:xfrm>
            <a:custGeom>
              <a:avLst/>
              <a:gdLst>
                <a:gd name="connsiteX0" fmla="*/ 7078 w 173389"/>
                <a:gd name="connsiteY0" fmla="*/ 126255 h 163190"/>
                <a:gd name="connsiteX1" fmla="*/ 7588 w 173389"/>
                <a:gd name="connsiteY1" fmla="*/ 62508 h 163190"/>
                <a:gd name="connsiteX2" fmla="*/ 84594 w 173389"/>
                <a:gd name="connsiteY2" fmla="*/ 4882 h 163190"/>
                <a:gd name="connsiteX3" fmla="*/ 168229 w 173389"/>
                <a:gd name="connsiteY3" fmla="*/ 63018 h 163190"/>
                <a:gd name="connsiteX4" fmla="*/ 171799 w 173389"/>
                <a:gd name="connsiteY4" fmla="*/ 126765 h 163190"/>
                <a:gd name="connsiteX5" fmla="*/ 128451 w 173389"/>
                <a:gd name="connsiteY5" fmla="*/ 159403 h 163190"/>
                <a:gd name="connsiteX6" fmla="*/ 7078 w 173389"/>
                <a:gd name="connsiteY6" fmla="*/ 126255 h 16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389" h="163190">
                  <a:moveTo>
                    <a:pt x="7078" y="126255"/>
                  </a:moveTo>
                  <a:cubicBezTo>
                    <a:pt x="7078" y="126255"/>
                    <a:pt x="-571" y="93107"/>
                    <a:pt x="7588" y="62508"/>
                  </a:cubicBezTo>
                  <a:cubicBezTo>
                    <a:pt x="15748" y="32420"/>
                    <a:pt x="37677" y="12022"/>
                    <a:pt x="84594" y="4882"/>
                  </a:cubicBezTo>
                  <a:cubicBezTo>
                    <a:pt x="131511" y="-2258"/>
                    <a:pt x="157519" y="27831"/>
                    <a:pt x="168229" y="63018"/>
                  </a:cubicBezTo>
                  <a:cubicBezTo>
                    <a:pt x="178428" y="98716"/>
                    <a:pt x="171799" y="126765"/>
                    <a:pt x="171799" y="126765"/>
                  </a:cubicBezTo>
                  <a:lnTo>
                    <a:pt x="128451" y="159403"/>
                  </a:lnTo>
                  <a:lnTo>
                    <a:pt x="7078" y="126255"/>
                  </a:lnTo>
                  <a:close/>
                </a:path>
              </a:pathLst>
            </a:custGeom>
            <a:solidFill>
              <a:srgbClr val="7C442D"/>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519B2EEC-3A5E-4715-8960-2ACBEEAB271F}"/>
                </a:ext>
              </a:extLst>
            </p:cNvPr>
            <p:cNvSpPr/>
            <p:nvPr/>
          </p:nvSpPr>
          <p:spPr>
            <a:xfrm>
              <a:off x="3372839" y="4407758"/>
              <a:ext cx="30598" cy="40798"/>
            </a:xfrm>
            <a:custGeom>
              <a:avLst/>
              <a:gdLst>
                <a:gd name="connsiteX0" fmla="*/ 27230 w 30598"/>
                <a:gd name="connsiteY0" fmla="*/ 18121 h 40797"/>
                <a:gd name="connsiteX1" fmla="*/ 6831 w 30598"/>
                <a:gd name="connsiteY1" fmla="*/ 5372 h 40797"/>
                <a:gd name="connsiteX2" fmla="*/ 11421 w 30598"/>
                <a:gd name="connsiteY2" fmla="*/ 30870 h 40797"/>
                <a:gd name="connsiteX3" fmla="*/ 27230 w 30598"/>
                <a:gd name="connsiteY3" fmla="*/ 38010 h 40797"/>
                <a:gd name="connsiteX4" fmla="*/ 27230 w 30598"/>
                <a:gd name="connsiteY4" fmla="*/ 18121 h 40797"/>
                <a:gd name="connsiteX5" fmla="*/ 27230 w 30598"/>
                <a:gd name="connsiteY5" fmla="*/ 18121 h 4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98" h="40797">
                  <a:moveTo>
                    <a:pt x="27230" y="18121"/>
                  </a:moveTo>
                  <a:cubicBezTo>
                    <a:pt x="27230" y="18121"/>
                    <a:pt x="13460" y="-1768"/>
                    <a:pt x="6831" y="5372"/>
                  </a:cubicBezTo>
                  <a:cubicBezTo>
                    <a:pt x="711" y="12001"/>
                    <a:pt x="4791" y="24241"/>
                    <a:pt x="11421" y="30870"/>
                  </a:cubicBezTo>
                  <a:cubicBezTo>
                    <a:pt x="17540" y="38010"/>
                    <a:pt x="27230" y="38520"/>
                    <a:pt x="27230" y="38010"/>
                  </a:cubicBezTo>
                  <a:cubicBezTo>
                    <a:pt x="27740" y="37500"/>
                    <a:pt x="27230" y="18121"/>
                    <a:pt x="27230" y="18121"/>
                  </a:cubicBezTo>
                  <a:lnTo>
                    <a:pt x="27230" y="18121"/>
                  </a:lnTo>
                  <a:close/>
                </a:path>
              </a:pathLst>
            </a:custGeom>
            <a:solidFill>
              <a:srgbClr val="FECC9B"/>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EC1579D5-756E-4962-9DE2-4FC35783D288}"/>
                </a:ext>
              </a:extLst>
            </p:cNvPr>
            <p:cNvSpPr/>
            <p:nvPr/>
          </p:nvSpPr>
          <p:spPr>
            <a:xfrm>
              <a:off x="3524756" y="4407758"/>
              <a:ext cx="30598" cy="40798"/>
            </a:xfrm>
            <a:custGeom>
              <a:avLst/>
              <a:gdLst>
                <a:gd name="connsiteX0" fmla="*/ 3825 w 30598"/>
                <a:gd name="connsiteY0" fmla="*/ 18121 h 40797"/>
                <a:gd name="connsiteX1" fmla="*/ 24224 w 30598"/>
                <a:gd name="connsiteY1" fmla="*/ 5372 h 40797"/>
                <a:gd name="connsiteX2" fmla="*/ 19634 w 30598"/>
                <a:gd name="connsiteY2" fmla="*/ 30870 h 40797"/>
                <a:gd name="connsiteX3" fmla="*/ 3825 w 30598"/>
                <a:gd name="connsiteY3" fmla="*/ 38010 h 40797"/>
                <a:gd name="connsiteX4" fmla="*/ 3825 w 30598"/>
                <a:gd name="connsiteY4" fmla="*/ 18121 h 40797"/>
                <a:gd name="connsiteX5" fmla="*/ 3825 w 30598"/>
                <a:gd name="connsiteY5" fmla="*/ 18121 h 4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98" h="40797">
                  <a:moveTo>
                    <a:pt x="3825" y="18121"/>
                  </a:moveTo>
                  <a:cubicBezTo>
                    <a:pt x="3825" y="18121"/>
                    <a:pt x="17594" y="-1768"/>
                    <a:pt x="24224" y="5372"/>
                  </a:cubicBezTo>
                  <a:cubicBezTo>
                    <a:pt x="30343" y="12001"/>
                    <a:pt x="26263" y="24241"/>
                    <a:pt x="19634" y="30870"/>
                  </a:cubicBezTo>
                  <a:cubicBezTo>
                    <a:pt x="13514" y="38010"/>
                    <a:pt x="3825" y="38520"/>
                    <a:pt x="3825" y="38010"/>
                  </a:cubicBezTo>
                  <a:cubicBezTo>
                    <a:pt x="3825" y="37500"/>
                    <a:pt x="3825" y="18121"/>
                    <a:pt x="3825" y="18121"/>
                  </a:cubicBezTo>
                  <a:lnTo>
                    <a:pt x="3825" y="18121"/>
                  </a:lnTo>
                  <a:close/>
                </a:path>
              </a:pathLst>
            </a:custGeom>
            <a:solidFill>
              <a:srgbClr val="FECC9B"/>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5A0BFFBE-9271-4FAF-9242-B73DA99ACA5E}"/>
                </a:ext>
              </a:extLst>
            </p:cNvPr>
            <p:cNvSpPr/>
            <p:nvPr/>
          </p:nvSpPr>
          <p:spPr>
            <a:xfrm>
              <a:off x="3417663" y="4478661"/>
              <a:ext cx="96894" cy="96894"/>
            </a:xfrm>
            <a:custGeom>
              <a:avLst/>
              <a:gdLst>
                <a:gd name="connsiteX0" fmla="*/ 26773 w 96894"/>
                <a:gd name="connsiteY0" fmla="*/ 6375 h 96894"/>
                <a:gd name="connsiteX1" fmla="*/ 19124 w 96894"/>
                <a:gd name="connsiteY1" fmla="*/ 45132 h 96894"/>
                <a:gd name="connsiteX2" fmla="*/ 3825 w 96894"/>
                <a:gd name="connsiteY2" fmla="*/ 70631 h 96894"/>
                <a:gd name="connsiteX3" fmla="*/ 29833 w 96894"/>
                <a:gd name="connsiteY3" fmla="*/ 84910 h 96894"/>
                <a:gd name="connsiteX4" fmla="*/ 28303 w 96894"/>
                <a:gd name="connsiteY4" fmla="*/ 95109 h 96894"/>
                <a:gd name="connsiteX5" fmla="*/ 48702 w 96894"/>
                <a:gd name="connsiteY5" fmla="*/ 94599 h 96894"/>
                <a:gd name="connsiteX6" fmla="*/ 68591 w 96894"/>
                <a:gd name="connsiteY6" fmla="*/ 95109 h 96894"/>
                <a:gd name="connsiteX7" fmla="*/ 67061 w 96894"/>
                <a:gd name="connsiteY7" fmla="*/ 84910 h 96894"/>
                <a:gd name="connsiteX8" fmla="*/ 93579 w 96894"/>
                <a:gd name="connsiteY8" fmla="*/ 70631 h 96894"/>
                <a:gd name="connsiteX9" fmla="*/ 78280 w 96894"/>
                <a:gd name="connsiteY9" fmla="*/ 45132 h 96894"/>
                <a:gd name="connsiteX10" fmla="*/ 70631 w 96894"/>
                <a:gd name="connsiteY10" fmla="*/ 6375 h 96894"/>
                <a:gd name="connsiteX11" fmla="*/ 49722 w 96894"/>
                <a:gd name="connsiteY11" fmla="*/ 3825 h 96894"/>
                <a:gd name="connsiteX12" fmla="*/ 49722 w 96894"/>
                <a:gd name="connsiteY12" fmla="*/ 3825 h 96894"/>
                <a:gd name="connsiteX13" fmla="*/ 49212 w 96894"/>
                <a:gd name="connsiteY13" fmla="*/ 3825 h 96894"/>
                <a:gd name="connsiteX14" fmla="*/ 48192 w 96894"/>
                <a:gd name="connsiteY14" fmla="*/ 3825 h 96894"/>
                <a:gd name="connsiteX15" fmla="*/ 48192 w 96894"/>
                <a:gd name="connsiteY15" fmla="*/ 3825 h 96894"/>
                <a:gd name="connsiteX16" fmla="*/ 26773 w 96894"/>
                <a:gd name="connsiteY16" fmla="*/ 6375 h 9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894" h="96894">
                  <a:moveTo>
                    <a:pt x="26773" y="6375"/>
                  </a:moveTo>
                  <a:cubicBezTo>
                    <a:pt x="26773" y="6375"/>
                    <a:pt x="29833" y="23714"/>
                    <a:pt x="19124" y="45132"/>
                  </a:cubicBezTo>
                  <a:cubicBezTo>
                    <a:pt x="8414" y="66041"/>
                    <a:pt x="3825" y="70631"/>
                    <a:pt x="3825" y="70631"/>
                  </a:cubicBezTo>
                  <a:lnTo>
                    <a:pt x="29833" y="84910"/>
                  </a:lnTo>
                  <a:cubicBezTo>
                    <a:pt x="28813" y="90010"/>
                    <a:pt x="28303" y="94089"/>
                    <a:pt x="28303" y="95109"/>
                  </a:cubicBezTo>
                  <a:cubicBezTo>
                    <a:pt x="28303" y="99189"/>
                    <a:pt x="43092" y="95619"/>
                    <a:pt x="48702" y="94599"/>
                  </a:cubicBezTo>
                  <a:cubicBezTo>
                    <a:pt x="53802" y="96129"/>
                    <a:pt x="68591" y="99699"/>
                    <a:pt x="68591" y="95109"/>
                  </a:cubicBezTo>
                  <a:cubicBezTo>
                    <a:pt x="68591" y="94089"/>
                    <a:pt x="68081" y="90520"/>
                    <a:pt x="67061" y="84910"/>
                  </a:cubicBezTo>
                  <a:lnTo>
                    <a:pt x="93579" y="70631"/>
                  </a:lnTo>
                  <a:cubicBezTo>
                    <a:pt x="93579" y="70631"/>
                    <a:pt x="88990" y="66041"/>
                    <a:pt x="78280" y="45132"/>
                  </a:cubicBezTo>
                  <a:cubicBezTo>
                    <a:pt x="68081" y="23714"/>
                    <a:pt x="70631" y="6375"/>
                    <a:pt x="70631" y="6375"/>
                  </a:cubicBezTo>
                  <a:lnTo>
                    <a:pt x="49722" y="3825"/>
                  </a:lnTo>
                  <a:lnTo>
                    <a:pt x="49722" y="3825"/>
                  </a:lnTo>
                  <a:lnTo>
                    <a:pt x="49212" y="3825"/>
                  </a:lnTo>
                  <a:lnTo>
                    <a:pt x="48192" y="3825"/>
                  </a:lnTo>
                  <a:lnTo>
                    <a:pt x="48192" y="3825"/>
                  </a:lnTo>
                  <a:lnTo>
                    <a:pt x="26773" y="6375"/>
                  </a:lnTo>
                  <a:close/>
                </a:path>
              </a:pathLst>
            </a:custGeom>
            <a:solidFill>
              <a:srgbClr val="FECC9B"/>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BA1CDC9D-E709-4028-9190-76141105E805}"/>
                </a:ext>
              </a:extLst>
            </p:cNvPr>
            <p:cNvSpPr/>
            <p:nvPr/>
          </p:nvSpPr>
          <p:spPr>
            <a:xfrm>
              <a:off x="3438571" y="4478661"/>
              <a:ext cx="56097" cy="35698"/>
            </a:xfrm>
            <a:custGeom>
              <a:avLst/>
              <a:gdLst>
                <a:gd name="connsiteX0" fmla="*/ 5865 w 56096"/>
                <a:gd name="connsiteY0" fmla="*/ 6375 h 35697"/>
                <a:gd name="connsiteX1" fmla="*/ 3825 w 56096"/>
                <a:gd name="connsiteY1" fmla="*/ 30853 h 35697"/>
                <a:gd name="connsiteX2" fmla="*/ 28813 w 56096"/>
                <a:gd name="connsiteY2" fmla="*/ 34933 h 35697"/>
                <a:gd name="connsiteX3" fmla="*/ 52272 w 56096"/>
                <a:gd name="connsiteY3" fmla="*/ 31363 h 35697"/>
                <a:gd name="connsiteX4" fmla="*/ 50232 w 56096"/>
                <a:gd name="connsiteY4" fmla="*/ 6375 h 35697"/>
                <a:gd name="connsiteX5" fmla="*/ 29323 w 56096"/>
                <a:gd name="connsiteY5" fmla="*/ 3825 h 35697"/>
                <a:gd name="connsiteX6" fmla="*/ 29323 w 56096"/>
                <a:gd name="connsiteY6" fmla="*/ 3825 h 35697"/>
                <a:gd name="connsiteX7" fmla="*/ 28813 w 56096"/>
                <a:gd name="connsiteY7" fmla="*/ 3825 h 35697"/>
                <a:gd name="connsiteX8" fmla="*/ 27793 w 56096"/>
                <a:gd name="connsiteY8" fmla="*/ 3825 h 35697"/>
                <a:gd name="connsiteX9" fmla="*/ 27793 w 56096"/>
                <a:gd name="connsiteY9" fmla="*/ 3825 h 35697"/>
                <a:gd name="connsiteX10" fmla="*/ 5865 w 56096"/>
                <a:gd name="connsiteY10" fmla="*/ 6375 h 35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096" h="35697">
                  <a:moveTo>
                    <a:pt x="5865" y="6375"/>
                  </a:moveTo>
                  <a:cubicBezTo>
                    <a:pt x="5865" y="6375"/>
                    <a:pt x="7395" y="16574"/>
                    <a:pt x="3825" y="30853"/>
                  </a:cubicBezTo>
                  <a:cubicBezTo>
                    <a:pt x="11474" y="33403"/>
                    <a:pt x="19634" y="34933"/>
                    <a:pt x="28813" y="34933"/>
                  </a:cubicBezTo>
                  <a:cubicBezTo>
                    <a:pt x="36973" y="34933"/>
                    <a:pt x="45132" y="33913"/>
                    <a:pt x="52272" y="31363"/>
                  </a:cubicBezTo>
                  <a:cubicBezTo>
                    <a:pt x="48192" y="16574"/>
                    <a:pt x="50232" y="6375"/>
                    <a:pt x="50232" y="6375"/>
                  </a:cubicBezTo>
                  <a:lnTo>
                    <a:pt x="29323" y="3825"/>
                  </a:lnTo>
                  <a:lnTo>
                    <a:pt x="29323" y="3825"/>
                  </a:lnTo>
                  <a:lnTo>
                    <a:pt x="28813" y="3825"/>
                  </a:lnTo>
                  <a:lnTo>
                    <a:pt x="27793" y="3825"/>
                  </a:lnTo>
                  <a:lnTo>
                    <a:pt x="27793" y="3825"/>
                  </a:lnTo>
                  <a:lnTo>
                    <a:pt x="5865" y="6375"/>
                  </a:lnTo>
                  <a:close/>
                </a:path>
              </a:pathLst>
            </a:custGeom>
            <a:solidFill>
              <a:srgbClr val="F8BD93"/>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DFA5CC51-2AC8-47FB-8827-D268458F3E98}"/>
                </a:ext>
              </a:extLst>
            </p:cNvPr>
            <p:cNvSpPr/>
            <p:nvPr/>
          </p:nvSpPr>
          <p:spPr>
            <a:xfrm>
              <a:off x="3389104" y="4358308"/>
              <a:ext cx="152991" cy="142791"/>
            </a:xfrm>
            <a:custGeom>
              <a:avLst/>
              <a:gdLst>
                <a:gd name="connsiteX0" fmla="*/ 127747 w 152990"/>
                <a:gd name="connsiteY0" fmla="*/ 11984 h 142791"/>
                <a:gd name="connsiteX1" fmla="*/ 146616 w 152990"/>
                <a:gd name="connsiteY1" fmla="*/ 46662 h 142791"/>
                <a:gd name="connsiteX2" fmla="*/ 146616 w 152990"/>
                <a:gd name="connsiteY2" fmla="*/ 52272 h 142791"/>
                <a:gd name="connsiteX3" fmla="*/ 151716 w 152990"/>
                <a:gd name="connsiteY3" fmla="*/ 76750 h 142791"/>
                <a:gd name="connsiteX4" fmla="*/ 77770 w 152990"/>
                <a:gd name="connsiteY4" fmla="*/ 143556 h 142791"/>
                <a:gd name="connsiteX5" fmla="*/ 3825 w 152990"/>
                <a:gd name="connsiteY5" fmla="*/ 76750 h 142791"/>
                <a:gd name="connsiteX6" fmla="*/ 5865 w 152990"/>
                <a:gd name="connsiteY6" fmla="*/ 60431 h 142791"/>
                <a:gd name="connsiteX7" fmla="*/ 5865 w 152990"/>
                <a:gd name="connsiteY7" fmla="*/ 60431 h 142791"/>
                <a:gd name="connsiteX8" fmla="*/ 10964 w 152990"/>
                <a:gd name="connsiteY8" fmla="*/ 21164 h 142791"/>
                <a:gd name="connsiteX9" fmla="*/ 17594 w 152990"/>
                <a:gd name="connsiteY9" fmla="*/ 3825 h 142791"/>
                <a:gd name="connsiteX10" fmla="*/ 71651 w 152990"/>
                <a:gd name="connsiteY10" fmla="*/ 13514 h 142791"/>
                <a:gd name="connsiteX11" fmla="*/ 127747 w 152990"/>
                <a:gd name="connsiteY11" fmla="*/ 11984 h 142791"/>
                <a:gd name="connsiteX12" fmla="*/ 127747 w 152990"/>
                <a:gd name="connsiteY12" fmla="*/ 11984 h 14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990" h="142791">
                  <a:moveTo>
                    <a:pt x="127747" y="11984"/>
                  </a:moveTo>
                  <a:cubicBezTo>
                    <a:pt x="143046" y="18614"/>
                    <a:pt x="146616" y="36973"/>
                    <a:pt x="146616" y="46662"/>
                  </a:cubicBezTo>
                  <a:cubicBezTo>
                    <a:pt x="146616" y="48702"/>
                    <a:pt x="146616" y="50742"/>
                    <a:pt x="146616" y="52272"/>
                  </a:cubicBezTo>
                  <a:cubicBezTo>
                    <a:pt x="149676" y="59921"/>
                    <a:pt x="151716" y="67571"/>
                    <a:pt x="151716" y="76750"/>
                  </a:cubicBezTo>
                  <a:cubicBezTo>
                    <a:pt x="151716" y="113468"/>
                    <a:pt x="118568" y="143556"/>
                    <a:pt x="77770" y="143556"/>
                  </a:cubicBezTo>
                  <a:cubicBezTo>
                    <a:pt x="36973" y="143556"/>
                    <a:pt x="3825" y="113468"/>
                    <a:pt x="3825" y="76750"/>
                  </a:cubicBezTo>
                  <a:cubicBezTo>
                    <a:pt x="3825" y="71141"/>
                    <a:pt x="4335" y="65531"/>
                    <a:pt x="5865" y="60431"/>
                  </a:cubicBezTo>
                  <a:lnTo>
                    <a:pt x="5865" y="60431"/>
                  </a:lnTo>
                  <a:cubicBezTo>
                    <a:pt x="6375" y="58901"/>
                    <a:pt x="7395" y="32383"/>
                    <a:pt x="10964" y="21164"/>
                  </a:cubicBezTo>
                  <a:cubicBezTo>
                    <a:pt x="15044" y="9944"/>
                    <a:pt x="17594" y="3825"/>
                    <a:pt x="17594" y="3825"/>
                  </a:cubicBezTo>
                  <a:cubicBezTo>
                    <a:pt x="31873" y="7395"/>
                    <a:pt x="44112" y="14534"/>
                    <a:pt x="71651" y="13514"/>
                  </a:cubicBezTo>
                  <a:cubicBezTo>
                    <a:pt x="93069" y="12494"/>
                    <a:pt x="120608" y="8924"/>
                    <a:pt x="127747" y="11984"/>
                  </a:cubicBezTo>
                  <a:lnTo>
                    <a:pt x="127747" y="11984"/>
                  </a:lnTo>
                  <a:close/>
                </a:path>
              </a:pathLst>
            </a:custGeom>
            <a:solidFill>
              <a:srgbClr val="FECC9B"/>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31F8F8C3-A1ED-4B97-9D00-D45D4022BC89}"/>
                </a:ext>
              </a:extLst>
            </p:cNvPr>
            <p:cNvSpPr/>
            <p:nvPr/>
          </p:nvSpPr>
          <p:spPr>
            <a:xfrm>
              <a:off x="3600315" y="4128312"/>
              <a:ext cx="96894" cy="158091"/>
            </a:xfrm>
            <a:custGeom>
              <a:avLst/>
              <a:gdLst>
                <a:gd name="connsiteX0" fmla="*/ 57798 w 96894"/>
                <a:gd name="connsiteY0" fmla="*/ 154776 h 158090"/>
                <a:gd name="connsiteX1" fmla="*/ 10371 w 96894"/>
                <a:gd name="connsiteY1" fmla="*/ 78280 h 158090"/>
                <a:gd name="connsiteX2" fmla="*/ 20061 w 96894"/>
                <a:gd name="connsiteY2" fmla="*/ 75221 h 158090"/>
                <a:gd name="connsiteX3" fmla="*/ 5781 w 96894"/>
                <a:gd name="connsiteY3" fmla="*/ 18614 h 158090"/>
                <a:gd name="connsiteX4" fmla="*/ 17511 w 96894"/>
                <a:gd name="connsiteY4" fmla="*/ 19124 h 158090"/>
                <a:gd name="connsiteX5" fmla="*/ 25670 w 96894"/>
                <a:gd name="connsiteY5" fmla="*/ 10454 h 158090"/>
                <a:gd name="connsiteX6" fmla="*/ 34850 w 96894"/>
                <a:gd name="connsiteY6" fmla="*/ 13004 h 158090"/>
                <a:gd name="connsiteX7" fmla="*/ 40969 w 96894"/>
                <a:gd name="connsiteY7" fmla="*/ 3825 h 158090"/>
                <a:gd name="connsiteX8" fmla="*/ 49639 w 96894"/>
                <a:gd name="connsiteY8" fmla="*/ 8415 h 158090"/>
                <a:gd name="connsiteX9" fmla="*/ 75647 w 96894"/>
                <a:gd name="connsiteY9" fmla="*/ 69101 h 158090"/>
                <a:gd name="connsiteX10" fmla="*/ 77687 w 96894"/>
                <a:gd name="connsiteY10" fmla="*/ 41053 h 158090"/>
                <a:gd name="connsiteX11" fmla="*/ 90436 w 96894"/>
                <a:gd name="connsiteY11" fmla="*/ 60941 h 158090"/>
                <a:gd name="connsiteX12" fmla="*/ 96556 w 96894"/>
                <a:gd name="connsiteY12" fmla="*/ 138457 h 158090"/>
                <a:gd name="connsiteX13" fmla="*/ 57798 w 96894"/>
                <a:gd name="connsiteY13" fmla="*/ 154776 h 15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894" h="158090">
                  <a:moveTo>
                    <a:pt x="57798" y="154776"/>
                  </a:moveTo>
                  <a:cubicBezTo>
                    <a:pt x="57798" y="154776"/>
                    <a:pt x="7821" y="85420"/>
                    <a:pt x="10371" y="78280"/>
                  </a:cubicBezTo>
                  <a:cubicBezTo>
                    <a:pt x="13431" y="71141"/>
                    <a:pt x="20061" y="75221"/>
                    <a:pt x="20061" y="75221"/>
                  </a:cubicBezTo>
                  <a:cubicBezTo>
                    <a:pt x="20061" y="75221"/>
                    <a:pt x="-2888" y="21674"/>
                    <a:pt x="5781" y="18614"/>
                  </a:cubicBezTo>
                  <a:cubicBezTo>
                    <a:pt x="14451" y="16064"/>
                    <a:pt x="17511" y="19124"/>
                    <a:pt x="17511" y="19124"/>
                  </a:cubicBezTo>
                  <a:cubicBezTo>
                    <a:pt x="17511" y="19124"/>
                    <a:pt x="16491" y="9434"/>
                    <a:pt x="25670" y="10454"/>
                  </a:cubicBezTo>
                  <a:cubicBezTo>
                    <a:pt x="34850" y="11474"/>
                    <a:pt x="34850" y="13004"/>
                    <a:pt x="34850" y="13004"/>
                  </a:cubicBezTo>
                  <a:cubicBezTo>
                    <a:pt x="34850" y="13004"/>
                    <a:pt x="34340" y="3825"/>
                    <a:pt x="40969" y="3825"/>
                  </a:cubicBezTo>
                  <a:cubicBezTo>
                    <a:pt x="48109" y="3825"/>
                    <a:pt x="49639" y="8415"/>
                    <a:pt x="49639" y="8415"/>
                  </a:cubicBezTo>
                  <a:lnTo>
                    <a:pt x="75647" y="69101"/>
                  </a:lnTo>
                  <a:cubicBezTo>
                    <a:pt x="75647" y="69101"/>
                    <a:pt x="73097" y="42072"/>
                    <a:pt x="77687" y="41053"/>
                  </a:cubicBezTo>
                  <a:cubicBezTo>
                    <a:pt x="82277" y="40033"/>
                    <a:pt x="87887" y="43602"/>
                    <a:pt x="90436" y="60941"/>
                  </a:cubicBezTo>
                  <a:cubicBezTo>
                    <a:pt x="92986" y="78280"/>
                    <a:pt x="96556" y="138457"/>
                    <a:pt x="96556" y="138457"/>
                  </a:cubicBezTo>
                  <a:lnTo>
                    <a:pt x="57798" y="154776"/>
                  </a:lnTo>
                  <a:close/>
                </a:path>
              </a:pathLst>
            </a:custGeom>
            <a:solidFill>
              <a:srgbClr val="FECC9B"/>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5FDC6B5C-6450-4D1A-BBEC-127B0F1D1473}"/>
                </a:ext>
              </a:extLst>
            </p:cNvPr>
            <p:cNvSpPr/>
            <p:nvPr/>
          </p:nvSpPr>
          <p:spPr>
            <a:xfrm>
              <a:off x="3527306" y="4245095"/>
              <a:ext cx="254985" cy="402876"/>
            </a:xfrm>
            <a:custGeom>
              <a:avLst/>
              <a:gdLst>
                <a:gd name="connsiteX0" fmla="*/ 3825 w 254984"/>
                <a:gd name="connsiteY0" fmla="*/ 370493 h 402875"/>
                <a:gd name="connsiteX1" fmla="*/ 35953 w 254984"/>
                <a:gd name="connsiteY1" fmla="*/ 313886 h 402875"/>
                <a:gd name="connsiteX2" fmla="*/ 179764 w 254984"/>
                <a:gd name="connsiteY2" fmla="*/ 218012 h 402875"/>
                <a:gd name="connsiteX3" fmla="*/ 118568 w 254984"/>
                <a:gd name="connsiteY3" fmla="*/ 25753 h 402875"/>
                <a:gd name="connsiteX4" fmla="*/ 173645 w 254984"/>
                <a:gd name="connsiteY4" fmla="*/ 3825 h 402875"/>
                <a:gd name="connsiteX5" fmla="*/ 251160 w 254984"/>
                <a:gd name="connsiteY5" fmla="*/ 207813 h 402875"/>
                <a:gd name="connsiteX6" fmla="*/ 240961 w 254984"/>
                <a:gd name="connsiteY6" fmla="*/ 243000 h 402875"/>
                <a:gd name="connsiteX7" fmla="*/ 20144 w 254984"/>
                <a:gd name="connsiteY7" fmla="*/ 402111 h 402875"/>
                <a:gd name="connsiteX8" fmla="*/ 3825 w 254984"/>
                <a:gd name="connsiteY8" fmla="*/ 370493 h 40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984" h="402875">
                  <a:moveTo>
                    <a:pt x="3825" y="370493"/>
                  </a:moveTo>
                  <a:lnTo>
                    <a:pt x="35953" y="313886"/>
                  </a:lnTo>
                  <a:lnTo>
                    <a:pt x="179764" y="218012"/>
                  </a:lnTo>
                  <a:lnTo>
                    <a:pt x="118568" y="25753"/>
                  </a:lnTo>
                  <a:lnTo>
                    <a:pt x="173645" y="3825"/>
                  </a:lnTo>
                  <a:cubicBezTo>
                    <a:pt x="173645" y="3825"/>
                    <a:pt x="247590" y="196083"/>
                    <a:pt x="251160" y="207813"/>
                  </a:cubicBezTo>
                  <a:cubicBezTo>
                    <a:pt x="255240" y="219542"/>
                    <a:pt x="255240" y="225152"/>
                    <a:pt x="240961" y="243000"/>
                  </a:cubicBezTo>
                  <a:cubicBezTo>
                    <a:pt x="226681" y="261359"/>
                    <a:pt x="20144" y="402111"/>
                    <a:pt x="20144" y="402111"/>
                  </a:cubicBezTo>
                  <a:lnTo>
                    <a:pt x="3825" y="370493"/>
                  </a:lnTo>
                  <a:close/>
                </a:path>
              </a:pathLst>
            </a:custGeom>
            <a:solidFill>
              <a:srgbClr val="F7A036"/>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69B92A82-0D85-47E6-B879-9A836F5D5D7C}"/>
                </a:ext>
              </a:extLst>
            </p:cNvPr>
            <p:cNvSpPr/>
            <p:nvPr/>
          </p:nvSpPr>
          <p:spPr>
            <a:xfrm>
              <a:off x="3642559" y="4245095"/>
              <a:ext cx="71396" cy="50997"/>
            </a:xfrm>
            <a:custGeom>
              <a:avLst/>
              <a:gdLst>
                <a:gd name="connsiteX0" fmla="*/ 10964 w 71395"/>
                <a:gd name="connsiteY0" fmla="*/ 50232 h 50996"/>
                <a:gd name="connsiteX1" fmla="*/ 3825 w 71395"/>
                <a:gd name="connsiteY1" fmla="*/ 25753 h 50996"/>
                <a:gd name="connsiteX2" fmla="*/ 58901 w 71395"/>
                <a:gd name="connsiteY2" fmla="*/ 3825 h 50996"/>
                <a:gd name="connsiteX3" fmla="*/ 68591 w 71395"/>
                <a:gd name="connsiteY3" fmla="*/ 28813 h 50996"/>
              </a:gdLst>
              <a:ahLst/>
              <a:cxnLst>
                <a:cxn ang="0">
                  <a:pos x="connsiteX0" y="connsiteY0"/>
                </a:cxn>
                <a:cxn ang="0">
                  <a:pos x="connsiteX1" y="connsiteY1"/>
                </a:cxn>
                <a:cxn ang="0">
                  <a:pos x="connsiteX2" y="connsiteY2"/>
                </a:cxn>
                <a:cxn ang="0">
                  <a:pos x="connsiteX3" y="connsiteY3"/>
                </a:cxn>
              </a:cxnLst>
              <a:rect l="l" t="t" r="r" b="b"/>
              <a:pathLst>
                <a:path w="71395" h="50996">
                  <a:moveTo>
                    <a:pt x="10964" y="50232"/>
                  </a:moveTo>
                  <a:lnTo>
                    <a:pt x="3825" y="25753"/>
                  </a:lnTo>
                  <a:lnTo>
                    <a:pt x="58901" y="3825"/>
                  </a:lnTo>
                  <a:lnTo>
                    <a:pt x="68591" y="28813"/>
                  </a:lnTo>
                  <a:close/>
                </a:path>
              </a:pathLst>
            </a:custGeom>
            <a:solidFill>
              <a:srgbClr val="EA823C"/>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767EF55E-60B2-48EF-8A20-A6430052D036}"/>
                </a:ext>
              </a:extLst>
            </p:cNvPr>
            <p:cNvSpPr/>
            <p:nvPr/>
          </p:nvSpPr>
          <p:spPr>
            <a:xfrm>
              <a:off x="3307333" y="5480241"/>
              <a:ext cx="137692" cy="91795"/>
            </a:xfrm>
            <a:custGeom>
              <a:avLst/>
              <a:gdLst>
                <a:gd name="connsiteX0" fmla="*/ 71317 w 137691"/>
                <a:gd name="connsiteY0" fmla="*/ 7394 h 91794"/>
                <a:gd name="connsiteX1" fmla="*/ 5531 w 137691"/>
                <a:gd name="connsiteY1" fmla="*/ 66551 h 91794"/>
                <a:gd name="connsiteX2" fmla="*/ 5531 w 137691"/>
                <a:gd name="connsiteY2" fmla="*/ 87970 h 91794"/>
                <a:gd name="connsiteX3" fmla="*/ 138633 w 137691"/>
                <a:gd name="connsiteY3" fmla="*/ 82870 h 91794"/>
                <a:gd name="connsiteX4" fmla="*/ 126394 w 137691"/>
                <a:gd name="connsiteY4" fmla="*/ 3825 h 91794"/>
                <a:gd name="connsiteX5" fmla="*/ 71317 w 137691"/>
                <a:gd name="connsiteY5" fmla="*/ 7394 h 91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691" h="91794">
                  <a:moveTo>
                    <a:pt x="71317" y="7394"/>
                  </a:moveTo>
                  <a:cubicBezTo>
                    <a:pt x="71317" y="7394"/>
                    <a:pt x="6041" y="63491"/>
                    <a:pt x="5531" y="66551"/>
                  </a:cubicBezTo>
                  <a:cubicBezTo>
                    <a:pt x="5021" y="69611"/>
                    <a:pt x="1961" y="87460"/>
                    <a:pt x="5531" y="87970"/>
                  </a:cubicBezTo>
                  <a:cubicBezTo>
                    <a:pt x="8591" y="87970"/>
                    <a:pt x="138633" y="82870"/>
                    <a:pt x="138633" y="82870"/>
                  </a:cubicBezTo>
                  <a:lnTo>
                    <a:pt x="126394" y="3825"/>
                  </a:lnTo>
                  <a:lnTo>
                    <a:pt x="71317" y="7394"/>
                  </a:lnTo>
                  <a:close/>
                </a:path>
              </a:pathLst>
            </a:custGeom>
            <a:solidFill>
              <a:srgbClr val="5D6A9F"/>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CC9A0927-5D45-484E-8DDD-DD2A15318D5A}"/>
                </a:ext>
              </a:extLst>
            </p:cNvPr>
            <p:cNvSpPr/>
            <p:nvPr/>
          </p:nvSpPr>
          <p:spPr>
            <a:xfrm>
              <a:off x="3501808" y="5480241"/>
              <a:ext cx="137692" cy="91795"/>
            </a:xfrm>
            <a:custGeom>
              <a:avLst/>
              <a:gdLst>
                <a:gd name="connsiteX0" fmla="*/ 71651 w 137691"/>
                <a:gd name="connsiteY0" fmla="*/ 7394 h 91794"/>
                <a:gd name="connsiteX1" fmla="*/ 137437 w 137691"/>
                <a:gd name="connsiteY1" fmla="*/ 66551 h 91794"/>
                <a:gd name="connsiteX2" fmla="*/ 137437 w 137691"/>
                <a:gd name="connsiteY2" fmla="*/ 87970 h 91794"/>
                <a:gd name="connsiteX3" fmla="*/ 3825 w 137691"/>
                <a:gd name="connsiteY3" fmla="*/ 82870 h 91794"/>
                <a:gd name="connsiteX4" fmla="*/ 16064 w 137691"/>
                <a:gd name="connsiteY4" fmla="*/ 3825 h 91794"/>
                <a:gd name="connsiteX5" fmla="*/ 71651 w 137691"/>
                <a:gd name="connsiteY5" fmla="*/ 7394 h 91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691" h="91794">
                  <a:moveTo>
                    <a:pt x="71651" y="7394"/>
                  </a:moveTo>
                  <a:cubicBezTo>
                    <a:pt x="71651" y="7394"/>
                    <a:pt x="136927" y="63491"/>
                    <a:pt x="137437" y="66551"/>
                  </a:cubicBezTo>
                  <a:cubicBezTo>
                    <a:pt x="137947" y="69611"/>
                    <a:pt x="140497" y="87460"/>
                    <a:pt x="137437" y="87970"/>
                  </a:cubicBezTo>
                  <a:cubicBezTo>
                    <a:pt x="134377" y="87970"/>
                    <a:pt x="3825" y="82870"/>
                    <a:pt x="3825" y="82870"/>
                  </a:cubicBezTo>
                  <a:lnTo>
                    <a:pt x="16064" y="3825"/>
                  </a:lnTo>
                  <a:lnTo>
                    <a:pt x="71651" y="7394"/>
                  </a:lnTo>
                  <a:close/>
                </a:path>
              </a:pathLst>
            </a:custGeom>
            <a:solidFill>
              <a:srgbClr val="5D6A9F"/>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AC10C004-89CF-4986-8D04-D808783B8C55}"/>
                </a:ext>
              </a:extLst>
            </p:cNvPr>
            <p:cNvSpPr/>
            <p:nvPr/>
          </p:nvSpPr>
          <p:spPr>
            <a:xfrm>
              <a:off x="3356976" y="4934063"/>
              <a:ext cx="234586" cy="566066"/>
            </a:xfrm>
            <a:custGeom>
              <a:avLst/>
              <a:gdLst>
                <a:gd name="connsiteX0" fmla="*/ 14534 w 234585"/>
                <a:gd name="connsiteY0" fmla="*/ 3825 h 566066"/>
                <a:gd name="connsiteX1" fmla="*/ 3825 w 234585"/>
                <a:gd name="connsiteY1" fmla="*/ 562751 h 566066"/>
                <a:gd name="connsiteX2" fmla="*/ 80830 w 234585"/>
                <a:gd name="connsiteY2" fmla="*/ 561731 h 566066"/>
                <a:gd name="connsiteX3" fmla="*/ 118058 w 234585"/>
                <a:gd name="connsiteY3" fmla="*/ 127237 h 566066"/>
                <a:gd name="connsiteX4" fmla="*/ 155286 w 234585"/>
                <a:gd name="connsiteY4" fmla="*/ 561731 h 566066"/>
                <a:gd name="connsiteX5" fmla="*/ 232291 w 234585"/>
                <a:gd name="connsiteY5" fmla="*/ 562751 h 566066"/>
                <a:gd name="connsiteX6" fmla="*/ 221582 w 234585"/>
                <a:gd name="connsiteY6" fmla="*/ 3825 h 566066"/>
                <a:gd name="connsiteX7" fmla="*/ 118058 w 234585"/>
                <a:gd name="connsiteY7" fmla="*/ 14024 h 566066"/>
                <a:gd name="connsiteX8" fmla="*/ 14534 w 234585"/>
                <a:gd name="connsiteY8" fmla="*/ 3825 h 56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585" h="566066">
                  <a:moveTo>
                    <a:pt x="14534" y="3825"/>
                  </a:moveTo>
                  <a:cubicBezTo>
                    <a:pt x="15554" y="9944"/>
                    <a:pt x="3825" y="562751"/>
                    <a:pt x="3825" y="562751"/>
                  </a:cubicBezTo>
                  <a:lnTo>
                    <a:pt x="80830" y="561731"/>
                  </a:lnTo>
                  <a:lnTo>
                    <a:pt x="118058" y="127237"/>
                  </a:lnTo>
                  <a:lnTo>
                    <a:pt x="155286" y="561731"/>
                  </a:lnTo>
                  <a:lnTo>
                    <a:pt x="232291" y="562751"/>
                  </a:lnTo>
                  <a:cubicBezTo>
                    <a:pt x="232291" y="562751"/>
                    <a:pt x="220562" y="9944"/>
                    <a:pt x="221582" y="3825"/>
                  </a:cubicBezTo>
                  <a:lnTo>
                    <a:pt x="118058" y="14024"/>
                  </a:lnTo>
                  <a:lnTo>
                    <a:pt x="14534" y="3825"/>
                  </a:lnTo>
                  <a:close/>
                </a:path>
              </a:pathLst>
            </a:custGeom>
            <a:solidFill>
              <a:srgbClr val="50535A"/>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6D7ED1ED-2019-4B12-9142-27A650C08E36}"/>
                </a:ext>
              </a:extLst>
            </p:cNvPr>
            <p:cNvSpPr/>
            <p:nvPr/>
          </p:nvSpPr>
          <p:spPr>
            <a:xfrm>
              <a:off x="3367176" y="4934063"/>
              <a:ext cx="214187" cy="66296"/>
            </a:xfrm>
            <a:custGeom>
              <a:avLst/>
              <a:gdLst>
                <a:gd name="connsiteX0" fmla="*/ 4335 w 214187"/>
                <a:gd name="connsiteY0" fmla="*/ 3825 h 66296"/>
                <a:gd name="connsiteX1" fmla="*/ 3825 w 214187"/>
                <a:gd name="connsiteY1" fmla="*/ 65021 h 66296"/>
                <a:gd name="connsiteX2" fmla="*/ 211892 w 214187"/>
                <a:gd name="connsiteY2" fmla="*/ 64001 h 66296"/>
                <a:gd name="connsiteX3" fmla="*/ 211382 w 214187"/>
                <a:gd name="connsiteY3" fmla="*/ 3825 h 66296"/>
                <a:gd name="connsiteX4" fmla="*/ 107859 w 214187"/>
                <a:gd name="connsiteY4" fmla="*/ 14024 h 66296"/>
                <a:gd name="connsiteX5" fmla="*/ 4335 w 214187"/>
                <a:gd name="connsiteY5" fmla="*/ 3825 h 6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187" h="66296">
                  <a:moveTo>
                    <a:pt x="4335" y="3825"/>
                  </a:moveTo>
                  <a:cubicBezTo>
                    <a:pt x="4335" y="4845"/>
                    <a:pt x="4335" y="28303"/>
                    <a:pt x="3825" y="65021"/>
                  </a:cubicBezTo>
                  <a:lnTo>
                    <a:pt x="211892" y="64001"/>
                  </a:lnTo>
                  <a:cubicBezTo>
                    <a:pt x="211382" y="28303"/>
                    <a:pt x="211382" y="5355"/>
                    <a:pt x="211382" y="3825"/>
                  </a:cubicBezTo>
                  <a:lnTo>
                    <a:pt x="107859" y="14024"/>
                  </a:lnTo>
                  <a:lnTo>
                    <a:pt x="4335" y="3825"/>
                  </a:lnTo>
                  <a:close/>
                </a:path>
              </a:pathLst>
            </a:custGeom>
            <a:solidFill>
              <a:srgbClr val="414449"/>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1C07B408-139E-4FBA-992D-24CD0E4CF971}"/>
                </a:ext>
              </a:extLst>
            </p:cNvPr>
            <p:cNvSpPr/>
            <p:nvPr/>
          </p:nvSpPr>
          <p:spPr>
            <a:xfrm>
              <a:off x="3345247" y="4523538"/>
              <a:ext cx="254985" cy="458973"/>
            </a:xfrm>
            <a:custGeom>
              <a:avLst/>
              <a:gdLst>
                <a:gd name="connsiteX0" fmla="*/ 123158 w 254984"/>
                <a:gd name="connsiteY0" fmla="*/ 20144 h 458972"/>
                <a:gd name="connsiteX1" fmla="*/ 100209 w 254984"/>
                <a:gd name="connsiteY1" fmla="*/ 14534 h 458972"/>
                <a:gd name="connsiteX2" fmla="*/ 85420 w 254984"/>
                <a:gd name="connsiteY2" fmla="*/ 3825 h 458972"/>
                <a:gd name="connsiteX3" fmla="*/ 10964 w 254984"/>
                <a:gd name="connsiteY3" fmla="*/ 22694 h 458972"/>
                <a:gd name="connsiteX4" fmla="*/ 3825 w 254984"/>
                <a:gd name="connsiteY4" fmla="*/ 457188 h 458972"/>
                <a:gd name="connsiteX5" fmla="*/ 255750 w 254984"/>
                <a:gd name="connsiteY5" fmla="*/ 456168 h 458972"/>
                <a:gd name="connsiteX6" fmla="*/ 235351 w 254984"/>
                <a:gd name="connsiteY6" fmla="*/ 23204 h 458972"/>
                <a:gd name="connsiteX7" fmla="*/ 160895 w 254984"/>
                <a:gd name="connsiteY7" fmla="*/ 4335 h 458972"/>
                <a:gd name="connsiteX8" fmla="*/ 146106 w 254984"/>
                <a:gd name="connsiteY8" fmla="*/ 15044 h 458972"/>
                <a:gd name="connsiteX9" fmla="*/ 123158 w 254984"/>
                <a:gd name="connsiteY9" fmla="*/ 20144 h 458972"/>
                <a:gd name="connsiteX10" fmla="*/ 123158 w 254984"/>
                <a:gd name="connsiteY10" fmla="*/ 20144 h 45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984" h="458972">
                  <a:moveTo>
                    <a:pt x="123158" y="20144"/>
                  </a:moveTo>
                  <a:cubicBezTo>
                    <a:pt x="117548" y="20144"/>
                    <a:pt x="108879" y="18614"/>
                    <a:pt x="100209" y="14534"/>
                  </a:cubicBezTo>
                  <a:cubicBezTo>
                    <a:pt x="84400" y="6885"/>
                    <a:pt x="85420" y="3825"/>
                    <a:pt x="85420" y="3825"/>
                  </a:cubicBezTo>
                  <a:lnTo>
                    <a:pt x="10964" y="22694"/>
                  </a:lnTo>
                  <a:lnTo>
                    <a:pt x="3825" y="457188"/>
                  </a:lnTo>
                  <a:lnTo>
                    <a:pt x="255750" y="456168"/>
                  </a:lnTo>
                  <a:lnTo>
                    <a:pt x="235351" y="23204"/>
                  </a:lnTo>
                  <a:lnTo>
                    <a:pt x="160895" y="4335"/>
                  </a:lnTo>
                  <a:cubicBezTo>
                    <a:pt x="160895" y="4335"/>
                    <a:pt x="162425" y="7395"/>
                    <a:pt x="146106" y="15044"/>
                  </a:cubicBezTo>
                  <a:cubicBezTo>
                    <a:pt x="137437" y="18614"/>
                    <a:pt x="129277" y="20144"/>
                    <a:pt x="123158" y="20144"/>
                  </a:cubicBezTo>
                  <a:lnTo>
                    <a:pt x="123158" y="20144"/>
                  </a:lnTo>
                  <a:close/>
                </a:path>
              </a:pathLst>
            </a:custGeom>
            <a:solidFill>
              <a:srgbClr val="FCAC33"/>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089604E7-AD7E-446F-B0CB-EDE8FBA9B90D}"/>
                </a:ext>
              </a:extLst>
            </p:cNvPr>
            <p:cNvSpPr/>
            <p:nvPr/>
          </p:nvSpPr>
          <p:spPr>
            <a:xfrm>
              <a:off x="3388594" y="4523538"/>
              <a:ext cx="158091" cy="229486"/>
            </a:xfrm>
            <a:custGeom>
              <a:avLst/>
              <a:gdLst>
                <a:gd name="connsiteX0" fmla="*/ 79810 w 158090"/>
                <a:gd name="connsiteY0" fmla="*/ 20144 h 229486"/>
                <a:gd name="connsiteX1" fmla="*/ 56862 w 158090"/>
                <a:gd name="connsiteY1" fmla="*/ 14534 h 229486"/>
                <a:gd name="connsiteX2" fmla="*/ 42072 w 158090"/>
                <a:gd name="connsiteY2" fmla="*/ 3825 h 229486"/>
                <a:gd name="connsiteX3" fmla="*/ 3825 w 158090"/>
                <a:gd name="connsiteY3" fmla="*/ 13514 h 229486"/>
                <a:gd name="connsiteX4" fmla="*/ 85930 w 158090"/>
                <a:gd name="connsiteY4" fmla="*/ 230251 h 229486"/>
                <a:gd name="connsiteX5" fmla="*/ 155286 w 158090"/>
                <a:gd name="connsiteY5" fmla="*/ 13514 h 229486"/>
                <a:gd name="connsiteX6" fmla="*/ 117038 w 158090"/>
                <a:gd name="connsiteY6" fmla="*/ 3825 h 229486"/>
                <a:gd name="connsiteX7" fmla="*/ 102249 w 158090"/>
                <a:gd name="connsiteY7" fmla="*/ 14534 h 229486"/>
                <a:gd name="connsiteX8" fmla="*/ 79810 w 158090"/>
                <a:gd name="connsiteY8" fmla="*/ 20144 h 229486"/>
                <a:gd name="connsiteX9" fmla="*/ 79810 w 158090"/>
                <a:gd name="connsiteY9" fmla="*/ 20144 h 22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090" h="229486">
                  <a:moveTo>
                    <a:pt x="79810" y="20144"/>
                  </a:moveTo>
                  <a:cubicBezTo>
                    <a:pt x="74201" y="20144"/>
                    <a:pt x="65531" y="18614"/>
                    <a:pt x="56862" y="14534"/>
                  </a:cubicBezTo>
                  <a:cubicBezTo>
                    <a:pt x="41053" y="6885"/>
                    <a:pt x="42072" y="3825"/>
                    <a:pt x="42072" y="3825"/>
                  </a:cubicBezTo>
                  <a:lnTo>
                    <a:pt x="3825" y="13514"/>
                  </a:lnTo>
                  <a:lnTo>
                    <a:pt x="85930" y="230251"/>
                  </a:lnTo>
                  <a:lnTo>
                    <a:pt x="155286" y="13514"/>
                  </a:lnTo>
                  <a:lnTo>
                    <a:pt x="117038" y="3825"/>
                  </a:lnTo>
                  <a:cubicBezTo>
                    <a:pt x="117038" y="3825"/>
                    <a:pt x="118568" y="6885"/>
                    <a:pt x="102249" y="14534"/>
                  </a:cubicBezTo>
                  <a:cubicBezTo>
                    <a:pt x="94089" y="18614"/>
                    <a:pt x="85930" y="20144"/>
                    <a:pt x="79810" y="20144"/>
                  </a:cubicBezTo>
                  <a:lnTo>
                    <a:pt x="79810" y="20144"/>
                  </a:lnTo>
                  <a:close/>
                </a:path>
              </a:pathLst>
            </a:custGeom>
            <a:solidFill>
              <a:srgbClr val="FCC36A"/>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7BA66BE1-3E15-49B0-B664-716620E610EC}"/>
                </a:ext>
              </a:extLst>
            </p:cNvPr>
            <p:cNvSpPr/>
            <p:nvPr/>
          </p:nvSpPr>
          <p:spPr>
            <a:xfrm>
              <a:off x="3405423" y="4523538"/>
              <a:ext cx="127492" cy="50997"/>
            </a:xfrm>
            <a:custGeom>
              <a:avLst/>
              <a:gdLst>
                <a:gd name="connsiteX0" fmla="*/ 57372 w 127492"/>
                <a:gd name="connsiteY0" fmla="*/ 19634 h 50996"/>
                <a:gd name="connsiteX1" fmla="*/ 40033 w 127492"/>
                <a:gd name="connsiteY1" fmla="*/ 14534 h 50996"/>
                <a:gd name="connsiteX2" fmla="*/ 25243 w 127492"/>
                <a:gd name="connsiteY2" fmla="*/ 3825 h 50996"/>
                <a:gd name="connsiteX3" fmla="*/ 3825 w 127492"/>
                <a:gd name="connsiteY3" fmla="*/ 9434 h 50996"/>
                <a:gd name="connsiteX4" fmla="*/ 30343 w 127492"/>
                <a:gd name="connsiteY4" fmla="*/ 50232 h 50996"/>
                <a:gd name="connsiteX5" fmla="*/ 57372 w 127492"/>
                <a:gd name="connsiteY5" fmla="*/ 19634 h 50996"/>
                <a:gd name="connsiteX6" fmla="*/ 126727 w 127492"/>
                <a:gd name="connsiteY6" fmla="*/ 10454 h 50996"/>
                <a:gd name="connsiteX7" fmla="*/ 100719 w 127492"/>
                <a:gd name="connsiteY7" fmla="*/ 3825 h 50996"/>
                <a:gd name="connsiteX8" fmla="*/ 85930 w 127492"/>
                <a:gd name="connsiteY8" fmla="*/ 14534 h 50996"/>
                <a:gd name="connsiteX9" fmla="*/ 73181 w 127492"/>
                <a:gd name="connsiteY9" fmla="*/ 18614 h 50996"/>
                <a:gd name="connsiteX10" fmla="*/ 100719 w 127492"/>
                <a:gd name="connsiteY10" fmla="*/ 49212 h 50996"/>
                <a:gd name="connsiteX11" fmla="*/ 126727 w 127492"/>
                <a:gd name="connsiteY11" fmla="*/ 10454 h 50996"/>
                <a:gd name="connsiteX12" fmla="*/ 126727 w 127492"/>
                <a:gd name="connsiteY12" fmla="*/ 10454 h 5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492" h="50996">
                  <a:moveTo>
                    <a:pt x="57372" y="19634"/>
                  </a:moveTo>
                  <a:cubicBezTo>
                    <a:pt x="52272" y="19124"/>
                    <a:pt x="46662" y="17594"/>
                    <a:pt x="40033" y="14534"/>
                  </a:cubicBezTo>
                  <a:cubicBezTo>
                    <a:pt x="24224" y="6885"/>
                    <a:pt x="25243" y="3825"/>
                    <a:pt x="25243" y="3825"/>
                  </a:cubicBezTo>
                  <a:lnTo>
                    <a:pt x="3825" y="9434"/>
                  </a:lnTo>
                  <a:lnTo>
                    <a:pt x="30343" y="50232"/>
                  </a:lnTo>
                  <a:lnTo>
                    <a:pt x="57372" y="19634"/>
                  </a:lnTo>
                  <a:close/>
                  <a:moveTo>
                    <a:pt x="126727" y="10454"/>
                  </a:moveTo>
                  <a:lnTo>
                    <a:pt x="100719" y="3825"/>
                  </a:lnTo>
                  <a:cubicBezTo>
                    <a:pt x="100719" y="3825"/>
                    <a:pt x="102249" y="6885"/>
                    <a:pt x="85930" y="14534"/>
                  </a:cubicBezTo>
                  <a:cubicBezTo>
                    <a:pt x="81340" y="16574"/>
                    <a:pt x="77260" y="18104"/>
                    <a:pt x="73181" y="18614"/>
                  </a:cubicBezTo>
                  <a:lnTo>
                    <a:pt x="100719" y="49212"/>
                  </a:lnTo>
                  <a:cubicBezTo>
                    <a:pt x="101229" y="49212"/>
                    <a:pt x="116528" y="27283"/>
                    <a:pt x="126727" y="10454"/>
                  </a:cubicBezTo>
                  <a:lnTo>
                    <a:pt x="126727" y="10454"/>
                  </a:lnTo>
                  <a:close/>
                </a:path>
              </a:pathLst>
            </a:custGeom>
            <a:solidFill>
              <a:srgbClr val="F5AD5B"/>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ADE822D3-77B0-4305-8131-67A8659F4B6F}"/>
                </a:ext>
              </a:extLst>
            </p:cNvPr>
            <p:cNvSpPr/>
            <p:nvPr/>
          </p:nvSpPr>
          <p:spPr>
            <a:xfrm>
              <a:off x="3455910" y="4543937"/>
              <a:ext cx="35698" cy="214187"/>
            </a:xfrm>
            <a:custGeom>
              <a:avLst/>
              <a:gdLst>
                <a:gd name="connsiteX0" fmla="*/ 3825 w 35697"/>
                <a:gd name="connsiteY0" fmla="*/ 170585 h 214187"/>
                <a:gd name="connsiteX1" fmla="*/ 19124 w 35697"/>
                <a:gd name="connsiteY1" fmla="*/ 210362 h 214187"/>
                <a:gd name="connsiteX2" fmla="*/ 32383 w 35697"/>
                <a:gd name="connsiteY2" fmla="*/ 168545 h 214187"/>
                <a:gd name="connsiteX3" fmla="*/ 24733 w 35697"/>
                <a:gd name="connsiteY3" fmla="*/ 26773 h 214187"/>
                <a:gd name="connsiteX4" fmla="*/ 32383 w 35697"/>
                <a:gd name="connsiteY4" fmla="*/ 17594 h 214187"/>
                <a:gd name="connsiteX5" fmla="*/ 20144 w 35697"/>
                <a:gd name="connsiteY5" fmla="*/ 4335 h 214187"/>
                <a:gd name="connsiteX6" fmla="*/ 19634 w 35697"/>
                <a:gd name="connsiteY6" fmla="*/ 3825 h 214187"/>
                <a:gd name="connsiteX7" fmla="*/ 19124 w 35697"/>
                <a:gd name="connsiteY7" fmla="*/ 4335 h 214187"/>
                <a:gd name="connsiteX8" fmla="*/ 6885 w 35697"/>
                <a:gd name="connsiteY8" fmla="*/ 17594 h 214187"/>
                <a:gd name="connsiteX9" fmla="*/ 14534 w 35697"/>
                <a:gd name="connsiteY9" fmla="*/ 26773 h 21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97" h="214187">
                  <a:moveTo>
                    <a:pt x="3825" y="170585"/>
                  </a:moveTo>
                  <a:lnTo>
                    <a:pt x="19124" y="210362"/>
                  </a:lnTo>
                  <a:lnTo>
                    <a:pt x="32383" y="168545"/>
                  </a:lnTo>
                  <a:lnTo>
                    <a:pt x="24733" y="26773"/>
                  </a:lnTo>
                  <a:lnTo>
                    <a:pt x="32383" y="17594"/>
                  </a:lnTo>
                  <a:lnTo>
                    <a:pt x="20144" y="4335"/>
                  </a:lnTo>
                  <a:lnTo>
                    <a:pt x="19634" y="3825"/>
                  </a:lnTo>
                  <a:lnTo>
                    <a:pt x="19124" y="4335"/>
                  </a:lnTo>
                  <a:lnTo>
                    <a:pt x="6885" y="17594"/>
                  </a:lnTo>
                  <a:lnTo>
                    <a:pt x="14534" y="26773"/>
                  </a:lnTo>
                  <a:close/>
                </a:path>
              </a:pathLst>
            </a:custGeom>
            <a:solidFill>
              <a:srgbClr val="DD6F5B"/>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CBAE54A5-1845-48D2-86FE-7B8B502615C6}"/>
                </a:ext>
              </a:extLst>
            </p:cNvPr>
            <p:cNvSpPr/>
            <p:nvPr/>
          </p:nvSpPr>
          <p:spPr>
            <a:xfrm>
              <a:off x="3438571" y="4715796"/>
              <a:ext cx="203988" cy="234586"/>
            </a:xfrm>
            <a:custGeom>
              <a:avLst/>
              <a:gdLst>
                <a:gd name="connsiteX0" fmla="*/ 55842 w 203987"/>
                <a:gd name="connsiteY0" fmla="*/ 3825 h 234585"/>
                <a:gd name="connsiteX1" fmla="*/ 200163 w 203987"/>
                <a:gd name="connsiteY1" fmla="*/ 43602 h 234585"/>
                <a:gd name="connsiteX2" fmla="*/ 147636 w 203987"/>
                <a:gd name="connsiteY2" fmla="*/ 231781 h 234585"/>
                <a:gd name="connsiteX3" fmla="*/ 3825 w 203987"/>
                <a:gd name="connsiteY3" fmla="*/ 192004 h 234585"/>
              </a:gdLst>
              <a:ahLst/>
              <a:cxnLst>
                <a:cxn ang="0">
                  <a:pos x="connsiteX0" y="connsiteY0"/>
                </a:cxn>
                <a:cxn ang="0">
                  <a:pos x="connsiteX1" y="connsiteY1"/>
                </a:cxn>
                <a:cxn ang="0">
                  <a:pos x="connsiteX2" y="connsiteY2"/>
                </a:cxn>
                <a:cxn ang="0">
                  <a:pos x="connsiteX3" y="connsiteY3"/>
                </a:cxn>
              </a:cxnLst>
              <a:rect l="l" t="t" r="r" b="b"/>
              <a:pathLst>
                <a:path w="203987" h="234585">
                  <a:moveTo>
                    <a:pt x="55842" y="3825"/>
                  </a:moveTo>
                  <a:lnTo>
                    <a:pt x="200163" y="43602"/>
                  </a:lnTo>
                  <a:lnTo>
                    <a:pt x="147636" y="231781"/>
                  </a:lnTo>
                  <a:lnTo>
                    <a:pt x="3825" y="192004"/>
                  </a:lnTo>
                  <a:close/>
                </a:path>
              </a:pathLst>
            </a:custGeom>
            <a:solidFill>
              <a:srgbClr val="5D6A9F"/>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7EFA7B20-C276-4CC3-826F-C0A74C40E929}"/>
                </a:ext>
              </a:extLst>
            </p:cNvPr>
            <p:cNvSpPr/>
            <p:nvPr/>
          </p:nvSpPr>
          <p:spPr>
            <a:xfrm>
              <a:off x="3458970" y="4732625"/>
              <a:ext cx="178489" cy="219287"/>
            </a:xfrm>
            <a:custGeom>
              <a:avLst/>
              <a:gdLst>
                <a:gd name="connsiteX0" fmla="*/ 96639 w 178489"/>
                <a:gd name="connsiteY0" fmla="*/ 3825 h 219286"/>
                <a:gd name="connsiteX1" fmla="*/ 179254 w 178489"/>
                <a:gd name="connsiteY1" fmla="*/ 26773 h 219286"/>
                <a:gd name="connsiteX2" fmla="*/ 127237 w 178489"/>
                <a:gd name="connsiteY2" fmla="*/ 215462 h 219286"/>
                <a:gd name="connsiteX3" fmla="*/ 3825 w 178489"/>
                <a:gd name="connsiteY3" fmla="*/ 181294 h 219286"/>
                <a:gd name="connsiteX4" fmla="*/ 96639 w 178489"/>
                <a:gd name="connsiteY4" fmla="*/ 3825 h 219286"/>
                <a:gd name="connsiteX5" fmla="*/ 96639 w 178489"/>
                <a:gd name="connsiteY5" fmla="*/ 3825 h 21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489" h="219286">
                  <a:moveTo>
                    <a:pt x="96639" y="3825"/>
                  </a:moveTo>
                  <a:lnTo>
                    <a:pt x="179254" y="26773"/>
                  </a:lnTo>
                  <a:lnTo>
                    <a:pt x="127237" y="215462"/>
                  </a:lnTo>
                  <a:lnTo>
                    <a:pt x="3825" y="181294"/>
                  </a:lnTo>
                  <a:cubicBezTo>
                    <a:pt x="30853" y="128257"/>
                    <a:pt x="68591" y="55842"/>
                    <a:pt x="96639" y="3825"/>
                  </a:cubicBezTo>
                  <a:lnTo>
                    <a:pt x="96639" y="3825"/>
                  </a:lnTo>
                  <a:close/>
                </a:path>
              </a:pathLst>
            </a:custGeom>
            <a:solidFill>
              <a:srgbClr val="6D79A9"/>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92E21227-094D-416F-B7C9-4A3F2D1305A7}"/>
                </a:ext>
              </a:extLst>
            </p:cNvPr>
            <p:cNvSpPr/>
            <p:nvPr/>
          </p:nvSpPr>
          <p:spPr>
            <a:xfrm>
              <a:off x="3500278" y="4779762"/>
              <a:ext cx="127492" cy="91795"/>
            </a:xfrm>
            <a:custGeom>
              <a:avLst/>
              <a:gdLst>
                <a:gd name="connsiteX0" fmla="*/ 13004 w 127492"/>
                <a:gd name="connsiteY0" fmla="*/ 4625 h 91794"/>
                <a:gd name="connsiteX1" fmla="*/ 62471 w 127492"/>
                <a:gd name="connsiteY1" fmla="*/ 20945 h 91794"/>
                <a:gd name="connsiteX2" fmla="*/ 84400 w 127492"/>
                <a:gd name="connsiteY2" fmla="*/ 22474 h 91794"/>
                <a:gd name="connsiteX3" fmla="*/ 87460 w 127492"/>
                <a:gd name="connsiteY3" fmla="*/ 30124 h 91794"/>
                <a:gd name="connsiteX4" fmla="*/ 86440 w 127492"/>
                <a:gd name="connsiteY4" fmla="*/ 34714 h 91794"/>
                <a:gd name="connsiteX5" fmla="*/ 125198 w 127492"/>
                <a:gd name="connsiteY5" fmla="*/ 46953 h 91794"/>
                <a:gd name="connsiteX6" fmla="*/ 125198 w 127492"/>
                <a:gd name="connsiteY6" fmla="*/ 54093 h 91794"/>
                <a:gd name="connsiteX7" fmla="*/ 120608 w 127492"/>
                <a:gd name="connsiteY7" fmla="*/ 60722 h 91794"/>
                <a:gd name="connsiteX8" fmla="*/ 124688 w 127492"/>
                <a:gd name="connsiteY8" fmla="*/ 72961 h 91794"/>
                <a:gd name="connsiteX9" fmla="*/ 120098 w 127492"/>
                <a:gd name="connsiteY9" fmla="*/ 76531 h 91794"/>
                <a:gd name="connsiteX10" fmla="*/ 121118 w 127492"/>
                <a:gd name="connsiteY10" fmla="*/ 85201 h 91794"/>
                <a:gd name="connsiteX11" fmla="*/ 109898 w 127492"/>
                <a:gd name="connsiteY11" fmla="*/ 88261 h 91794"/>
                <a:gd name="connsiteX12" fmla="*/ 55332 w 127492"/>
                <a:gd name="connsiteY12" fmla="*/ 76021 h 91794"/>
                <a:gd name="connsiteX13" fmla="*/ 3825 w 127492"/>
                <a:gd name="connsiteY13" fmla="*/ 46953 h 91794"/>
                <a:gd name="connsiteX14" fmla="*/ 13004 w 127492"/>
                <a:gd name="connsiteY14" fmla="*/ 4625 h 91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492" h="91794">
                  <a:moveTo>
                    <a:pt x="13004" y="4625"/>
                  </a:moveTo>
                  <a:cubicBezTo>
                    <a:pt x="14534" y="-474"/>
                    <a:pt x="49722" y="20435"/>
                    <a:pt x="62471" y="20945"/>
                  </a:cubicBezTo>
                  <a:cubicBezTo>
                    <a:pt x="74711" y="20945"/>
                    <a:pt x="84400" y="22474"/>
                    <a:pt x="84400" y="22474"/>
                  </a:cubicBezTo>
                  <a:cubicBezTo>
                    <a:pt x="84400" y="22474"/>
                    <a:pt x="87460" y="26554"/>
                    <a:pt x="87460" y="30124"/>
                  </a:cubicBezTo>
                  <a:cubicBezTo>
                    <a:pt x="87460" y="34204"/>
                    <a:pt x="86440" y="34714"/>
                    <a:pt x="86440" y="34714"/>
                  </a:cubicBezTo>
                  <a:lnTo>
                    <a:pt x="125198" y="46953"/>
                  </a:lnTo>
                  <a:cubicBezTo>
                    <a:pt x="125198" y="46953"/>
                    <a:pt x="129277" y="47463"/>
                    <a:pt x="125198" y="54093"/>
                  </a:cubicBezTo>
                  <a:cubicBezTo>
                    <a:pt x="121118" y="60722"/>
                    <a:pt x="120608" y="60722"/>
                    <a:pt x="120608" y="60722"/>
                  </a:cubicBezTo>
                  <a:cubicBezTo>
                    <a:pt x="120608" y="60722"/>
                    <a:pt x="126727" y="69902"/>
                    <a:pt x="124688" y="72961"/>
                  </a:cubicBezTo>
                  <a:cubicBezTo>
                    <a:pt x="122648" y="76531"/>
                    <a:pt x="120098" y="76531"/>
                    <a:pt x="120098" y="76531"/>
                  </a:cubicBezTo>
                  <a:cubicBezTo>
                    <a:pt x="120098" y="76531"/>
                    <a:pt x="127237" y="80611"/>
                    <a:pt x="121118" y="85201"/>
                  </a:cubicBezTo>
                  <a:cubicBezTo>
                    <a:pt x="114998" y="89790"/>
                    <a:pt x="109898" y="88261"/>
                    <a:pt x="109898" y="88261"/>
                  </a:cubicBezTo>
                  <a:cubicBezTo>
                    <a:pt x="109898" y="88261"/>
                    <a:pt x="76240" y="86221"/>
                    <a:pt x="55332" y="76021"/>
                  </a:cubicBezTo>
                  <a:cubicBezTo>
                    <a:pt x="34423" y="65822"/>
                    <a:pt x="3825" y="46953"/>
                    <a:pt x="3825" y="46953"/>
                  </a:cubicBezTo>
                  <a:lnTo>
                    <a:pt x="13004" y="4625"/>
                  </a:lnTo>
                  <a:close/>
                </a:path>
              </a:pathLst>
            </a:custGeom>
            <a:solidFill>
              <a:srgbClr val="FECC9B"/>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ABCBAC6D-725D-4B7F-8D0B-A4034DFF89DC}"/>
                </a:ext>
              </a:extLst>
            </p:cNvPr>
            <p:cNvSpPr/>
            <p:nvPr/>
          </p:nvSpPr>
          <p:spPr>
            <a:xfrm>
              <a:off x="3273851" y="4542407"/>
              <a:ext cx="254985" cy="300882"/>
            </a:xfrm>
            <a:custGeom>
              <a:avLst/>
              <a:gdLst>
                <a:gd name="connsiteX0" fmla="*/ 82360 w 254984"/>
                <a:gd name="connsiteY0" fmla="*/ 3825 h 300881"/>
                <a:gd name="connsiteX1" fmla="*/ 61451 w 254984"/>
                <a:gd name="connsiteY1" fmla="*/ 29323 h 300881"/>
                <a:gd name="connsiteX2" fmla="*/ 3825 w 254984"/>
                <a:gd name="connsiteY2" fmla="*/ 231271 h 300881"/>
                <a:gd name="connsiteX3" fmla="*/ 239431 w 254984"/>
                <a:gd name="connsiteY3" fmla="*/ 299097 h 300881"/>
                <a:gd name="connsiteX4" fmla="*/ 255750 w 254984"/>
                <a:gd name="connsiteY4" fmla="*/ 239941 h 300881"/>
                <a:gd name="connsiteX5" fmla="*/ 74711 w 254984"/>
                <a:gd name="connsiteY5" fmla="*/ 190984 h 300881"/>
                <a:gd name="connsiteX6" fmla="*/ 80320 w 254984"/>
                <a:gd name="connsiteY6" fmla="*/ 169565 h 300881"/>
                <a:gd name="connsiteX7" fmla="*/ 82360 w 254984"/>
                <a:gd name="connsiteY7" fmla="*/ 3825 h 30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984" h="300881">
                  <a:moveTo>
                    <a:pt x="82360" y="3825"/>
                  </a:moveTo>
                  <a:cubicBezTo>
                    <a:pt x="82360" y="3825"/>
                    <a:pt x="68591" y="14024"/>
                    <a:pt x="61451" y="29323"/>
                  </a:cubicBezTo>
                  <a:cubicBezTo>
                    <a:pt x="54312" y="44622"/>
                    <a:pt x="3825" y="231271"/>
                    <a:pt x="3825" y="231271"/>
                  </a:cubicBezTo>
                  <a:lnTo>
                    <a:pt x="239431" y="299097"/>
                  </a:lnTo>
                  <a:lnTo>
                    <a:pt x="255750" y="239941"/>
                  </a:lnTo>
                  <a:lnTo>
                    <a:pt x="74711" y="190984"/>
                  </a:lnTo>
                  <a:lnTo>
                    <a:pt x="80320" y="169565"/>
                  </a:lnTo>
                  <a:lnTo>
                    <a:pt x="82360" y="3825"/>
                  </a:lnTo>
                  <a:close/>
                </a:path>
              </a:pathLst>
            </a:custGeom>
            <a:solidFill>
              <a:srgbClr val="F7A036"/>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2910EFD7-5DB8-4358-89DF-B6A358EECBB5}"/>
                </a:ext>
              </a:extLst>
            </p:cNvPr>
            <p:cNvSpPr/>
            <p:nvPr/>
          </p:nvSpPr>
          <p:spPr>
            <a:xfrm>
              <a:off x="3479369" y="4771893"/>
              <a:ext cx="50997" cy="71396"/>
            </a:xfrm>
            <a:custGeom>
              <a:avLst/>
              <a:gdLst>
                <a:gd name="connsiteX0" fmla="*/ 3825 w 50996"/>
                <a:gd name="connsiteY0" fmla="*/ 61451 h 71395"/>
                <a:gd name="connsiteX1" fmla="*/ 33403 w 50996"/>
                <a:gd name="connsiteY1" fmla="*/ 70121 h 71395"/>
                <a:gd name="connsiteX2" fmla="*/ 49722 w 50996"/>
                <a:gd name="connsiteY2" fmla="*/ 10964 h 71395"/>
                <a:gd name="connsiteX3" fmla="*/ 22184 w 50996"/>
                <a:gd name="connsiteY3" fmla="*/ 3825 h 71395"/>
              </a:gdLst>
              <a:ahLst/>
              <a:cxnLst>
                <a:cxn ang="0">
                  <a:pos x="connsiteX0" y="connsiteY0"/>
                </a:cxn>
                <a:cxn ang="0">
                  <a:pos x="connsiteX1" y="connsiteY1"/>
                </a:cxn>
                <a:cxn ang="0">
                  <a:pos x="connsiteX2" y="connsiteY2"/>
                </a:cxn>
                <a:cxn ang="0">
                  <a:pos x="connsiteX3" y="connsiteY3"/>
                </a:cxn>
              </a:cxnLst>
              <a:rect l="l" t="t" r="r" b="b"/>
              <a:pathLst>
                <a:path w="50996" h="71395">
                  <a:moveTo>
                    <a:pt x="3825" y="61451"/>
                  </a:moveTo>
                  <a:lnTo>
                    <a:pt x="33403" y="70121"/>
                  </a:lnTo>
                  <a:lnTo>
                    <a:pt x="49722" y="10964"/>
                  </a:lnTo>
                  <a:lnTo>
                    <a:pt x="22184" y="3825"/>
                  </a:lnTo>
                  <a:close/>
                </a:path>
              </a:pathLst>
            </a:custGeom>
            <a:solidFill>
              <a:srgbClr val="EA823C"/>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4A11568E-CB0F-4F73-8D9F-C06D52BC3487}"/>
                </a:ext>
              </a:extLst>
            </p:cNvPr>
            <p:cNvSpPr/>
            <p:nvPr/>
          </p:nvSpPr>
          <p:spPr>
            <a:xfrm>
              <a:off x="3484979" y="4045187"/>
              <a:ext cx="229486" cy="249885"/>
            </a:xfrm>
            <a:custGeom>
              <a:avLst/>
              <a:gdLst>
                <a:gd name="connsiteX0" fmla="*/ 95619 w 229486"/>
                <a:gd name="connsiteY0" fmla="*/ 3825 h 249885"/>
                <a:gd name="connsiteX1" fmla="*/ 227701 w 229486"/>
                <a:gd name="connsiteY1" fmla="*/ 73691 h 249885"/>
                <a:gd name="connsiteX2" fmla="*/ 135907 w 229486"/>
                <a:gd name="connsiteY2" fmla="*/ 246570 h 249885"/>
                <a:gd name="connsiteX3" fmla="*/ 3825 w 229486"/>
                <a:gd name="connsiteY3" fmla="*/ 176194 h 249885"/>
              </a:gdLst>
              <a:ahLst/>
              <a:cxnLst>
                <a:cxn ang="0">
                  <a:pos x="connsiteX0" y="connsiteY0"/>
                </a:cxn>
                <a:cxn ang="0">
                  <a:pos x="connsiteX1" y="connsiteY1"/>
                </a:cxn>
                <a:cxn ang="0">
                  <a:pos x="connsiteX2" y="connsiteY2"/>
                </a:cxn>
                <a:cxn ang="0">
                  <a:pos x="connsiteX3" y="connsiteY3"/>
                </a:cxn>
              </a:cxnLst>
              <a:rect l="l" t="t" r="r" b="b"/>
              <a:pathLst>
                <a:path w="229486" h="249885">
                  <a:moveTo>
                    <a:pt x="95619" y="3825"/>
                  </a:moveTo>
                  <a:lnTo>
                    <a:pt x="227701" y="73691"/>
                  </a:lnTo>
                  <a:lnTo>
                    <a:pt x="135907" y="246570"/>
                  </a:lnTo>
                  <a:lnTo>
                    <a:pt x="3825" y="176194"/>
                  </a:lnTo>
                  <a:close/>
                </a:path>
              </a:pathLst>
            </a:custGeom>
            <a:solidFill>
              <a:srgbClr val="50535A"/>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A7E9EA2F-34EA-4DC6-83EE-889DEBB89FD0}"/>
                </a:ext>
              </a:extLst>
            </p:cNvPr>
            <p:cNvSpPr/>
            <p:nvPr/>
          </p:nvSpPr>
          <p:spPr>
            <a:xfrm>
              <a:off x="3520167" y="4079355"/>
              <a:ext cx="193788" cy="214187"/>
            </a:xfrm>
            <a:custGeom>
              <a:avLst/>
              <a:gdLst>
                <a:gd name="connsiteX0" fmla="*/ 125707 w 193788"/>
                <a:gd name="connsiteY0" fmla="*/ 3825 h 214187"/>
                <a:gd name="connsiteX1" fmla="*/ 192513 w 193788"/>
                <a:gd name="connsiteY1" fmla="*/ 39523 h 214187"/>
                <a:gd name="connsiteX2" fmla="*/ 100719 w 193788"/>
                <a:gd name="connsiteY2" fmla="*/ 212402 h 214187"/>
                <a:gd name="connsiteX3" fmla="*/ 3825 w 193788"/>
                <a:gd name="connsiteY3" fmla="*/ 160895 h 214187"/>
              </a:gdLst>
              <a:ahLst/>
              <a:cxnLst>
                <a:cxn ang="0">
                  <a:pos x="connsiteX0" y="connsiteY0"/>
                </a:cxn>
                <a:cxn ang="0">
                  <a:pos x="connsiteX1" y="connsiteY1"/>
                </a:cxn>
                <a:cxn ang="0">
                  <a:pos x="connsiteX2" y="connsiteY2"/>
                </a:cxn>
                <a:cxn ang="0">
                  <a:pos x="connsiteX3" y="connsiteY3"/>
                </a:cxn>
              </a:cxnLst>
              <a:rect l="l" t="t" r="r" b="b"/>
              <a:pathLst>
                <a:path w="193788" h="214187">
                  <a:moveTo>
                    <a:pt x="125707" y="3825"/>
                  </a:moveTo>
                  <a:lnTo>
                    <a:pt x="192513" y="39523"/>
                  </a:lnTo>
                  <a:lnTo>
                    <a:pt x="100719" y="212402"/>
                  </a:lnTo>
                  <a:lnTo>
                    <a:pt x="3825" y="160895"/>
                  </a:lnTo>
                  <a:close/>
                </a:path>
              </a:pathLst>
            </a:custGeom>
            <a:solidFill>
              <a:srgbClr val="6F7177"/>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0E4D0CF3-38EB-435C-944E-FECF4868157F}"/>
                </a:ext>
              </a:extLst>
            </p:cNvPr>
            <p:cNvSpPr/>
            <p:nvPr/>
          </p:nvSpPr>
          <p:spPr>
            <a:xfrm>
              <a:off x="3447241" y="4402165"/>
              <a:ext cx="20399" cy="45897"/>
            </a:xfrm>
            <a:custGeom>
              <a:avLst/>
              <a:gdLst>
                <a:gd name="connsiteX0" fmla="*/ 10964 w 20398"/>
                <a:gd name="connsiteY0" fmla="*/ 3825 h 45897"/>
                <a:gd name="connsiteX1" fmla="*/ 9944 w 20398"/>
                <a:gd name="connsiteY1" fmla="*/ 4335 h 45897"/>
                <a:gd name="connsiteX2" fmla="*/ 3825 w 20398"/>
                <a:gd name="connsiteY2" fmla="*/ 41053 h 45897"/>
                <a:gd name="connsiteX3" fmla="*/ 19634 w 20398"/>
                <a:gd name="connsiteY3" fmla="*/ 45642 h 45897"/>
                <a:gd name="connsiteX4" fmla="*/ 9944 w 20398"/>
                <a:gd name="connsiteY4" fmla="*/ 37483 h 4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98" h="45897">
                  <a:moveTo>
                    <a:pt x="10964" y="3825"/>
                  </a:moveTo>
                  <a:lnTo>
                    <a:pt x="9944" y="4335"/>
                  </a:lnTo>
                  <a:lnTo>
                    <a:pt x="3825" y="41053"/>
                  </a:lnTo>
                  <a:lnTo>
                    <a:pt x="19634" y="45642"/>
                  </a:lnTo>
                  <a:lnTo>
                    <a:pt x="9944" y="37483"/>
                  </a:lnTo>
                  <a:close/>
                </a:path>
              </a:pathLst>
            </a:custGeom>
            <a:solidFill>
              <a:srgbClr val="E78D7B"/>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F978F8F6-9DB1-4AC5-9BE0-E22DEE2B0D48}"/>
                </a:ext>
              </a:extLst>
            </p:cNvPr>
            <p:cNvSpPr/>
            <p:nvPr/>
          </p:nvSpPr>
          <p:spPr>
            <a:xfrm>
              <a:off x="3433982" y="4456732"/>
              <a:ext cx="61196" cy="15299"/>
            </a:xfrm>
            <a:custGeom>
              <a:avLst/>
              <a:gdLst>
                <a:gd name="connsiteX0" fmla="*/ 57881 w 61196"/>
                <a:gd name="connsiteY0" fmla="*/ 3825 h 15299"/>
                <a:gd name="connsiteX1" fmla="*/ 30853 w 61196"/>
                <a:gd name="connsiteY1" fmla="*/ 15044 h 15299"/>
                <a:gd name="connsiteX2" fmla="*/ 3825 w 61196"/>
                <a:gd name="connsiteY2" fmla="*/ 3825 h 15299"/>
                <a:gd name="connsiteX3" fmla="*/ 57881 w 61196"/>
                <a:gd name="connsiteY3" fmla="*/ 3825 h 15299"/>
              </a:gdLst>
              <a:ahLst/>
              <a:cxnLst>
                <a:cxn ang="0">
                  <a:pos x="connsiteX0" y="connsiteY0"/>
                </a:cxn>
                <a:cxn ang="0">
                  <a:pos x="connsiteX1" y="connsiteY1"/>
                </a:cxn>
                <a:cxn ang="0">
                  <a:pos x="connsiteX2" y="connsiteY2"/>
                </a:cxn>
                <a:cxn ang="0">
                  <a:pos x="connsiteX3" y="connsiteY3"/>
                </a:cxn>
              </a:cxnLst>
              <a:rect l="l" t="t" r="r" b="b"/>
              <a:pathLst>
                <a:path w="61196" h="15299">
                  <a:moveTo>
                    <a:pt x="57881" y="3825"/>
                  </a:moveTo>
                  <a:cubicBezTo>
                    <a:pt x="53802" y="10454"/>
                    <a:pt x="43092" y="15044"/>
                    <a:pt x="30853" y="15044"/>
                  </a:cubicBezTo>
                  <a:cubicBezTo>
                    <a:pt x="18614" y="15044"/>
                    <a:pt x="7905" y="10454"/>
                    <a:pt x="3825" y="3825"/>
                  </a:cubicBezTo>
                  <a:lnTo>
                    <a:pt x="57881" y="3825"/>
                  </a:lnTo>
                  <a:close/>
                </a:path>
              </a:pathLst>
            </a:custGeom>
            <a:solidFill>
              <a:srgbClr val="C6314E"/>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026E8EE8-C112-47AA-8167-2C8EE311CACD}"/>
                </a:ext>
              </a:extLst>
            </p:cNvPr>
            <p:cNvSpPr/>
            <p:nvPr/>
          </p:nvSpPr>
          <p:spPr>
            <a:xfrm>
              <a:off x="3054564" y="4482230"/>
              <a:ext cx="127492" cy="132592"/>
            </a:xfrm>
            <a:custGeom>
              <a:avLst/>
              <a:gdLst>
                <a:gd name="connsiteX0" fmla="*/ 59921 w 127492"/>
                <a:gd name="connsiteY0" fmla="*/ 3825 h 132592"/>
                <a:gd name="connsiteX1" fmla="*/ 65531 w 127492"/>
                <a:gd name="connsiteY1" fmla="*/ 11474 h 132592"/>
                <a:gd name="connsiteX2" fmla="*/ 71141 w 127492"/>
                <a:gd name="connsiteY2" fmla="*/ 3825 h 132592"/>
                <a:gd name="connsiteX3" fmla="*/ 86950 w 127492"/>
                <a:gd name="connsiteY3" fmla="*/ 13004 h 132592"/>
                <a:gd name="connsiteX4" fmla="*/ 88990 w 127492"/>
                <a:gd name="connsiteY4" fmla="*/ 38503 h 132592"/>
                <a:gd name="connsiteX5" fmla="*/ 125708 w 127492"/>
                <a:gd name="connsiteY5" fmla="*/ 61451 h 132592"/>
                <a:gd name="connsiteX6" fmla="*/ 126217 w 127492"/>
                <a:gd name="connsiteY6" fmla="*/ 112448 h 132592"/>
                <a:gd name="connsiteX7" fmla="*/ 79810 w 127492"/>
                <a:gd name="connsiteY7" fmla="*/ 124688 h 132592"/>
                <a:gd name="connsiteX8" fmla="*/ 80830 w 127492"/>
                <a:gd name="connsiteY8" fmla="*/ 132337 h 132592"/>
                <a:gd name="connsiteX9" fmla="*/ 65021 w 127492"/>
                <a:gd name="connsiteY9" fmla="*/ 128257 h 132592"/>
                <a:gd name="connsiteX10" fmla="*/ 49212 w 127492"/>
                <a:gd name="connsiteY10" fmla="*/ 132337 h 132592"/>
                <a:gd name="connsiteX11" fmla="*/ 50232 w 127492"/>
                <a:gd name="connsiteY11" fmla="*/ 124688 h 132592"/>
                <a:gd name="connsiteX12" fmla="*/ 3825 w 127492"/>
                <a:gd name="connsiteY12" fmla="*/ 112448 h 132592"/>
                <a:gd name="connsiteX13" fmla="*/ 4335 w 127492"/>
                <a:gd name="connsiteY13" fmla="*/ 61451 h 132592"/>
                <a:gd name="connsiteX14" fmla="*/ 41053 w 127492"/>
                <a:gd name="connsiteY14" fmla="*/ 38503 h 132592"/>
                <a:gd name="connsiteX15" fmla="*/ 43092 w 127492"/>
                <a:gd name="connsiteY15" fmla="*/ 13004 h 132592"/>
                <a:gd name="connsiteX16" fmla="*/ 59921 w 127492"/>
                <a:gd name="connsiteY16" fmla="*/ 3825 h 13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7492" h="132592">
                  <a:moveTo>
                    <a:pt x="59921" y="3825"/>
                  </a:moveTo>
                  <a:lnTo>
                    <a:pt x="65531" y="11474"/>
                  </a:lnTo>
                  <a:lnTo>
                    <a:pt x="71141" y="3825"/>
                  </a:lnTo>
                  <a:lnTo>
                    <a:pt x="86950" y="13004"/>
                  </a:lnTo>
                  <a:cubicBezTo>
                    <a:pt x="86950" y="13004"/>
                    <a:pt x="84910" y="27793"/>
                    <a:pt x="88990" y="38503"/>
                  </a:cubicBezTo>
                  <a:cubicBezTo>
                    <a:pt x="93069" y="49212"/>
                    <a:pt x="125708" y="61451"/>
                    <a:pt x="125708" y="61451"/>
                  </a:cubicBezTo>
                  <a:lnTo>
                    <a:pt x="126217" y="112448"/>
                  </a:lnTo>
                  <a:lnTo>
                    <a:pt x="79810" y="124688"/>
                  </a:lnTo>
                  <a:lnTo>
                    <a:pt x="80830" y="132337"/>
                  </a:lnTo>
                  <a:lnTo>
                    <a:pt x="65021" y="128257"/>
                  </a:lnTo>
                  <a:lnTo>
                    <a:pt x="49212" y="132337"/>
                  </a:lnTo>
                  <a:lnTo>
                    <a:pt x="50232" y="124688"/>
                  </a:lnTo>
                  <a:lnTo>
                    <a:pt x="3825" y="112448"/>
                  </a:lnTo>
                  <a:lnTo>
                    <a:pt x="4335" y="61451"/>
                  </a:lnTo>
                  <a:cubicBezTo>
                    <a:pt x="4335" y="61451"/>
                    <a:pt x="37483" y="49212"/>
                    <a:pt x="41053" y="38503"/>
                  </a:cubicBezTo>
                  <a:cubicBezTo>
                    <a:pt x="45132" y="27793"/>
                    <a:pt x="43092" y="13004"/>
                    <a:pt x="43092" y="13004"/>
                  </a:cubicBezTo>
                  <a:lnTo>
                    <a:pt x="59921" y="3825"/>
                  </a:lnTo>
                  <a:close/>
                </a:path>
              </a:pathLst>
            </a:custGeom>
            <a:solidFill>
              <a:srgbClr val="FECC9B"/>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3B637002-F2CD-42A5-80B1-BCBF3C6A1285}"/>
                </a:ext>
              </a:extLst>
            </p:cNvPr>
            <p:cNvSpPr/>
            <p:nvPr/>
          </p:nvSpPr>
          <p:spPr>
            <a:xfrm>
              <a:off x="3093832" y="4482230"/>
              <a:ext cx="50997" cy="35698"/>
            </a:xfrm>
            <a:custGeom>
              <a:avLst/>
              <a:gdLst>
                <a:gd name="connsiteX0" fmla="*/ 20654 w 50996"/>
                <a:gd name="connsiteY0" fmla="*/ 3825 h 35697"/>
                <a:gd name="connsiteX1" fmla="*/ 26263 w 50996"/>
                <a:gd name="connsiteY1" fmla="*/ 11474 h 35697"/>
                <a:gd name="connsiteX2" fmla="*/ 31873 w 50996"/>
                <a:gd name="connsiteY2" fmla="*/ 3825 h 35697"/>
                <a:gd name="connsiteX3" fmla="*/ 47682 w 50996"/>
                <a:gd name="connsiteY3" fmla="*/ 13004 h 35697"/>
                <a:gd name="connsiteX4" fmla="*/ 48192 w 50996"/>
                <a:gd name="connsiteY4" fmla="*/ 33403 h 35697"/>
                <a:gd name="connsiteX5" fmla="*/ 26263 w 50996"/>
                <a:gd name="connsiteY5" fmla="*/ 35953 h 35697"/>
                <a:gd name="connsiteX6" fmla="*/ 3825 w 50996"/>
                <a:gd name="connsiteY6" fmla="*/ 32893 h 35697"/>
                <a:gd name="connsiteX7" fmla="*/ 4335 w 50996"/>
                <a:gd name="connsiteY7" fmla="*/ 12494 h 35697"/>
                <a:gd name="connsiteX8" fmla="*/ 20654 w 50996"/>
                <a:gd name="connsiteY8" fmla="*/ 3825 h 35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96" h="35697">
                  <a:moveTo>
                    <a:pt x="20654" y="3825"/>
                  </a:moveTo>
                  <a:lnTo>
                    <a:pt x="26263" y="11474"/>
                  </a:lnTo>
                  <a:lnTo>
                    <a:pt x="31873" y="3825"/>
                  </a:lnTo>
                  <a:lnTo>
                    <a:pt x="47682" y="13004"/>
                  </a:lnTo>
                  <a:cubicBezTo>
                    <a:pt x="47682" y="13004"/>
                    <a:pt x="46152" y="23714"/>
                    <a:pt x="48192" y="33403"/>
                  </a:cubicBezTo>
                  <a:cubicBezTo>
                    <a:pt x="41052" y="34933"/>
                    <a:pt x="33913" y="35953"/>
                    <a:pt x="26263" y="35953"/>
                  </a:cubicBezTo>
                  <a:cubicBezTo>
                    <a:pt x="18104" y="35953"/>
                    <a:pt x="10964" y="34933"/>
                    <a:pt x="3825" y="32893"/>
                  </a:cubicBezTo>
                  <a:cubicBezTo>
                    <a:pt x="5355" y="23204"/>
                    <a:pt x="4335" y="12494"/>
                    <a:pt x="4335" y="12494"/>
                  </a:cubicBezTo>
                  <a:lnTo>
                    <a:pt x="20654" y="3825"/>
                  </a:lnTo>
                  <a:close/>
                </a:path>
              </a:pathLst>
            </a:custGeom>
            <a:solidFill>
              <a:srgbClr val="F8BD93"/>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08608B1B-4416-44D7-90C5-B071C385C461}"/>
                </a:ext>
              </a:extLst>
            </p:cNvPr>
            <p:cNvSpPr/>
            <p:nvPr/>
          </p:nvSpPr>
          <p:spPr>
            <a:xfrm>
              <a:off x="3110151" y="4303225"/>
              <a:ext cx="163190" cy="198888"/>
            </a:xfrm>
            <a:custGeom>
              <a:avLst/>
              <a:gdLst>
                <a:gd name="connsiteX0" fmla="*/ 3825 w 163190"/>
                <a:gd name="connsiteY0" fmla="*/ 33919 h 198888"/>
                <a:gd name="connsiteX1" fmla="*/ 50232 w 163190"/>
                <a:gd name="connsiteY1" fmla="*/ 3831 h 198888"/>
                <a:gd name="connsiteX2" fmla="*/ 110408 w 163190"/>
                <a:gd name="connsiteY2" fmla="*/ 56868 h 198888"/>
                <a:gd name="connsiteX3" fmla="*/ 108369 w 163190"/>
                <a:gd name="connsiteY3" fmla="*/ 156312 h 198888"/>
                <a:gd name="connsiteX4" fmla="*/ 145086 w 163190"/>
                <a:gd name="connsiteY4" fmla="*/ 154272 h 198888"/>
                <a:gd name="connsiteX5" fmla="*/ 133867 w 163190"/>
                <a:gd name="connsiteY5" fmla="*/ 144073 h 198888"/>
                <a:gd name="connsiteX6" fmla="*/ 154266 w 163190"/>
                <a:gd name="connsiteY6" fmla="*/ 149172 h 198888"/>
                <a:gd name="connsiteX7" fmla="*/ 144066 w 163190"/>
                <a:gd name="connsiteY7" fmla="*/ 190480 h 198888"/>
                <a:gd name="connsiteX8" fmla="*/ 80320 w 163190"/>
                <a:gd name="connsiteY8" fmla="*/ 186400 h 198888"/>
                <a:gd name="connsiteX9" fmla="*/ 49212 w 163190"/>
                <a:gd name="connsiteY9" fmla="*/ 155292 h 198888"/>
                <a:gd name="connsiteX10" fmla="*/ 3825 w 163190"/>
                <a:gd name="connsiteY10" fmla="*/ 33919 h 198888"/>
                <a:gd name="connsiteX11" fmla="*/ 3825 w 163190"/>
                <a:gd name="connsiteY11" fmla="*/ 33919 h 19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190" h="198888">
                  <a:moveTo>
                    <a:pt x="3825" y="33919"/>
                  </a:moveTo>
                  <a:cubicBezTo>
                    <a:pt x="3825" y="33919"/>
                    <a:pt x="13514" y="3321"/>
                    <a:pt x="50232" y="3831"/>
                  </a:cubicBezTo>
                  <a:cubicBezTo>
                    <a:pt x="86440" y="4341"/>
                    <a:pt x="105309" y="29840"/>
                    <a:pt x="110408" y="56868"/>
                  </a:cubicBezTo>
                  <a:cubicBezTo>
                    <a:pt x="115508" y="83386"/>
                    <a:pt x="97659" y="128774"/>
                    <a:pt x="108369" y="156312"/>
                  </a:cubicBezTo>
                  <a:cubicBezTo>
                    <a:pt x="119078" y="183850"/>
                    <a:pt x="150186" y="164981"/>
                    <a:pt x="145086" y="154272"/>
                  </a:cubicBezTo>
                  <a:cubicBezTo>
                    <a:pt x="139987" y="143563"/>
                    <a:pt x="133867" y="144073"/>
                    <a:pt x="133867" y="144073"/>
                  </a:cubicBezTo>
                  <a:cubicBezTo>
                    <a:pt x="133867" y="144073"/>
                    <a:pt x="144066" y="137953"/>
                    <a:pt x="154266" y="149172"/>
                  </a:cubicBezTo>
                  <a:cubicBezTo>
                    <a:pt x="164465" y="160392"/>
                    <a:pt x="159875" y="179771"/>
                    <a:pt x="144066" y="190480"/>
                  </a:cubicBezTo>
                  <a:cubicBezTo>
                    <a:pt x="127747" y="201189"/>
                    <a:pt x="111938" y="203229"/>
                    <a:pt x="80320" y="186400"/>
                  </a:cubicBezTo>
                  <a:cubicBezTo>
                    <a:pt x="49212" y="169571"/>
                    <a:pt x="49212" y="156822"/>
                    <a:pt x="49212" y="155292"/>
                  </a:cubicBezTo>
                  <a:cubicBezTo>
                    <a:pt x="48702" y="153252"/>
                    <a:pt x="3825" y="33919"/>
                    <a:pt x="3825" y="33919"/>
                  </a:cubicBezTo>
                  <a:lnTo>
                    <a:pt x="3825" y="33919"/>
                  </a:lnTo>
                  <a:close/>
                </a:path>
              </a:pathLst>
            </a:custGeom>
            <a:solidFill>
              <a:srgbClr val="7C442D"/>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54A5B447-C668-4B71-A3D0-40FA03FEB532}"/>
                </a:ext>
              </a:extLst>
            </p:cNvPr>
            <p:cNvSpPr/>
            <p:nvPr/>
          </p:nvSpPr>
          <p:spPr>
            <a:xfrm>
              <a:off x="3038240" y="4361878"/>
              <a:ext cx="163190" cy="147891"/>
            </a:xfrm>
            <a:custGeom>
              <a:avLst/>
              <a:gdLst>
                <a:gd name="connsiteX0" fmla="*/ 82366 w 163190"/>
                <a:gd name="connsiteY0" fmla="*/ 3825 h 147891"/>
                <a:gd name="connsiteX1" fmla="*/ 160901 w 163190"/>
                <a:gd name="connsiteY1" fmla="*/ 74710 h 147891"/>
                <a:gd name="connsiteX2" fmla="*/ 82366 w 163190"/>
                <a:gd name="connsiteY2" fmla="*/ 145596 h 147891"/>
                <a:gd name="connsiteX3" fmla="*/ 3830 w 163190"/>
                <a:gd name="connsiteY3" fmla="*/ 74710 h 147891"/>
                <a:gd name="connsiteX4" fmla="*/ 82366 w 163190"/>
                <a:gd name="connsiteY4" fmla="*/ 3825 h 147891"/>
                <a:gd name="connsiteX5" fmla="*/ 82366 w 163190"/>
                <a:gd name="connsiteY5" fmla="*/ 3825 h 14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190" h="147891">
                  <a:moveTo>
                    <a:pt x="82366" y="3825"/>
                  </a:moveTo>
                  <a:cubicBezTo>
                    <a:pt x="125713" y="3825"/>
                    <a:pt x="160901" y="35443"/>
                    <a:pt x="160901" y="74710"/>
                  </a:cubicBezTo>
                  <a:cubicBezTo>
                    <a:pt x="160901" y="113978"/>
                    <a:pt x="125713" y="145596"/>
                    <a:pt x="82366" y="145596"/>
                  </a:cubicBezTo>
                  <a:cubicBezTo>
                    <a:pt x="39018" y="145596"/>
                    <a:pt x="3830" y="113978"/>
                    <a:pt x="3830" y="74710"/>
                  </a:cubicBezTo>
                  <a:cubicBezTo>
                    <a:pt x="3320" y="35443"/>
                    <a:pt x="38508" y="3825"/>
                    <a:pt x="82366" y="3825"/>
                  </a:cubicBezTo>
                  <a:lnTo>
                    <a:pt x="82366" y="3825"/>
                  </a:lnTo>
                  <a:close/>
                </a:path>
              </a:pathLst>
            </a:custGeom>
            <a:solidFill>
              <a:srgbClr val="FECC9B"/>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A0B55BC2-9BCF-4DEE-94DD-BA14CAAF649D}"/>
                </a:ext>
              </a:extLst>
            </p:cNvPr>
            <p:cNvSpPr/>
            <p:nvPr/>
          </p:nvSpPr>
          <p:spPr>
            <a:xfrm>
              <a:off x="3022278" y="4411836"/>
              <a:ext cx="30598" cy="35698"/>
            </a:xfrm>
            <a:custGeom>
              <a:avLst/>
              <a:gdLst>
                <a:gd name="connsiteX0" fmla="*/ 30501 w 30598"/>
                <a:gd name="connsiteY0" fmla="*/ 33931 h 35697"/>
                <a:gd name="connsiteX1" fmla="*/ 7553 w 30598"/>
                <a:gd name="connsiteY1" fmla="*/ 27302 h 35697"/>
                <a:gd name="connsiteX2" fmla="*/ 11122 w 30598"/>
                <a:gd name="connsiteY2" fmla="*/ 3843 h 35697"/>
                <a:gd name="connsiteX3" fmla="*/ 28971 w 30598"/>
                <a:gd name="connsiteY3" fmla="*/ 14042 h 35697"/>
                <a:gd name="connsiteX4" fmla="*/ 30501 w 30598"/>
                <a:gd name="connsiteY4" fmla="*/ 33931 h 3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8" h="35697">
                  <a:moveTo>
                    <a:pt x="30501" y="33931"/>
                  </a:moveTo>
                  <a:cubicBezTo>
                    <a:pt x="30501" y="33931"/>
                    <a:pt x="15202" y="40561"/>
                    <a:pt x="7553" y="27302"/>
                  </a:cubicBezTo>
                  <a:cubicBezTo>
                    <a:pt x="-97" y="13532"/>
                    <a:pt x="5513" y="3333"/>
                    <a:pt x="11122" y="3843"/>
                  </a:cubicBezTo>
                  <a:cubicBezTo>
                    <a:pt x="16732" y="4353"/>
                    <a:pt x="28971" y="14042"/>
                    <a:pt x="28971" y="14042"/>
                  </a:cubicBezTo>
                  <a:lnTo>
                    <a:pt x="30501" y="33931"/>
                  </a:lnTo>
                  <a:close/>
                </a:path>
              </a:pathLst>
            </a:custGeom>
            <a:solidFill>
              <a:srgbClr val="FECC9B"/>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97958321-9C2D-4348-919D-C02D20CB0841}"/>
                </a:ext>
              </a:extLst>
            </p:cNvPr>
            <p:cNvSpPr/>
            <p:nvPr/>
          </p:nvSpPr>
          <p:spPr>
            <a:xfrm>
              <a:off x="3181547" y="4411836"/>
              <a:ext cx="30598" cy="35698"/>
            </a:xfrm>
            <a:custGeom>
              <a:avLst/>
              <a:gdLst>
                <a:gd name="connsiteX0" fmla="*/ 3825 w 30598"/>
                <a:gd name="connsiteY0" fmla="*/ 33931 h 35697"/>
                <a:gd name="connsiteX1" fmla="*/ 26773 w 30598"/>
                <a:gd name="connsiteY1" fmla="*/ 27302 h 35697"/>
                <a:gd name="connsiteX2" fmla="*/ 23204 w 30598"/>
                <a:gd name="connsiteY2" fmla="*/ 3843 h 35697"/>
                <a:gd name="connsiteX3" fmla="*/ 5355 w 30598"/>
                <a:gd name="connsiteY3" fmla="*/ 14042 h 35697"/>
                <a:gd name="connsiteX4" fmla="*/ 3825 w 30598"/>
                <a:gd name="connsiteY4" fmla="*/ 33931 h 3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8" h="35697">
                  <a:moveTo>
                    <a:pt x="3825" y="33931"/>
                  </a:moveTo>
                  <a:cubicBezTo>
                    <a:pt x="3825" y="33931"/>
                    <a:pt x="19124" y="40561"/>
                    <a:pt x="26773" y="27302"/>
                  </a:cubicBezTo>
                  <a:cubicBezTo>
                    <a:pt x="34423" y="13532"/>
                    <a:pt x="28813" y="3333"/>
                    <a:pt x="23204" y="3843"/>
                  </a:cubicBezTo>
                  <a:cubicBezTo>
                    <a:pt x="17594" y="4353"/>
                    <a:pt x="5355" y="14042"/>
                    <a:pt x="5355" y="14042"/>
                  </a:cubicBezTo>
                  <a:lnTo>
                    <a:pt x="3825" y="33931"/>
                  </a:lnTo>
                  <a:close/>
                </a:path>
              </a:pathLst>
            </a:custGeom>
            <a:solidFill>
              <a:srgbClr val="FECC9B"/>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C56A0B7C-59E1-4977-A3A0-B2078A4B0853}"/>
                </a:ext>
              </a:extLst>
            </p:cNvPr>
            <p:cNvSpPr/>
            <p:nvPr/>
          </p:nvSpPr>
          <p:spPr>
            <a:xfrm>
              <a:off x="3026924" y="4314810"/>
              <a:ext cx="183589" cy="112193"/>
            </a:xfrm>
            <a:custGeom>
              <a:avLst/>
              <a:gdLst>
                <a:gd name="connsiteX0" fmla="*/ 4437 w 183589"/>
                <a:gd name="connsiteY0" fmla="*/ 101890 h 112193"/>
                <a:gd name="connsiteX1" fmla="*/ 76853 w 183589"/>
                <a:gd name="connsiteY1" fmla="*/ 108009 h 112193"/>
                <a:gd name="connsiteX2" fmla="*/ 142639 w 183589"/>
                <a:gd name="connsiteY2" fmla="*/ 78941 h 112193"/>
                <a:gd name="connsiteX3" fmla="*/ 158448 w 183589"/>
                <a:gd name="connsiteY3" fmla="*/ 98320 h 112193"/>
                <a:gd name="connsiteX4" fmla="*/ 179867 w 183589"/>
                <a:gd name="connsiteY4" fmla="*/ 107499 h 112193"/>
                <a:gd name="connsiteX5" fmla="*/ 171197 w 183589"/>
                <a:gd name="connsiteY5" fmla="*/ 47833 h 112193"/>
                <a:gd name="connsiteX6" fmla="*/ 88582 w 183589"/>
                <a:gd name="connsiteY6" fmla="*/ 3976 h 112193"/>
                <a:gd name="connsiteX7" fmla="*/ 4437 w 183589"/>
                <a:gd name="connsiteY7" fmla="*/ 101890 h 112193"/>
                <a:gd name="connsiteX8" fmla="*/ 4437 w 183589"/>
                <a:gd name="connsiteY8" fmla="*/ 101890 h 11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89" h="112193">
                  <a:moveTo>
                    <a:pt x="4437" y="101890"/>
                  </a:moveTo>
                  <a:cubicBezTo>
                    <a:pt x="4437" y="101890"/>
                    <a:pt x="24836" y="110559"/>
                    <a:pt x="76853" y="108009"/>
                  </a:cubicBezTo>
                  <a:cubicBezTo>
                    <a:pt x="128870" y="105969"/>
                    <a:pt x="142639" y="78941"/>
                    <a:pt x="142639" y="78941"/>
                  </a:cubicBezTo>
                  <a:cubicBezTo>
                    <a:pt x="142639" y="78941"/>
                    <a:pt x="148249" y="90670"/>
                    <a:pt x="158448" y="98320"/>
                  </a:cubicBezTo>
                  <a:cubicBezTo>
                    <a:pt x="168647" y="105459"/>
                    <a:pt x="177827" y="109029"/>
                    <a:pt x="179867" y="107499"/>
                  </a:cubicBezTo>
                  <a:cubicBezTo>
                    <a:pt x="181907" y="105969"/>
                    <a:pt x="184967" y="74861"/>
                    <a:pt x="171197" y="47833"/>
                  </a:cubicBezTo>
                  <a:cubicBezTo>
                    <a:pt x="157428" y="20805"/>
                    <a:pt x="131420" y="1936"/>
                    <a:pt x="88582" y="3976"/>
                  </a:cubicBezTo>
                  <a:cubicBezTo>
                    <a:pt x="46255" y="6015"/>
                    <a:pt x="-2192" y="37634"/>
                    <a:pt x="4437" y="101890"/>
                  </a:cubicBezTo>
                  <a:lnTo>
                    <a:pt x="4437" y="101890"/>
                  </a:lnTo>
                  <a:close/>
                </a:path>
              </a:pathLst>
            </a:custGeom>
            <a:solidFill>
              <a:srgbClr val="8B53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6148F9BD-F44A-409B-A773-9023DC8A3EE6}"/>
                </a:ext>
              </a:extLst>
            </p:cNvPr>
            <p:cNvSpPr/>
            <p:nvPr/>
          </p:nvSpPr>
          <p:spPr>
            <a:xfrm>
              <a:off x="3044365" y="4560256"/>
              <a:ext cx="147891" cy="341680"/>
            </a:xfrm>
            <a:custGeom>
              <a:avLst/>
              <a:gdLst>
                <a:gd name="connsiteX0" fmla="*/ 3825 w 147891"/>
                <a:gd name="connsiteY0" fmla="*/ 3825 h 341679"/>
                <a:gd name="connsiteX1" fmla="*/ 61451 w 147891"/>
                <a:gd name="connsiteY1" fmla="*/ 22184 h 341679"/>
                <a:gd name="connsiteX2" fmla="*/ 75731 w 147891"/>
                <a:gd name="connsiteY2" fmla="*/ 24224 h 341679"/>
                <a:gd name="connsiteX3" fmla="*/ 90010 w 147891"/>
                <a:gd name="connsiteY3" fmla="*/ 22184 h 341679"/>
                <a:gd name="connsiteX4" fmla="*/ 147636 w 147891"/>
                <a:gd name="connsiteY4" fmla="*/ 3825 h 341679"/>
                <a:gd name="connsiteX5" fmla="*/ 145086 w 147891"/>
                <a:gd name="connsiteY5" fmla="*/ 340915 h 341679"/>
                <a:gd name="connsiteX6" fmla="*/ 6375 w 147891"/>
                <a:gd name="connsiteY6" fmla="*/ 340915 h 341679"/>
                <a:gd name="connsiteX7" fmla="*/ 3825 w 147891"/>
                <a:gd name="connsiteY7" fmla="*/ 3825 h 34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891" h="341679">
                  <a:moveTo>
                    <a:pt x="3825" y="3825"/>
                  </a:moveTo>
                  <a:cubicBezTo>
                    <a:pt x="3825" y="3825"/>
                    <a:pt x="43092" y="18614"/>
                    <a:pt x="61451" y="22184"/>
                  </a:cubicBezTo>
                  <a:cubicBezTo>
                    <a:pt x="67571" y="23204"/>
                    <a:pt x="72161" y="24224"/>
                    <a:pt x="75731" y="24224"/>
                  </a:cubicBezTo>
                  <a:cubicBezTo>
                    <a:pt x="78790" y="24224"/>
                    <a:pt x="83380" y="23204"/>
                    <a:pt x="90010" y="22184"/>
                  </a:cubicBezTo>
                  <a:cubicBezTo>
                    <a:pt x="108879" y="18104"/>
                    <a:pt x="147636" y="3825"/>
                    <a:pt x="147636" y="3825"/>
                  </a:cubicBezTo>
                  <a:lnTo>
                    <a:pt x="145086" y="340915"/>
                  </a:lnTo>
                  <a:cubicBezTo>
                    <a:pt x="98679" y="340915"/>
                    <a:pt x="52782" y="340915"/>
                    <a:pt x="6375" y="340915"/>
                  </a:cubicBezTo>
                  <a:lnTo>
                    <a:pt x="3825" y="3825"/>
                  </a:lnTo>
                  <a:close/>
                </a:path>
              </a:pathLst>
            </a:custGeom>
            <a:solidFill>
              <a:srgbClr val="8090C3"/>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AA60D7CF-E478-4EB6-B933-4331196C0FA6}"/>
                </a:ext>
              </a:extLst>
            </p:cNvPr>
            <p:cNvSpPr/>
            <p:nvPr/>
          </p:nvSpPr>
          <p:spPr>
            <a:xfrm>
              <a:off x="2753131" y="4572477"/>
              <a:ext cx="270284" cy="254985"/>
            </a:xfrm>
            <a:custGeom>
              <a:avLst/>
              <a:gdLst>
                <a:gd name="connsiteX0" fmla="*/ 228253 w 270283"/>
                <a:gd name="connsiteY0" fmla="*/ 105837 h 254984"/>
                <a:gd name="connsiteX1" fmla="*/ 218054 w 270283"/>
                <a:gd name="connsiteY1" fmla="*/ 198651 h 254984"/>
                <a:gd name="connsiteX2" fmla="*/ 68123 w 270283"/>
                <a:gd name="connsiteY2" fmla="*/ 60960 h 254984"/>
                <a:gd name="connsiteX3" fmla="*/ 75262 w 270283"/>
                <a:gd name="connsiteY3" fmla="*/ 38521 h 254984"/>
                <a:gd name="connsiteX4" fmla="*/ 67613 w 270283"/>
                <a:gd name="connsiteY4" fmla="*/ 33931 h 254984"/>
                <a:gd name="connsiteX5" fmla="*/ 56903 w 270283"/>
                <a:gd name="connsiteY5" fmla="*/ 53310 h 254984"/>
                <a:gd name="connsiteX6" fmla="*/ 34465 w 270283"/>
                <a:gd name="connsiteY6" fmla="*/ 24242 h 254984"/>
                <a:gd name="connsiteX7" fmla="*/ 28855 w 270283"/>
                <a:gd name="connsiteY7" fmla="*/ 3843 h 254984"/>
                <a:gd name="connsiteX8" fmla="*/ 24775 w 270283"/>
                <a:gd name="connsiteY8" fmla="*/ 7923 h 254984"/>
                <a:gd name="connsiteX9" fmla="*/ 18655 w 270283"/>
                <a:gd name="connsiteY9" fmla="*/ 6393 h 254984"/>
                <a:gd name="connsiteX10" fmla="*/ 16106 w 270283"/>
                <a:gd name="connsiteY10" fmla="*/ 9453 h 254984"/>
                <a:gd name="connsiteX11" fmla="*/ 9986 w 270283"/>
                <a:gd name="connsiteY11" fmla="*/ 10473 h 254984"/>
                <a:gd name="connsiteX12" fmla="*/ 8966 w 270283"/>
                <a:gd name="connsiteY12" fmla="*/ 13533 h 254984"/>
                <a:gd name="connsiteX13" fmla="*/ 9476 w 270283"/>
                <a:gd name="connsiteY13" fmla="*/ 21182 h 254984"/>
                <a:gd name="connsiteX14" fmla="*/ 9986 w 270283"/>
                <a:gd name="connsiteY14" fmla="*/ 23732 h 254984"/>
                <a:gd name="connsiteX15" fmla="*/ 3866 w 270283"/>
                <a:gd name="connsiteY15" fmla="*/ 25772 h 254984"/>
                <a:gd name="connsiteX16" fmla="*/ 21715 w 270283"/>
                <a:gd name="connsiteY16" fmla="*/ 66569 h 254984"/>
                <a:gd name="connsiteX17" fmla="*/ 49254 w 270283"/>
                <a:gd name="connsiteY17" fmla="*/ 78809 h 254984"/>
                <a:gd name="connsiteX18" fmla="*/ 230803 w 270283"/>
                <a:gd name="connsiteY18" fmla="*/ 251178 h 254984"/>
                <a:gd name="connsiteX19" fmla="*/ 270580 w 270283"/>
                <a:gd name="connsiteY19" fmla="*/ 113487 h 254984"/>
                <a:gd name="connsiteX20" fmla="*/ 228253 w 270283"/>
                <a:gd name="connsiteY20" fmla="*/ 105837 h 25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0283" h="254984">
                  <a:moveTo>
                    <a:pt x="228253" y="105837"/>
                  </a:moveTo>
                  <a:lnTo>
                    <a:pt x="218054" y="198651"/>
                  </a:lnTo>
                  <a:lnTo>
                    <a:pt x="68123" y="60960"/>
                  </a:lnTo>
                  <a:cubicBezTo>
                    <a:pt x="68123" y="60960"/>
                    <a:pt x="75262" y="46171"/>
                    <a:pt x="75262" y="38521"/>
                  </a:cubicBezTo>
                  <a:cubicBezTo>
                    <a:pt x="75262" y="30871"/>
                    <a:pt x="69652" y="31381"/>
                    <a:pt x="67613" y="33931"/>
                  </a:cubicBezTo>
                  <a:cubicBezTo>
                    <a:pt x="65573" y="36481"/>
                    <a:pt x="59963" y="51780"/>
                    <a:pt x="56903" y="53310"/>
                  </a:cubicBezTo>
                  <a:cubicBezTo>
                    <a:pt x="53843" y="54840"/>
                    <a:pt x="34974" y="34951"/>
                    <a:pt x="34465" y="24242"/>
                  </a:cubicBezTo>
                  <a:cubicBezTo>
                    <a:pt x="33955" y="13533"/>
                    <a:pt x="31405" y="3333"/>
                    <a:pt x="28855" y="3843"/>
                  </a:cubicBezTo>
                  <a:cubicBezTo>
                    <a:pt x="25795" y="3843"/>
                    <a:pt x="24775" y="7923"/>
                    <a:pt x="24775" y="7923"/>
                  </a:cubicBezTo>
                  <a:cubicBezTo>
                    <a:pt x="24775" y="7923"/>
                    <a:pt x="21205" y="3843"/>
                    <a:pt x="18655" y="6393"/>
                  </a:cubicBezTo>
                  <a:cubicBezTo>
                    <a:pt x="16106" y="8433"/>
                    <a:pt x="16106" y="9453"/>
                    <a:pt x="16106" y="9453"/>
                  </a:cubicBezTo>
                  <a:cubicBezTo>
                    <a:pt x="16106" y="9453"/>
                    <a:pt x="11006" y="6903"/>
                    <a:pt x="9986" y="10473"/>
                  </a:cubicBezTo>
                  <a:cubicBezTo>
                    <a:pt x="8966" y="13533"/>
                    <a:pt x="8966" y="13533"/>
                    <a:pt x="8966" y="13533"/>
                  </a:cubicBezTo>
                  <a:cubicBezTo>
                    <a:pt x="8966" y="13533"/>
                    <a:pt x="9476" y="19142"/>
                    <a:pt x="9476" y="21182"/>
                  </a:cubicBezTo>
                  <a:cubicBezTo>
                    <a:pt x="9476" y="23222"/>
                    <a:pt x="9986" y="23732"/>
                    <a:pt x="9986" y="23732"/>
                  </a:cubicBezTo>
                  <a:cubicBezTo>
                    <a:pt x="9986" y="23732"/>
                    <a:pt x="4886" y="22202"/>
                    <a:pt x="3866" y="25772"/>
                  </a:cubicBezTo>
                  <a:cubicBezTo>
                    <a:pt x="3356" y="29342"/>
                    <a:pt x="7436" y="54330"/>
                    <a:pt x="21715" y="66569"/>
                  </a:cubicBezTo>
                  <a:cubicBezTo>
                    <a:pt x="35994" y="78809"/>
                    <a:pt x="49254" y="78809"/>
                    <a:pt x="49254" y="78809"/>
                  </a:cubicBezTo>
                  <a:cubicBezTo>
                    <a:pt x="49254" y="78809"/>
                    <a:pt x="201225" y="254748"/>
                    <a:pt x="230803" y="251178"/>
                  </a:cubicBezTo>
                  <a:cubicBezTo>
                    <a:pt x="260381" y="247099"/>
                    <a:pt x="270580" y="113487"/>
                    <a:pt x="270580" y="113487"/>
                  </a:cubicBezTo>
                  <a:lnTo>
                    <a:pt x="228253" y="105837"/>
                  </a:lnTo>
                  <a:close/>
                </a:path>
              </a:pathLst>
            </a:custGeom>
            <a:solidFill>
              <a:srgbClr val="FECC9B"/>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59ABD27E-80CA-47D3-85DA-7DD0254E3C3C}"/>
                </a:ext>
              </a:extLst>
            </p:cNvPr>
            <p:cNvSpPr/>
            <p:nvPr/>
          </p:nvSpPr>
          <p:spPr>
            <a:xfrm>
              <a:off x="2966340" y="4556176"/>
              <a:ext cx="61196" cy="142791"/>
            </a:xfrm>
            <a:custGeom>
              <a:avLst/>
              <a:gdLst>
                <a:gd name="connsiteX0" fmla="*/ 52272 w 61196"/>
                <a:gd name="connsiteY0" fmla="*/ 27793 h 142791"/>
                <a:gd name="connsiteX1" fmla="*/ 30853 w 61196"/>
                <a:gd name="connsiteY1" fmla="*/ 3825 h 142791"/>
                <a:gd name="connsiteX2" fmla="*/ 18614 w 61196"/>
                <a:gd name="connsiteY2" fmla="*/ 48192 h 142791"/>
                <a:gd name="connsiteX3" fmla="*/ 3825 w 61196"/>
                <a:gd name="connsiteY3" fmla="*/ 139987 h 142791"/>
                <a:gd name="connsiteX4" fmla="*/ 60431 w 61196"/>
                <a:gd name="connsiteY4" fmla="*/ 142027 h 142791"/>
                <a:gd name="connsiteX5" fmla="*/ 52272 w 61196"/>
                <a:gd name="connsiteY5" fmla="*/ 27793 h 14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6" h="142791">
                  <a:moveTo>
                    <a:pt x="52272" y="27793"/>
                  </a:moveTo>
                  <a:lnTo>
                    <a:pt x="30853" y="3825"/>
                  </a:lnTo>
                  <a:cubicBezTo>
                    <a:pt x="30853" y="3825"/>
                    <a:pt x="24733" y="6885"/>
                    <a:pt x="18614" y="48192"/>
                  </a:cubicBezTo>
                  <a:cubicBezTo>
                    <a:pt x="11984" y="89500"/>
                    <a:pt x="3825" y="139987"/>
                    <a:pt x="3825" y="139987"/>
                  </a:cubicBezTo>
                  <a:lnTo>
                    <a:pt x="60431" y="142027"/>
                  </a:lnTo>
                  <a:lnTo>
                    <a:pt x="52272" y="27793"/>
                  </a:lnTo>
                  <a:close/>
                </a:path>
              </a:pathLst>
            </a:custGeom>
            <a:solidFill>
              <a:srgbClr val="545F8F"/>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117A6DF8-9C55-4312-99A4-4DCE71308AA6}"/>
                </a:ext>
              </a:extLst>
            </p:cNvPr>
            <p:cNvSpPr/>
            <p:nvPr/>
          </p:nvSpPr>
          <p:spPr>
            <a:xfrm>
              <a:off x="3029576" y="5110003"/>
              <a:ext cx="91795" cy="402876"/>
            </a:xfrm>
            <a:custGeom>
              <a:avLst/>
              <a:gdLst>
                <a:gd name="connsiteX0" fmla="*/ 3825 w 91794"/>
                <a:gd name="connsiteY0" fmla="*/ 3825 h 402875"/>
                <a:gd name="connsiteX1" fmla="*/ 37483 w 91794"/>
                <a:gd name="connsiteY1" fmla="*/ 311336 h 402875"/>
                <a:gd name="connsiteX2" fmla="*/ 38503 w 91794"/>
                <a:gd name="connsiteY2" fmla="*/ 403641 h 402875"/>
                <a:gd name="connsiteX3" fmla="*/ 76750 w 91794"/>
                <a:gd name="connsiteY3" fmla="*/ 389362 h 402875"/>
                <a:gd name="connsiteX4" fmla="*/ 85420 w 91794"/>
                <a:gd name="connsiteY4" fmla="*/ 102249 h 402875"/>
                <a:gd name="connsiteX5" fmla="*/ 90520 w 91794"/>
                <a:gd name="connsiteY5" fmla="*/ 9944 h 402875"/>
                <a:gd name="connsiteX6" fmla="*/ 3825 w 91794"/>
                <a:gd name="connsiteY6" fmla="*/ 3825 h 40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94" h="402875">
                  <a:moveTo>
                    <a:pt x="3825" y="3825"/>
                  </a:moveTo>
                  <a:cubicBezTo>
                    <a:pt x="3825" y="3825"/>
                    <a:pt x="34423" y="269009"/>
                    <a:pt x="37483" y="311336"/>
                  </a:cubicBezTo>
                  <a:cubicBezTo>
                    <a:pt x="40033" y="353664"/>
                    <a:pt x="38503" y="403641"/>
                    <a:pt x="38503" y="403641"/>
                  </a:cubicBezTo>
                  <a:lnTo>
                    <a:pt x="76750" y="389362"/>
                  </a:lnTo>
                  <a:cubicBezTo>
                    <a:pt x="76750" y="389362"/>
                    <a:pt x="84400" y="141517"/>
                    <a:pt x="85420" y="102249"/>
                  </a:cubicBezTo>
                  <a:cubicBezTo>
                    <a:pt x="85930" y="62981"/>
                    <a:pt x="90520" y="9944"/>
                    <a:pt x="90520" y="9944"/>
                  </a:cubicBezTo>
                  <a:lnTo>
                    <a:pt x="3825" y="3825"/>
                  </a:lnTo>
                  <a:close/>
                </a:path>
              </a:pathLst>
            </a:custGeom>
            <a:solidFill>
              <a:srgbClr val="FECC9B"/>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7247B334-6060-47D8-A16D-11CD9855373C}"/>
                </a:ext>
              </a:extLst>
            </p:cNvPr>
            <p:cNvSpPr/>
            <p:nvPr/>
          </p:nvSpPr>
          <p:spPr>
            <a:xfrm>
              <a:off x="2979089" y="5491460"/>
              <a:ext cx="137692" cy="81595"/>
            </a:xfrm>
            <a:custGeom>
              <a:avLst/>
              <a:gdLst>
                <a:gd name="connsiteX0" fmla="*/ 83380 w 137691"/>
                <a:gd name="connsiteY0" fmla="*/ 4845 h 81595"/>
                <a:gd name="connsiteX1" fmla="*/ 134377 w 137691"/>
                <a:gd name="connsiteY1" fmla="*/ 3825 h 81595"/>
                <a:gd name="connsiteX2" fmla="*/ 135397 w 137691"/>
                <a:gd name="connsiteY2" fmla="*/ 77770 h 81595"/>
                <a:gd name="connsiteX3" fmla="*/ 124178 w 137691"/>
                <a:gd name="connsiteY3" fmla="*/ 76751 h 81595"/>
                <a:gd name="connsiteX4" fmla="*/ 118058 w 137691"/>
                <a:gd name="connsiteY4" fmla="*/ 48192 h 81595"/>
                <a:gd name="connsiteX5" fmla="*/ 87460 w 137691"/>
                <a:gd name="connsiteY5" fmla="*/ 75221 h 81595"/>
                <a:gd name="connsiteX6" fmla="*/ 17594 w 137691"/>
                <a:gd name="connsiteY6" fmla="*/ 75731 h 81595"/>
                <a:gd name="connsiteX7" fmla="*/ 3825 w 137691"/>
                <a:gd name="connsiteY7" fmla="*/ 60941 h 81595"/>
                <a:gd name="connsiteX8" fmla="*/ 44622 w 137691"/>
                <a:gd name="connsiteY8" fmla="*/ 50742 h 81595"/>
                <a:gd name="connsiteX9" fmla="*/ 83380 w 137691"/>
                <a:gd name="connsiteY9" fmla="*/ 4845 h 81595"/>
                <a:gd name="connsiteX10" fmla="*/ 83380 w 137691"/>
                <a:gd name="connsiteY10" fmla="*/ 4845 h 8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691" h="81595">
                  <a:moveTo>
                    <a:pt x="83380" y="4845"/>
                  </a:moveTo>
                  <a:lnTo>
                    <a:pt x="134377" y="3825"/>
                  </a:lnTo>
                  <a:lnTo>
                    <a:pt x="135397" y="77770"/>
                  </a:lnTo>
                  <a:lnTo>
                    <a:pt x="124178" y="76751"/>
                  </a:lnTo>
                  <a:lnTo>
                    <a:pt x="118058" y="48192"/>
                  </a:lnTo>
                  <a:lnTo>
                    <a:pt x="87460" y="75221"/>
                  </a:lnTo>
                  <a:lnTo>
                    <a:pt x="17594" y="75731"/>
                  </a:lnTo>
                  <a:lnTo>
                    <a:pt x="3825" y="60941"/>
                  </a:lnTo>
                  <a:cubicBezTo>
                    <a:pt x="3825" y="60941"/>
                    <a:pt x="33913" y="55332"/>
                    <a:pt x="44622" y="50742"/>
                  </a:cubicBezTo>
                  <a:cubicBezTo>
                    <a:pt x="55332" y="47172"/>
                    <a:pt x="83380" y="4845"/>
                    <a:pt x="83380" y="4845"/>
                  </a:cubicBezTo>
                  <a:lnTo>
                    <a:pt x="83380" y="4845"/>
                  </a:lnTo>
                  <a:close/>
                </a:path>
              </a:pathLst>
            </a:custGeom>
            <a:solidFill>
              <a:srgbClr val="FCAC33"/>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E81B9587-175F-4416-8D4E-37C140DCD974}"/>
                </a:ext>
              </a:extLst>
            </p:cNvPr>
            <p:cNvSpPr/>
            <p:nvPr/>
          </p:nvSpPr>
          <p:spPr>
            <a:xfrm>
              <a:off x="3138709" y="5110003"/>
              <a:ext cx="91795" cy="402876"/>
            </a:xfrm>
            <a:custGeom>
              <a:avLst/>
              <a:gdLst>
                <a:gd name="connsiteX0" fmla="*/ 90010 w 91794"/>
                <a:gd name="connsiteY0" fmla="*/ 3825 h 402875"/>
                <a:gd name="connsiteX1" fmla="*/ 56862 w 91794"/>
                <a:gd name="connsiteY1" fmla="*/ 311336 h 402875"/>
                <a:gd name="connsiteX2" fmla="*/ 55332 w 91794"/>
                <a:gd name="connsiteY2" fmla="*/ 403641 h 402875"/>
                <a:gd name="connsiteX3" fmla="*/ 17084 w 91794"/>
                <a:gd name="connsiteY3" fmla="*/ 389362 h 402875"/>
                <a:gd name="connsiteX4" fmla="*/ 8924 w 91794"/>
                <a:gd name="connsiteY4" fmla="*/ 102249 h 402875"/>
                <a:gd name="connsiteX5" fmla="*/ 3825 w 91794"/>
                <a:gd name="connsiteY5" fmla="*/ 9944 h 402875"/>
                <a:gd name="connsiteX6" fmla="*/ 90010 w 91794"/>
                <a:gd name="connsiteY6" fmla="*/ 3825 h 40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94" h="402875">
                  <a:moveTo>
                    <a:pt x="90010" y="3825"/>
                  </a:moveTo>
                  <a:cubicBezTo>
                    <a:pt x="90010" y="3825"/>
                    <a:pt x="59411" y="269009"/>
                    <a:pt x="56862" y="311336"/>
                  </a:cubicBezTo>
                  <a:cubicBezTo>
                    <a:pt x="54312" y="353664"/>
                    <a:pt x="55332" y="403641"/>
                    <a:pt x="55332" y="403641"/>
                  </a:cubicBezTo>
                  <a:lnTo>
                    <a:pt x="17084" y="389362"/>
                  </a:lnTo>
                  <a:cubicBezTo>
                    <a:pt x="17084" y="389362"/>
                    <a:pt x="9434" y="141517"/>
                    <a:pt x="8924" y="102249"/>
                  </a:cubicBezTo>
                  <a:cubicBezTo>
                    <a:pt x="8415" y="62981"/>
                    <a:pt x="3825" y="9944"/>
                    <a:pt x="3825" y="9944"/>
                  </a:cubicBezTo>
                  <a:lnTo>
                    <a:pt x="90010" y="3825"/>
                  </a:lnTo>
                  <a:close/>
                </a:path>
              </a:pathLst>
            </a:custGeom>
            <a:solidFill>
              <a:srgbClr val="FECC9B"/>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C2C9E91A-954D-41F2-892E-EC70E3A7EB0B}"/>
                </a:ext>
              </a:extLst>
            </p:cNvPr>
            <p:cNvSpPr/>
            <p:nvPr/>
          </p:nvSpPr>
          <p:spPr>
            <a:xfrm>
              <a:off x="3144829" y="5491460"/>
              <a:ext cx="137692" cy="81595"/>
            </a:xfrm>
            <a:custGeom>
              <a:avLst/>
              <a:gdLst>
                <a:gd name="connsiteX0" fmla="*/ 55332 w 137691"/>
                <a:gd name="connsiteY0" fmla="*/ 4845 h 81595"/>
                <a:gd name="connsiteX1" fmla="*/ 4335 w 137691"/>
                <a:gd name="connsiteY1" fmla="*/ 3825 h 81595"/>
                <a:gd name="connsiteX2" fmla="*/ 3825 w 137691"/>
                <a:gd name="connsiteY2" fmla="*/ 77770 h 81595"/>
                <a:gd name="connsiteX3" fmla="*/ 14534 w 137691"/>
                <a:gd name="connsiteY3" fmla="*/ 76751 h 81595"/>
                <a:gd name="connsiteX4" fmla="*/ 20654 w 137691"/>
                <a:gd name="connsiteY4" fmla="*/ 48192 h 81595"/>
                <a:gd name="connsiteX5" fmla="*/ 51252 w 137691"/>
                <a:gd name="connsiteY5" fmla="*/ 75221 h 81595"/>
                <a:gd name="connsiteX6" fmla="*/ 121118 w 137691"/>
                <a:gd name="connsiteY6" fmla="*/ 75731 h 81595"/>
                <a:gd name="connsiteX7" fmla="*/ 134887 w 137691"/>
                <a:gd name="connsiteY7" fmla="*/ 60941 h 81595"/>
                <a:gd name="connsiteX8" fmla="*/ 94089 w 137691"/>
                <a:gd name="connsiteY8" fmla="*/ 50742 h 81595"/>
                <a:gd name="connsiteX9" fmla="*/ 55332 w 137691"/>
                <a:gd name="connsiteY9" fmla="*/ 4845 h 81595"/>
                <a:gd name="connsiteX10" fmla="*/ 55332 w 137691"/>
                <a:gd name="connsiteY10" fmla="*/ 4845 h 8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691" h="81595">
                  <a:moveTo>
                    <a:pt x="55332" y="4845"/>
                  </a:moveTo>
                  <a:lnTo>
                    <a:pt x="4335" y="3825"/>
                  </a:lnTo>
                  <a:lnTo>
                    <a:pt x="3825" y="77770"/>
                  </a:lnTo>
                  <a:lnTo>
                    <a:pt x="14534" y="76751"/>
                  </a:lnTo>
                  <a:lnTo>
                    <a:pt x="20654" y="48192"/>
                  </a:lnTo>
                  <a:lnTo>
                    <a:pt x="51252" y="75221"/>
                  </a:lnTo>
                  <a:lnTo>
                    <a:pt x="121118" y="75731"/>
                  </a:lnTo>
                  <a:lnTo>
                    <a:pt x="134887" y="60941"/>
                  </a:lnTo>
                  <a:cubicBezTo>
                    <a:pt x="134887" y="60941"/>
                    <a:pt x="104799" y="55332"/>
                    <a:pt x="94089" y="50742"/>
                  </a:cubicBezTo>
                  <a:cubicBezTo>
                    <a:pt x="82870" y="47172"/>
                    <a:pt x="55332" y="4845"/>
                    <a:pt x="55332" y="4845"/>
                  </a:cubicBezTo>
                  <a:lnTo>
                    <a:pt x="55332" y="4845"/>
                  </a:lnTo>
                  <a:close/>
                </a:path>
              </a:pathLst>
            </a:custGeom>
            <a:solidFill>
              <a:srgbClr val="FCAC33"/>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15389C4C-4589-4F90-9C01-D07998A9D907}"/>
                </a:ext>
              </a:extLst>
            </p:cNvPr>
            <p:cNvSpPr/>
            <p:nvPr/>
          </p:nvSpPr>
          <p:spPr>
            <a:xfrm>
              <a:off x="3007137" y="4899895"/>
              <a:ext cx="234586" cy="234586"/>
            </a:xfrm>
            <a:custGeom>
              <a:avLst/>
              <a:gdLst>
                <a:gd name="connsiteX0" fmla="*/ 21674 w 234585"/>
                <a:gd name="connsiteY0" fmla="*/ 3825 h 234585"/>
                <a:gd name="connsiteX1" fmla="*/ 3825 w 234585"/>
                <a:gd name="connsiteY1" fmla="*/ 233821 h 234585"/>
                <a:gd name="connsiteX2" fmla="*/ 233311 w 234585"/>
                <a:gd name="connsiteY2" fmla="*/ 234841 h 234585"/>
                <a:gd name="connsiteX3" fmla="*/ 214952 w 234585"/>
                <a:gd name="connsiteY3" fmla="*/ 9434 h 234585"/>
              </a:gdLst>
              <a:ahLst/>
              <a:cxnLst>
                <a:cxn ang="0">
                  <a:pos x="connsiteX0" y="connsiteY0"/>
                </a:cxn>
                <a:cxn ang="0">
                  <a:pos x="connsiteX1" y="connsiteY1"/>
                </a:cxn>
                <a:cxn ang="0">
                  <a:pos x="connsiteX2" y="connsiteY2"/>
                </a:cxn>
                <a:cxn ang="0">
                  <a:pos x="connsiteX3" y="connsiteY3"/>
                </a:cxn>
              </a:cxnLst>
              <a:rect l="l" t="t" r="r" b="b"/>
              <a:pathLst>
                <a:path w="234585" h="234585">
                  <a:moveTo>
                    <a:pt x="21674" y="3825"/>
                  </a:moveTo>
                  <a:lnTo>
                    <a:pt x="3825" y="233821"/>
                  </a:lnTo>
                  <a:lnTo>
                    <a:pt x="233311" y="234841"/>
                  </a:lnTo>
                  <a:lnTo>
                    <a:pt x="214952" y="9434"/>
                  </a:lnTo>
                  <a:close/>
                </a:path>
              </a:pathLst>
            </a:custGeom>
            <a:solidFill>
              <a:srgbClr val="50535A"/>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6F53F187-B1E1-4AA9-80FA-4D641871622D}"/>
                </a:ext>
              </a:extLst>
            </p:cNvPr>
            <p:cNvSpPr/>
            <p:nvPr/>
          </p:nvSpPr>
          <p:spPr>
            <a:xfrm>
              <a:off x="3021926" y="4899895"/>
              <a:ext cx="203988" cy="50997"/>
            </a:xfrm>
            <a:custGeom>
              <a:avLst/>
              <a:gdLst>
                <a:gd name="connsiteX0" fmla="*/ 6885 w 203987"/>
                <a:gd name="connsiteY0" fmla="*/ 3825 h 50996"/>
                <a:gd name="connsiteX1" fmla="*/ 3825 w 203987"/>
                <a:gd name="connsiteY1" fmla="*/ 43602 h 50996"/>
                <a:gd name="connsiteX2" fmla="*/ 91540 w 203987"/>
                <a:gd name="connsiteY2" fmla="*/ 47682 h 50996"/>
                <a:gd name="connsiteX3" fmla="*/ 90520 w 203987"/>
                <a:gd name="connsiteY3" fmla="*/ 24733 h 50996"/>
                <a:gd name="connsiteX4" fmla="*/ 105819 w 203987"/>
                <a:gd name="connsiteY4" fmla="*/ 21164 h 50996"/>
                <a:gd name="connsiteX5" fmla="*/ 104289 w 203987"/>
                <a:gd name="connsiteY5" fmla="*/ 47682 h 50996"/>
                <a:gd name="connsiteX6" fmla="*/ 203223 w 203987"/>
                <a:gd name="connsiteY6" fmla="*/ 45642 h 50996"/>
                <a:gd name="connsiteX7" fmla="*/ 200163 w 203987"/>
                <a:gd name="connsiteY7" fmla="*/ 9434 h 5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987" h="50996">
                  <a:moveTo>
                    <a:pt x="6885" y="3825"/>
                  </a:moveTo>
                  <a:lnTo>
                    <a:pt x="3825" y="43602"/>
                  </a:lnTo>
                  <a:lnTo>
                    <a:pt x="91540" y="47682"/>
                  </a:lnTo>
                  <a:lnTo>
                    <a:pt x="90520" y="24733"/>
                  </a:lnTo>
                  <a:lnTo>
                    <a:pt x="105819" y="21164"/>
                  </a:lnTo>
                  <a:lnTo>
                    <a:pt x="104289" y="47682"/>
                  </a:lnTo>
                  <a:lnTo>
                    <a:pt x="203223" y="45642"/>
                  </a:lnTo>
                  <a:lnTo>
                    <a:pt x="200163" y="9434"/>
                  </a:lnTo>
                  <a:close/>
                </a:path>
              </a:pathLst>
            </a:custGeom>
            <a:solidFill>
              <a:srgbClr val="414449"/>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B9406D9B-0FE1-47CC-BA69-152BE09A67DC}"/>
                </a:ext>
              </a:extLst>
            </p:cNvPr>
            <p:cNvSpPr/>
            <p:nvPr/>
          </p:nvSpPr>
          <p:spPr>
            <a:xfrm>
              <a:off x="2992858" y="4522008"/>
              <a:ext cx="122393" cy="413075"/>
            </a:xfrm>
            <a:custGeom>
              <a:avLst/>
              <a:gdLst>
                <a:gd name="connsiteX0" fmla="*/ 96129 w 122392"/>
                <a:gd name="connsiteY0" fmla="*/ 3825 h 413075"/>
                <a:gd name="connsiteX1" fmla="*/ 120608 w 122392"/>
                <a:gd name="connsiteY1" fmla="*/ 412310 h 413075"/>
                <a:gd name="connsiteX2" fmla="*/ 3825 w 122392"/>
                <a:gd name="connsiteY2" fmla="*/ 407211 h 413075"/>
                <a:gd name="connsiteX3" fmla="*/ 32383 w 122392"/>
                <a:gd name="connsiteY3" fmla="*/ 225152 h 413075"/>
                <a:gd name="connsiteX4" fmla="*/ 3825 w 122392"/>
                <a:gd name="connsiteY4" fmla="*/ 37483 h 413075"/>
                <a:gd name="connsiteX5" fmla="*/ 96129 w 122392"/>
                <a:gd name="connsiteY5" fmla="*/ 3825 h 413075"/>
                <a:gd name="connsiteX6" fmla="*/ 96129 w 122392"/>
                <a:gd name="connsiteY6" fmla="*/ 3825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92" h="413075">
                  <a:moveTo>
                    <a:pt x="96129" y="3825"/>
                  </a:moveTo>
                  <a:lnTo>
                    <a:pt x="120608" y="412310"/>
                  </a:lnTo>
                  <a:lnTo>
                    <a:pt x="3825" y="407211"/>
                  </a:lnTo>
                  <a:lnTo>
                    <a:pt x="32383" y="225152"/>
                  </a:lnTo>
                  <a:lnTo>
                    <a:pt x="3825" y="37483"/>
                  </a:lnTo>
                  <a:cubicBezTo>
                    <a:pt x="3825" y="37993"/>
                    <a:pt x="85930" y="12494"/>
                    <a:pt x="96129" y="3825"/>
                  </a:cubicBezTo>
                  <a:lnTo>
                    <a:pt x="96129" y="3825"/>
                  </a:lnTo>
                  <a:close/>
                </a:path>
              </a:pathLst>
            </a:custGeom>
            <a:solidFill>
              <a:srgbClr val="5D6A9F"/>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334EE9F3-45ED-4F32-9E45-68AF4A17C778}"/>
                </a:ext>
              </a:extLst>
            </p:cNvPr>
            <p:cNvSpPr/>
            <p:nvPr/>
          </p:nvSpPr>
          <p:spPr>
            <a:xfrm>
              <a:off x="3217755" y="4556176"/>
              <a:ext cx="56097" cy="142791"/>
            </a:xfrm>
            <a:custGeom>
              <a:avLst/>
              <a:gdLst>
                <a:gd name="connsiteX0" fmla="*/ 3825 w 56096"/>
                <a:gd name="connsiteY0" fmla="*/ 27793 h 142791"/>
                <a:gd name="connsiteX1" fmla="*/ 25244 w 56096"/>
                <a:gd name="connsiteY1" fmla="*/ 3825 h 142791"/>
                <a:gd name="connsiteX2" fmla="*/ 37993 w 56096"/>
                <a:gd name="connsiteY2" fmla="*/ 48192 h 142791"/>
                <a:gd name="connsiteX3" fmla="*/ 52782 w 56096"/>
                <a:gd name="connsiteY3" fmla="*/ 139987 h 142791"/>
                <a:gd name="connsiteX4" fmla="*/ 5865 w 56096"/>
                <a:gd name="connsiteY4" fmla="*/ 139477 h 142791"/>
                <a:gd name="connsiteX5" fmla="*/ 3825 w 56096"/>
                <a:gd name="connsiteY5" fmla="*/ 27793 h 14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6" h="142791">
                  <a:moveTo>
                    <a:pt x="3825" y="27793"/>
                  </a:moveTo>
                  <a:lnTo>
                    <a:pt x="25244" y="3825"/>
                  </a:lnTo>
                  <a:cubicBezTo>
                    <a:pt x="25244" y="3825"/>
                    <a:pt x="31363" y="6885"/>
                    <a:pt x="37993" y="48192"/>
                  </a:cubicBezTo>
                  <a:cubicBezTo>
                    <a:pt x="44112" y="89500"/>
                    <a:pt x="52782" y="139987"/>
                    <a:pt x="52782" y="139987"/>
                  </a:cubicBezTo>
                  <a:lnTo>
                    <a:pt x="5865" y="139477"/>
                  </a:lnTo>
                  <a:lnTo>
                    <a:pt x="3825" y="27793"/>
                  </a:lnTo>
                  <a:close/>
                </a:path>
              </a:pathLst>
            </a:custGeom>
            <a:solidFill>
              <a:srgbClr val="545F8F"/>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8D12891E-0AD2-42B6-A7AC-9AD80D344754}"/>
                </a:ext>
              </a:extLst>
            </p:cNvPr>
            <p:cNvSpPr/>
            <p:nvPr/>
          </p:nvSpPr>
          <p:spPr>
            <a:xfrm>
              <a:off x="3122390" y="4522008"/>
              <a:ext cx="122393" cy="413075"/>
            </a:xfrm>
            <a:custGeom>
              <a:avLst/>
              <a:gdLst>
                <a:gd name="connsiteX0" fmla="*/ 28303 w 122392"/>
                <a:gd name="connsiteY0" fmla="*/ 3825 h 413075"/>
                <a:gd name="connsiteX1" fmla="*/ 3825 w 122392"/>
                <a:gd name="connsiteY1" fmla="*/ 412310 h 413075"/>
                <a:gd name="connsiteX2" fmla="*/ 120608 w 122392"/>
                <a:gd name="connsiteY2" fmla="*/ 410270 h 413075"/>
                <a:gd name="connsiteX3" fmla="*/ 92050 w 122392"/>
                <a:gd name="connsiteY3" fmla="*/ 225661 h 413075"/>
                <a:gd name="connsiteX4" fmla="*/ 120608 w 122392"/>
                <a:gd name="connsiteY4" fmla="*/ 37993 h 413075"/>
                <a:gd name="connsiteX5" fmla="*/ 28303 w 122392"/>
                <a:gd name="connsiteY5" fmla="*/ 3825 h 413075"/>
                <a:gd name="connsiteX6" fmla="*/ 28303 w 122392"/>
                <a:gd name="connsiteY6" fmla="*/ 3825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92" h="413075">
                  <a:moveTo>
                    <a:pt x="28303" y="3825"/>
                  </a:moveTo>
                  <a:lnTo>
                    <a:pt x="3825" y="412310"/>
                  </a:lnTo>
                  <a:lnTo>
                    <a:pt x="120608" y="410270"/>
                  </a:lnTo>
                  <a:lnTo>
                    <a:pt x="92050" y="225661"/>
                  </a:lnTo>
                  <a:lnTo>
                    <a:pt x="120608" y="37993"/>
                  </a:lnTo>
                  <a:cubicBezTo>
                    <a:pt x="120608" y="37993"/>
                    <a:pt x="38503" y="12494"/>
                    <a:pt x="28303" y="3825"/>
                  </a:cubicBezTo>
                  <a:lnTo>
                    <a:pt x="28303" y="3825"/>
                  </a:lnTo>
                  <a:close/>
                </a:path>
              </a:pathLst>
            </a:custGeom>
            <a:solidFill>
              <a:srgbClr val="5D6A9F"/>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F25F3452-87B8-4C9F-89F8-5B2BC7BB472A}"/>
                </a:ext>
              </a:extLst>
            </p:cNvPr>
            <p:cNvSpPr/>
            <p:nvPr/>
          </p:nvSpPr>
          <p:spPr>
            <a:xfrm>
              <a:off x="2997347" y="4699956"/>
              <a:ext cx="193788" cy="229486"/>
            </a:xfrm>
            <a:custGeom>
              <a:avLst/>
              <a:gdLst>
                <a:gd name="connsiteX0" fmla="*/ 4522 w 193788"/>
                <a:gd name="connsiteY0" fmla="*/ 34854 h 229486"/>
                <a:gd name="connsiteX1" fmla="*/ 150835 w 193788"/>
                <a:gd name="connsiteY1" fmla="*/ 4522 h 229486"/>
                <a:gd name="connsiteX2" fmla="*/ 190484 w 193788"/>
                <a:gd name="connsiteY2" fmla="*/ 195777 h 229486"/>
                <a:gd name="connsiteX3" fmla="*/ 44171 w 193788"/>
                <a:gd name="connsiteY3" fmla="*/ 226110 h 229486"/>
              </a:gdLst>
              <a:ahLst/>
              <a:cxnLst>
                <a:cxn ang="0">
                  <a:pos x="connsiteX0" y="connsiteY0"/>
                </a:cxn>
                <a:cxn ang="0">
                  <a:pos x="connsiteX1" y="connsiteY1"/>
                </a:cxn>
                <a:cxn ang="0">
                  <a:pos x="connsiteX2" y="connsiteY2"/>
                </a:cxn>
                <a:cxn ang="0">
                  <a:pos x="connsiteX3" y="connsiteY3"/>
                </a:cxn>
              </a:cxnLst>
              <a:rect l="l" t="t" r="r" b="b"/>
              <a:pathLst>
                <a:path w="193788" h="229486">
                  <a:moveTo>
                    <a:pt x="4522" y="34854"/>
                  </a:moveTo>
                  <a:lnTo>
                    <a:pt x="150835" y="4522"/>
                  </a:lnTo>
                  <a:lnTo>
                    <a:pt x="190484" y="195777"/>
                  </a:lnTo>
                  <a:lnTo>
                    <a:pt x="44171" y="226110"/>
                  </a:lnTo>
                  <a:close/>
                </a:path>
              </a:pathLst>
            </a:custGeom>
            <a:solidFill>
              <a:srgbClr val="FCAC33"/>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7F9B91DE-40ED-41B5-ACB3-CE244EA9415D}"/>
                </a:ext>
              </a:extLst>
            </p:cNvPr>
            <p:cNvSpPr/>
            <p:nvPr/>
          </p:nvSpPr>
          <p:spPr>
            <a:xfrm>
              <a:off x="3061704" y="4701007"/>
              <a:ext cx="127492" cy="224387"/>
            </a:xfrm>
            <a:custGeom>
              <a:avLst/>
              <a:gdLst>
                <a:gd name="connsiteX0" fmla="*/ 22694 w 127492"/>
                <a:gd name="connsiteY0" fmla="*/ 17084 h 224386"/>
                <a:gd name="connsiteX1" fmla="*/ 86950 w 127492"/>
                <a:gd name="connsiteY1" fmla="*/ 3825 h 224386"/>
                <a:gd name="connsiteX2" fmla="*/ 126727 w 127492"/>
                <a:gd name="connsiteY2" fmla="*/ 195063 h 224386"/>
                <a:gd name="connsiteX3" fmla="*/ 3825 w 127492"/>
                <a:gd name="connsiteY3" fmla="*/ 220562 h 224386"/>
                <a:gd name="connsiteX4" fmla="*/ 22694 w 127492"/>
                <a:gd name="connsiteY4" fmla="*/ 17084 h 224386"/>
                <a:gd name="connsiteX5" fmla="*/ 22694 w 127492"/>
                <a:gd name="connsiteY5" fmla="*/ 17084 h 22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492" h="224386">
                  <a:moveTo>
                    <a:pt x="22694" y="17084"/>
                  </a:moveTo>
                  <a:lnTo>
                    <a:pt x="86950" y="3825"/>
                  </a:lnTo>
                  <a:lnTo>
                    <a:pt x="126727" y="195063"/>
                  </a:lnTo>
                  <a:lnTo>
                    <a:pt x="3825" y="220562"/>
                  </a:lnTo>
                  <a:cubicBezTo>
                    <a:pt x="9944" y="158855"/>
                    <a:pt x="18104" y="75730"/>
                    <a:pt x="22694" y="17084"/>
                  </a:cubicBezTo>
                  <a:lnTo>
                    <a:pt x="22694" y="17084"/>
                  </a:lnTo>
                  <a:close/>
                </a:path>
              </a:pathLst>
            </a:custGeom>
            <a:solidFill>
              <a:srgbClr val="FCB447"/>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9A47C429-8F15-4CB4-BD94-AC873B49966D}"/>
                </a:ext>
              </a:extLst>
            </p:cNvPr>
            <p:cNvSpPr/>
            <p:nvPr/>
          </p:nvSpPr>
          <p:spPr>
            <a:xfrm>
              <a:off x="3008343" y="4692338"/>
              <a:ext cx="260084" cy="183589"/>
            </a:xfrm>
            <a:custGeom>
              <a:avLst/>
              <a:gdLst>
                <a:gd name="connsiteX0" fmla="*/ 253014 w 260084"/>
                <a:gd name="connsiteY0" fmla="*/ 3825 h 183589"/>
                <a:gd name="connsiteX1" fmla="*/ 256073 w 260084"/>
                <a:gd name="connsiteY1" fmla="*/ 129277 h 183589"/>
                <a:gd name="connsiteX2" fmla="*/ 60755 w 260084"/>
                <a:gd name="connsiteY2" fmla="*/ 167525 h 183589"/>
                <a:gd name="connsiteX3" fmla="*/ 19448 w 260084"/>
                <a:gd name="connsiteY3" fmla="*/ 182824 h 183589"/>
                <a:gd name="connsiteX4" fmla="*/ 11798 w 260084"/>
                <a:gd name="connsiteY4" fmla="*/ 174155 h 183589"/>
                <a:gd name="connsiteX5" fmla="*/ 7208 w 260084"/>
                <a:gd name="connsiteY5" fmla="*/ 164975 h 183589"/>
                <a:gd name="connsiteX6" fmla="*/ 12308 w 260084"/>
                <a:gd name="connsiteY6" fmla="*/ 160385 h 183589"/>
                <a:gd name="connsiteX7" fmla="*/ 7208 w 260084"/>
                <a:gd name="connsiteY7" fmla="*/ 149676 h 183589"/>
                <a:gd name="connsiteX8" fmla="*/ 13328 w 260084"/>
                <a:gd name="connsiteY8" fmla="*/ 143556 h 183589"/>
                <a:gd name="connsiteX9" fmla="*/ 5168 w 260084"/>
                <a:gd name="connsiteY9" fmla="*/ 132337 h 183589"/>
                <a:gd name="connsiteX10" fmla="*/ 42396 w 260084"/>
                <a:gd name="connsiteY10" fmla="*/ 126217 h 183589"/>
                <a:gd name="connsiteX11" fmla="*/ 59735 w 260084"/>
                <a:gd name="connsiteY11" fmla="*/ 126217 h 183589"/>
                <a:gd name="connsiteX12" fmla="*/ 220376 w 260084"/>
                <a:gd name="connsiteY12" fmla="*/ 98679 h 183589"/>
                <a:gd name="connsiteX13" fmla="*/ 215786 w 260084"/>
                <a:gd name="connsiteY13" fmla="*/ 3825 h 183589"/>
                <a:gd name="connsiteX14" fmla="*/ 253014 w 260084"/>
                <a:gd name="connsiteY14" fmla="*/ 3825 h 18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084" h="183589">
                  <a:moveTo>
                    <a:pt x="253014" y="3825"/>
                  </a:moveTo>
                  <a:cubicBezTo>
                    <a:pt x="254543" y="33913"/>
                    <a:pt x="259133" y="124178"/>
                    <a:pt x="256073" y="129277"/>
                  </a:cubicBezTo>
                  <a:cubicBezTo>
                    <a:pt x="252504" y="134887"/>
                    <a:pt x="60755" y="167525"/>
                    <a:pt x="60755" y="167525"/>
                  </a:cubicBezTo>
                  <a:cubicBezTo>
                    <a:pt x="60755" y="167525"/>
                    <a:pt x="26587" y="182314"/>
                    <a:pt x="19448" y="182824"/>
                  </a:cubicBezTo>
                  <a:cubicBezTo>
                    <a:pt x="11798" y="182824"/>
                    <a:pt x="11798" y="174155"/>
                    <a:pt x="11798" y="174155"/>
                  </a:cubicBezTo>
                  <a:cubicBezTo>
                    <a:pt x="11798" y="174155"/>
                    <a:pt x="5678" y="169055"/>
                    <a:pt x="7208" y="164975"/>
                  </a:cubicBezTo>
                  <a:cubicBezTo>
                    <a:pt x="8738" y="160895"/>
                    <a:pt x="12308" y="160385"/>
                    <a:pt x="12308" y="160385"/>
                  </a:cubicBezTo>
                  <a:cubicBezTo>
                    <a:pt x="12308" y="160385"/>
                    <a:pt x="4658" y="154266"/>
                    <a:pt x="7208" y="149676"/>
                  </a:cubicBezTo>
                  <a:cubicBezTo>
                    <a:pt x="9758" y="145086"/>
                    <a:pt x="13328" y="143556"/>
                    <a:pt x="13328" y="143556"/>
                  </a:cubicBezTo>
                  <a:cubicBezTo>
                    <a:pt x="13328" y="143556"/>
                    <a:pt x="-441" y="135907"/>
                    <a:pt x="5168" y="132337"/>
                  </a:cubicBezTo>
                  <a:cubicBezTo>
                    <a:pt x="10778" y="129277"/>
                    <a:pt x="39336" y="127747"/>
                    <a:pt x="42396" y="126217"/>
                  </a:cubicBezTo>
                  <a:cubicBezTo>
                    <a:pt x="45456" y="124688"/>
                    <a:pt x="59735" y="126217"/>
                    <a:pt x="59735" y="126217"/>
                  </a:cubicBezTo>
                  <a:lnTo>
                    <a:pt x="220376" y="98679"/>
                  </a:lnTo>
                  <a:lnTo>
                    <a:pt x="215786" y="3825"/>
                  </a:lnTo>
                  <a:lnTo>
                    <a:pt x="253014" y="3825"/>
                  </a:lnTo>
                  <a:close/>
                </a:path>
              </a:pathLst>
            </a:custGeom>
            <a:solidFill>
              <a:srgbClr val="FECC9B"/>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8A6C53DC-1C50-40AB-871B-BC596DB14B7F}"/>
                </a:ext>
              </a:extLst>
            </p:cNvPr>
            <p:cNvSpPr/>
            <p:nvPr/>
          </p:nvSpPr>
          <p:spPr>
            <a:xfrm>
              <a:off x="2740423" y="4402165"/>
              <a:ext cx="183589" cy="219287"/>
            </a:xfrm>
            <a:custGeom>
              <a:avLst/>
              <a:gdLst>
                <a:gd name="connsiteX0" fmla="*/ 3825 w 183589"/>
                <a:gd name="connsiteY0" fmla="*/ 25753 h 219286"/>
                <a:gd name="connsiteX1" fmla="*/ 151716 w 183589"/>
                <a:gd name="connsiteY1" fmla="*/ 3825 h 219286"/>
                <a:gd name="connsiteX2" fmla="*/ 180784 w 183589"/>
                <a:gd name="connsiteY2" fmla="*/ 197103 h 219286"/>
                <a:gd name="connsiteX3" fmla="*/ 32893 w 183589"/>
                <a:gd name="connsiteY3" fmla="*/ 219032 h 219286"/>
              </a:gdLst>
              <a:ahLst/>
              <a:cxnLst>
                <a:cxn ang="0">
                  <a:pos x="connsiteX0" y="connsiteY0"/>
                </a:cxn>
                <a:cxn ang="0">
                  <a:pos x="connsiteX1" y="connsiteY1"/>
                </a:cxn>
                <a:cxn ang="0">
                  <a:pos x="connsiteX2" y="connsiteY2"/>
                </a:cxn>
                <a:cxn ang="0">
                  <a:pos x="connsiteX3" y="connsiteY3"/>
                </a:cxn>
              </a:cxnLst>
              <a:rect l="l" t="t" r="r" b="b"/>
              <a:pathLst>
                <a:path w="183589" h="219286">
                  <a:moveTo>
                    <a:pt x="3825" y="25753"/>
                  </a:moveTo>
                  <a:lnTo>
                    <a:pt x="151716" y="3825"/>
                  </a:lnTo>
                  <a:lnTo>
                    <a:pt x="180784" y="197103"/>
                  </a:lnTo>
                  <a:lnTo>
                    <a:pt x="32893" y="219032"/>
                  </a:lnTo>
                  <a:close/>
                </a:path>
              </a:pathLst>
            </a:custGeom>
            <a:solidFill>
              <a:srgbClr val="231915"/>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33FC6110-BB64-4BEC-A1B3-0CB590C7F848}"/>
                </a:ext>
              </a:extLst>
            </p:cNvPr>
            <p:cNvSpPr/>
            <p:nvPr/>
          </p:nvSpPr>
          <p:spPr>
            <a:xfrm>
              <a:off x="2802640" y="4402165"/>
              <a:ext cx="122393" cy="214187"/>
            </a:xfrm>
            <a:custGeom>
              <a:avLst/>
              <a:gdLst>
                <a:gd name="connsiteX0" fmla="*/ 24224 w 122392"/>
                <a:gd name="connsiteY0" fmla="*/ 13514 h 214187"/>
                <a:gd name="connsiteX1" fmla="*/ 89500 w 122392"/>
                <a:gd name="connsiteY1" fmla="*/ 3825 h 214187"/>
                <a:gd name="connsiteX2" fmla="*/ 118568 w 122392"/>
                <a:gd name="connsiteY2" fmla="*/ 197103 h 214187"/>
                <a:gd name="connsiteX3" fmla="*/ 3825 w 122392"/>
                <a:gd name="connsiteY3" fmla="*/ 213932 h 214187"/>
              </a:gdLst>
              <a:ahLst/>
              <a:cxnLst>
                <a:cxn ang="0">
                  <a:pos x="connsiteX0" y="connsiteY0"/>
                </a:cxn>
                <a:cxn ang="0">
                  <a:pos x="connsiteX1" y="connsiteY1"/>
                </a:cxn>
                <a:cxn ang="0">
                  <a:pos x="connsiteX2" y="connsiteY2"/>
                </a:cxn>
                <a:cxn ang="0">
                  <a:pos x="connsiteX3" y="connsiteY3"/>
                </a:cxn>
              </a:cxnLst>
              <a:rect l="l" t="t" r="r" b="b"/>
              <a:pathLst>
                <a:path w="122392" h="214187">
                  <a:moveTo>
                    <a:pt x="24224" y="13514"/>
                  </a:moveTo>
                  <a:lnTo>
                    <a:pt x="89500" y="3825"/>
                  </a:lnTo>
                  <a:lnTo>
                    <a:pt x="118568" y="197103"/>
                  </a:lnTo>
                  <a:lnTo>
                    <a:pt x="3825" y="213932"/>
                  </a:lnTo>
                  <a:close/>
                </a:path>
              </a:pathLst>
            </a:custGeom>
            <a:solidFill>
              <a:srgbClr val="555353"/>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051AC2D3-ABAA-4FC2-A8C3-99DC285846F8}"/>
                </a:ext>
              </a:extLst>
            </p:cNvPr>
            <p:cNvSpPr/>
            <p:nvPr/>
          </p:nvSpPr>
          <p:spPr>
            <a:xfrm>
              <a:off x="3096382" y="4428174"/>
              <a:ext cx="20399" cy="45897"/>
            </a:xfrm>
            <a:custGeom>
              <a:avLst/>
              <a:gdLst>
                <a:gd name="connsiteX0" fmla="*/ 11474 w 20398"/>
                <a:gd name="connsiteY0" fmla="*/ 3825 h 45897"/>
                <a:gd name="connsiteX1" fmla="*/ 10454 w 20398"/>
                <a:gd name="connsiteY1" fmla="*/ 3825 h 45897"/>
                <a:gd name="connsiteX2" fmla="*/ 3825 w 20398"/>
                <a:gd name="connsiteY2" fmla="*/ 41053 h 45897"/>
                <a:gd name="connsiteX3" fmla="*/ 19634 w 20398"/>
                <a:gd name="connsiteY3" fmla="*/ 45642 h 45897"/>
                <a:gd name="connsiteX4" fmla="*/ 10454 w 20398"/>
                <a:gd name="connsiteY4" fmla="*/ 37483 h 4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98" h="45897">
                  <a:moveTo>
                    <a:pt x="11474" y="3825"/>
                  </a:moveTo>
                  <a:lnTo>
                    <a:pt x="10454" y="3825"/>
                  </a:lnTo>
                  <a:lnTo>
                    <a:pt x="3825" y="41053"/>
                  </a:lnTo>
                  <a:lnTo>
                    <a:pt x="19634" y="45642"/>
                  </a:lnTo>
                  <a:lnTo>
                    <a:pt x="10454" y="37483"/>
                  </a:lnTo>
                  <a:close/>
                </a:path>
              </a:pathLst>
            </a:custGeom>
            <a:solidFill>
              <a:srgbClr val="E78D7B"/>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D5084F0B-E638-46E9-A42B-80F400EC146D}"/>
                </a:ext>
              </a:extLst>
            </p:cNvPr>
            <p:cNvSpPr/>
            <p:nvPr/>
          </p:nvSpPr>
          <p:spPr>
            <a:xfrm>
              <a:off x="3092302" y="4477131"/>
              <a:ext cx="45897" cy="15299"/>
            </a:xfrm>
            <a:custGeom>
              <a:avLst/>
              <a:gdLst>
                <a:gd name="connsiteX0" fmla="*/ 46662 w 45897"/>
                <a:gd name="connsiteY0" fmla="*/ 3825 h 15299"/>
                <a:gd name="connsiteX1" fmla="*/ 25243 w 45897"/>
                <a:gd name="connsiteY1" fmla="*/ 12494 h 15299"/>
                <a:gd name="connsiteX2" fmla="*/ 3825 w 45897"/>
                <a:gd name="connsiteY2" fmla="*/ 3825 h 15299"/>
                <a:gd name="connsiteX3" fmla="*/ 46662 w 45897"/>
                <a:gd name="connsiteY3" fmla="*/ 3825 h 15299"/>
              </a:gdLst>
              <a:ahLst/>
              <a:cxnLst>
                <a:cxn ang="0">
                  <a:pos x="connsiteX0" y="connsiteY0"/>
                </a:cxn>
                <a:cxn ang="0">
                  <a:pos x="connsiteX1" y="connsiteY1"/>
                </a:cxn>
                <a:cxn ang="0">
                  <a:pos x="connsiteX2" y="connsiteY2"/>
                </a:cxn>
                <a:cxn ang="0">
                  <a:pos x="connsiteX3" y="connsiteY3"/>
                </a:cxn>
              </a:cxnLst>
              <a:rect l="l" t="t" r="r" b="b"/>
              <a:pathLst>
                <a:path w="45897" h="15299">
                  <a:moveTo>
                    <a:pt x="46662" y="3825"/>
                  </a:moveTo>
                  <a:cubicBezTo>
                    <a:pt x="43602" y="8924"/>
                    <a:pt x="34933" y="12494"/>
                    <a:pt x="25243" y="12494"/>
                  </a:cubicBezTo>
                  <a:cubicBezTo>
                    <a:pt x="15044" y="12494"/>
                    <a:pt x="6885" y="8924"/>
                    <a:pt x="3825" y="3825"/>
                  </a:cubicBezTo>
                  <a:lnTo>
                    <a:pt x="46662" y="3825"/>
                  </a:lnTo>
                  <a:close/>
                </a:path>
              </a:pathLst>
            </a:custGeom>
            <a:solidFill>
              <a:srgbClr val="C6314E"/>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96404320-36DC-4A27-BDA2-D128A83A4462}"/>
                </a:ext>
              </a:extLst>
            </p:cNvPr>
            <p:cNvSpPr/>
            <p:nvPr/>
          </p:nvSpPr>
          <p:spPr>
            <a:xfrm>
              <a:off x="3848587" y="4499569"/>
              <a:ext cx="56097" cy="76495"/>
            </a:xfrm>
            <a:custGeom>
              <a:avLst/>
              <a:gdLst>
                <a:gd name="connsiteX0" fmla="*/ 50742 w 56096"/>
                <a:gd name="connsiteY0" fmla="*/ 3825 h 76495"/>
                <a:gd name="connsiteX1" fmla="*/ 49212 w 56096"/>
                <a:gd name="connsiteY1" fmla="*/ 34423 h 76495"/>
                <a:gd name="connsiteX2" fmla="*/ 54312 w 56096"/>
                <a:gd name="connsiteY2" fmla="*/ 58391 h 76495"/>
                <a:gd name="connsiteX3" fmla="*/ 46662 w 56096"/>
                <a:gd name="connsiteY3" fmla="*/ 62471 h 76495"/>
                <a:gd name="connsiteX4" fmla="*/ 50742 w 56096"/>
                <a:gd name="connsiteY4" fmla="*/ 74201 h 76495"/>
                <a:gd name="connsiteX5" fmla="*/ 33403 w 56096"/>
                <a:gd name="connsiteY5" fmla="*/ 69101 h 76495"/>
                <a:gd name="connsiteX6" fmla="*/ 23204 w 56096"/>
                <a:gd name="connsiteY6" fmla="*/ 73181 h 76495"/>
                <a:gd name="connsiteX7" fmla="*/ 23714 w 56096"/>
                <a:gd name="connsiteY7" fmla="*/ 66041 h 76495"/>
                <a:gd name="connsiteX8" fmla="*/ 3825 w 56096"/>
                <a:gd name="connsiteY8" fmla="*/ 58901 h 76495"/>
                <a:gd name="connsiteX9" fmla="*/ 8924 w 56096"/>
                <a:gd name="connsiteY9" fmla="*/ 34933 h 76495"/>
                <a:gd name="connsiteX10" fmla="*/ 7904 w 56096"/>
                <a:gd name="connsiteY10" fmla="*/ 4335 h 76495"/>
                <a:gd name="connsiteX11" fmla="*/ 50742 w 56096"/>
                <a:gd name="connsiteY11" fmla="*/ 4335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096" h="76495">
                  <a:moveTo>
                    <a:pt x="50742" y="3825"/>
                  </a:moveTo>
                  <a:cubicBezTo>
                    <a:pt x="50742" y="4845"/>
                    <a:pt x="47682" y="20654"/>
                    <a:pt x="49212" y="34423"/>
                  </a:cubicBezTo>
                  <a:cubicBezTo>
                    <a:pt x="51252" y="48192"/>
                    <a:pt x="54312" y="58391"/>
                    <a:pt x="54312" y="58391"/>
                  </a:cubicBezTo>
                  <a:cubicBezTo>
                    <a:pt x="54312" y="58391"/>
                    <a:pt x="50742" y="59921"/>
                    <a:pt x="46662" y="62471"/>
                  </a:cubicBezTo>
                  <a:cubicBezTo>
                    <a:pt x="49212" y="69101"/>
                    <a:pt x="50742" y="73691"/>
                    <a:pt x="50742" y="74201"/>
                  </a:cubicBezTo>
                  <a:cubicBezTo>
                    <a:pt x="50742" y="74710"/>
                    <a:pt x="42582" y="72161"/>
                    <a:pt x="33403" y="69101"/>
                  </a:cubicBezTo>
                  <a:cubicBezTo>
                    <a:pt x="28303" y="71651"/>
                    <a:pt x="23714" y="73691"/>
                    <a:pt x="23204" y="73181"/>
                  </a:cubicBezTo>
                  <a:cubicBezTo>
                    <a:pt x="23204" y="73181"/>
                    <a:pt x="23204" y="70121"/>
                    <a:pt x="23714" y="66041"/>
                  </a:cubicBezTo>
                  <a:cubicBezTo>
                    <a:pt x="13514" y="62471"/>
                    <a:pt x="3825" y="58901"/>
                    <a:pt x="3825" y="58901"/>
                  </a:cubicBezTo>
                  <a:cubicBezTo>
                    <a:pt x="3825" y="58901"/>
                    <a:pt x="6885" y="48702"/>
                    <a:pt x="8924" y="34933"/>
                  </a:cubicBezTo>
                  <a:cubicBezTo>
                    <a:pt x="10964" y="21164"/>
                    <a:pt x="7904" y="5355"/>
                    <a:pt x="7904" y="4335"/>
                  </a:cubicBezTo>
                  <a:lnTo>
                    <a:pt x="50742" y="4335"/>
                  </a:lnTo>
                  <a:close/>
                </a:path>
              </a:pathLst>
            </a:custGeom>
            <a:solidFill>
              <a:srgbClr val="FECC9B"/>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50D37928-9109-46C4-B040-2E6970C7069B}"/>
                </a:ext>
              </a:extLst>
            </p:cNvPr>
            <p:cNvSpPr/>
            <p:nvPr/>
          </p:nvSpPr>
          <p:spPr>
            <a:xfrm>
              <a:off x="3852157" y="4499569"/>
              <a:ext cx="50997" cy="30598"/>
            </a:xfrm>
            <a:custGeom>
              <a:avLst/>
              <a:gdLst>
                <a:gd name="connsiteX0" fmla="*/ 47172 w 50996"/>
                <a:gd name="connsiteY0" fmla="*/ 3825 h 30598"/>
                <a:gd name="connsiteX1" fmla="*/ 45132 w 50996"/>
                <a:gd name="connsiteY1" fmla="*/ 24733 h 30598"/>
                <a:gd name="connsiteX2" fmla="*/ 25244 w 50996"/>
                <a:gd name="connsiteY2" fmla="*/ 27793 h 30598"/>
                <a:gd name="connsiteX3" fmla="*/ 5865 w 50996"/>
                <a:gd name="connsiteY3" fmla="*/ 24733 h 30598"/>
                <a:gd name="connsiteX4" fmla="*/ 3825 w 50996"/>
                <a:gd name="connsiteY4" fmla="*/ 3825 h 30598"/>
                <a:gd name="connsiteX5" fmla="*/ 47172 w 50996"/>
                <a:gd name="connsiteY5" fmla="*/ 3825 h 3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96" h="30598">
                  <a:moveTo>
                    <a:pt x="47172" y="3825"/>
                  </a:moveTo>
                  <a:cubicBezTo>
                    <a:pt x="47172" y="4335"/>
                    <a:pt x="45132" y="14024"/>
                    <a:pt x="45132" y="24733"/>
                  </a:cubicBezTo>
                  <a:cubicBezTo>
                    <a:pt x="39013" y="26773"/>
                    <a:pt x="32383" y="27793"/>
                    <a:pt x="25244" y="27793"/>
                  </a:cubicBezTo>
                  <a:cubicBezTo>
                    <a:pt x="18614" y="27793"/>
                    <a:pt x="11984" y="26773"/>
                    <a:pt x="5865" y="24733"/>
                  </a:cubicBezTo>
                  <a:cubicBezTo>
                    <a:pt x="5865" y="14534"/>
                    <a:pt x="3825" y="4335"/>
                    <a:pt x="3825" y="3825"/>
                  </a:cubicBezTo>
                  <a:lnTo>
                    <a:pt x="47172" y="3825"/>
                  </a:lnTo>
                  <a:close/>
                </a:path>
              </a:pathLst>
            </a:custGeom>
            <a:solidFill>
              <a:srgbClr val="F8BD93"/>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06D25481-0D1B-48D8-A5C6-71CA75DE4C27}"/>
                </a:ext>
              </a:extLst>
            </p:cNvPr>
            <p:cNvSpPr/>
            <p:nvPr/>
          </p:nvSpPr>
          <p:spPr>
            <a:xfrm>
              <a:off x="3800650" y="4353718"/>
              <a:ext cx="152991" cy="168290"/>
            </a:xfrm>
            <a:custGeom>
              <a:avLst/>
              <a:gdLst>
                <a:gd name="connsiteX0" fmla="*/ 76750 w 152990"/>
                <a:gd name="connsiteY0" fmla="*/ 3825 h 168289"/>
                <a:gd name="connsiteX1" fmla="*/ 149676 w 152990"/>
                <a:gd name="connsiteY1" fmla="*/ 85930 h 168289"/>
                <a:gd name="connsiteX2" fmla="*/ 76750 w 152990"/>
                <a:gd name="connsiteY2" fmla="*/ 168035 h 168289"/>
                <a:gd name="connsiteX3" fmla="*/ 3825 w 152990"/>
                <a:gd name="connsiteY3" fmla="*/ 85930 h 168289"/>
                <a:gd name="connsiteX4" fmla="*/ 76750 w 152990"/>
                <a:gd name="connsiteY4" fmla="*/ 3825 h 168289"/>
                <a:gd name="connsiteX5" fmla="*/ 76750 w 152990"/>
                <a:gd name="connsiteY5" fmla="*/ 3825 h 16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90" h="168289">
                  <a:moveTo>
                    <a:pt x="76750" y="3825"/>
                  </a:moveTo>
                  <a:cubicBezTo>
                    <a:pt x="117548" y="3825"/>
                    <a:pt x="149676" y="40543"/>
                    <a:pt x="149676" y="85930"/>
                  </a:cubicBezTo>
                  <a:cubicBezTo>
                    <a:pt x="149676" y="131317"/>
                    <a:pt x="117038" y="168035"/>
                    <a:pt x="76750" y="168035"/>
                  </a:cubicBezTo>
                  <a:cubicBezTo>
                    <a:pt x="36463" y="168035"/>
                    <a:pt x="3825" y="131317"/>
                    <a:pt x="3825" y="85930"/>
                  </a:cubicBezTo>
                  <a:cubicBezTo>
                    <a:pt x="3825" y="40543"/>
                    <a:pt x="36463" y="3825"/>
                    <a:pt x="76750" y="3825"/>
                  </a:cubicBezTo>
                  <a:lnTo>
                    <a:pt x="76750" y="3825"/>
                  </a:lnTo>
                  <a:close/>
                </a:path>
              </a:pathLst>
            </a:custGeom>
            <a:solidFill>
              <a:srgbClr val="FECC9B"/>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169C143D-305B-45BE-AA85-FFAD719E1B7A}"/>
                </a:ext>
              </a:extLst>
            </p:cNvPr>
            <p:cNvSpPr/>
            <p:nvPr/>
          </p:nvSpPr>
          <p:spPr>
            <a:xfrm>
              <a:off x="3791088" y="4431294"/>
              <a:ext cx="35698" cy="35698"/>
            </a:xfrm>
            <a:custGeom>
              <a:avLst/>
              <a:gdLst>
                <a:gd name="connsiteX0" fmla="*/ 31236 w 35697"/>
                <a:gd name="connsiteY0" fmla="*/ 32323 h 35697"/>
                <a:gd name="connsiteX1" fmla="*/ 9817 w 35697"/>
                <a:gd name="connsiteY1" fmla="*/ 31303 h 35697"/>
                <a:gd name="connsiteX2" fmla="*/ 7777 w 35697"/>
                <a:gd name="connsiteY2" fmla="*/ 5805 h 35697"/>
                <a:gd name="connsiteX3" fmla="*/ 24606 w 35697"/>
                <a:gd name="connsiteY3" fmla="*/ 6824 h 35697"/>
                <a:gd name="connsiteX4" fmla="*/ 31746 w 35697"/>
                <a:gd name="connsiteY4" fmla="*/ 16004 h 35697"/>
                <a:gd name="connsiteX5" fmla="*/ 31236 w 35697"/>
                <a:gd name="connsiteY5" fmla="*/ 32323 h 35697"/>
                <a:gd name="connsiteX6" fmla="*/ 31236 w 35697"/>
                <a:gd name="connsiteY6" fmla="*/ 32323 h 35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97" h="35697">
                  <a:moveTo>
                    <a:pt x="31236" y="32323"/>
                  </a:moveTo>
                  <a:cubicBezTo>
                    <a:pt x="31236" y="32323"/>
                    <a:pt x="18486" y="40992"/>
                    <a:pt x="9817" y="31303"/>
                  </a:cubicBezTo>
                  <a:cubicBezTo>
                    <a:pt x="1147" y="21614"/>
                    <a:pt x="3187" y="8354"/>
                    <a:pt x="7777" y="5805"/>
                  </a:cubicBezTo>
                  <a:cubicBezTo>
                    <a:pt x="12367" y="3765"/>
                    <a:pt x="17976" y="2235"/>
                    <a:pt x="24606" y="6824"/>
                  </a:cubicBezTo>
                  <a:cubicBezTo>
                    <a:pt x="31236" y="11414"/>
                    <a:pt x="31236" y="11924"/>
                    <a:pt x="31746" y="16004"/>
                  </a:cubicBezTo>
                  <a:cubicBezTo>
                    <a:pt x="32256" y="20594"/>
                    <a:pt x="31236" y="32323"/>
                    <a:pt x="31236" y="32323"/>
                  </a:cubicBezTo>
                  <a:lnTo>
                    <a:pt x="31236" y="32323"/>
                  </a:lnTo>
                  <a:close/>
                </a:path>
              </a:pathLst>
            </a:custGeom>
            <a:solidFill>
              <a:srgbClr val="FECC9B"/>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89EC0E94-0319-478C-AF97-B72CDEF566A8}"/>
                </a:ext>
              </a:extLst>
            </p:cNvPr>
            <p:cNvSpPr/>
            <p:nvPr/>
          </p:nvSpPr>
          <p:spPr>
            <a:xfrm>
              <a:off x="3928548" y="4431294"/>
              <a:ext cx="35698" cy="35698"/>
            </a:xfrm>
            <a:custGeom>
              <a:avLst/>
              <a:gdLst>
                <a:gd name="connsiteX0" fmla="*/ 4949 w 35697"/>
                <a:gd name="connsiteY0" fmla="*/ 32323 h 35697"/>
                <a:gd name="connsiteX1" fmla="*/ 26368 w 35697"/>
                <a:gd name="connsiteY1" fmla="*/ 31303 h 35697"/>
                <a:gd name="connsiteX2" fmla="*/ 28407 w 35697"/>
                <a:gd name="connsiteY2" fmla="*/ 5805 h 35697"/>
                <a:gd name="connsiteX3" fmla="*/ 11578 w 35697"/>
                <a:gd name="connsiteY3" fmla="*/ 6824 h 35697"/>
                <a:gd name="connsiteX4" fmla="*/ 3929 w 35697"/>
                <a:gd name="connsiteY4" fmla="*/ 16004 h 35697"/>
                <a:gd name="connsiteX5" fmla="*/ 4949 w 35697"/>
                <a:gd name="connsiteY5" fmla="*/ 32323 h 35697"/>
                <a:gd name="connsiteX6" fmla="*/ 4949 w 35697"/>
                <a:gd name="connsiteY6" fmla="*/ 32323 h 35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97" h="35697">
                  <a:moveTo>
                    <a:pt x="4949" y="32323"/>
                  </a:moveTo>
                  <a:cubicBezTo>
                    <a:pt x="4949" y="32323"/>
                    <a:pt x="17698" y="40992"/>
                    <a:pt x="26368" y="31303"/>
                  </a:cubicBezTo>
                  <a:cubicBezTo>
                    <a:pt x="35037" y="21614"/>
                    <a:pt x="32997" y="8354"/>
                    <a:pt x="28407" y="5805"/>
                  </a:cubicBezTo>
                  <a:cubicBezTo>
                    <a:pt x="23818" y="3765"/>
                    <a:pt x="18208" y="2235"/>
                    <a:pt x="11578" y="6824"/>
                  </a:cubicBezTo>
                  <a:cubicBezTo>
                    <a:pt x="4949" y="11414"/>
                    <a:pt x="4439" y="11924"/>
                    <a:pt x="3929" y="16004"/>
                  </a:cubicBezTo>
                  <a:cubicBezTo>
                    <a:pt x="3419" y="20594"/>
                    <a:pt x="4949" y="32323"/>
                    <a:pt x="4949" y="32323"/>
                  </a:cubicBezTo>
                  <a:lnTo>
                    <a:pt x="4949" y="32323"/>
                  </a:lnTo>
                  <a:close/>
                </a:path>
              </a:pathLst>
            </a:custGeom>
            <a:solidFill>
              <a:srgbClr val="FECC9B"/>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3CD2D41C-2EF1-4C24-9269-1BC94D315D97}"/>
                </a:ext>
              </a:extLst>
            </p:cNvPr>
            <p:cNvSpPr/>
            <p:nvPr/>
          </p:nvSpPr>
          <p:spPr>
            <a:xfrm>
              <a:off x="3799743" y="4325775"/>
              <a:ext cx="152991" cy="127492"/>
            </a:xfrm>
            <a:custGeom>
              <a:avLst/>
              <a:gdLst>
                <a:gd name="connsiteX0" fmla="*/ 14421 w 152990"/>
                <a:gd name="connsiteY0" fmla="*/ 80725 h 127492"/>
                <a:gd name="connsiteX1" fmla="*/ 30230 w 152990"/>
                <a:gd name="connsiteY1" fmla="*/ 70526 h 127492"/>
                <a:gd name="connsiteX2" fmla="*/ 40939 w 152990"/>
                <a:gd name="connsiteY2" fmla="*/ 55737 h 127492"/>
                <a:gd name="connsiteX3" fmla="*/ 97545 w 152990"/>
                <a:gd name="connsiteY3" fmla="*/ 79195 h 127492"/>
                <a:gd name="connsiteX4" fmla="*/ 143443 w 152990"/>
                <a:gd name="connsiteY4" fmla="*/ 89395 h 127492"/>
                <a:gd name="connsiteX5" fmla="*/ 147013 w 152990"/>
                <a:gd name="connsiteY5" fmla="*/ 109793 h 127492"/>
                <a:gd name="connsiteX6" fmla="*/ 147013 w 152990"/>
                <a:gd name="connsiteY6" fmla="*/ 125603 h 127492"/>
                <a:gd name="connsiteX7" fmla="*/ 154152 w 152990"/>
                <a:gd name="connsiteY7" fmla="*/ 91945 h 127492"/>
                <a:gd name="connsiteX8" fmla="*/ 124574 w 152990"/>
                <a:gd name="connsiteY8" fmla="*/ 18509 h 127492"/>
                <a:gd name="connsiteX9" fmla="*/ 49098 w 152990"/>
                <a:gd name="connsiteY9" fmla="*/ 7800 h 127492"/>
                <a:gd name="connsiteX10" fmla="*/ 31249 w 152990"/>
                <a:gd name="connsiteY10" fmla="*/ 22589 h 127492"/>
                <a:gd name="connsiteX11" fmla="*/ 7281 w 152990"/>
                <a:gd name="connsiteY11" fmla="*/ 46557 h 127492"/>
                <a:gd name="connsiteX12" fmla="*/ 5751 w 152990"/>
                <a:gd name="connsiteY12" fmla="*/ 113363 h 127492"/>
                <a:gd name="connsiteX13" fmla="*/ 11361 w 152990"/>
                <a:gd name="connsiteY13" fmla="*/ 127132 h 127492"/>
                <a:gd name="connsiteX14" fmla="*/ 14421 w 152990"/>
                <a:gd name="connsiteY14" fmla="*/ 80725 h 12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990" h="127492">
                  <a:moveTo>
                    <a:pt x="14421" y="80725"/>
                  </a:moveTo>
                  <a:cubicBezTo>
                    <a:pt x="14421" y="80725"/>
                    <a:pt x="22070" y="80215"/>
                    <a:pt x="30230" y="70526"/>
                  </a:cubicBezTo>
                  <a:cubicBezTo>
                    <a:pt x="37879" y="60326"/>
                    <a:pt x="40939" y="55737"/>
                    <a:pt x="40939" y="55737"/>
                  </a:cubicBezTo>
                  <a:cubicBezTo>
                    <a:pt x="40939" y="55737"/>
                    <a:pt x="62868" y="71036"/>
                    <a:pt x="97545" y="79195"/>
                  </a:cubicBezTo>
                  <a:cubicBezTo>
                    <a:pt x="132223" y="87355"/>
                    <a:pt x="143443" y="89395"/>
                    <a:pt x="143443" y="89395"/>
                  </a:cubicBezTo>
                  <a:cubicBezTo>
                    <a:pt x="143443" y="89395"/>
                    <a:pt x="147523" y="102144"/>
                    <a:pt x="147013" y="109793"/>
                  </a:cubicBezTo>
                  <a:cubicBezTo>
                    <a:pt x="146503" y="117443"/>
                    <a:pt x="147013" y="125603"/>
                    <a:pt x="147013" y="125603"/>
                  </a:cubicBezTo>
                  <a:cubicBezTo>
                    <a:pt x="147013" y="125603"/>
                    <a:pt x="154152" y="111323"/>
                    <a:pt x="154152" y="91945"/>
                  </a:cubicBezTo>
                  <a:cubicBezTo>
                    <a:pt x="154662" y="72566"/>
                    <a:pt x="150072" y="38398"/>
                    <a:pt x="124574" y="18509"/>
                  </a:cubicBezTo>
                  <a:cubicBezTo>
                    <a:pt x="99075" y="-1380"/>
                    <a:pt x="60828" y="3210"/>
                    <a:pt x="49098" y="7800"/>
                  </a:cubicBezTo>
                  <a:cubicBezTo>
                    <a:pt x="37879" y="12389"/>
                    <a:pt x="31249" y="22589"/>
                    <a:pt x="31249" y="22589"/>
                  </a:cubicBezTo>
                  <a:cubicBezTo>
                    <a:pt x="31249" y="22589"/>
                    <a:pt x="12381" y="24119"/>
                    <a:pt x="7281" y="46557"/>
                  </a:cubicBezTo>
                  <a:cubicBezTo>
                    <a:pt x="2691" y="68996"/>
                    <a:pt x="3201" y="104184"/>
                    <a:pt x="5751" y="113363"/>
                  </a:cubicBezTo>
                  <a:cubicBezTo>
                    <a:pt x="8301" y="122033"/>
                    <a:pt x="11361" y="127132"/>
                    <a:pt x="11361" y="127132"/>
                  </a:cubicBezTo>
                  <a:lnTo>
                    <a:pt x="14421" y="80725"/>
                  </a:lnTo>
                  <a:close/>
                </a:path>
              </a:pathLst>
            </a:custGeom>
            <a:solidFill>
              <a:srgbClr val="353535"/>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1CCC56E0-6AE0-4930-9727-19299FC60606}"/>
                </a:ext>
              </a:extLst>
            </p:cNvPr>
            <p:cNvSpPr/>
            <p:nvPr/>
          </p:nvSpPr>
          <p:spPr>
            <a:xfrm>
              <a:off x="3760872" y="4541387"/>
              <a:ext cx="234586" cy="443673"/>
            </a:xfrm>
            <a:custGeom>
              <a:avLst/>
              <a:gdLst>
                <a:gd name="connsiteX0" fmla="*/ 117038 w 234585"/>
                <a:gd name="connsiteY0" fmla="*/ 17594 h 443673"/>
                <a:gd name="connsiteX1" fmla="*/ 80830 w 234585"/>
                <a:gd name="connsiteY1" fmla="*/ 3825 h 443673"/>
                <a:gd name="connsiteX2" fmla="*/ 20144 w 234585"/>
                <a:gd name="connsiteY2" fmla="*/ 25243 h 443673"/>
                <a:gd name="connsiteX3" fmla="*/ 3825 w 234585"/>
                <a:gd name="connsiteY3" fmla="*/ 438319 h 443673"/>
                <a:gd name="connsiteX4" fmla="*/ 231271 w 234585"/>
                <a:gd name="connsiteY4" fmla="*/ 439849 h 443673"/>
                <a:gd name="connsiteX5" fmla="*/ 213932 w 234585"/>
                <a:gd name="connsiteY5" fmla="*/ 25243 h 443673"/>
                <a:gd name="connsiteX6" fmla="*/ 153246 w 234585"/>
                <a:gd name="connsiteY6" fmla="*/ 3825 h 4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585" h="443673">
                  <a:moveTo>
                    <a:pt x="117038" y="17594"/>
                  </a:moveTo>
                  <a:lnTo>
                    <a:pt x="80830" y="3825"/>
                  </a:lnTo>
                  <a:lnTo>
                    <a:pt x="20144" y="25243"/>
                  </a:lnTo>
                  <a:lnTo>
                    <a:pt x="3825" y="438319"/>
                  </a:lnTo>
                  <a:lnTo>
                    <a:pt x="231271" y="439849"/>
                  </a:lnTo>
                  <a:lnTo>
                    <a:pt x="213932" y="25243"/>
                  </a:lnTo>
                  <a:lnTo>
                    <a:pt x="153246" y="3825"/>
                  </a:lnTo>
                  <a:close/>
                </a:path>
              </a:pathLst>
            </a:custGeom>
            <a:solidFill>
              <a:srgbClr val="95C9E5"/>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9222D270-AC90-4D6D-98D0-985275D05200}"/>
                </a:ext>
              </a:extLst>
            </p:cNvPr>
            <p:cNvSpPr/>
            <p:nvPr/>
          </p:nvSpPr>
          <p:spPr>
            <a:xfrm>
              <a:off x="3704773" y="5467491"/>
              <a:ext cx="137692" cy="96894"/>
            </a:xfrm>
            <a:custGeom>
              <a:avLst/>
              <a:gdLst>
                <a:gd name="connsiteX0" fmla="*/ 82362 w 137691"/>
                <a:gd name="connsiteY0" fmla="*/ 3825 h 96894"/>
                <a:gd name="connsiteX1" fmla="*/ 3827 w 137691"/>
                <a:gd name="connsiteY1" fmla="*/ 82360 h 96894"/>
                <a:gd name="connsiteX2" fmla="*/ 5867 w 137691"/>
                <a:gd name="connsiteY2" fmla="*/ 96639 h 96894"/>
                <a:gd name="connsiteX3" fmla="*/ 109901 w 137691"/>
                <a:gd name="connsiteY3" fmla="*/ 94599 h 96894"/>
                <a:gd name="connsiteX4" fmla="*/ 118060 w 137691"/>
                <a:gd name="connsiteY4" fmla="*/ 65021 h 96894"/>
                <a:gd name="connsiteX5" fmla="*/ 120610 w 137691"/>
                <a:gd name="connsiteY5" fmla="*/ 94089 h 96894"/>
                <a:gd name="connsiteX6" fmla="*/ 137949 w 137691"/>
                <a:gd name="connsiteY6" fmla="*/ 94599 h 96894"/>
                <a:gd name="connsiteX7" fmla="*/ 132340 w 137691"/>
                <a:gd name="connsiteY7" fmla="*/ 7904 h 96894"/>
                <a:gd name="connsiteX8" fmla="*/ 82362 w 137691"/>
                <a:gd name="connsiteY8" fmla="*/ 3825 h 9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691" h="96894">
                  <a:moveTo>
                    <a:pt x="82362" y="3825"/>
                  </a:moveTo>
                  <a:cubicBezTo>
                    <a:pt x="82362" y="3825"/>
                    <a:pt x="3317" y="75221"/>
                    <a:pt x="3827" y="82360"/>
                  </a:cubicBezTo>
                  <a:cubicBezTo>
                    <a:pt x="4337" y="89500"/>
                    <a:pt x="5867" y="96639"/>
                    <a:pt x="5867" y="96639"/>
                  </a:cubicBezTo>
                  <a:lnTo>
                    <a:pt x="109901" y="94599"/>
                  </a:lnTo>
                  <a:lnTo>
                    <a:pt x="118060" y="65021"/>
                  </a:lnTo>
                  <a:lnTo>
                    <a:pt x="120610" y="94089"/>
                  </a:lnTo>
                  <a:lnTo>
                    <a:pt x="137949" y="94599"/>
                  </a:lnTo>
                  <a:lnTo>
                    <a:pt x="132340" y="7904"/>
                  </a:lnTo>
                  <a:lnTo>
                    <a:pt x="82362" y="3825"/>
                  </a:lnTo>
                  <a:close/>
                </a:path>
              </a:pathLst>
            </a:custGeom>
            <a:solidFill>
              <a:srgbClr val="50535A"/>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B35E384F-FC12-4947-BBEC-D9C5767C4DDB}"/>
                </a:ext>
              </a:extLst>
            </p:cNvPr>
            <p:cNvSpPr/>
            <p:nvPr/>
          </p:nvSpPr>
          <p:spPr>
            <a:xfrm>
              <a:off x="3918453" y="5467491"/>
              <a:ext cx="137692" cy="96894"/>
            </a:xfrm>
            <a:custGeom>
              <a:avLst/>
              <a:gdLst>
                <a:gd name="connsiteX0" fmla="*/ 60431 w 137691"/>
                <a:gd name="connsiteY0" fmla="*/ 3825 h 96894"/>
                <a:gd name="connsiteX1" fmla="*/ 138457 w 137691"/>
                <a:gd name="connsiteY1" fmla="*/ 82360 h 96894"/>
                <a:gd name="connsiteX2" fmla="*/ 136417 w 137691"/>
                <a:gd name="connsiteY2" fmla="*/ 96639 h 96894"/>
                <a:gd name="connsiteX3" fmla="*/ 32383 w 137691"/>
                <a:gd name="connsiteY3" fmla="*/ 94599 h 96894"/>
                <a:gd name="connsiteX4" fmla="*/ 23714 w 137691"/>
                <a:gd name="connsiteY4" fmla="*/ 65021 h 96894"/>
                <a:gd name="connsiteX5" fmla="*/ 21164 w 137691"/>
                <a:gd name="connsiteY5" fmla="*/ 94089 h 96894"/>
                <a:gd name="connsiteX6" fmla="*/ 3825 w 137691"/>
                <a:gd name="connsiteY6" fmla="*/ 94599 h 96894"/>
                <a:gd name="connsiteX7" fmla="*/ 9434 w 137691"/>
                <a:gd name="connsiteY7" fmla="*/ 7904 h 96894"/>
                <a:gd name="connsiteX8" fmla="*/ 60431 w 137691"/>
                <a:gd name="connsiteY8" fmla="*/ 3825 h 9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691" h="96894">
                  <a:moveTo>
                    <a:pt x="60431" y="3825"/>
                  </a:moveTo>
                  <a:cubicBezTo>
                    <a:pt x="60431" y="3825"/>
                    <a:pt x="139477" y="75221"/>
                    <a:pt x="138457" y="82360"/>
                  </a:cubicBezTo>
                  <a:cubicBezTo>
                    <a:pt x="137947" y="89500"/>
                    <a:pt x="136417" y="96639"/>
                    <a:pt x="136417" y="96639"/>
                  </a:cubicBezTo>
                  <a:lnTo>
                    <a:pt x="32383" y="94599"/>
                  </a:lnTo>
                  <a:lnTo>
                    <a:pt x="23714" y="65021"/>
                  </a:lnTo>
                  <a:lnTo>
                    <a:pt x="21164" y="94089"/>
                  </a:lnTo>
                  <a:lnTo>
                    <a:pt x="3825" y="94599"/>
                  </a:lnTo>
                  <a:lnTo>
                    <a:pt x="9434" y="7904"/>
                  </a:lnTo>
                  <a:lnTo>
                    <a:pt x="60431" y="3825"/>
                  </a:lnTo>
                  <a:close/>
                </a:path>
              </a:pathLst>
            </a:custGeom>
            <a:solidFill>
              <a:srgbClr val="50535A"/>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E2853F17-D645-47A6-B886-07431038F66C}"/>
                </a:ext>
              </a:extLst>
            </p:cNvPr>
            <p:cNvSpPr/>
            <p:nvPr/>
          </p:nvSpPr>
          <p:spPr>
            <a:xfrm>
              <a:off x="3765462" y="4924374"/>
              <a:ext cx="234586" cy="566066"/>
            </a:xfrm>
            <a:custGeom>
              <a:avLst/>
              <a:gdLst>
                <a:gd name="connsiteX0" fmla="*/ 14534 w 234585"/>
                <a:gd name="connsiteY0" fmla="*/ 3825 h 566066"/>
                <a:gd name="connsiteX1" fmla="*/ 3825 w 234585"/>
                <a:gd name="connsiteY1" fmla="*/ 563261 h 566066"/>
                <a:gd name="connsiteX2" fmla="*/ 80830 w 234585"/>
                <a:gd name="connsiteY2" fmla="*/ 562241 h 566066"/>
                <a:gd name="connsiteX3" fmla="*/ 118058 w 234585"/>
                <a:gd name="connsiteY3" fmla="*/ 127747 h 566066"/>
                <a:gd name="connsiteX4" fmla="*/ 155286 w 234585"/>
                <a:gd name="connsiteY4" fmla="*/ 562241 h 566066"/>
                <a:gd name="connsiteX5" fmla="*/ 232291 w 234585"/>
                <a:gd name="connsiteY5" fmla="*/ 563261 h 566066"/>
                <a:gd name="connsiteX6" fmla="*/ 221582 w 234585"/>
                <a:gd name="connsiteY6" fmla="*/ 3825 h 566066"/>
                <a:gd name="connsiteX7" fmla="*/ 118568 w 234585"/>
                <a:gd name="connsiteY7" fmla="*/ 14024 h 566066"/>
                <a:gd name="connsiteX8" fmla="*/ 14534 w 234585"/>
                <a:gd name="connsiteY8" fmla="*/ 3825 h 56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585" h="566066">
                  <a:moveTo>
                    <a:pt x="14534" y="3825"/>
                  </a:moveTo>
                  <a:cubicBezTo>
                    <a:pt x="15554" y="10454"/>
                    <a:pt x="3825" y="563261"/>
                    <a:pt x="3825" y="563261"/>
                  </a:cubicBezTo>
                  <a:lnTo>
                    <a:pt x="80830" y="562241"/>
                  </a:lnTo>
                  <a:lnTo>
                    <a:pt x="118058" y="127747"/>
                  </a:lnTo>
                  <a:lnTo>
                    <a:pt x="155286" y="562241"/>
                  </a:lnTo>
                  <a:lnTo>
                    <a:pt x="232291" y="563261"/>
                  </a:lnTo>
                  <a:cubicBezTo>
                    <a:pt x="232291" y="563261"/>
                    <a:pt x="220562" y="10454"/>
                    <a:pt x="221582" y="3825"/>
                  </a:cubicBezTo>
                  <a:lnTo>
                    <a:pt x="118568" y="14024"/>
                  </a:lnTo>
                  <a:lnTo>
                    <a:pt x="14534" y="3825"/>
                  </a:lnTo>
                  <a:close/>
                </a:path>
              </a:pathLst>
            </a:custGeom>
            <a:solidFill>
              <a:srgbClr val="2C4C7A"/>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75AB5266-E1CA-4550-938E-E61A91275C18}"/>
                </a:ext>
              </a:extLst>
            </p:cNvPr>
            <p:cNvSpPr/>
            <p:nvPr/>
          </p:nvSpPr>
          <p:spPr>
            <a:xfrm>
              <a:off x="3775661" y="4924374"/>
              <a:ext cx="214187" cy="81595"/>
            </a:xfrm>
            <a:custGeom>
              <a:avLst/>
              <a:gdLst>
                <a:gd name="connsiteX0" fmla="*/ 4335 w 214187"/>
                <a:gd name="connsiteY0" fmla="*/ 3825 h 81595"/>
                <a:gd name="connsiteX1" fmla="*/ 3825 w 214187"/>
                <a:gd name="connsiteY1" fmla="*/ 71651 h 81595"/>
                <a:gd name="connsiteX2" fmla="*/ 37483 w 214187"/>
                <a:gd name="connsiteY2" fmla="*/ 73181 h 81595"/>
                <a:gd name="connsiteX3" fmla="*/ 41563 w 214187"/>
                <a:gd name="connsiteY3" fmla="*/ 81850 h 81595"/>
                <a:gd name="connsiteX4" fmla="*/ 56352 w 214187"/>
                <a:gd name="connsiteY4" fmla="*/ 75221 h 81595"/>
                <a:gd name="connsiteX5" fmla="*/ 66551 w 214187"/>
                <a:gd name="connsiteY5" fmla="*/ 79300 h 81595"/>
                <a:gd name="connsiteX6" fmla="*/ 66041 w 214187"/>
                <a:gd name="connsiteY6" fmla="*/ 71141 h 81595"/>
                <a:gd name="connsiteX7" fmla="*/ 144066 w 214187"/>
                <a:gd name="connsiteY7" fmla="*/ 35443 h 81595"/>
                <a:gd name="connsiteX8" fmla="*/ 140497 w 214187"/>
                <a:gd name="connsiteY8" fmla="*/ 79300 h 81595"/>
                <a:gd name="connsiteX9" fmla="*/ 212402 w 214187"/>
                <a:gd name="connsiteY9" fmla="*/ 72161 h 81595"/>
                <a:gd name="connsiteX10" fmla="*/ 211892 w 214187"/>
                <a:gd name="connsiteY10" fmla="*/ 4335 h 81595"/>
                <a:gd name="connsiteX11" fmla="*/ 108879 w 214187"/>
                <a:gd name="connsiteY11" fmla="*/ 14534 h 81595"/>
                <a:gd name="connsiteX12" fmla="*/ 4335 w 214187"/>
                <a:gd name="connsiteY12" fmla="*/ 3825 h 8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4187" h="81595">
                  <a:moveTo>
                    <a:pt x="4335" y="3825"/>
                  </a:moveTo>
                  <a:cubicBezTo>
                    <a:pt x="4845" y="5355"/>
                    <a:pt x="4335" y="31363"/>
                    <a:pt x="3825" y="71651"/>
                  </a:cubicBezTo>
                  <a:cubicBezTo>
                    <a:pt x="14024" y="71651"/>
                    <a:pt x="26773" y="72161"/>
                    <a:pt x="37483" y="73181"/>
                  </a:cubicBezTo>
                  <a:lnTo>
                    <a:pt x="41563" y="81850"/>
                  </a:lnTo>
                  <a:lnTo>
                    <a:pt x="56352" y="75221"/>
                  </a:lnTo>
                  <a:cubicBezTo>
                    <a:pt x="62471" y="76240"/>
                    <a:pt x="66551" y="77260"/>
                    <a:pt x="66551" y="79300"/>
                  </a:cubicBezTo>
                  <a:cubicBezTo>
                    <a:pt x="66551" y="79810"/>
                    <a:pt x="66551" y="77260"/>
                    <a:pt x="66041" y="71141"/>
                  </a:cubicBezTo>
                  <a:lnTo>
                    <a:pt x="144066" y="35443"/>
                  </a:lnTo>
                  <a:cubicBezTo>
                    <a:pt x="142027" y="64001"/>
                    <a:pt x="140497" y="81340"/>
                    <a:pt x="140497" y="79300"/>
                  </a:cubicBezTo>
                  <a:cubicBezTo>
                    <a:pt x="140497" y="73691"/>
                    <a:pt x="187924" y="72161"/>
                    <a:pt x="212402" y="72161"/>
                  </a:cubicBezTo>
                  <a:cubicBezTo>
                    <a:pt x="211892" y="31873"/>
                    <a:pt x="211382" y="5865"/>
                    <a:pt x="211892" y="4335"/>
                  </a:cubicBezTo>
                  <a:lnTo>
                    <a:pt x="108879" y="14534"/>
                  </a:lnTo>
                  <a:lnTo>
                    <a:pt x="4335" y="3825"/>
                  </a:lnTo>
                  <a:close/>
                </a:path>
              </a:pathLst>
            </a:custGeom>
            <a:solidFill>
              <a:srgbClr val="243D63"/>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AA419922-9C5E-4D3B-BAC4-BCE060226F1A}"/>
                </a:ext>
              </a:extLst>
            </p:cNvPr>
            <p:cNvSpPr/>
            <p:nvPr/>
          </p:nvSpPr>
          <p:spPr>
            <a:xfrm>
              <a:off x="3585375" y="4951332"/>
              <a:ext cx="234586" cy="203988"/>
            </a:xfrm>
            <a:custGeom>
              <a:avLst/>
              <a:gdLst>
                <a:gd name="connsiteX0" fmla="*/ 4713 w 234585"/>
                <a:gd name="connsiteY0" fmla="*/ 149111 h 203987"/>
                <a:gd name="connsiteX1" fmla="*/ 45059 w 234585"/>
                <a:gd name="connsiteY1" fmla="*/ 4713 h 203987"/>
                <a:gd name="connsiteX2" fmla="*/ 233170 w 234585"/>
                <a:gd name="connsiteY2" fmla="*/ 57273 h 203987"/>
                <a:gd name="connsiteX3" fmla="*/ 192824 w 234585"/>
                <a:gd name="connsiteY3" fmla="*/ 201672 h 203987"/>
              </a:gdLst>
              <a:ahLst/>
              <a:cxnLst>
                <a:cxn ang="0">
                  <a:pos x="connsiteX0" y="connsiteY0"/>
                </a:cxn>
                <a:cxn ang="0">
                  <a:pos x="connsiteX1" y="connsiteY1"/>
                </a:cxn>
                <a:cxn ang="0">
                  <a:pos x="connsiteX2" y="connsiteY2"/>
                </a:cxn>
                <a:cxn ang="0">
                  <a:pos x="connsiteX3" y="connsiteY3"/>
                </a:cxn>
              </a:cxnLst>
              <a:rect l="l" t="t" r="r" b="b"/>
              <a:pathLst>
                <a:path w="234585" h="203987">
                  <a:moveTo>
                    <a:pt x="4713" y="149111"/>
                  </a:moveTo>
                  <a:lnTo>
                    <a:pt x="45059" y="4713"/>
                  </a:lnTo>
                  <a:lnTo>
                    <a:pt x="233170" y="57273"/>
                  </a:lnTo>
                  <a:lnTo>
                    <a:pt x="192824" y="201672"/>
                  </a:lnTo>
                  <a:close/>
                </a:path>
              </a:pathLst>
            </a:custGeom>
            <a:solidFill>
              <a:srgbClr val="7C442D"/>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DF4D57D8-418D-4D8D-B9CE-3405E17A7D6E}"/>
                </a:ext>
              </a:extLst>
            </p:cNvPr>
            <p:cNvSpPr/>
            <p:nvPr/>
          </p:nvSpPr>
          <p:spPr>
            <a:xfrm>
              <a:off x="3586463" y="5025858"/>
              <a:ext cx="224387" cy="127492"/>
            </a:xfrm>
            <a:custGeom>
              <a:avLst/>
              <a:gdLst>
                <a:gd name="connsiteX0" fmla="*/ 224641 w 224386"/>
                <a:gd name="connsiteY0" fmla="*/ 9944 h 127492"/>
                <a:gd name="connsiteX1" fmla="*/ 192003 w 224386"/>
                <a:gd name="connsiteY1" fmla="*/ 127237 h 127492"/>
                <a:gd name="connsiteX2" fmla="*/ 3825 w 224386"/>
                <a:gd name="connsiteY2" fmla="*/ 74710 h 127492"/>
                <a:gd name="connsiteX3" fmla="*/ 23714 w 224386"/>
                <a:gd name="connsiteY3" fmla="*/ 3825 h 127492"/>
                <a:gd name="connsiteX4" fmla="*/ 224641 w 224386"/>
                <a:gd name="connsiteY4" fmla="*/ 9944 h 127492"/>
                <a:gd name="connsiteX5" fmla="*/ 224641 w 224386"/>
                <a:gd name="connsiteY5" fmla="*/ 9944 h 12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386" h="127492">
                  <a:moveTo>
                    <a:pt x="224641" y="9944"/>
                  </a:moveTo>
                  <a:lnTo>
                    <a:pt x="192003" y="127237"/>
                  </a:lnTo>
                  <a:lnTo>
                    <a:pt x="3825" y="74710"/>
                  </a:lnTo>
                  <a:lnTo>
                    <a:pt x="23714" y="3825"/>
                  </a:lnTo>
                  <a:cubicBezTo>
                    <a:pt x="94599" y="6375"/>
                    <a:pt x="172625" y="8414"/>
                    <a:pt x="224641" y="9944"/>
                  </a:cubicBezTo>
                  <a:lnTo>
                    <a:pt x="224641" y="9944"/>
                  </a:lnTo>
                  <a:close/>
                </a:path>
              </a:pathLst>
            </a:custGeom>
            <a:solidFill>
              <a:srgbClr val="703D29"/>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17609BE0-BFE1-41D4-B855-5C214F6EA746}"/>
                </a:ext>
              </a:extLst>
            </p:cNvPr>
            <p:cNvSpPr/>
            <p:nvPr/>
          </p:nvSpPr>
          <p:spPr>
            <a:xfrm>
              <a:off x="3659672" y="5035547"/>
              <a:ext cx="91795" cy="112193"/>
            </a:xfrm>
            <a:custGeom>
              <a:avLst/>
              <a:gdLst>
                <a:gd name="connsiteX0" fmla="*/ 21389 w 91794"/>
                <a:gd name="connsiteY0" fmla="*/ 3825 h 112193"/>
                <a:gd name="connsiteX1" fmla="*/ 4051 w 91794"/>
                <a:gd name="connsiteY1" fmla="*/ 86440 h 112193"/>
                <a:gd name="connsiteX2" fmla="*/ 18330 w 91794"/>
                <a:gd name="connsiteY2" fmla="*/ 94089 h 112193"/>
                <a:gd name="connsiteX3" fmla="*/ 26489 w 91794"/>
                <a:gd name="connsiteY3" fmla="*/ 105309 h 112193"/>
                <a:gd name="connsiteX4" fmla="*/ 40768 w 91794"/>
                <a:gd name="connsiteY4" fmla="*/ 99189 h 112193"/>
                <a:gd name="connsiteX5" fmla="*/ 51478 w 91794"/>
                <a:gd name="connsiteY5" fmla="*/ 109899 h 112193"/>
                <a:gd name="connsiteX6" fmla="*/ 64227 w 91794"/>
                <a:gd name="connsiteY6" fmla="*/ 100209 h 112193"/>
                <a:gd name="connsiteX7" fmla="*/ 73406 w 91794"/>
                <a:gd name="connsiteY7" fmla="*/ 109899 h 112193"/>
                <a:gd name="connsiteX8" fmla="*/ 81566 w 91794"/>
                <a:gd name="connsiteY8" fmla="*/ 72161 h 112193"/>
                <a:gd name="connsiteX9" fmla="*/ 89725 w 91794"/>
                <a:gd name="connsiteY9" fmla="*/ 66551 h 112193"/>
                <a:gd name="connsiteX10" fmla="*/ 81566 w 91794"/>
                <a:gd name="connsiteY10" fmla="*/ 25754 h 112193"/>
                <a:gd name="connsiteX11" fmla="*/ 21389 w 91794"/>
                <a:gd name="connsiteY11" fmla="*/ 3825 h 11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794" h="112193">
                  <a:moveTo>
                    <a:pt x="21389" y="3825"/>
                  </a:moveTo>
                  <a:cubicBezTo>
                    <a:pt x="21389" y="3825"/>
                    <a:pt x="1501" y="75731"/>
                    <a:pt x="4051" y="86440"/>
                  </a:cubicBezTo>
                  <a:cubicBezTo>
                    <a:pt x="6090" y="97149"/>
                    <a:pt x="18330" y="94089"/>
                    <a:pt x="18330" y="94089"/>
                  </a:cubicBezTo>
                  <a:cubicBezTo>
                    <a:pt x="18330" y="94089"/>
                    <a:pt x="16290" y="101229"/>
                    <a:pt x="26489" y="105309"/>
                  </a:cubicBezTo>
                  <a:cubicBezTo>
                    <a:pt x="36689" y="109899"/>
                    <a:pt x="40768" y="99189"/>
                    <a:pt x="40768" y="99189"/>
                  </a:cubicBezTo>
                  <a:cubicBezTo>
                    <a:pt x="40768" y="99189"/>
                    <a:pt x="44848" y="110918"/>
                    <a:pt x="51478" y="109899"/>
                  </a:cubicBezTo>
                  <a:cubicBezTo>
                    <a:pt x="58617" y="108879"/>
                    <a:pt x="64227" y="100209"/>
                    <a:pt x="64227" y="100209"/>
                  </a:cubicBezTo>
                  <a:cubicBezTo>
                    <a:pt x="64227" y="100209"/>
                    <a:pt x="67797" y="111938"/>
                    <a:pt x="73406" y="109899"/>
                  </a:cubicBezTo>
                  <a:cubicBezTo>
                    <a:pt x="78506" y="107349"/>
                    <a:pt x="81566" y="72161"/>
                    <a:pt x="81566" y="72161"/>
                  </a:cubicBezTo>
                  <a:cubicBezTo>
                    <a:pt x="81566" y="72161"/>
                    <a:pt x="89725" y="74201"/>
                    <a:pt x="89725" y="66551"/>
                  </a:cubicBezTo>
                  <a:cubicBezTo>
                    <a:pt x="89725" y="59411"/>
                    <a:pt x="81566" y="25754"/>
                    <a:pt x="81566" y="25754"/>
                  </a:cubicBezTo>
                  <a:lnTo>
                    <a:pt x="21389" y="3825"/>
                  </a:lnTo>
                  <a:close/>
                </a:path>
              </a:pathLst>
            </a:custGeom>
            <a:solidFill>
              <a:srgbClr val="FECC9B"/>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64DB1028-60D5-4558-9CBC-2ECCD9F04FDF}"/>
                </a:ext>
              </a:extLst>
            </p:cNvPr>
            <p:cNvSpPr/>
            <p:nvPr/>
          </p:nvSpPr>
          <p:spPr>
            <a:xfrm>
              <a:off x="3669078" y="4562806"/>
              <a:ext cx="132592" cy="499770"/>
            </a:xfrm>
            <a:custGeom>
              <a:avLst/>
              <a:gdLst>
                <a:gd name="connsiteX0" fmla="*/ 128257 w 132592"/>
                <a:gd name="connsiteY0" fmla="*/ 54822 h 499770"/>
                <a:gd name="connsiteX1" fmla="*/ 111938 w 132592"/>
                <a:gd name="connsiteY1" fmla="*/ 3825 h 499770"/>
                <a:gd name="connsiteX2" fmla="*/ 71651 w 132592"/>
                <a:gd name="connsiteY2" fmla="*/ 49722 h 499770"/>
                <a:gd name="connsiteX3" fmla="*/ 3825 w 132592"/>
                <a:gd name="connsiteY3" fmla="*/ 489316 h 499770"/>
                <a:gd name="connsiteX4" fmla="*/ 71141 w 132592"/>
                <a:gd name="connsiteY4" fmla="*/ 499005 h 499770"/>
                <a:gd name="connsiteX5" fmla="*/ 128257 w 132592"/>
                <a:gd name="connsiteY5" fmla="*/ 54822 h 499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592" h="499770">
                  <a:moveTo>
                    <a:pt x="128257" y="54822"/>
                  </a:moveTo>
                  <a:cubicBezTo>
                    <a:pt x="133357" y="54822"/>
                    <a:pt x="111938" y="3825"/>
                    <a:pt x="111938" y="3825"/>
                  </a:cubicBezTo>
                  <a:cubicBezTo>
                    <a:pt x="111938" y="3825"/>
                    <a:pt x="87970" y="16064"/>
                    <a:pt x="71651" y="49722"/>
                  </a:cubicBezTo>
                  <a:cubicBezTo>
                    <a:pt x="55842" y="83380"/>
                    <a:pt x="3825" y="489316"/>
                    <a:pt x="3825" y="489316"/>
                  </a:cubicBezTo>
                  <a:lnTo>
                    <a:pt x="71141" y="499005"/>
                  </a:lnTo>
                  <a:lnTo>
                    <a:pt x="128257" y="54822"/>
                  </a:lnTo>
                  <a:close/>
                </a:path>
              </a:pathLst>
            </a:custGeom>
            <a:solidFill>
              <a:srgbClr val="484B51"/>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2C4D0D41-A266-4020-B5D5-CC25F6115661}"/>
                </a:ext>
              </a:extLst>
            </p:cNvPr>
            <p:cNvSpPr/>
            <p:nvPr/>
          </p:nvSpPr>
          <p:spPr>
            <a:xfrm>
              <a:off x="3752713" y="4552096"/>
              <a:ext cx="91795" cy="438574"/>
            </a:xfrm>
            <a:custGeom>
              <a:avLst/>
              <a:gdLst>
                <a:gd name="connsiteX0" fmla="*/ 58392 w 91794"/>
                <a:gd name="connsiteY0" fmla="*/ 3825 h 438573"/>
                <a:gd name="connsiteX1" fmla="*/ 88990 w 91794"/>
                <a:gd name="connsiteY1" fmla="*/ 435259 h 438573"/>
                <a:gd name="connsiteX2" fmla="*/ 3825 w 91794"/>
                <a:gd name="connsiteY2" fmla="*/ 427609 h 438573"/>
                <a:gd name="connsiteX3" fmla="*/ 28303 w 91794"/>
                <a:gd name="connsiteY3" fmla="*/ 14024 h 438573"/>
                <a:gd name="connsiteX4" fmla="*/ 58392 w 91794"/>
                <a:gd name="connsiteY4" fmla="*/ 3825 h 438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4" h="438573">
                  <a:moveTo>
                    <a:pt x="58392" y="3825"/>
                  </a:moveTo>
                  <a:cubicBezTo>
                    <a:pt x="58392" y="3825"/>
                    <a:pt x="88990" y="443418"/>
                    <a:pt x="88990" y="435259"/>
                  </a:cubicBezTo>
                  <a:cubicBezTo>
                    <a:pt x="88990" y="427609"/>
                    <a:pt x="3825" y="427609"/>
                    <a:pt x="3825" y="427609"/>
                  </a:cubicBezTo>
                  <a:lnTo>
                    <a:pt x="28303" y="14024"/>
                  </a:lnTo>
                  <a:lnTo>
                    <a:pt x="58392" y="3825"/>
                  </a:lnTo>
                  <a:close/>
                </a:path>
              </a:pathLst>
            </a:custGeom>
            <a:solidFill>
              <a:srgbClr val="50535A"/>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30BAFF06-4BF7-4160-B5CA-3700C2C9D43B}"/>
                </a:ext>
              </a:extLst>
            </p:cNvPr>
            <p:cNvSpPr/>
            <p:nvPr/>
          </p:nvSpPr>
          <p:spPr>
            <a:xfrm>
              <a:off x="3911823" y="4552096"/>
              <a:ext cx="91795" cy="438574"/>
            </a:xfrm>
            <a:custGeom>
              <a:avLst/>
              <a:gdLst>
                <a:gd name="connsiteX0" fmla="*/ 34423 w 91794"/>
                <a:gd name="connsiteY0" fmla="*/ 3825 h 438573"/>
                <a:gd name="connsiteX1" fmla="*/ 3825 w 91794"/>
                <a:gd name="connsiteY1" fmla="*/ 435259 h 438573"/>
                <a:gd name="connsiteX2" fmla="*/ 89500 w 91794"/>
                <a:gd name="connsiteY2" fmla="*/ 427609 h 438573"/>
                <a:gd name="connsiteX3" fmla="*/ 64511 w 91794"/>
                <a:gd name="connsiteY3" fmla="*/ 14024 h 438573"/>
                <a:gd name="connsiteX4" fmla="*/ 34423 w 91794"/>
                <a:gd name="connsiteY4" fmla="*/ 3825 h 438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4" h="438573">
                  <a:moveTo>
                    <a:pt x="34423" y="3825"/>
                  </a:moveTo>
                  <a:cubicBezTo>
                    <a:pt x="34423" y="3825"/>
                    <a:pt x="3825" y="443418"/>
                    <a:pt x="3825" y="435259"/>
                  </a:cubicBezTo>
                  <a:cubicBezTo>
                    <a:pt x="3825" y="427609"/>
                    <a:pt x="89500" y="427609"/>
                    <a:pt x="89500" y="427609"/>
                  </a:cubicBezTo>
                  <a:lnTo>
                    <a:pt x="64511" y="14024"/>
                  </a:lnTo>
                  <a:lnTo>
                    <a:pt x="34423" y="3825"/>
                  </a:lnTo>
                  <a:close/>
                </a:path>
              </a:pathLst>
            </a:custGeom>
            <a:solidFill>
              <a:srgbClr val="50535A"/>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23CE4764-14F7-41B7-B35E-322332A72D48}"/>
                </a:ext>
              </a:extLst>
            </p:cNvPr>
            <p:cNvSpPr/>
            <p:nvPr/>
          </p:nvSpPr>
          <p:spPr>
            <a:xfrm>
              <a:off x="3854197" y="4550056"/>
              <a:ext cx="40798" cy="260084"/>
            </a:xfrm>
            <a:custGeom>
              <a:avLst/>
              <a:gdLst>
                <a:gd name="connsiteX0" fmla="*/ 24224 w 40797"/>
                <a:gd name="connsiteY0" fmla="*/ 4845 h 260084"/>
                <a:gd name="connsiteX1" fmla="*/ 36463 w 40797"/>
                <a:gd name="connsiteY1" fmla="*/ 17594 h 260084"/>
                <a:gd name="connsiteX2" fmla="*/ 28813 w 40797"/>
                <a:gd name="connsiteY2" fmla="*/ 26773 h 260084"/>
                <a:gd name="connsiteX3" fmla="*/ 40032 w 40797"/>
                <a:gd name="connsiteY3" fmla="*/ 230761 h 260084"/>
                <a:gd name="connsiteX4" fmla="*/ 22184 w 40797"/>
                <a:gd name="connsiteY4" fmla="*/ 257280 h 260084"/>
                <a:gd name="connsiteX5" fmla="*/ 3825 w 40797"/>
                <a:gd name="connsiteY5" fmla="*/ 230761 h 260084"/>
                <a:gd name="connsiteX6" fmla="*/ 18614 w 40797"/>
                <a:gd name="connsiteY6" fmla="*/ 26773 h 260084"/>
                <a:gd name="connsiteX7" fmla="*/ 10964 w 40797"/>
                <a:gd name="connsiteY7" fmla="*/ 17594 h 260084"/>
                <a:gd name="connsiteX8" fmla="*/ 23204 w 40797"/>
                <a:gd name="connsiteY8" fmla="*/ 4845 h 260084"/>
                <a:gd name="connsiteX9" fmla="*/ 23714 w 40797"/>
                <a:gd name="connsiteY9" fmla="*/ 3825 h 26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97" h="260084">
                  <a:moveTo>
                    <a:pt x="24224" y="4845"/>
                  </a:moveTo>
                  <a:lnTo>
                    <a:pt x="36463" y="17594"/>
                  </a:lnTo>
                  <a:lnTo>
                    <a:pt x="28813" y="26773"/>
                  </a:lnTo>
                  <a:lnTo>
                    <a:pt x="40032" y="230761"/>
                  </a:lnTo>
                  <a:lnTo>
                    <a:pt x="22184" y="257280"/>
                  </a:lnTo>
                  <a:lnTo>
                    <a:pt x="3825" y="230761"/>
                  </a:lnTo>
                  <a:lnTo>
                    <a:pt x="18614" y="26773"/>
                  </a:lnTo>
                  <a:lnTo>
                    <a:pt x="10964" y="17594"/>
                  </a:lnTo>
                  <a:lnTo>
                    <a:pt x="23204" y="4845"/>
                  </a:lnTo>
                  <a:lnTo>
                    <a:pt x="23714" y="3825"/>
                  </a:lnTo>
                  <a:close/>
                </a:path>
              </a:pathLst>
            </a:custGeom>
            <a:solidFill>
              <a:srgbClr val="437284"/>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002A9C48-2EFB-46DB-BA91-5CBCEDE21CDE}"/>
                </a:ext>
              </a:extLst>
            </p:cNvPr>
            <p:cNvSpPr/>
            <p:nvPr/>
          </p:nvSpPr>
          <p:spPr>
            <a:xfrm>
              <a:off x="3731804" y="4746905"/>
              <a:ext cx="224387" cy="244785"/>
            </a:xfrm>
            <a:custGeom>
              <a:avLst/>
              <a:gdLst>
                <a:gd name="connsiteX0" fmla="*/ 221072 w 224386"/>
                <a:gd name="connsiteY0" fmla="*/ 181294 h 244785"/>
                <a:gd name="connsiteX1" fmla="*/ 85420 w 224386"/>
                <a:gd name="connsiteY1" fmla="*/ 244020 h 244785"/>
                <a:gd name="connsiteX2" fmla="*/ 3825 w 224386"/>
                <a:gd name="connsiteY2" fmla="*/ 66041 h 244785"/>
                <a:gd name="connsiteX3" fmla="*/ 139987 w 224386"/>
                <a:gd name="connsiteY3" fmla="*/ 3825 h 244785"/>
              </a:gdLst>
              <a:ahLst/>
              <a:cxnLst>
                <a:cxn ang="0">
                  <a:pos x="connsiteX0" y="connsiteY0"/>
                </a:cxn>
                <a:cxn ang="0">
                  <a:pos x="connsiteX1" y="connsiteY1"/>
                </a:cxn>
                <a:cxn ang="0">
                  <a:pos x="connsiteX2" y="connsiteY2"/>
                </a:cxn>
                <a:cxn ang="0">
                  <a:pos x="connsiteX3" y="connsiteY3"/>
                </a:cxn>
              </a:cxnLst>
              <a:rect l="l" t="t" r="r" b="b"/>
              <a:pathLst>
                <a:path w="224386" h="244785">
                  <a:moveTo>
                    <a:pt x="221072" y="181294"/>
                  </a:moveTo>
                  <a:lnTo>
                    <a:pt x="85420" y="244020"/>
                  </a:lnTo>
                  <a:lnTo>
                    <a:pt x="3825" y="66041"/>
                  </a:lnTo>
                  <a:lnTo>
                    <a:pt x="139987" y="3825"/>
                  </a:lnTo>
                  <a:close/>
                </a:path>
              </a:pathLst>
            </a:custGeom>
            <a:solidFill>
              <a:srgbClr val="5D6A9F"/>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BB872011-A51D-4BA9-9BB2-E6C81A1D3509}"/>
                </a:ext>
              </a:extLst>
            </p:cNvPr>
            <p:cNvSpPr/>
            <p:nvPr/>
          </p:nvSpPr>
          <p:spPr>
            <a:xfrm>
              <a:off x="3779741" y="4746905"/>
              <a:ext cx="173390" cy="234586"/>
            </a:xfrm>
            <a:custGeom>
              <a:avLst/>
              <a:gdLst>
                <a:gd name="connsiteX0" fmla="*/ 173135 w 173389"/>
                <a:gd name="connsiteY0" fmla="*/ 181294 h 234585"/>
                <a:gd name="connsiteX1" fmla="*/ 59411 w 173389"/>
                <a:gd name="connsiteY1" fmla="*/ 233821 h 234585"/>
                <a:gd name="connsiteX2" fmla="*/ 3825 w 173389"/>
                <a:gd name="connsiteY2" fmla="*/ 44112 h 234585"/>
                <a:gd name="connsiteX3" fmla="*/ 92049 w 173389"/>
                <a:gd name="connsiteY3" fmla="*/ 3825 h 234585"/>
              </a:gdLst>
              <a:ahLst/>
              <a:cxnLst>
                <a:cxn ang="0">
                  <a:pos x="connsiteX0" y="connsiteY0"/>
                </a:cxn>
                <a:cxn ang="0">
                  <a:pos x="connsiteX1" y="connsiteY1"/>
                </a:cxn>
                <a:cxn ang="0">
                  <a:pos x="connsiteX2" y="connsiteY2"/>
                </a:cxn>
                <a:cxn ang="0">
                  <a:pos x="connsiteX3" y="connsiteY3"/>
                </a:cxn>
              </a:cxnLst>
              <a:rect l="l" t="t" r="r" b="b"/>
              <a:pathLst>
                <a:path w="173389" h="234585">
                  <a:moveTo>
                    <a:pt x="173135" y="181294"/>
                  </a:moveTo>
                  <a:lnTo>
                    <a:pt x="59411" y="233821"/>
                  </a:lnTo>
                  <a:lnTo>
                    <a:pt x="3825" y="44112"/>
                  </a:lnTo>
                  <a:lnTo>
                    <a:pt x="92049" y="3825"/>
                  </a:lnTo>
                  <a:close/>
                </a:path>
              </a:pathLst>
            </a:custGeom>
            <a:solidFill>
              <a:srgbClr val="545F8F"/>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DCE9E631-EDD6-4C2A-8D64-1FE5F1FF01DD}"/>
                </a:ext>
              </a:extLst>
            </p:cNvPr>
            <p:cNvSpPr/>
            <p:nvPr/>
          </p:nvSpPr>
          <p:spPr>
            <a:xfrm>
              <a:off x="3763333" y="4839209"/>
              <a:ext cx="117293" cy="101994"/>
            </a:xfrm>
            <a:custGeom>
              <a:avLst/>
              <a:gdLst>
                <a:gd name="connsiteX0" fmla="*/ 106418 w 117292"/>
                <a:gd name="connsiteY0" fmla="*/ 3825 h 101993"/>
                <a:gd name="connsiteX1" fmla="*/ 82449 w 117292"/>
                <a:gd name="connsiteY1" fmla="*/ 12494 h 101993"/>
                <a:gd name="connsiteX2" fmla="*/ 32472 w 117292"/>
                <a:gd name="connsiteY2" fmla="*/ 32893 h 101993"/>
                <a:gd name="connsiteX3" fmla="*/ 35532 w 117292"/>
                <a:gd name="connsiteY3" fmla="*/ 41563 h 101993"/>
                <a:gd name="connsiteX4" fmla="*/ 3914 w 117292"/>
                <a:gd name="connsiteY4" fmla="*/ 60941 h 101993"/>
                <a:gd name="connsiteX5" fmla="*/ 10544 w 117292"/>
                <a:gd name="connsiteY5" fmla="*/ 69611 h 101993"/>
                <a:gd name="connsiteX6" fmla="*/ 8504 w 117292"/>
                <a:gd name="connsiteY6" fmla="*/ 78280 h 101993"/>
                <a:gd name="connsiteX7" fmla="*/ 14113 w 117292"/>
                <a:gd name="connsiteY7" fmla="*/ 82360 h 101993"/>
                <a:gd name="connsiteX8" fmla="*/ 9524 w 117292"/>
                <a:gd name="connsiteY8" fmla="*/ 90520 h 101993"/>
                <a:gd name="connsiteX9" fmla="*/ 19213 w 117292"/>
                <a:gd name="connsiteY9" fmla="*/ 93579 h 101993"/>
                <a:gd name="connsiteX10" fmla="*/ 22783 w 117292"/>
                <a:gd name="connsiteY10" fmla="*/ 102759 h 101993"/>
                <a:gd name="connsiteX11" fmla="*/ 63070 w 117292"/>
                <a:gd name="connsiteY11" fmla="*/ 92050 h 101993"/>
                <a:gd name="connsiteX12" fmla="*/ 113557 w 117292"/>
                <a:gd name="connsiteY12" fmla="*/ 43602 h 101993"/>
                <a:gd name="connsiteX13" fmla="*/ 106418 w 117292"/>
                <a:gd name="connsiteY13" fmla="*/ 3825 h 10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292" h="101993">
                  <a:moveTo>
                    <a:pt x="106418" y="3825"/>
                  </a:moveTo>
                  <a:lnTo>
                    <a:pt x="82449" y="12494"/>
                  </a:lnTo>
                  <a:cubicBezTo>
                    <a:pt x="82449" y="12494"/>
                    <a:pt x="33492" y="27283"/>
                    <a:pt x="32472" y="32893"/>
                  </a:cubicBezTo>
                  <a:cubicBezTo>
                    <a:pt x="31962" y="37993"/>
                    <a:pt x="35532" y="41563"/>
                    <a:pt x="35532" y="41563"/>
                  </a:cubicBezTo>
                  <a:cubicBezTo>
                    <a:pt x="35532" y="41563"/>
                    <a:pt x="1874" y="52782"/>
                    <a:pt x="3914" y="60941"/>
                  </a:cubicBezTo>
                  <a:cubicBezTo>
                    <a:pt x="5954" y="69101"/>
                    <a:pt x="10544" y="69611"/>
                    <a:pt x="10544" y="69611"/>
                  </a:cubicBezTo>
                  <a:cubicBezTo>
                    <a:pt x="10544" y="69611"/>
                    <a:pt x="4424" y="74711"/>
                    <a:pt x="8504" y="78280"/>
                  </a:cubicBezTo>
                  <a:cubicBezTo>
                    <a:pt x="12583" y="82360"/>
                    <a:pt x="14113" y="82360"/>
                    <a:pt x="14113" y="82360"/>
                  </a:cubicBezTo>
                  <a:cubicBezTo>
                    <a:pt x="14113" y="82360"/>
                    <a:pt x="6464" y="86440"/>
                    <a:pt x="9524" y="90520"/>
                  </a:cubicBezTo>
                  <a:cubicBezTo>
                    <a:pt x="12583" y="94599"/>
                    <a:pt x="19213" y="93579"/>
                    <a:pt x="19213" y="93579"/>
                  </a:cubicBezTo>
                  <a:cubicBezTo>
                    <a:pt x="19213" y="93579"/>
                    <a:pt x="14623" y="100209"/>
                    <a:pt x="22783" y="102759"/>
                  </a:cubicBezTo>
                  <a:cubicBezTo>
                    <a:pt x="30942" y="104799"/>
                    <a:pt x="45221" y="98169"/>
                    <a:pt x="63070" y="92050"/>
                  </a:cubicBezTo>
                  <a:cubicBezTo>
                    <a:pt x="80919" y="85930"/>
                    <a:pt x="113557" y="43602"/>
                    <a:pt x="113557" y="43602"/>
                  </a:cubicBezTo>
                  <a:lnTo>
                    <a:pt x="106418" y="3825"/>
                  </a:lnTo>
                  <a:close/>
                </a:path>
              </a:pathLst>
            </a:custGeom>
            <a:solidFill>
              <a:srgbClr val="FECC9B"/>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7253B762-C1DB-4874-800C-E59AC202A3E0}"/>
                </a:ext>
              </a:extLst>
            </p:cNvPr>
            <p:cNvSpPr/>
            <p:nvPr/>
          </p:nvSpPr>
          <p:spPr>
            <a:xfrm>
              <a:off x="3840937" y="4562806"/>
              <a:ext cx="229486" cy="341680"/>
            </a:xfrm>
            <a:custGeom>
              <a:avLst/>
              <a:gdLst>
                <a:gd name="connsiteX0" fmla="*/ 138967 w 229486"/>
                <a:gd name="connsiteY0" fmla="*/ 123668 h 341679"/>
                <a:gd name="connsiteX1" fmla="*/ 135907 w 229486"/>
                <a:gd name="connsiteY1" fmla="*/ 3825 h 341679"/>
                <a:gd name="connsiteX2" fmla="*/ 179764 w 229486"/>
                <a:gd name="connsiteY2" fmla="*/ 87460 h 341679"/>
                <a:gd name="connsiteX3" fmla="*/ 228721 w 229486"/>
                <a:gd name="connsiteY3" fmla="*/ 217502 h 341679"/>
                <a:gd name="connsiteX4" fmla="*/ 24224 w 229486"/>
                <a:gd name="connsiteY4" fmla="*/ 340915 h 341679"/>
                <a:gd name="connsiteX5" fmla="*/ 3825 w 229486"/>
                <a:gd name="connsiteY5" fmla="*/ 283288 h 341679"/>
                <a:gd name="connsiteX6" fmla="*/ 147126 w 229486"/>
                <a:gd name="connsiteY6" fmla="*/ 187924 h 341679"/>
                <a:gd name="connsiteX7" fmla="*/ 138967 w 229486"/>
                <a:gd name="connsiteY7" fmla="*/ 123668 h 34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486" h="341679">
                  <a:moveTo>
                    <a:pt x="138967" y="123668"/>
                  </a:moveTo>
                  <a:lnTo>
                    <a:pt x="135907" y="3825"/>
                  </a:lnTo>
                  <a:cubicBezTo>
                    <a:pt x="135907" y="3825"/>
                    <a:pt x="155286" y="32383"/>
                    <a:pt x="179764" y="87460"/>
                  </a:cubicBezTo>
                  <a:cubicBezTo>
                    <a:pt x="204243" y="143046"/>
                    <a:pt x="228721" y="217502"/>
                    <a:pt x="228721" y="217502"/>
                  </a:cubicBezTo>
                  <a:lnTo>
                    <a:pt x="24224" y="340915"/>
                  </a:lnTo>
                  <a:lnTo>
                    <a:pt x="3825" y="283288"/>
                  </a:lnTo>
                  <a:lnTo>
                    <a:pt x="147126" y="187924"/>
                  </a:lnTo>
                  <a:lnTo>
                    <a:pt x="138967" y="123668"/>
                  </a:lnTo>
                  <a:close/>
                </a:path>
              </a:pathLst>
            </a:custGeom>
            <a:solidFill>
              <a:srgbClr val="484B51"/>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EBAFA36F-EFEF-468A-8EC7-823284E2CC6B}"/>
                </a:ext>
              </a:extLst>
            </p:cNvPr>
            <p:cNvSpPr/>
            <p:nvPr/>
          </p:nvSpPr>
          <p:spPr>
            <a:xfrm>
              <a:off x="3837878" y="4530168"/>
              <a:ext cx="35698" cy="45897"/>
            </a:xfrm>
            <a:custGeom>
              <a:avLst/>
              <a:gdLst>
                <a:gd name="connsiteX0" fmla="*/ 36463 w 35697"/>
                <a:gd name="connsiteY0" fmla="*/ 15554 h 45897"/>
                <a:gd name="connsiteX1" fmla="*/ 16064 w 35697"/>
                <a:gd name="connsiteY1" fmla="*/ 3825 h 45897"/>
                <a:gd name="connsiteX2" fmla="*/ 3825 w 35697"/>
                <a:gd name="connsiteY2" fmla="*/ 15044 h 45897"/>
                <a:gd name="connsiteX3" fmla="*/ 19124 w 35697"/>
                <a:gd name="connsiteY3" fmla="*/ 44112 h 45897"/>
              </a:gdLst>
              <a:ahLst/>
              <a:cxnLst>
                <a:cxn ang="0">
                  <a:pos x="connsiteX0" y="connsiteY0"/>
                </a:cxn>
                <a:cxn ang="0">
                  <a:pos x="connsiteX1" y="connsiteY1"/>
                </a:cxn>
                <a:cxn ang="0">
                  <a:pos x="connsiteX2" y="connsiteY2"/>
                </a:cxn>
                <a:cxn ang="0">
                  <a:pos x="connsiteX3" y="connsiteY3"/>
                </a:cxn>
              </a:cxnLst>
              <a:rect l="l" t="t" r="r" b="b"/>
              <a:pathLst>
                <a:path w="35697" h="45897">
                  <a:moveTo>
                    <a:pt x="36463" y="15554"/>
                  </a:moveTo>
                  <a:lnTo>
                    <a:pt x="16064" y="3825"/>
                  </a:lnTo>
                  <a:lnTo>
                    <a:pt x="3825" y="15044"/>
                  </a:lnTo>
                  <a:lnTo>
                    <a:pt x="19124" y="44112"/>
                  </a:lnTo>
                  <a:close/>
                </a:path>
              </a:pathLst>
            </a:custGeom>
            <a:solidFill>
              <a:srgbClr val="C2DFF0"/>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FEF352F1-11A8-42F7-ADB8-6375F49D79BF}"/>
                </a:ext>
              </a:extLst>
            </p:cNvPr>
            <p:cNvSpPr/>
            <p:nvPr/>
          </p:nvSpPr>
          <p:spPr>
            <a:xfrm>
              <a:off x="3877145" y="4530168"/>
              <a:ext cx="35698" cy="45897"/>
            </a:xfrm>
            <a:custGeom>
              <a:avLst/>
              <a:gdLst>
                <a:gd name="connsiteX0" fmla="*/ 3825 w 35697"/>
                <a:gd name="connsiteY0" fmla="*/ 15554 h 45897"/>
                <a:gd name="connsiteX1" fmla="*/ 24733 w 35697"/>
                <a:gd name="connsiteY1" fmla="*/ 3825 h 45897"/>
                <a:gd name="connsiteX2" fmla="*/ 36463 w 35697"/>
                <a:gd name="connsiteY2" fmla="*/ 15044 h 45897"/>
                <a:gd name="connsiteX3" fmla="*/ 21674 w 35697"/>
                <a:gd name="connsiteY3" fmla="*/ 44112 h 45897"/>
              </a:gdLst>
              <a:ahLst/>
              <a:cxnLst>
                <a:cxn ang="0">
                  <a:pos x="connsiteX0" y="connsiteY0"/>
                </a:cxn>
                <a:cxn ang="0">
                  <a:pos x="connsiteX1" y="connsiteY1"/>
                </a:cxn>
                <a:cxn ang="0">
                  <a:pos x="connsiteX2" y="connsiteY2"/>
                </a:cxn>
                <a:cxn ang="0">
                  <a:pos x="connsiteX3" y="connsiteY3"/>
                </a:cxn>
              </a:cxnLst>
              <a:rect l="l" t="t" r="r" b="b"/>
              <a:pathLst>
                <a:path w="35697" h="45897">
                  <a:moveTo>
                    <a:pt x="3825" y="15554"/>
                  </a:moveTo>
                  <a:lnTo>
                    <a:pt x="24733" y="3825"/>
                  </a:lnTo>
                  <a:lnTo>
                    <a:pt x="36463" y="15044"/>
                  </a:lnTo>
                  <a:lnTo>
                    <a:pt x="21674" y="44112"/>
                  </a:lnTo>
                  <a:close/>
                </a:path>
              </a:pathLst>
            </a:custGeom>
            <a:solidFill>
              <a:srgbClr val="C2DFF0"/>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159B0B5C-ECEC-4D38-921B-78DB99D74B72}"/>
                </a:ext>
              </a:extLst>
            </p:cNvPr>
            <p:cNvSpPr/>
            <p:nvPr/>
          </p:nvSpPr>
          <p:spPr>
            <a:xfrm>
              <a:off x="3861846" y="4426134"/>
              <a:ext cx="20399" cy="45897"/>
            </a:xfrm>
            <a:custGeom>
              <a:avLst/>
              <a:gdLst>
                <a:gd name="connsiteX0" fmla="*/ 10964 w 20398"/>
                <a:gd name="connsiteY0" fmla="*/ 3825 h 45897"/>
                <a:gd name="connsiteX1" fmla="*/ 9944 w 20398"/>
                <a:gd name="connsiteY1" fmla="*/ 3825 h 45897"/>
                <a:gd name="connsiteX2" fmla="*/ 3825 w 20398"/>
                <a:gd name="connsiteY2" fmla="*/ 41053 h 45897"/>
                <a:gd name="connsiteX3" fmla="*/ 19634 w 20398"/>
                <a:gd name="connsiteY3" fmla="*/ 45642 h 45897"/>
                <a:gd name="connsiteX4" fmla="*/ 10454 w 20398"/>
                <a:gd name="connsiteY4" fmla="*/ 37483 h 4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98" h="45897">
                  <a:moveTo>
                    <a:pt x="10964" y="3825"/>
                  </a:moveTo>
                  <a:lnTo>
                    <a:pt x="9944" y="3825"/>
                  </a:lnTo>
                  <a:lnTo>
                    <a:pt x="3825" y="41053"/>
                  </a:lnTo>
                  <a:lnTo>
                    <a:pt x="19634" y="45642"/>
                  </a:lnTo>
                  <a:lnTo>
                    <a:pt x="10454" y="37483"/>
                  </a:lnTo>
                  <a:close/>
                </a:path>
              </a:pathLst>
            </a:custGeom>
            <a:solidFill>
              <a:srgbClr val="E78D7B"/>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0BBA0EF4-47C4-4B50-A069-411962986707}"/>
                </a:ext>
              </a:extLst>
            </p:cNvPr>
            <p:cNvSpPr/>
            <p:nvPr/>
          </p:nvSpPr>
          <p:spPr>
            <a:xfrm>
              <a:off x="3847567" y="4477131"/>
              <a:ext cx="61196" cy="15299"/>
            </a:xfrm>
            <a:custGeom>
              <a:avLst/>
              <a:gdLst>
                <a:gd name="connsiteX0" fmla="*/ 57882 w 61196"/>
                <a:gd name="connsiteY0" fmla="*/ 3825 h 15299"/>
                <a:gd name="connsiteX1" fmla="*/ 30853 w 61196"/>
                <a:gd name="connsiteY1" fmla="*/ 15044 h 15299"/>
                <a:gd name="connsiteX2" fmla="*/ 3825 w 61196"/>
                <a:gd name="connsiteY2" fmla="*/ 3825 h 15299"/>
                <a:gd name="connsiteX3" fmla="*/ 57882 w 61196"/>
                <a:gd name="connsiteY3" fmla="*/ 3825 h 15299"/>
              </a:gdLst>
              <a:ahLst/>
              <a:cxnLst>
                <a:cxn ang="0">
                  <a:pos x="connsiteX0" y="connsiteY0"/>
                </a:cxn>
                <a:cxn ang="0">
                  <a:pos x="connsiteX1" y="connsiteY1"/>
                </a:cxn>
                <a:cxn ang="0">
                  <a:pos x="connsiteX2" y="connsiteY2"/>
                </a:cxn>
                <a:cxn ang="0">
                  <a:pos x="connsiteX3" y="connsiteY3"/>
                </a:cxn>
              </a:cxnLst>
              <a:rect l="l" t="t" r="r" b="b"/>
              <a:pathLst>
                <a:path w="61196" h="15299">
                  <a:moveTo>
                    <a:pt x="57882" y="3825"/>
                  </a:moveTo>
                  <a:cubicBezTo>
                    <a:pt x="53802" y="10454"/>
                    <a:pt x="43092" y="15044"/>
                    <a:pt x="30853" y="15044"/>
                  </a:cubicBezTo>
                  <a:cubicBezTo>
                    <a:pt x="18614" y="15044"/>
                    <a:pt x="7905" y="9944"/>
                    <a:pt x="3825" y="3825"/>
                  </a:cubicBezTo>
                  <a:lnTo>
                    <a:pt x="57882" y="3825"/>
                  </a:lnTo>
                  <a:close/>
                </a:path>
              </a:pathLst>
            </a:custGeom>
            <a:solidFill>
              <a:srgbClr val="C6314E"/>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1BFA4F69-0F5B-416C-BC5D-A732655DF004}"/>
                </a:ext>
              </a:extLst>
            </p:cNvPr>
            <p:cNvSpPr/>
            <p:nvPr/>
          </p:nvSpPr>
          <p:spPr>
            <a:xfrm>
              <a:off x="3128000" y="3962062"/>
              <a:ext cx="280483" cy="260084"/>
            </a:xfrm>
            <a:custGeom>
              <a:avLst/>
              <a:gdLst>
                <a:gd name="connsiteX0" fmla="*/ 61961 w 280483"/>
                <a:gd name="connsiteY0" fmla="*/ 3825 h 260084"/>
                <a:gd name="connsiteX1" fmla="*/ 200163 w 280483"/>
                <a:gd name="connsiteY1" fmla="*/ 3825 h 260084"/>
                <a:gd name="connsiteX2" fmla="*/ 257790 w 280483"/>
                <a:gd name="connsiteY2" fmla="*/ 61451 h 260084"/>
                <a:gd name="connsiteX3" fmla="*/ 257790 w 280483"/>
                <a:gd name="connsiteY3" fmla="*/ 160895 h 260084"/>
                <a:gd name="connsiteX4" fmla="*/ 217502 w 280483"/>
                <a:gd name="connsiteY4" fmla="*/ 215972 h 260084"/>
                <a:gd name="connsiteX5" fmla="*/ 280738 w 280483"/>
                <a:gd name="connsiteY5" fmla="*/ 246570 h 260084"/>
                <a:gd name="connsiteX6" fmla="*/ 244530 w 280483"/>
                <a:gd name="connsiteY6" fmla="*/ 257790 h 260084"/>
                <a:gd name="connsiteX7" fmla="*/ 169565 w 280483"/>
                <a:gd name="connsiteY7" fmla="*/ 219032 h 260084"/>
                <a:gd name="connsiteX8" fmla="*/ 61451 w 280483"/>
                <a:gd name="connsiteY8" fmla="*/ 219032 h 260084"/>
                <a:gd name="connsiteX9" fmla="*/ 3825 w 280483"/>
                <a:gd name="connsiteY9" fmla="*/ 161405 h 260084"/>
                <a:gd name="connsiteX10" fmla="*/ 3825 w 280483"/>
                <a:gd name="connsiteY10" fmla="*/ 61451 h 260084"/>
                <a:gd name="connsiteX11" fmla="*/ 61961 w 280483"/>
                <a:gd name="connsiteY11" fmla="*/ 3825 h 260084"/>
                <a:gd name="connsiteX12" fmla="*/ 61961 w 280483"/>
                <a:gd name="connsiteY12" fmla="*/ 3825 h 26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483" h="260084">
                  <a:moveTo>
                    <a:pt x="61961" y="3825"/>
                  </a:moveTo>
                  <a:lnTo>
                    <a:pt x="200163" y="3825"/>
                  </a:lnTo>
                  <a:cubicBezTo>
                    <a:pt x="231781" y="3825"/>
                    <a:pt x="257790" y="29833"/>
                    <a:pt x="257790" y="61451"/>
                  </a:cubicBezTo>
                  <a:lnTo>
                    <a:pt x="257790" y="160895"/>
                  </a:lnTo>
                  <a:cubicBezTo>
                    <a:pt x="257790" y="186394"/>
                    <a:pt x="240961" y="208323"/>
                    <a:pt x="217502" y="215972"/>
                  </a:cubicBezTo>
                  <a:cubicBezTo>
                    <a:pt x="232801" y="234331"/>
                    <a:pt x="255750" y="246570"/>
                    <a:pt x="280738" y="246570"/>
                  </a:cubicBezTo>
                  <a:cubicBezTo>
                    <a:pt x="270029" y="252690"/>
                    <a:pt x="257280" y="256770"/>
                    <a:pt x="244530" y="257790"/>
                  </a:cubicBezTo>
                  <a:cubicBezTo>
                    <a:pt x="213932" y="259319"/>
                    <a:pt x="185884" y="243510"/>
                    <a:pt x="169565" y="219032"/>
                  </a:cubicBezTo>
                  <a:lnTo>
                    <a:pt x="61451" y="219032"/>
                  </a:lnTo>
                  <a:cubicBezTo>
                    <a:pt x="29833" y="219032"/>
                    <a:pt x="3825" y="193023"/>
                    <a:pt x="3825" y="161405"/>
                  </a:cubicBezTo>
                  <a:lnTo>
                    <a:pt x="3825" y="61451"/>
                  </a:lnTo>
                  <a:cubicBezTo>
                    <a:pt x="4335" y="29833"/>
                    <a:pt x="30343" y="3825"/>
                    <a:pt x="61961" y="3825"/>
                  </a:cubicBezTo>
                  <a:lnTo>
                    <a:pt x="61961" y="3825"/>
                  </a:lnTo>
                  <a:close/>
                </a:path>
              </a:pathLst>
            </a:custGeom>
            <a:solidFill>
              <a:srgbClr val="95C9E5"/>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A95C20C5-6DA2-402C-982B-AA7244851514}"/>
                </a:ext>
              </a:extLst>
            </p:cNvPr>
            <p:cNvSpPr/>
            <p:nvPr/>
          </p:nvSpPr>
          <p:spPr>
            <a:xfrm>
              <a:off x="3185105" y="4002279"/>
              <a:ext cx="132592" cy="137692"/>
            </a:xfrm>
            <a:custGeom>
              <a:avLst/>
              <a:gdLst>
                <a:gd name="connsiteX0" fmla="*/ 17605 w 132592"/>
                <a:gd name="connsiteY0" fmla="*/ 16134 h 137691"/>
                <a:gd name="connsiteX1" fmla="*/ 80331 w 132592"/>
                <a:gd name="connsiteY1" fmla="*/ 17154 h 137691"/>
                <a:gd name="connsiteX2" fmla="*/ 81861 w 132592"/>
                <a:gd name="connsiteY2" fmla="*/ 76821 h 137691"/>
                <a:gd name="connsiteX3" fmla="*/ 99710 w 132592"/>
                <a:gd name="connsiteY3" fmla="*/ 95689 h 137691"/>
                <a:gd name="connsiteX4" fmla="*/ 101750 w 132592"/>
                <a:gd name="connsiteY4" fmla="*/ 93650 h 137691"/>
                <a:gd name="connsiteX5" fmla="*/ 130818 w 132592"/>
                <a:gd name="connsiteY5" fmla="*/ 123738 h 137691"/>
                <a:gd name="connsiteX6" fmla="*/ 130818 w 132592"/>
                <a:gd name="connsiteY6" fmla="*/ 133937 h 137691"/>
                <a:gd name="connsiteX7" fmla="*/ 130818 w 132592"/>
                <a:gd name="connsiteY7" fmla="*/ 133937 h 137691"/>
                <a:gd name="connsiteX8" fmla="*/ 120619 w 132592"/>
                <a:gd name="connsiteY8" fmla="*/ 133937 h 137691"/>
                <a:gd name="connsiteX9" fmla="*/ 91551 w 132592"/>
                <a:gd name="connsiteY9" fmla="*/ 103849 h 137691"/>
                <a:gd name="connsiteX10" fmla="*/ 93591 w 132592"/>
                <a:gd name="connsiteY10" fmla="*/ 101809 h 137691"/>
                <a:gd name="connsiteX11" fmla="*/ 75742 w 132592"/>
                <a:gd name="connsiteY11" fmla="*/ 82940 h 137691"/>
                <a:gd name="connsiteX12" fmla="*/ 16075 w 132592"/>
                <a:gd name="connsiteY12" fmla="*/ 78860 h 137691"/>
                <a:gd name="connsiteX13" fmla="*/ 17605 w 132592"/>
                <a:gd name="connsiteY13" fmla="*/ 16134 h 137691"/>
                <a:gd name="connsiteX14" fmla="*/ 17605 w 132592"/>
                <a:gd name="connsiteY14" fmla="*/ 16134 h 137691"/>
                <a:gd name="connsiteX15" fmla="*/ 26275 w 132592"/>
                <a:gd name="connsiteY15" fmla="*/ 25314 h 137691"/>
                <a:gd name="connsiteX16" fmla="*/ 70642 w 132592"/>
                <a:gd name="connsiteY16" fmla="*/ 25824 h 137691"/>
                <a:gd name="connsiteX17" fmla="*/ 69622 w 132592"/>
                <a:gd name="connsiteY17" fmla="*/ 70191 h 137691"/>
                <a:gd name="connsiteX18" fmla="*/ 25255 w 132592"/>
                <a:gd name="connsiteY18" fmla="*/ 69171 h 137691"/>
                <a:gd name="connsiteX19" fmla="*/ 26275 w 132592"/>
                <a:gd name="connsiteY19" fmla="*/ 25314 h 137691"/>
                <a:gd name="connsiteX20" fmla="*/ 26275 w 132592"/>
                <a:gd name="connsiteY20" fmla="*/ 25314 h 137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592" h="137691">
                  <a:moveTo>
                    <a:pt x="17605" y="16134"/>
                  </a:moveTo>
                  <a:cubicBezTo>
                    <a:pt x="35454" y="-695"/>
                    <a:pt x="63502" y="-185"/>
                    <a:pt x="80331" y="17154"/>
                  </a:cubicBezTo>
                  <a:cubicBezTo>
                    <a:pt x="96141" y="33983"/>
                    <a:pt x="96650" y="59482"/>
                    <a:pt x="81861" y="76821"/>
                  </a:cubicBezTo>
                  <a:lnTo>
                    <a:pt x="99710" y="95689"/>
                  </a:lnTo>
                  <a:lnTo>
                    <a:pt x="101750" y="93650"/>
                  </a:lnTo>
                  <a:lnTo>
                    <a:pt x="130818" y="123738"/>
                  </a:lnTo>
                  <a:cubicBezTo>
                    <a:pt x="133368" y="126798"/>
                    <a:pt x="133368" y="130877"/>
                    <a:pt x="130818" y="133937"/>
                  </a:cubicBezTo>
                  <a:lnTo>
                    <a:pt x="130818" y="133937"/>
                  </a:lnTo>
                  <a:cubicBezTo>
                    <a:pt x="127759" y="136487"/>
                    <a:pt x="123169" y="136487"/>
                    <a:pt x="120619" y="133937"/>
                  </a:cubicBezTo>
                  <a:lnTo>
                    <a:pt x="91551" y="103849"/>
                  </a:lnTo>
                  <a:lnTo>
                    <a:pt x="93591" y="101809"/>
                  </a:lnTo>
                  <a:lnTo>
                    <a:pt x="75742" y="82940"/>
                  </a:lnTo>
                  <a:cubicBezTo>
                    <a:pt x="57893" y="97219"/>
                    <a:pt x="32394" y="95689"/>
                    <a:pt x="16075" y="78860"/>
                  </a:cubicBezTo>
                  <a:cubicBezTo>
                    <a:pt x="-754" y="61012"/>
                    <a:pt x="-244" y="32963"/>
                    <a:pt x="17605" y="16134"/>
                  </a:cubicBezTo>
                  <a:lnTo>
                    <a:pt x="17605" y="16134"/>
                  </a:lnTo>
                  <a:close/>
                  <a:moveTo>
                    <a:pt x="26275" y="25314"/>
                  </a:moveTo>
                  <a:cubicBezTo>
                    <a:pt x="39024" y="13074"/>
                    <a:pt x="58403" y="13584"/>
                    <a:pt x="70642" y="25824"/>
                  </a:cubicBezTo>
                  <a:cubicBezTo>
                    <a:pt x="82371" y="38573"/>
                    <a:pt x="81861" y="57952"/>
                    <a:pt x="69622" y="70191"/>
                  </a:cubicBezTo>
                  <a:cubicBezTo>
                    <a:pt x="57383" y="81920"/>
                    <a:pt x="37494" y="81410"/>
                    <a:pt x="25255" y="69171"/>
                  </a:cubicBezTo>
                  <a:cubicBezTo>
                    <a:pt x="13525" y="57442"/>
                    <a:pt x="14035" y="37553"/>
                    <a:pt x="26275" y="25314"/>
                  </a:cubicBezTo>
                  <a:lnTo>
                    <a:pt x="26275" y="25314"/>
                  </a:lnTo>
                  <a:close/>
                </a:path>
              </a:pathLst>
            </a:custGeom>
            <a:solidFill>
              <a:srgbClr val="FFFFFF"/>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0312532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strVal val="#ppt_h"/>
                                              </p:val>
                                            </p:tav>
                                            <p:tav tm="100000">
                                              <p:val>
                                                <p:strVal val="#ppt_h"/>
                                              </p:val>
                                            </p:tav>
                                          </p:tavLst>
                                        </p:anim>
                                      </p:childTnLst>
                                    </p:cTn>
                                  </p:par>
                                  <p:par>
                                    <p:cTn id="16" presetID="17" presetClass="entr" presetSubtype="8"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ppt_x</p:attrName>
                                            </p:attrNameLst>
                                          </p:cBhvr>
                                          <p:tavLst>
                                            <p:tav tm="0">
                                              <p:val>
                                                <p:strVal val="#ppt_x-#ppt_w/2"/>
                                              </p:val>
                                            </p:tav>
                                            <p:tav tm="100000">
                                              <p:val>
                                                <p:strVal val="#ppt_x"/>
                                              </p:val>
                                            </p:tav>
                                          </p:tavLst>
                                        </p:anim>
                                        <p:anim calcmode="lin" valueType="num">
                                          <p:cBhvr>
                                            <p:cTn id="19" dur="500" fill="hold"/>
                                            <p:tgtEl>
                                              <p:spTgt spid="29"/>
                                            </p:tgtEl>
                                            <p:attrNameLst>
                                              <p:attrName>ppt_y</p:attrName>
                                            </p:attrNameLst>
                                          </p:cBhvr>
                                          <p:tavLst>
                                            <p:tav tm="0">
                                              <p:val>
                                                <p:strVal val="#ppt_y"/>
                                              </p:val>
                                            </p:tav>
                                            <p:tav tm="100000">
                                              <p:val>
                                                <p:strVal val="#ppt_y"/>
                                              </p:val>
                                            </p:tav>
                                          </p:tavLst>
                                        </p:anim>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strVal val="#ppt_h"/>
                                              </p:val>
                                            </p:tav>
                                            <p:tav tm="100000">
                                              <p:val>
                                                <p:strVal val="#ppt_h"/>
                                              </p:val>
                                            </p:tav>
                                          </p:tavLst>
                                        </p:anim>
                                      </p:childTnLst>
                                    </p:cTn>
                                  </p:par>
                                  <p:par>
                                    <p:cTn id="22" presetID="17" presetClass="entr" presetSubtype="8"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ppt_x</p:attrName>
                                            </p:attrNameLst>
                                          </p:cBhvr>
                                          <p:tavLst>
                                            <p:tav tm="0">
                                              <p:val>
                                                <p:strVal val="#ppt_x-#ppt_w/2"/>
                                              </p:val>
                                            </p:tav>
                                            <p:tav tm="100000">
                                              <p:val>
                                                <p:strVal val="#ppt_x"/>
                                              </p:val>
                                            </p:tav>
                                          </p:tavLst>
                                        </p:anim>
                                        <p:anim calcmode="lin" valueType="num">
                                          <p:cBhvr>
                                            <p:cTn id="25" dur="500" fill="hold"/>
                                            <p:tgtEl>
                                              <p:spTgt spid="32"/>
                                            </p:tgtEl>
                                            <p:attrNameLst>
                                              <p:attrName>ppt_y</p:attrName>
                                            </p:attrNameLst>
                                          </p:cBhvr>
                                          <p:tavLst>
                                            <p:tav tm="0">
                                              <p:val>
                                                <p:strVal val="#ppt_y"/>
                                              </p:val>
                                            </p:tav>
                                            <p:tav tm="100000">
                                              <p:val>
                                                <p:strVal val="#ppt_y"/>
                                              </p:val>
                                            </p:tav>
                                          </p:tavLst>
                                        </p:anim>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strVal val="#ppt_h"/>
                                              </p:val>
                                            </p:tav>
                                            <p:tav tm="100000">
                                              <p:val>
                                                <p:strVal val="#ppt_h"/>
                                              </p:val>
                                            </p:tav>
                                          </p:tavLst>
                                        </p:anim>
                                      </p:childTnLst>
                                    </p:cTn>
                                  </p:par>
                                  <p:par>
                                    <p:cTn id="28" presetID="17" presetClass="entr" presetSubtype="2"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700" fill="hold"/>
                                            <p:tgtEl>
                                              <p:spTgt spid="25"/>
                                            </p:tgtEl>
                                            <p:attrNameLst>
                                              <p:attrName>ppt_x</p:attrName>
                                            </p:attrNameLst>
                                          </p:cBhvr>
                                          <p:tavLst>
                                            <p:tav tm="0">
                                              <p:val>
                                                <p:strVal val="#ppt_x+#ppt_w/2"/>
                                              </p:val>
                                            </p:tav>
                                            <p:tav tm="100000">
                                              <p:val>
                                                <p:strVal val="#ppt_x"/>
                                              </p:val>
                                            </p:tav>
                                          </p:tavLst>
                                        </p:anim>
                                        <p:anim calcmode="lin" valueType="num">
                                          <p:cBhvr>
                                            <p:cTn id="31" dur="700" fill="hold"/>
                                            <p:tgtEl>
                                              <p:spTgt spid="25"/>
                                            </p:tgtEl>
                                            <p:attrNameLst>
                                              <p:attrName>ppt_y</p:attrName>
                                            </p:attrNameLst>
                                          </p:cBhvr>
                                          <p:tavLst>
                                            <p:tav tm="0">
                                              <p:val>
                                                <p:strVal val="#ppt_y"/>
                                              </p:val>
                                            </p:tav>
                                            <p:tav tm="100000">
                                              <p:val>
                                                <p:strVal val="#ppt_y"/>
                                              </p:val>
                                            </p:tav>
                                          </p:tavLst>
                                        </p:anim>
                                        <p:anim calcmode="lin" valueType="num">
                                          <p:cBhvr>
                                            <p:cTn id="32" dur="700" fill="hold"/>
                                            <p:tgtEl>
                                              <p:spTgt spid="25"/>
                                            </p:tgtEl>
                                            <p:attrNameLst>
                                              <p:attrName>ppt_w</p:attrName>
                                            </p:attrNameLst>
                                          </p:cBhvr>
                                          <p:tavLst>
                                            <p:tav tm="0">
                                              <p:val>
                                                <p:fltVal val="0"/>
                                              </p:val>
                                            </p:tav>
                                            <p:tav tm="100000">
                                              <p:val>
                                                <p:strVal val="#ppt_w"/>
                                              </p:val>
                                            </p:tav>
                                          </p:tavLst>
                                        </p:anim>
                                        <p:anim calcmode="lin" valueType="num">
                                          <p:cBhvr>
                                            <p:cTn id="33" dur="700" fill="hold"/>
                                            <p:tgtEl>
                                              <p:spTgt spid="25"/>
                                            </p:tgtEl>
                                            <p:attrNameLst>
                                              <p:attrName>ppt_h</p:attrName>
                                            </p:attrNameLst>
                                          </p:cBhvr>
                                          <p:tavLst>
                                            <p:tav tm="0">
                                              <p:val>
                                                <p:strVal val="#ppt_h"/>
                                              </p:val>
                                            </p:tav>
                                            <p:tav tm="100000">
                                              <p:val>
                                                <p:strVal val="#ppt_h"/>
                                              </p:val>
                                            </p:tav>
                                          </p:tavLst>
                                        </p:anim>
                                      </p:childTnLst>
                                    </p:cTn>
                                  </p:par>
                                  <p:par>
                                    <p:cTn id="34" presetID="17" presetClass="entr" presetSubtype="2"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700" fill="hold"/>
                                            <p:tgtEl>
                                              <p:spTgt spid="26"/>
                                            </p:tgtEl>
                                            <p:attrNameLst>
                                              <p:attrName>ppt_x</p:attrName>
                                            </p:attrNameLst>
                                          </p:cBhvr>
                                          <p:tavLst>
                                            <p:tav tm="0">
                                              <p:val>
                                                <p:strVal val="#ppt_x+#ppt_w/2"/>
                                              </p:val>
                                            </p:tav>
                                            <p:tav tm="100000">
                                              <p:val>
                                                <p:strVal val="#ppt_x"/>
                                              </p:val>
                                            </p:tav>
                                          </p:tavLst>
                                        </p:anim>
                                        <p:anim calcmode="lin" valueType="num">
                                          <p:cBhvr>
                                            <p:cTn id="37" dur="700" fill="hold"/>
                                            <p:tgtEl>
                                              <p:spTgt spid="26"/>
                                            </p:tgtEl>
                                            <p:attrNameLst>
                                              <p:attrName>ppt_y</p:attrName>
                                            </p:attrNameLst>
                                          </p:cBhvr>
                                          <p:tavLst>
                                            <p:tav tm="0">
                                              <p:val>
                                                <p:strVal val="#ppt_y"/>
                                              </p:val>
                                            </p:tav>
                                            <p:tav tm="100000">
                                              <p:val>
                                                <p:strVal val="#ppt_y"/>
                                              </p:val>
                                            </p:tav>
                                          </p:tavLst>
                                        </p:anim>
                                        <p:anim calcmode="lin" valueType="num">
                                          <p:cBhvr>
                                            <p:cTn id="38" dur="700" fill="hold"/>
                                            <p:tgtEl>
                                              <p:spTgt spid="26"/>
                                            </p:tgtEl>
                                            <p:attrNameLst>
                                              <p:attrName>ppt_w</p:attrName>
                                            </p:attrNameLst>
                                          </p:cBhvr>
                                          <p:tavLst>
                                            <p:tav tm="0">
                                              <p:val>
                                                <p:fltVal val="0"/>
                                              </p:val>
                                            </p:tav>
                                            <p:tav tm="100000">
                                              <p:val>
                                                <p:strVal val="#ppt_w"/>
                                              </p:val>
                                            </p:tav>
                                          </p:tavLst>
                                        </p:anim>
                                        <p:anim calcmode="lin" valueType="num">
                                          <p:cBhvr>
                                            <p:cTn id="39" dur="700" fill="hold"/>
                                            <p:tgtEl>
                                              <p:spTgt spid="26"/>
                                            </p:tgtEl>
                                            <p:attrNameLst>
                                              <p:attrName>ppt_h</p:attrName>
                                            </p:attrNameLst>
                                          </p:cBhvr>
                                          <p:tavLst>
                                            <p:tav tm="0">
                                              <p:val>
                                                <p:strVal val="#ppt_h"/>
                                              </p:val>
                                            </p:tav>
                                            <p:tav tm="100000">
                                              <p:val>
                                                <p:strVal val="#ppt_h"/>
                                              </p:val>
                                            </p:tav>
                                          </p:tavLst>
                                        </p:anim>
                                      </p:childTnLst>
                                    </p:cTn>
                                  </p:par>
                                  <p:par>
                                    <p:cTn id="40" presetID="17" presetClass="entr" presetSubtype="2"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700" fill="hold"/>
                                            <p:tgtEl>
                                              <p:spTgt spid="30"/>
                                            </p:tgtEl>
                                            <p:attrNameLst>
                                              <p:attrName>ppt_x</p:attrName>
                                            </p:attrNameLst>
                                          </p:cBhvr>
                                          <p:tavLst>
                                            <p:tav tm="0">
                                              <p:val>
                                                <p:strVal val="#ppt_x+#ppt_w/2"/>
                                              </p:val>
                                            </p:tav>
                                            <p:tav tm="100000">
                                              <p:val>
                                                <p:strVal val="#ppt_x"/>
                                              </p:val>
                                            </p:tav>
                                          </p:tavLst>
                                        </p:anim>
                                        <p:anim calcmode="lin" valueType="num">
                                          <p:cBhvr>
                                            <p:cTn id="43" dur="700" fill="hold"/>
                                            <p:tgtEl>
                                              <p:spTgt spid="30"/>
                                            </p:tgtEl>
                                            <p:attrNameLst>
                                              <p:attrName>ppt_y</p:attrName>
                                            </p:attrNameLst>
                                          </p:cBhvr>
                                          <p:tavLst>
                                            <p:tav tm="0">
                                              <p:val>
                                                <p:strVal val="#ppt_y"/>
                                              </p:val>
                                            </p:tav>
                                            <p:tav tm="100000">
                                              <p:val>
                                                <p:strVal val="#ppt_y"/>
                                              </p:val>
                                            </p:tav>
                                          </p:tavLst>
                                        </p:anim>
                                        <p:anim calcmode="lin" valueType="num">
                                          <p:cBhvr>
                                            <p:cTn id="44" dur="700" fill="hold"/>
                                            <p:tgtEl>
                                              <p:spTgt spid="30"/>
                                            </p:tgtEl>
                                            <p:attrNameLst>
                                              <p:attrName>ppt_w</p:attrName>
                                            </p:attrNameLst>
                                          </p:cBhvr>
                                          <p:tavLst>
                                            <p:tav tm="0">
                                              <p:val>
                                                <p:fltVal val="0"/>
                                              </p:val>
                                            </p:tav>
                                            <p:tav tm="100000">
                                              <p:val>
                                                <p:strVal val="#ppt_w"/>
                                              </p:val>
                                            </p:tav>
                                          </p:tavLst>
                                        </p:anim>
                                        <p:anim calcmode="lin" valueType="num">
                                          <p:cBhvr>
                                            <p:cTn id="45" dur="700" fill="hold"/>
                                            <p:tgtEl>
                                              <p:spTgt spid="30"/>
                                            </p:tgtEl>
                                            <p:attrNameLst>
                                              <p:attrName>ppt_h</p:attrName>
                                            </p:attrNameLst>
                                          </p:cBhvr>
                                          <p:tavLst>
                                            <p:tav tm="0">
                                              <p:val>
                                                <p:strVal val="#ppt_h"/>
                                              </p:val>
                                            </p:tav>
                                            <p:tav tm="100000">
                                              <p:val>
                                                <p:strVal val="#ppt_h"/>
                                              </p:val>
                                            </p:tav>
                                          </p:tavLst>
                                        </p:anim>
                                      </p:childTnLst>
                                    </p:cTn>
                                  </p:par>
                                  <p:par>
                                    <p:cTn id="46" presetID="17" presetClass="entr" presetSubtype="2"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700" fill="hold"/>
                                            <p:tgtEl>
                                              <p:spTgt spid="31"/>
                                            </p:tgtEl>
                                            <p:attrNameLst>
                                              <p:attrName>ppt_x</p:attrName>
                                            </p:attrNameLst>
                                          </p:cBhvr>
                                          <p:tavLst>
                                            <p:tav tm="0">
                                              <p:val>
                                                <p:strVal val="#ppt_x+#ppt_w/2"/>
                                              </p:val>
                                            </p:tav>
                                            <p:tav tm="100000">
                                              <p:val>
                                                <p:strVal val="#ppt_x"/>
                                              </p:val>
                                            </p:tav>
                                          </p:tavLst>
                                        </p:anim>
                                        <p:anim calcmode="lin" valueType="num">
                                          <p:cBhvr>
                                            <p:cTn id="49" dur="700" fill="hold"/>
                                            <p:tgtEl>
                                              <p:spTgt spid="31"/>
                                            </p:tgtEl>
                                            <p:attrNameLst>
                                              <p:attrName>ppt_y</p:attrName>
                                            </p:attrNameLst>
                                          </p:cBhvr>
                                          <p:tavLst>
                                            <p:tav tm="0">
                                              <p:val>
                                                <p:strVal val="#ppt_y"/>
                                              </p:val>
                                            </p:tav>
                                            <p:tav tm="100000">
                                              <p:val>
                                                <p:strVal val="#ppt_y"/>
                                              </p:val>
                                            </p:tav>
                                          </p:tavLst>
                                        </p:anim>
                                        <p:anim calcmode="lin" valueType="num">
                                          <p:cBhvr>
                                            <p:cTn id="50" dur="700" fill="hold"/>
                                            <p:tgtEl>
                                              <p:spTgt spid="31"/>
                                            </p:tgtEl>
                                            <p:attrNameLst>
                                              <p:attrName>ppt_w</p:attrName>
                                            </p:attrNameLst>
                                          </p:cBhvr>
                                          <p:tavLst>
                                            <p:tav tm="0">
                                              <p:val>
                                                <p:fltVal val="0"/>
                                              </p:val>
                                            </p:tav>
                                            <p:tav tm="100000">
                                              <p:val>
                                                <p:strVal val="#ppt_w"/>
                                              </p:val>
                                            </p:tav>
                                          </p:tavLst>
                                        </p:anim>
                                        <p:anim calcmode="lin" valueType="num">
                                          <p:cBhvr>
                                            <p:cTn id="51" dur="700" fill="hold"/>
                                            <p:tgtEl>
                                              <p:spTgt spid="31"/>
                                            </p:tgtEl>
                                            <p:attrNameLst>
                                              <p:attrName>ppt_h</p:attrName>
                                            </p:attrNameLst>
                                          </p:cBhvr>
                                          <p:tavLst>
                                            <p:tav tm="0">
                                              <p:val>
                                                <p:strVal val="#ppt_h"/>
                                              </p:val>
                                            </p:tav>
                                            <p:tav tm="100000">
                                              <p:val>
                                                <p:strVal val="#ppt_h"/>
                                              </p:val>
                                            </p:tav>
                                          </p:tavLst>
                                        </p:anim>
                                      </p:childTnLst>
                                    </p:cTn>
                                  </p:par>
                                  <p:par>
                                    <p:cTn id="52" presetID="17" presetClass="entr" presetSubtype="2"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700" fill="hold"/>
                                            <p:tgtEl>
                                              <p:spTgt spid="33"/>
                                            </p:tgtEl>
                                            <p:attrNameLst>
                                              <p:attrName>ppt_x</p:attrName>
                                            </p:attrNameLst>
                                          </p:cBhvr>
                                          <p:tavLst>
                                            <p:tav tm="0">
                                              <p:val>
                                                <p:strVal val="#ppt_x+#ppt_w/2"/>
                                              </p:val>
                                            </p:tav>
                                            <p:tav tm="100000">
                                              <p:val>
                                                <p:strVal val="#ppt_x"/>
                                              </p:val>
                                            </p:tav>
                                          </p:tavLst>
                                        </p:anim>
                                        <p:anim calcmode="lin" valueType="num">
                                          <p:cBhvr>
                                            <p:cTn id="55" dur="700" fill="hold"/>
                                            <p:tgtEl>
                                              <p:spTgt spid="33"/>
                                            </p:tgtEl>
                                            <p:attrNameLst>
                                              <p:attrName>ppt_y</p:attrName>
                                            </p:attrNameLst>
                                          </p:cBhvr>
                                          <p:tavLst>
                                            <p:tav tm="0">
                                              <p:val>
                                                <p:strVal val="#ppt_y"/>
                                              </p:val>
                                            </p:tav>
                                            <p:tav tm="100000">
                                              <p:val>
                                                <p:strVal val="#ppt_y"/>
                                              </p:val>
                                            </p:tav>
                                          </p:tavLst>
                                        </p:anim>
                                        <p:anim calcmode="lin" valueType="num">
                                          <p:cBhvr>
                                            <p:cTn id="56" dur="700" fill="hold"/>
                                            <p:tgtEl>
                                              <p:spTgt spid="33"/>
                                            </p:tgtEl>
                                            <p:attrNameLst>
                                              <p:attrName>ppt_w</p:attrName>
                                            </p:attrNameLst>
                                          </p:cBhvr>
                                          <p:tavLst>
                                            <p:tav tm="0">
                                              <p:val>
                                                <p:fltVal val="0"/>
                                              </p:val>
                                            </p:tav>
                                            <p:tav tm="100000">
                                              <p:val>
                                                <p:strVal val="#ppt_w"/>
                                              </p:val>
                                            </p:tav>
                                          </p:tavLst>
                                        </p:anim>
                                        <p:anim calcmode="lin" valueType="num">
                                          <p:cBhvr>
                                            <p:cTn id="57" dur="700" fill="hold"/>
                                            <p:tgtEl>
                                              <p:spTgt spid="33"/>
                                            </p:tgtEl>
                                            <p:attrNameLst>
                                              <p:attrName>ppt_h</p:attrName>
                                            </p:attrNameLst>
                                          </p:cBhvr>
                                          <p:tavLst>
                                            <p:tav tm="0">
                                              <p:val>
                                                <p:strVal val="#ppt_h"/>
                                              </p:val>
                                            </p:tav>
                                            <p:tav tm="100000">
                                              <p:val>
                                                <p:strVal val="#ppt_h"/>
                                              </p:val>
                                            </p:tav>
                                          </p:tavLst>
                                        </p:anim>
                                      </p:childTnLst>
                                    </p:cTn>
                                  </p:par>
                                  <p:par>
                                    <p:cTn id="58" presetID="17" presetClass="entr" presetSubtype="2"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700" fill="hold"/>
                                            <p:tgtEl>
                                              <p:spTgt spid="34"/>
                                            </p:tgtEl>
                                            <p:attrNameLst>
                                              <p:attrName>ppt_x</p:attrName>
                                            </p:attrNameLst>
                                          </p:cBhvr>
                                          <p:tavLst>
                                            <p:tav tm="0">
                                              <p:val>
                                                <p:strVal val="#ppt_x+#ppt_w/2"/>
                                              </p:val>
                                            </p:tav>
                                            <p:tav tm="100000">
                                              <p:val>
                                                <p:strVal val="#ppt_x"/>
                                              </p:val>
                                            </p:tav>
                                          </p:tavLst>
                                        </p:anim>
                                        <p:anim calcmode="lin" valueType="num">
                                          <p:cBhvr>
                                            <p:cTn id="61" dur="700" fill="hold"/>
                                            <p:tgtEl>
                                              <p:spTgt spid="34"/>
                                            </p:tgtEl>
                                            <p:attrNameLst>
                                              <p:attrName>ppt_y</p:attrName>
                                            </p:attrNameLst>
                                          </p:cBhvr>
                                          <p:tavLst>
                                            <p:tav tm="0">
                                              <p:val>
                                                <p:strVal val="#ppt_y"/>
                                              </p:val>
                                            </p:tav>
                                            <p:tav tm="100000">
                                              <p:val>
                                                <p:strVal val="#ppt_y"/>
                                              </p:val>
                                            </p:tav>
                                          </p:tavLst>
                                        </p:anim>
                                        <p:anim calcmode="lin" valueType="num">
                                          <p:cBhvr>
                                            <p:cTn id="62" dur="700" fill="hold"/>
                                            <p:tgtEl>
                                              <p:spTgt spid="34"/>
                                            </p:tgtEl>
                                            <p:attrNameLst>
                                              <p:attrName>ppt_w</p:attrName>
                                            </p:attrNameLst>
                                          </p:cBhvr>
                                          <p:tavLst>
                                            <p:tav tm="0">
                                              <p:val>
                                                <p:fltVal val="0"/>
                                              </p:val>
                                            </p:tav>
                                            <p:tav tm="100000">
                                              <p:val>
                                                <p:strVal val="#ppt_w"/>
                                              </p:val>
                                            </p:tav>
                                          </p:tavLst>
                                        </p:anim>
                                        <p:anim calcmode="lin" valueType="num">
                                          <p:cBhvr>
                                            <p:cTn id="63" dur="700" fill="hold"/>
                                            <p:tgtEl>
                                              <p:spTgt spid="34"/>
                                            </p:tgtEl>
                                            <p:attrNameLst>
                                              <p:attrName>ppt_h</p:attrName>
                                            </p:attrNameLst>
                                          </p:cBhvr>
                                          <p:tavLst>
                                            <p:tav tm="0">
                                              <p:val>
                                                <p:strVal val="#ppt_h"/>
                                              </p:val>
                                            </p:tav>
                                            <p:tav tm="100000">
                                              <p:val>
                                                <p:strVal val="#ppt_h"/>
                                              </p:val>
                                            </p:tav>
                                          </p:tavLst>
                                        </p:anim>
                                      </p:childTnLst>
                                    </p:cTn>
                                  </p:par>
                                  <p:par>
                                    <p:cTn id="64" presetID="17" presetClass="entr" presetSubtype="4"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700" fill="hold"/>
                                            <p:tgtEl>
                                              <p:spTgt spid="35"/>
                                            </p:tgtEl>
                                            <p:attrNameLst>
                                              <p:attrName>ppt_x</p:attrName>
                                            </p:attrNameLst>
                                          </p:cBhvr>
                                          <p:tavLst>
                                            <p:tav tm="0">
                                              <p:val>
                                                <p:strVal val="#ppt_x"/>
                                              </p:val>
                                            </p:tav>
                                            <p:tav tm="100000">
                                              <p:val>
                                                <p:strVal val="#ppt_x"/>
                                              </p:val>
                                            </p:tav>
                                          </p:tavLst>
                                        </p:anim>
                                        <p:anim calcmode="lin" valueType="num">
                                          <p:cBhvr>
                                            <p:cTn id="67" dur="700" fill="hold"/>
                                            <p:tgtEl>
                                              <p:spTgt spid="35"/>
                                            </p:tgtEl>
                                            <p:attrNameLst>
                                              <p:attrName>ppt_y</p:attrName>
                                            </p:attrNameLst>
                                          </p:cBhvr>
                                          <p:tavLst>
                                            <p:tav tm="0">
                                              <p:val>
                                                <p:strVal val="#ppt_y+#ppt_h/2"/>
                                              </p:val>
                                            </p:tav>
                                            <p:tav tm="100000">
                                              <p:val>
                                                <p:strVal val="#ppt_y"/>
                                              </p:val>
                                            </p:tav>
                                          </p:tavLst>
                                        </p:anim>
                                        <p:anim calcmode="lin" valueType="num">
                                          <p:cBhvr>
                                            <p:cTn id="68" dur="700" fill="hold"/>
                                            <p:tgtEl>
                                              <p:spTgt spid="35"/>
                                            </p:tgtEl>
                                            <p:attrNameLst>
                                              <p:attrName>ppt_w</p:attrName>
                                            </p:attrNameLst>
                                          </p:cBhvr>
                                          <p:tavLst>
                                            <p:tav tm="0">
                                              <p:val>
                                                <p:strVal val="#ppt_w"/>
                                              </p:val>
                                            </p:tav>
                                            <p:tav tm="100000">
                                              <p:val>
                                                <p:strVal val="#ppt_w"/>
                                              </p:val>
                                            </p:tav>
                                          </p:tavLst>
                                        </p:anim>
                                        <p:anim calcmode="lin" valueType="num">
                                          <p:cBhvr>
                                            <p:cTn id="69" dur="700" fill="hold"/>
                                            <p:tgtEl>
                                              <p:spTgt spid="35"/>
                                            </p:tgtEl>
                                            <p:attrNameLst>
                                              <p:attrName>ppt_h</p:attrName>
                                            </p:attrNameLst>
                                          </p:cBhvr>
                                          <p:tavLst>
                                            <p:tav tm="0">
                                              <p:val>
                                                <p:fltVal val="0"/>
                                              </p:val>
                                            </p:tav>
                                            <p:tav tm="100000">
                                              <p:val>
                                                <p:strVal val="#ppt_h"/>
                                              </p:val>
                                            </p:tav>
                                          </p:tavLst>
                                        </p:anim>
                                      </p:childTnLst>
                                    </p:cTn>
                                  </p:par>
                                  <p:par>
                                    <p:cTn id="70" presetID="17"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700" fill="hold"/>
                                            <p:tgtEl>
                                              <p:spTgt spid="36"/>
                                            </p:tgtEl>
                                            <p:attrNameLst>
                                              <p:attrName>ppt_x</p:attrName>
                                            </p:attrNameLst>
                                          </p:cBhvr>
                                          <p:tavLst>
                                            <p:tav tm="0">
                                              <p:val>
                                                <p:strVal val="#ppt_x+#ppt_w/2"/>
                                              </p:val>
                                            </p:tav>
                                            <p:tav tm="100000">
                                              <p:val>
                                                <p:strVal val="#ppt_x"/>
                                              </p:val>
                                            </p:tav>
                                          </p:tavLst>
                                        </p:anim>
                                        <p:anim calcmode="lin" valueType="num">
                                          <p:cBhvr>
                                            <p:cTn id="73" dur="700" fill="hold"/>
                                            <p:tgtEl>
                                              <p:spTgt spid="36"/>
                                            </p:tgtEl>
                                            <p:attrNameLst>
                                              <p:attrName>ppt_y</p:attrName>
                                            </p:attrNameLst>
                                          </p:cBhvr>
                                          <p:tavLst>
                                            <p:tav tm="0">
                                              <p:val>
                                                <p:strVal val="#ppt_y"/>
                                              </p:val>
                                            </p:tav>
                                            <p:tav tm="100000">
                                              <p:val>
                                                <p:strVal val="#ppt_y"/>
                                              </p:val>
                                            </p:tav>
                                          </p:tavLst>
                                        </p:anim>
                                        <p:anim calcmode="lin" valueType="num">
                                          <p:cBhvr>
                                            <p:cTn id="74" dur="700" fill="hold"/>
                                            <p:tgtEl>
                                              <p:spTgt spid="36"/>
                                            </p:tgtEl>
                                            <p:attrNameLst>
                                              <p:attrName>ppt_w</p:attrName>
                                            </p:attrNameLst>
                                          </p:cBhvr>
                                          <p:tavLst>
                                            <p:tav tm="0">
                                              <p:val>
                                                <p:fltVal val="0"/>
                                              </p:val>
                                            </p:tav>
                                            <p:tav tm="100000">
                                              <p:val>
                                                <p:strVal val="#ppt_w"/>
                                              </p:val>
                                            </p:tav>
                                          </p:tavLst>
                                        </p:anim>
                                        <p:anim calcmode="lin" valueType="num">
                                          <p:cBhvr>
                                            <p:cTn id="75" dur="700" fill="hold"/>
                                            <p:tgtEl>
                                              <p:spTgt spid="36"/>
                                            </p:tgtEl>
                                            <p:attrNameLst>
                                              <p:attrName>ppt_h</p:attrName>
                                            </p:attrNameLst>
                                          </p:cBhvr>
                                          <p:tavLst>
                                            <p:tav tm="0">
                                              <p:val>
                                                <p:strVal val="#ppt_h"/>
                                              </p:val>
                                            </p:tav>
                                            <p:tav tm="100000">
                                              <p:val>
                                                <p:strVal val="#ppt_h"/>
                                              </p:val>
                                            </p:tav>
                                          </p:tavLst>
                                        </p:anim>
                                      </p:childTnLst>
                                    </p:cTn>
                                  </p:par>
                                  <p:par>
                                    <p:cTn id="76" presetID="17" presetClass="entr" presetSubtype="4"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p:cTn id="78" dur="700" fill="hold"/>
                                            <p:tgtEl>
                                              <p:spTgt spid="37"/>
                                            </p:tgtEl>
                                            <p:attrNameLst>
                                              <p:attrName>ppt_x</p:attrName>
                                            </p:attrNameLst>
                                          </p:cBhvr>
                                          <p:tavLst>
                                            <p:tav tm="0">
                                              <p:val>
                                                <p:strVal val="#ppt_x"/>
                                              </p:val>
                                            </p:tav>
                                            <p:tav tm="100000">
                                              <p:val>
                                                <p:strVal val="#ppt_x"/>
                                              </p:val>
                                            </p:tav>
                                          </p:tavLst>
                                        </p:anim>
                                        <p:anim calcmode="lin" valueType="num">
                                          <p:cBhvr>
                                            <p:cTn id="79" dur="700" fill="hold"/>
                                            <p:tgtEl>
                                              <p:spTgt spid="37"/>
                                            </p:tgtEl>
                                            <p:attrNameLst>
                                              <p:attrName>ppt_y</p:attrName>
                                            </p:attrNameLst>
                                          </p:cBhvr>
                                          <p:tavLst>
                                            <p:tav tm="0">
                                              <p:val>
                                                <p:strVal val="#ppt_y+#ppt_h/2"/>
                                              </p:val>
                                            </p:tav>
                                            <p:tav tm="100000">
                                              <p:val>
                                                <p:strVal val="#ppt_y"/>
                                              </p:val>
                                            </p:tav>
                                          </p:tavLst>
                                        </p:anim>
                                        <p:anim calcmode="lin" valueType="num">
                                          <p:cBhvr>
                                            <p:cTn id="80" dur="700" fill="hold"/>
                                            <p:tgtEl>
                                              <p:spTgt spid="37"/>
                                            </p:tgtEl>
                                            <p:attrNameLst>
                                              <p:attrName>ppt_w</p:attrName>
                                            </p:attrNameLst>
                                          </p:cBhvr>
                                          <p:tavLst>
                                            <p:tav tm="0">
                                              <p:val>
                                                <p:strVal val="#ppt_w"/>
                                              </p:val>
                                            </p:tav>
                                            <p:tav tm="100000">
                                              <p:val>
                                                <p:strVal val="#ppt_w"/>
                                              </p:val>
                                            </p:tav>
                                          </p:tavLst>
                                        </p:anim>
                                        <p:anim calcmode="lin" valueType="num">
                                          <p:cBhvr>
                                            <p:cTn id="81" dur="700" fill="hold"/>
                                            <p:tgtEl>
                                              <p:spTgt spid="37"/>
                                            </p:tgtEl>
                                            <p:attrNameLst>
                                              <p:attrName>ppt_h</p:attrName>
                                            </p:attrNameLst>
                                          </p:cBhvr>
                                          <p:tavLst>
                                            <p:tav tm="0">
                                              <p:val>
                                                <p:fltVal val="0"/>
                                              </p:val>
                                            </p:tav>
                                            <p:tav tm="100000">
                                              <p:val>
                                                <p:strVal val="#ppt_h"/>
                                              </p:val>
                                            </p:tav>
                                          </p:tavLst>
                                        </p:anim>
                                      </p:childTnLst>
                                    </p:cTn>
                                  </p:par>
                                  <p:par>
                                    <p:cTn id="82" presetID="17" presetClass="entr" presetSubtype="2"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700" fill="hold"/>
                                            <p:tgtEl>
                                              <p:spTgt spid="38"/>
                                            </p:tgtEl>
                                            <p:attrNameLst>
                                              <p:attrName>ppt_x</p:attrName>
                                            </p:attrNameLst>
                                          </p:cBhvr>
                                          <p:tavLst>
                                            <p:tav tm="0">
                                              <p:val>
                                                <p:strVal val="#ppt_x+#ppt_w/2"/>
                                              </p:val>
                                            </p:tav>
                                            <p:tav tm="100000">
                                              <p:val>
                                                <p:strVal val="#ppt_x"/>
                                              </p:val>
                                            </p:tav>
                                          </p:tavLst>
                                        </p:anim>
                                        <p:anim calcmode="lin" valueType="num">
                                          <p:cBhvr>
                                            <p:cTn id="85" dur="700" fill="hold"/>
                                            <p:tgtEl>
                                              <p:spTgt spid="38"/>
                                            </p:tgtEl>
                                            <p:attrNameLst>
                                              <p:attrName>ppt_y</p:attrName>
                                            </p:attrNameLst>
                                          </p:cBhvr>
                                          <p:tavLst>
                                            <p:tav tm="0">
                                              <p:val>
                                                <p:strVal val="#ppt_y"/>
                                              </p:val>
                                            </p:tav>
                                            <p:tav tm="100000">
                                              <p:val>
                                                <p:strVal val="#ppt_y"/>
                                              </p:val>
                                            </p:tav>
                                          </p:tavLst>
                                        </p:anim>
                                        <p:anim calcmode="lin" valueType="num">
                                          <p:cBhvr>
                                            <p:cTn id="86" dur="700" fill="hold"/>
                                            <p:tgtEl>
                                              <p:spTgt spid="38"/>
                                            </p:tgtEl>
                                            <p:attrNameLst>
                                              <p:attrName>ppt_w</p:attrName>
                                            </p:attrNameLst>
                                          </p:cBhvr>
                                          <p:tavLst>
                                            <p:tav tm="0">
                                              <p:val>
                                                <p:fltVal val="0"/>
                                              </p:val>
                                            </p:tav>
                                            <p:tav tm="100000">
                                              <p:val>
                                                <p:strVal val="#ppt_w"/>
                                              </p:val>
                                            </p:tav>
                                          </p:tavLst>
                                        </p:anim>
                                        <p:anim calcmode="lin" valueType="num">
                                          <p:cBhvr>
                                            <p:cTn id="87" dur="700" fill="hold"/>
                                            <p:tgtEl>
                                              <p:spTgt spid="38"/>
                                            </p:tgtEl>
                                            <p:attrNameLst>
                                              <p:attrName>ppt_h</p:attrName>
                                            </p:attrNameLst>
                                          </p:cBhvr>
                                          <p:tavLst>
                                            <p:tav tm="0">
                                              <p:val>
                                                <p:strVal val="#ppt_h"/>
                                              </p:val>
                                            </p:tav>
                                            <p:tav tm="100000">
                                              <p:val>
                                                <p:strVal val="#ppt_h"/>
                                              </p:val>
                                            </p:tav>
                                          </p:tavLst>
                                        </p:anim>
                                      </p:childTnLst>
                                    </p:cTn>
                                  </p:par>
                                  <p:par>
                                    <p:cTn id="88" presetID="17" presetClass="entr" presetSubtype="4"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700" fill="hold"/>
                                            <p:tgtEl>
                                              <p:spTgt spid="39"/>
                                            </p:tgtEl>
                                            <p:attrNameLst>
                                              <p:attrName>ppt_x</p:attrName>
                                            </p:attrNameLst>
                                          </p:cBhvr>
                                          <p:tavLst>
                                            <p:tav tm="0">
                                              <p:val>
                                                <p:strVal val="#ppt_x"/>
                                              </p:val>
                                            </p:tav>
                                            <p:tav tm="100000">
                                              <p:val>
                                                <p:strVal val="#ppt_x"/>
                                              </p:val>
                                            </p:tav>
                                          </p:tavLst>
                                        </p:anim>
                                        <p:anim calcmode="lin" valueType="num">
                                          <p:cBhvr>
                                            <p:cTn id="91" dur="700" fill="hold"/>
                                            <p:tgtEl>
                                              <p:spTgt spid="39"/>
                                            </p:tgtEl>
                                            <p:attrNameLst>
                                              <p:attrName>ppt_y</p:attrName>
                                            </p:attrNameLst>
                                          </p:cBhvr>
                                          <p:tavLst>
                                            <p:tav tm="0">
                                              <p:val>
                                                <p:strVal val="#ppt_y+#ppt_h/2"/>
                                              </p:val>
                                            </p:tav>
                                            <p:tav tm="100000">
                                              <p:val>
                                                <p:strVal val="#ppt_y"/>
                                              </p:val>
                                            </p:tav>
                                          </p:tavLst>
                                        </p:anim>
                                        <p:anim calcmode="lin" valueType="num">
                                          <p:cBhvr>
                                            <p:cTn id="92" dur="700" fill="hold"/>
                                            <p:tgtEl>
                                              <p:spTgt spid="39"/>
                                            </p:tgtEl>
                                            <p:attrNameLst>
                                              <p:attrName>ppt_w</p:attrName>
                                            </p:attrNameLst>
                                          </p:cBhvr>
                                          <p:tavLst>
                                            <p:tav tm="0">
                                              <p:val>
                                                <p:strVal val="#ppt_w"/>
                                              </p:val>
                                            </p:tav>
                                            <p:tav tm="100000">
                                              <p:val>
                                                <p:strVal val="#ppt_w"/>
                                              </p:val>
                                            </p:tav>
                                          </p:tavLst>
                                        </p:anim>
                                        <p:anim calcmode="lin" valueType="num">
                                          <p:cBhvr>
                                            <p:cTn id="93" dur="700" fill="hold"/>
                                            <p:tgtEl>
                                              <p:spTgt spid="39"/>
                                            </p:tgtEl>
                                            <p:attrNameLst>
                                              <p:attrName>ppt_h</p:attrName>
                                            </p:attrNameLst>
                                          </p:cBhvr>
                                          <p:tavLst>
                                            <p:tav tm="0">
                                              <p:val>
                                                <p:fltVal val="0"/>
                                              </p:val>
                                            </p:tav>
                                            <p:tav tm="100000">
                                              <p:val>
                                                <p:strVal val="#ppt_h"/>
                                              </p:val>
                                            </p:tav>
                                          </p:tavLst>
                                        </p:anim>
                                      </p:childTnLst>
                                    </p:cTn>
                                  </p:par>
                                  <p:par>
                                    <p:cTn id="94" presetID="17" presetClass="entr" presetSubtype="2" fill="hold" grpId="0" nodeType="withEffect">
                                      <p:stCondLst>
                                        <p:cond delay="0"/>
                                      </p:stCondLst>
                                      <p:childTnLst>
                                        <p:set>
                                          <p:cBhvr>
                                            <p:cTn id="95" dur="1" fill="hold">
                                              <p:stCondLst>
                                                <p:cond delay="0"/>
                                              </p:stCondLst>
                                            </p:cTn>
                                            <p:tgtEl>
                                              <p:spTgt spid="40"/>
                                            </p:tgtEl>
                                            <p:attrNameLst>
                                              <p:attrName>style.visibility</p:attrName>
                                            </p:attrNameLst>
                                          </p:cBhvr>
                                          <p:to>
                                            <p:strVal val="visible"/>
                                          </p:to>
                                        </p:set>
                                        <p:anim calcmode="lin" valueType="num">
                                          <p:cBhvr>
                                            <p:cTn id="96" dur="700" fill="hold"/>
                                            <p:tgtEl>
                                              <p:spTgt spid="40"/>
                                            </p:tgtEl>
                                            <p:attrNameLst>
                                              <p:attrName>ppt_x</p:attrName>
                                            </p:attrNameLst>
                                          </p:cBhvr>
                                          <p:tavLst>
                                            <p:tav tm="0">
                                              <p:val>
                                                <p:strVal val="#ppt_x+#ppt_w/2"/>
                                              </p:val>
                                            </p:tav>
                                            <p:tav tm="100000">
                                              <p:val>
                                                <p:strVal val="#ppt_x"/>
                                              </p:val>
                                            </p:tav>
                                          </p:tavLst>
                                        </p:anim>
                                        <p:anim calcmode="lin" valueType="num">
                                          <p:cBhvr>
                                            <p:cTn id="97" dur="700" fill="hold"/>
                                            <p:tgtEl>
                                              <p:spTgt spid="40"/>
                                            </p:tgtEl>
                                            <p:attrNameLst>
                                              <p:attrName>ppt_y</p:attrName>
                                            </p:attrNameLst>
                                          </p:cBhvr>
                                          <p:tavLst>
                                            <p:tav tm="0">
                                              <p:val>
                                                <p:strVal val="#ppt_y"/>
                                              </p:val>
                                            </p:tav>
                                            <p:tav tm="100000">
                                              <p:val>
                                                <p:strVal val="#ppt_y"/>
                                              </p:val>
                                            </p:tav>
                                          </p:tavLst>
                                        </p:anim>
                                        <p:anim calcmode="lin" valueType="num">
                                          <p:cBhvr>
                                            <p:cTn id="98" dur="700" fill="hold"/>
                                            <p:tgtEl>
                                              <p:spTgt spid="40"/>
                                            </p:tgtEl>
                                            <p:attrNameLst>
                                              <p:attrName>ppt_w</p:attrName>
                                            </p:attrNameLst>
                                          </p:cBhvr>
                                          <p:tavLst>
                                            <p:tav tm="0">
                                              <p:val>
                                                <p:fltVal val="0"/>
                                              </p:val>
                                            </p:tav>
                                            <p:tav tm="100000">
                                              <p:val>
                                                <p:strVal val="#ppt_w"/>
                                              </p:val>
                                            </p:tav>
                                          </p:tavLst>
                                        </p:anim>
                                        <p:anim calcmode="lin" valueType="num">
                                          <p:cBhvr>
                                            <p:cTn id="99" dur="700" fill="hold"/>
                                            <p:tgtEl>
                                              <p:spTgt spid="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strVal val="#ppt_h"/>
                                              </p:val>
                                            </p:tav>
                                            <p:tav tm="100000">
                                              <p:val>
                                                <p:strVal val="#ppt_h"/>
                                              </p:val>
                                            </p:tav>
                                          </p:tavLst>
                                        </p:anim>
                                      </p:childTnLst>
                                    </p:cTn>
                                  </p:par>
                                  <p:par>
                                    <p:cTn id="16" presetID="17" presetClass="entr" presetSubtype="8"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ppt_x</p:attrName>
                                            </p:attrNameLst>
                                          </p:cBhvr>
                                          <p:tavLst>
                                            <p:tav tm="0">
                                              <p:val>
                                                <p:strVal val="#ppt_x-#ppt_w/2"/>
                                              </p:val>
                                            </p:tav>
                                            <p:tav tm="100000">
                                              <p:val>
                                                <p:strVal val="#ppt_x"/>
                                              </p:val>
                                            </p:tav>
                                          </p:tavLst>
                                        </p:anim>
                                        <p:anim calcmode="lin" valueType="num">
                                          <p:cBhvr>
                                            <p:cTn id="19" dur="500" fill="hold"/>
                                            <p:tgtEl>
                                              <p:spTgt spid="29"/>
                                            </p:tgtEl>
                                            <p:attrNameLst>
                                              <p:attrName>ppt_y</p:attrName>
                                            </p:attrNameLst>
                                          </p:cBhvr>
                                          <p:tavLst>
                                            <p:tav tm="0">
                                              <p:val>
                                                <p:strVal val="#ppt_y"/>
                                              </p:val>
                                            </p:tav>
                                            <p:tav tm="100000">
                                              <p:val>
                                                <p:strVal val="#ppt_y"/>
                                              </p:val>
                                            </p:tav>
                                          </p:tavLst>
                                        </p:anim>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strVal val="#ppt_h"/>
                                              </p:val>
                                            </p:tav>
                                            <p:tav tm="100000">
                                              <p:val>
                                                <p:strVal val="#ppt_h"/>
                                              </p:val>
                                            </p:tav>
                                          </p:tavLst>
                                        </p:anim>
                                      </p:childTnLst>
                                    </p:cTn>
                                  </p:par>
                                  <p:par>
                                    <p:cTn id="22" presetID="17" presetClass="entr" presetSubtype="8"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ppt_x</p:attrName>
                                            </p:attrNameLst>
                                          </p:cBhvr>
                                          <p:tavLst>
                                            <p:tav tm="0">
                                              <p:val>
                                                <p:strVal val="#ppt_x-#ppt_w/2"/>
                                              </p:val>
                                            </p:tav>
                                            <p:tav tm="100000">
                                              <p:val>
                                                <p:strVal val="#ppt_x"/>
                                              </p:val>
                                            </p:tav>
                                          </p:tavLst>
                                        </p:anim>
                                        <p:anim calcmode="lin" valueType="num">
                                          <p:cBhvr>
                                            <p:cTn id="25" dur="500" fill="hold"/>
                                            <p:tgtEl>
                                              <p:spTgt spid="32"/>
                                            </p:tgtEl>
                                            <p:attrNameLst>
                                              <p:attrName>ppt_y</p:attrName>
                                            </p:attrNameLst>
                                          </p:cBhvr>
                                          <p:tavLst>
                                            <p:tav tm="0">
                                              <p:val>
                                                <p:strVal val="#ppt_y"/>
                                              </p:val>
                                            </p:tav>
                                            <p:tav tm="100000">
                                              <p:val>
                                                <p:strVal val="#ppt_y"/>
                                              </p:val>
                                            </p:tav>
                                          </p:tavLst>
                                        </p:anim>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strVal val="#ppt_h"/>
                                              </p:val>
                                            </p:tav>
                                            <p:tav tm="100000">
                                              <p:val>
                                                <p:strVal val="#ppt_h"/>
                                              </p:val>
                                            </p:tav>
                                          </p:tavLst>
                                        </p:anim>
                                      </p:childTnLst>
                                    </p:cTn>
                                  </p:par>
                                  <p:par>
                                    <p:cTn id="28" presetID="17" presetClass="entr" presetSubtype="2"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700" fill="hold"/>
                                            <p:tgtEl>
                                              <p:spTgt spid="25"/>
                                            </p:tgtEl>
                                            <p:attrNameLst>
                                              <p:attrName>ppt_x</p:attrName>
                                            </p:attrNameLst>
                                          </p:cBhvr>
                                          <p:tavLst>
                                            <p:tav tm="0">
                                              <p:val>
                                                <p:strVal val="#ppt_x+#ppt_w/2"/>
                                              </p:val>
                                            </p:tav>
                                            <p:tav tm="100000">
                                              <p:val>
                                                <p:strVal val="#ppt_x"/>
                                              </p:val>
                                            </p:tav>
                                          </p:tavLst>
                                        </p:anim>
                                        <p:anim calcmode="lin" valueType="num">
                                          <p:cBhvr>
                                            <p:cTn id="31" dur="700" fill="hold"/>
                                            <p:tgtEl>
                                              <p:spTgt spid="25"/>
                                            </p:tgtEl>
                                            <p:attrNameLst>
                                              <p:attrName>ppt_y</p:attrName>
                                            </p:attrNameLst>
                                          </p:cBhvr>
                                          <p:tavLst>
                                            <p:tav tm="0">
                                              <p:val>
                                                <p:strVal val="#ppt_y"/>
                                              </p:val>
                                            </p:tav>
                                            <p:tav tm="100000">
                                              <p:val>
                                                <p:strVal val="#ppt_y"/>
                                              </p:val>
                                            </p:tav>
                                          </p:tavLst>
                                        </p:anim>
                                        <p:anim calcmode="lin" valueType="num">
                                          <p:cBhvr>
                                            <p:cTn id="32" dur="700" fill="hold"/>
                                            <p:tgtEl>
                                              <p:spTgt spid="25"/>
                                            </p:tgtEl>
                                            <p:attrNameLst>
                                              <p:attrName>ppt_w</p:attrName>
                                            </p:attrNameLst>
                                          </p:cBhvr>
                                          <p:tavLst>
                                            <p:tav tm="0">
                                              <p:val>
                                                <p:fltVal val="0"/>
                                              </p:val>
                                            </p:tav>
                                            <p:tav tm="100000">
                                              <p:val>
                                                <p:strVal val="#ppt_w"/>
                                              </p:val>
                                            </p:tav>
                                          </p:tavLst>
                                        </p:anim>
                                        <p:anim calcmode="lin" valueType="num">
                                          <p:cBhvr>
                                            <p:cTn id="33" dur="700" fill="hold"/>
                                            <p:tgtEl>
                                              <p:spTgt spid="25"/>
                                            </p:tgtEl>
                                            <p:attrNameLst>
                                              <p:attrName>ppt_h</p:attrName>
                                            </p:attrNameLst>
                                          </p:cBhvr>
                                          <p:tavLst>
                                            <p:tav tm="0">
                                              <p:val>
                                                <p:strVal val="#ppt_h"/>
                                              </p:val>
                                            </p:tav>
                                            <p:tav tm="100000">
                                              <p:val>
                                                <p:strVal val="#ppt_h"/>
                                              </p:val>
                                            </p:tav>
                                          </p:tavLst>
                                        </p:anim>
                                      </p:childTnLst>
                                    </p:cTn>
                                  </p:par>
                                  <p:par>
                                    <p:cTn id="34" presetID="17" presetClass="entr" presetSubtype="2"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700" fill="hold"/>
                                            <p:tgtEl>
                                              <p:spTgt spid="26"/>
                                            </p:tgtEl>
                                            <p:attrNameLst>
                                              <p:attrName>ppt_x</p:attrName>
                                            </p:attrNameLst>
                                          </p:cBhvr>
                                          <p:tavLst>
                                            <p:tav tm="0">
                                              <p:val>
                                                <p:strVal val="#ppt_x+#ppt_w/2"/>
                                              </p:val>
                                            </p:tav>
                                            <p:tav tm="100000">
                                              <p:val>
                                                <p:strVal val="#ppt_x"/>
                                              </p:val>
                                            </p:tav>
                                          </p:tavLst>
                                        </p:anim>
                                        <p:anim calcmode="lin" valueType="num">
                                          <p:cBhvr>
                                            <p:cTn id="37" dur="700" fill="hold"/>
                                            <p:tgtEl>
                                              <p:spTgt spid="26"/>
                                            </p:tgtEl>
                                            <p:attrNameLst>
                                              <p:attrName>ppt_y</p:attrName>
                                            </p:attrNameLst>
                                          </p:cBhvr>
                                          <p:tavLst>
                                            <p:tav tm="0">
                                              <p:val>
                                                <p:strVal val="#ppt_y"/>
                                              </p:val>
                                            </p:tav>
                                            <p:tav tm="100000">
                                              <p:val>
                                                <p:strVal val="#ppt_y"/>
                                              </p:val>
                                            </p:tav>
                                          </p:tavLst>
                                        </p:anim>
                                        <p:anim calcmode="lin" valueType="num">
                                          <p:cBhvr>
                                            <p:cTn id="38" dur="700" fill="hold"/>
                                            <p:tgtEl>
                                              <p:spTgt spid="26"/>
                                            </p:tgtEl>
                                            <p:attrNameLst>
                                              <p:attrName>ppt_w</p:attrName>
                                            </p:attrNameLst>
                                          </p:cBhvr>
                                          <p:tavLst>
                                            <p:tav tm="0">
                                              <p:val>
                                                <p:fltVal val="0"/>
                                              </p:val>
                                            </p:tav>
                                            <p:tav tm="100000">
                                              <p:val>
                                                <p:strVal val="#ppt_w"/>
                                              </p:val>
                                            </p:tav>
                                          </p:tavLst>
                                        </p:anim>
                                        <p:anim calcmode="lin" valueType="num">
                                          <p:cBhvr>
                                            <p:cTn id="39" dur="700" fill="hold"/>
                                            <p:tgtEl>
                                              <p:spTgt spid="26"/>
                                            </p:tgtEl>
                                            <p:attrNameLst>
                                              <p:attrName>ppt_h</p:attrName>
                                            </p:attrNameLst>
                                          </p:cBhvr>
                                          <p:tavLst>
                                            <p:tav tm="0">
                                              <p:val>
                                                <p:strVal val="#ppt_h"/>
                                              </p:val>
                                            </p:tav>
                                            <p:tav tm="100000">
                                              <p:val>
                                                <p:strVal val="#ppt_h"/>
                                              </p:val>
                                            </p:tav>
                                          </p:tavLst>
                                        </p:anim>
                                      </p:childTnLst>
                                    </p:cTn>
                                  </p:par>
                                  <p:par>
                                    <p:cTn id="40" presetID="17" presetClass="entr" presetSubtype="2"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700" fill="hold"/>
                                            <p:tgtEl>
                                              <p:spTgt spid="30"/>
                                            </p:tgtEl>
                                            <p:attrNameLst>
                                              <p:attrName>ppt_x</p:attrName>
                                            </p:attrNameLst>
                                          </p:cBhvr>
                                          <p:tavLst>
                                            <p:tav tm="0">
                                              <p:val>
                                                <p:strVal val="#ppt_x+#ppt_w/2"/>
                                              </p:val>
                                            </p:tav>
                                            <p:tav tm="100000">
                                              <p:val>
                                                <p:strVal val="#ppt_x"/>
                                              </p:val>
                                            </p:tav>
                                          </p:tavLst>
                                        </p:anim>
                                        <p:anim calcmode="lin" valueType="num">
                                          <p:cBhvr>
                                            <p:cTn id="43" dur="700" fill="hold"/>
                                            <p:tgtEl>
                                              <p:spTgt spid="30"/>
                                            </p:tgtEl>
                                            <p:attrNameLst>
                                              <p:attrName>ppt_y</p:attrName>
                                            </p:attrNameLst>
                                          </p:cBhvr>
                                          <p:tavLst>
                                            <p:tav tm="0">
                                              <p:val>
                                                <p:strVal val="#ppt_y"/>
                                              </p:val>
                                            </p:tav>
                                            <p:tav tm="100000">
                                              <p:val>
                                                <p:strVal val="#ppt_y"/>
                                              </p:val>
                                            </p:tav>
                                          </p:tavLst>
                                        </p:anim>
                                        <p:anim calcmode="lin" valueType="num">
                                          <p:cBhvr>
                                            <p:cTn id="44" dur="700" fill="hold"/>
                                            <p:tgtEl>
                                              <p:spTgt spid="30"/>
                                            </p:tgtEl>
                                            <p:attrNameLst>
                                              <p:attrName>ppt_w</p:attrName>
                                            </p:attrNameLst>
                                          </p:cBhvr>
                                          <p:tavLst>
                                            <p:tav tm="0">
                                              <p:val>
                                                <p:fltVal val="0"/>
                                              </p:val>
                                            </p:tav>
                                            <p:tav tm="100000">
                                              <p:val>
                                                <p:strVal val="#ppt_w"/>
                                              </p:val>
                                            </p:tav>
                                          </p:tavLst>
                                        </p:anim>
                                        <p:anim calcmode="lin" valueType="num">
                                          <p:cBhvr>
                                            <p:cTn id="45" dur="700" fill="hold"/>
                                            <p:tgtEl>
                                              <p:spTgt spid="30"/>
                                            </p:tgtEl>
                                            <p:attrNameLst>
                                              <p:attrName>ppt_h</p:attrName>
                                            </p:attrNameLst>
                                          </p:cBhvr>
                                          <p:tavLst>
                                            <p:tav tm="0">
                                              <p:val>
                                                <p:strVal val="#ppt_h"/>
                                              </p:val>
                                            </p:tav>
                                            <p:tav tm="100000">
                                              <p:val>
                                                <p:strVal val="#ppt_h"/>
                                              </p:val>
                                            </p:tav>
                                          </p:tavLst>
                                        </p:anim>
                                      </p:childTnLst>
                                    </p:cTn>
                                  </p:par>
                                  <p:par>
                                    <p:cTn id="46" presetID="17" presetClass="entr" presetSubtype="2"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700" fill="hold"/>
                                            <p:tgtEl>
                                              <p:spTgt spid="31"/>
                                            </p:tgtEl>
                                            <p:attrNameLst>
                                              <p:attrName>ppt_x</p:attrName>
                                            </p:attrNameLst>
                                          </p:cBhvr>
                                          <p:tavLst>
                                            <p:tav tm="0">
                                              <p:val>
                                                <p:strVal val="#ppt_x+#ppt_w/2"/>
                                              </p:val>
                                            </p:tav>
                                            <p:tav tm="100000">
                                              <p:val>
                                                <p:strVal val="#ppt_x"/>
                                              </p:val>
                                            </p:tav>
                                          </p:tavLst>
                                        </p:anim>
                                        <p:anim calcmode="lin" valueType="num">
                                          <p:cBhvr>
                                            <p:cTn id="49" dur="700" fill="hold"/>
                                            <p:tgtEl>
                                              <p:spTgt spid="31"/>
                                            </p:tgtEl>
                                            <p:attrNameLst>
                                              <p:attrName>ppt_y</p:attrName>
                                            </p:attrNameLst>
                                          </p:cBhvr>
                                          <p:tavLst>
                                            <p:tav tm="0">
                                              <p:val>
                                                <p:strVal val="#ppt_y"/>
                                              </p:val>
                                            </p:tav>
                                            <p:tav tm="100000">
                                              <p:val>
                                                <p:strVal val="#ppt_y"/>
                                              </p:val>
                                            </p:tav>
                                          </p:tavLst>
                                        </p:anim>
                                        <p:anim calcmode="lin" valueType="num">
                                          <p:cBhvr>
                                            <p:cTn id="50" dur="700" fill="hold"/>
                                            <p:tgtEl>
                                              <p:spTgt spid="31"/>
                                            </p:tgtEl>
                                            <p:attrNameLst>
                                              <p:attrName>ppt_w</p:attrName>
                                            </p:attrNameLst>
                                          </p:cBhvr>
                                          <p:tavLst>
                                            <p:tav tm="0">
                                              <p:val>
                                                <p:fltVal val="0"/>
                                              </p:val>
                                            </p:tav>
                                            <p:tav tm="100000">
                                              <p:val>
                                                <p:strVal val="#ppt_w"/>
                                              </p:val>
                                            </p:tav>
                                          </p:tavLst>
                                        </p:anim>
                                        <p:anim calcmode="lin" valueType="num">
                                          <p:cBhvr>
                                            <p:cTn id="51" dur="700" fill="hold"/>
                                            <p:tgtEl>
                                              <p:spTgt spid="31"/>
                                            </p:tgtEl>
                                            <p:attrNameLst>
                                              <p:attrName>ppt_h</p:attrName>
                                            </p:attrNameLst>
                                          </p:cBhvr>
                                          <p:tavLst>
                                            <p:tav tm="0">
                                              <p:val>
                                                <p:strVal val="#ppt_h"/>
                                              </p:val>
                                            </p:tav>
                                            <p:tav tm="100000">
                                              <p:val>
                                                <p:strVal val="#ppt_h"/>
                                              </p:val>
                                            </p:tav>
                                          </p:tavLst>
                                        </p:anim>
                                      </p:childTnLst>
                                    </p:cTn>
                                  </p:par>
                                  <p:par>
                                    <p:cTn id="52" presetID="17" presetClass="entr" presetSubtype="2"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700" fill="hold"/>
                                            <p:tgtEl>
                                              <p:spTgt spid="33"/>
                                            </p:tgtEl>
                                            <p:attrNameLst>
                                              <p:attrName>ppt_x</p:attrName>
                                            </p:attrNameLst>
                                          </p:cBhvr>
                                          <p:tavLst>
                                            <p:tav tm="0">
                                              <p:val>
                                                <p:strVal val="#ppt_x+#ppt_w/2"/>
                                              </p:val>
                                            </p:tav>
                                            <p:tav tm="100000">
                                              <p:val>
                                                <p:strVal val="#ppt_x"/>
                                              </p:val>
                                            </p:tav>
                                          </p:tavLst>
                                        </p:anim>
                                        <p:anim calcmode="lin" valueType="num">
                                          <p:cBhvr>
                                            <p:cTn id="55" dur="700" fill="hold"/>
                                            <p:tgtEl>
                                              <p:spTgt spid="33"/>
                                            </p:tgtEl>
                                            <p:attrNameLst>
                                              <p:attrName>ppt_y</p:attrName>
                                            </p:attrNameLst>
                                          </p:cBhvr>
                                          <p:tavLst>
                                            <p:tav tm="0">
                                              <p:val>
                                                <p:strVal val="#ppt_y"/>
                                              </p:val>
                                            </p:tav>
                                            <p:tav tm="100000">
                                              <p:val>
                                                <p:strVal val="#ppt_y"/>
                                              </p:val>
                                            </p:tav>
                                          </p:tavLst>
                                        </p:anim>
                                        <p:anim calcmode="lin" valueType="num">
                                          <p:cBhvr>
                                            <p:cTn id="56" dur="700" fill="hold"/>
                                            <p:tgtEl>
                                              <p:spTgt spid="33"/>
                                            </p:tgtEl>
                                            <p:attrNameLst>
                                              <p:attrName>ppt_w</p:attrName>
                                            </p:attrNameLst>
                                          </p:cBhvr>
                                          <p:tavLst>
                                            <p:tav tm="0">
                                              <p:val>
                                                <p:fltVal val="0"/>
                                              </p:val>
                                            </p:tav>
                                            <p:tav tm="100000">
                                              <p:val>
                                                <p:strVal val="#ppt_w"/>
                                              </p:val>
                                            </p:tav>
                                          </p:tavLst>
                                        </p:anim>
                                        <p:anim calcmode="lin" valueType="num">
                                          <p:cBhvr>
                                            <p:cTn id="57" dur="700" fill="hold"/>
                                            <p:tgtEl>
                                              <p:spTgt spid="33"/>
                                            </p:tgtEl>
                                            <p:attrNameLst>
                                              <p:attrName>ppt_h</p:attrName>
                                            </p:attrNameLst>
                                          </p:cBhvr>
                                          <p:tavLst>
                                            <p:tav tm="0">
                                              <p:val>
                                                <p:strVal val="#ppt_h"/>
                                              </p:val>
                                            </p:tav>
                                            <p:tav tm="100000">
                                              <p:val>
                                                <p:strVal val="#ppt_h"/>
                                              </p:val>
                                            </p:tav>
                                          </p:tavLst>
                                        </p:anim>
                                      </p:childTnLst>
                                    </p:cTn>
                                  </p:par>
                                  <p:par>
                                    <p:cTn id="58" presetID="17" presetClass="entr" presetSubtype="2"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700" fill="hold"/>
                                            <p:tgtEl>
                                              <p:spTgt spid="34"/>
                                            </p:tgtEl>
                                            <p:attrNameLst>
                                              <p:attrName>ppt_x</p:attrName>
                                            </p:attrNameLst>
                                          </p:cBhvr>
                                          <p:tavLst>
                                            <p:tav tm="0">
                                              <p:val>
                                                <p:strVal val="#ppt_x+#ppt_w/2"/>
                                              </p:val>
                                            </p:tav>
                                            <p:tav tm="100000">
                                              <p:val>
                                                <p:strVal val="#ppt_x"/>
                                              </p:val>
                                            </p:tav>
                                          </p:tavLst>
                                        </p:anim>
                                        <p:anim calcmode="lin" valueType="num">
                                          <p:cBhvr>
                                            <p:cTn id="61" dur="700" fill="hold"/>
                                            <p:tgtEl>
                                              <p:spTgt spid="34"/>
                                            </p:tgtEl>
                                            <p:attrNameLst>
                                              <p:attrName>ppt_y</p:attrName>
                                            </p:attrNameLst>
                                          </p:cBhvr>
                                          <p:tavLst>
                                            <p:tav tm="0">
                                              <p:val>
                                                <p:strVal val="#ppt_y"/>
                                              </p:val>
                                            </p:tav>
                                            <p:tav tm="100000">
                                              <p:val>
                                                <p:strVal val="#ppt_y"/>
                                              </p:val>
                                            </p:tav>
                                          </p:tavLst>
                                        </p:anim>
                                        <p:anim calcmode="lin" valueType="num">
                                          <p:cBhvr>
                                            <p:cTn id="62" dur="700" fill="hold"/>
                                            <p:tgtEl>
                                              <p:spTgt spid="34"/>
                                            </p:tgtEl>
                                            <p:attrNameLst>
                                              <p:attrName>ppt_w</p:attrName>
                                            </p:attrNameLst>
                                          </p:cBhvr>
                                          <p:tavLst>
                                            <p:tav tm="0">
                                              <p:val>
                                                <p:fltVal val="0"/>
                                              </p:val>
                                            </p:tav>
                                            <p:tav tm="100000">
                                              <p:val>
                                                <p:strVal val="#ppt_w"/>
                                              </p:val>
                                            </p:tav>
                                          </p:tavLst>
                                        </p:anim>
                                        <p:anim calcmode="lin" valueType="num">
                                          <p:cBhvr>
                                            <p:cTn id="63" dur="700" fill="hold"/>
                                            <p:tgtEl>
                                              <p:spTgt spid="34"/>
                                            </p:tgtEl>
                                            <p:attrNameLst>
                                              <p:attrName>ppt_h</p:attrName>
                                            </p:attrNameLst>
                                          </p:cBhvr>
                                          <p:tavLst>
                                            <p:tav tm="0">
                                              <p:val>
                                                <p:strVal val="#ppt_h"/>
                                              </p:val>
                                            </p:tav>
                                            <p:tav tm="100000">
                                              <p:val>
                                                <p:strVal val="#ppt_h"/>
                                              </p:val>
                                            </p:tav>
                                          </p:tavLst>
                                        </p:anim>
                                      </p:childTnLst>
                                    </p:cTn>
                                  </p:par>
                                  <p:par>
                                    <p:cTn id="64" presetID="17" presetClass="entr" presetSubtype="4"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700" fill="hold"/>
                                            <p:tgtEl>
                                              <p:spTgt spid="35"/>
                                            </p:tgtEl>
                                            <p:attrNameLst>
                                              <p:attrName>ppt_x</p:attrName>
                                            </p:attrNameLst>
                                          </p:cBhvr>
                                          <p:tavLst>
                                            <p:tav tm="0">
                                              <p:val>
                                                <p:strVal val="#ppt_x"/>
                                              </p:val>
                                            </p:tav>
                                            <p:tav tm="100000">
                                              <p:val>
                                                <p:strVal val="#ppt_x"/>
                                              </p:val>
                                            </p:tav>
                                          </p:tavLst>
                                        </p:anim>
                                        <p:anim calcmode="lin" valueType="num">
                                          <p:cBhvr>
                                            <p:cTn id="67" dur="700" fill="hold"/>
                                            <p:tgtEl>
                                              <p:spTgt spid="35"/>
                                            </p:tgtEl>
                                            <p:attrNameLst>
                                              <p:attrName>ppt_y</p:attrName>
                                            </p:attrNameLst>
                                          </p:cBhvr>
                                          <p:tavLst>
                                            <p:tav tm="0">
                                              <p:val>
                                                <p:strVal val="#ppt_y+#ppt_h/2"/>
                                              </p:val>
                                            </p:tav>
                                            <p:tav tm="100000">
                                              <p:val>
                                                <p:strVal val="#ppt_y"/>
                                              </p:val>
                                            </p:tav>
                                          </p:tavLst>
                                        </p:anim>
                                        <p:anim calcmode="lin" valueType="num">
                                          <p:cBhvr>
                                            <p:cTn id="68" dur="700" fill="hold"/>
                                            <p:tgtEl>
                                              <p:spTgt spid="35"/>
                                            </p:tgtEl>
                                            <p:attrNameLst>
                                              <p:attrName>ppt_w</p:attrName>
                                            </p:attrNameLst>
                                          </p:cBhvr>
                                          <p:tavLst>
                                            <p:tav tm="0">
                                              <p:val>
                                                <p:strVal val="#ppt_w"/>
                                              </p:val>
                                            </p:tav>
                                            <p:tav tm="100000">
                                              <p:val>
                                                <p:strVal val="#ppt_w"/>
                                              </p:val>
                                            </p:tav>
                                          </p:tavLst>
                                        </p:anim>
                                        <p:anim calcmode="lin" valueType="num">
                                          <p:cBhvr>
                                            <p:cTn id="69" dur="700" fill="hold"/>
                                            <p:tgtEl>
                                              <p:spTgt spid="35"/>
                                            </p:tgtEl>
                                            <p:attrNameLst>
                                              <p:attrName>ppt_h</p:attrName>
                                            </p:attrNameLst>
                                          </p:cBhvr>
                                          <p:tavLst>
                                            <p:tav tm="0">
                                              <p:val>
                                                <p:fltVal val="0"/>
                                              </p:val>
                                            </p:tav>
                                            <p:tav tm="100000">
                                              <p:val>
                                                <p:strVal val="#ppt_h"/>
                                              </p:val>
                                            </p:tav>
                                          </p:tavLst>
                                        </p:anim>
                                      </p:childTnLst>
                                    </p:cTn>
                                  </p:par>
                                  <p:par>
                                    <p:cTn id="70" presetID="17"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700" fill="hold"/>
                                            <p:tgtEl>
                                              <p:spTgt spid="36"/>
                                            </p:tgtEl>
                                            <p:attrNameLst>
                                              <p:attrName>ppt_x</p:attrName>
                                            </p:attrNameLst>
                                          </p:cBhvr>
                                          <p:tavLst>
                                            <p:tav tm="0">
                                              <p:val>
                                                <p:strVal val="#ppt_x+#ppt_w/2"/>
                                              </p:val>
                                            </p:tav>
                                            <p:tav tm="100000">
                                              <p:val>
                                                <p:strVal val="#ppt_x"/>
                                              </p:val>
                                            </p:tav>
                                          </p:tavLst>
                                        </p:anim>
                                        <p:anim calcmode="lin" valueType="num">
                                          <p:cBhvr>
                                            <p:cTn id="73" dur="700" fill="hold"/>
                                            <p:tgtEl>
                                              <p:spTgt spid="36"/>
                                            </p:tgtEl>
                                            <p:attrNameLst>
                                              <p:attrName>ppt_y</p:attrName>
                                            </p:attrNameLst>
                                          </p:cBhvr>
                                          <p:tavLst>
                                            <p:tav tm="0">
                                              <p:val>
                                                <p:strVal val="#ppt_y"/>
                                              </p:val>
                                            </p:tav>
                                            <p:tav tm="100000">
                                              <p:val>
                                                <p:strVal val="#ppt_y"/>
                                              </p:val>
                                            </p:tav>
                                          </p:tavLst>
                                        </p:anim>
                                        <p:anim calcmode="lin" valueType="num">
                                          <p:cBhvr>
                                            <p:cTn id="74" dur="700" fill="hold"/>
                                            <p:tgtEl>
                                              <p:spTgt spid="36"/>
                                            </p:tgtEl>
                                            <p:attrNameLst>
                                              <p:attrName>ppt_w</p:attrName>
                                            </p:attrNameLst>
                                          </p:cBhvr>
                                          <p:tavLst>
                                            <p:tav tm="0">
                                              <p:val>
                                                <p:fltVal val="0"/>
                                              </p:val>
                                            </p:tav>
                                            <p:tav tm="100000">
                                              <p:val>
                                                <p:strVal val="#ppt_w"/>
                                              </p:val>
                                            </p:tav>
                                          </p:tavLst>
                                        </p:anim>
                                        <p:anim calcmode="lin" valueType="num">
                                          <p:cBhvr>
                                            <p:cTn id="75" dur="700" fill="hold"/>
                                            <p:tgtEl>
                                              <p:spTgt spid="36"/>
                                            </p:tgtEl>
                                            <p:attrNameLst>
                                              <p:attrName>ppt_h</p:attrName>
                                            </p:attrNameLst>
                                          </p:cBhvr>
                                          <p:tavLst>
                                            <p:tav tm="0">
                                              <p:val>
                                                <p:strVal val="#ppt_h"/>
                                              </p:val>
                                            </p:tav>
                                            <p:tav tm="100000">
                                              <p:val>
                                                <p:strVal val="#ppt_h"/>
                                              </p:val>
                                            </p:tav>
                                          </p:tavLst>
                                        </p:anim>
                                      </p:childTnLst>
                                    </p:cTn>
                                  </p:par>
                                  <p:par>
                                    <p:cTn id="76" presetID="17" presetClass="entr" presetSubtype="4"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p:cTn id="78" dur="700" fill="hold"/>
                                            <p:tgtEl>
                                              <p:spTgt spid="37"/>
                                            </p:tgtEl>
                                            <p:attrNameLst>
                                              <p:attrName>ppt_x</p:attrName>
                                            </p:attrNameLst>
                                          </p:cBhvr>
                                          <p:tavLst>
                                            <p:tav tm="0">
                                              <p:val>
                                                <p:strVal val="#ppt_x"/>
                                              </p:val>
                                            </p:tav>
                                            <p:tav tm="100000">
                                              <p:val>
                                                <p:strVal val="#ppt_x"/>
                                              </p:val>
                                            </p:tav>
                                          </p:tavLst>
                                        </p:anim>
                                        <p:anim calcmode="lin" valueType="num">
                                          <p:cBhvr>
                                            <p:cTn id="79" dur="700" fill="hold"/>
                                            <p:tgtEl>
                                              <p:spTgt spid="37"/>
                                            </p:tgtEl>
                                            <p:attrNameLst>
                                              <p:attrName>ppt_y</p:attrName>
                                            </p:attrNameLst>
                                          </p:cBhvr>
                                          <p:tavLst>
                                            <p:tav tm="0">
                                              <p:val>
                                                <p:strVal val="#ppt_y+#ppt_h/2"/>
                                              </p:val>
                                            </p:tav>
                                            <p:tav tm="100000">
                                              <p:val>
                                                <p:strVal val="#ppt_y"/>
                                              </p:val>
                                            </p:tav>
                                          </p:tavLst>
                                        </p:anim>
                                        <p:anim calcmode="lin" valueType="num">
                                          <p:cBhvr>
                                            <p:cTn id="80" dur="700" fill="hold"/>
                                            <p:tgtEl>
                                              <p:spTgt spid="37"/>
                                            </p:tgtEl>
                                            <p:attrNameLst>
                                              <p:attrName>ppt_w</p:attrName>
                                            </p:attrNameLst>
                                          </p:cBhvr>
                                          <p:tavLst>
                                            <p:tav tm="0">
                                              <p:val>
                                                <p:strVal val="#ppt_w"/>
                                              </p:val>
                                            </p:tav>
                                            <p:tav tm="100000">
                                              <p:val>
                                                <p:strVal val="#ppt_w"/>
                                              </p:val>
                                            </p:tav>
                                          </p:tavLst>
                                        </p:anim>
                                        <p:anim calcmode="lin" valueType="num">
                                          <p:cBhvr>
                                            <p:cTn id="81" dur="700" fill="hold"/>
                                            <p:tgtEl>
                                              <p:spTgt spid="37"/>
                                            </p:tgtEl>
                                            <p:attrNameLst>
                                              <p:attrName>ppt_h</p:attrName>
                                            </p:attrNameLst>
                                          </p:cBhvr>
                                          <p:tavLst>
                                            <p:tav tm="0">
                                              <p:val>
                                                <p:fltVal val="0"/>
                                              </p:val>
                                            </p:tav>
                                            <p:tav tm="100000">
                                              <p:val>
                                                <p:strVal val="#ppt_h"/>
                                              </p:val>
                                            </p:tav>
                                          </p:tavLst>
                                        </p:anim>
                                      </p:childTnLst>
                                    </p:cTn>
                                  </p:par>
                                  <p:par>
                                    <p:cTn id="82" presetID="17" presetClass="entr" presetSubtype="2"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700" fill="hold"/>
                                            <p:tgtEl>
                                              <p:spTgt spid="38"/>
                                            </p:tgtEl>
                                            <p:attrNameLst>
                                              <p:attrName>ppt_x</p:attrName>
                                            </p:attrNameLst>
                                          </p:cBhvr>
                                          <p:tavLst>
                                            <p:tav tm="0">
                                              <p:val>
                                                <p:strVal val="#ppt_x+#ppt_w/2"/>
                                              </p:val>
                                            </p:tav>
                                            <p:tav tm="100000">
                                              <p:val>
                                                <p:strVal val="#ppt_x"/>
                                              </p:val>
                                            </p:tav>
                                          </p:tavLst>
                                        </p:anim>
                                        <p:anim calcmode="lin" valueType="num">
                                          <p:cBhvr>
                                            <p:cTn id="85" dur="700" fill="hold"/>
                                            <p:tgtEl>
                                              <p:spTgt spid="38"/>
                                            </p:tgtEl>
                                            <p:attrNameLst>
                                              <p:attrName>ppt_y</p:attrName>
                                            </p:attrNameLst>
                                          </p:cBhvr>
                                          <p:tavLst>
                                            <p:tav tm="0">
                                              <p:val>
                                                <p:strVal val="#ppt_y"/>
                                              </p:val>
                                            </p:tav>
                                            <p:tav tm="100000">
                                              <p:val>
                                                <p:strVal val="#ppt_y"/>
                                              </p:val>
                                            </p:tav>
                                          </p:tavLst>
                                        </p:anim>
                                        <p:anim calcmode="lin" valueType="num">
                                          <p:cBhvr>
                                            <p:cTn id="86" dur="700" fill="hold"/>
                                            <p:tgtEl>
                                              <p:spTgt spid="38"/>
                                            </p:tgtEl>
                                            <p:attrNameLst>
                                              <p:attrName>ppt_w</p:attrName>
                                            </p:attrNameLst>
                                          </p:cBhvr>
                                          <p:tavLst>
                                            <p:tav tm="0">
                                              <p:val>
                                                <p:fltVal val="0"/>
                                              </p:val>
                                            </p:tav>
                                            <p:tav tm="100000">
                                              <p:val>
                                                <p:strVal val="#ppt_w"/>
                                              </p:val>
                                            </p:tav>
                                          </p:tavLst>
                                        </p:anim>
                                        <p:anim calcmode="lin" valueType="num">
                                          <p:cBhvr>
                                            <p:cTn id="87" dur="700" fill="hold"/>
                                            <p:tgtEl>
                                              <p:spTgt spid="38"/>
                                            </p:tgtEl>
                                            <p:attrNameLst>
                                              <p:attrName>ppt_h</p:attrName>
                                            </p:attrNameLst>
                                          </p:cBhvr>
                                          <p:tavLst>
                                            <p:tav tm="0">
                                              <p:val>
                                                <p:strVal val="#ppt_h"/>
                                              </p:val>
                                            </p:tav>
                                            <p:tav tm="100000">
                                              <p:val>
                                                <p:strVal val="#ppt_h"/>
                                              </p:val>
                                            </p:tav>
                                          </p:tavLst>
                                        </p:anim>
                                      </p:childTnLst>
                                    </p:cTn>
                                  </p:par>
                                  <p:par>
                                    <p:cTn id="88" presetID="17" presetClass="entr" presetSubtype="4"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700" fill="hold"/>
                                            <p:tgtEl>
                                              <p:spTgt spid="39"/>
                                            </p:tgtEl>
                                            <p:attrNameLst>
                                              <p:attrName>ppt_x</p:attrName>
                                            </p:attrNameLst>
                                          </p:cBhvr>
                                          <p:tavLst>
                                            <p:tav tm="0">
                                              <p:val>
                                                <p:strVal val="#ppt_x"/>
                                              </p:val>
                                            </p:tav>
                                            <p:tav tm="100000">
                                              <p:val>
                                                <p:strVal val="#ppt_x"/>
                                              </p:val>
                                            </p:tav>
                                          </p:tavLst>
                                        </p:anim>
                                        <p:anim calcmode="lin" valueType="num">
                                          <p:cBhvr>
                                            <p:cTn id="91" dur="700" fill="hold"/>
                                            <p:tgtEl>
                                              <p:spTgt spid="39"/>
                                            </p:tgtEl>
                                            <p:attrNameLst>
                                              <p:attrName>ppt_y</p:attrName>
                                            </p:attrNameLst>
                                          </p:cBhvr>
                                          <p:tavLst>
                                            <p:tav tm="0">
                                              <p:val>
                                                <p:strVal val="#ppt_y+#ppt_h/2"/>
                                              </p:val>
                                            </p:tav>
                                            <p:tav tm="100000">
                                              <p:val>
                                                <p:strVal val="#ppt_y"/>
                                              </p:val>
                                            </p:tav>
                                          </p:tavLst>
                                        </p:anim>
                                        <p:anim calcmode="lin" valueType="num">
                                          <p:cBhvr>
                                            <p:cTn id="92" dur="700" fill="hold"/>
                                            <p:tgtEl>
                                              <p:spTgt spid="39"/>
                                            </p:tgtEl>
                                            <p:attrNameLst>
                                              <p:attrName>ppt_w</p:attrName>
                                            </p:attrNameLst>
                                          </p:cBhvr>
                                          <p:tavLst>
                                            <p:tav tm="0">
                                              <p:val>
                                                <p:strVal val="#ppt_w"/>
                                              </p:val>
                                            </p:tav>
                                            <p:tav tm="100000">
                                              <p:val>
                                                <p:strVal val="#ppt_w"/>
                                              </p:val>
                                            </p:tav>
                                          </p:tavLst>
                                        </p:anim>
                                        <p:anim calcmode="lin" valueType="num">
                                          <p:cBhvr>
                                            <p:cTn id="93" dur="700" fill="hold"/>
                                            <p:tgtEl>
                                              <p:spTgt spid="39"/>
                                            </p:tgtEl>
                                            <p:attrNameLst>
                                              <p:attrName>ppt_h</p:attrName>
                                            </p:attrNameLst>
                                          </p:cBhvr>
                                          <p:tavLst>
                                            <p:tav tm="0">
                                              <p:val>
                                                <p:fltVal val="0"/>
                                              </p:val>
                                            </p:tav>
                                            <p:tav tm="100000">
                                              <p:val>
                                                <p:strVal val="#ppt_h"/>
                                              </p:val>
                                            </p:tav>
                                          </p:tavLst>
                                        </p:anim>
                                      </p:childTnLst>
                                    </p:cTn>
                                  </p:par>
                                  <p:par>
                                    <p:cTn id="94" presetID="17" presetClass="entr" presetSubtype="2" fill="hold" grpId="0" nodeType="withEffect">
                                      <p:stCondLst>
                                        <p:cond delay="0"/>
                                      </p:stCondLst>
                                      <p:childTnLst>
                                        <p:set>
                                          <p:cBhvr>
                                            <p:cTn id="95" dur="1" fill="hold">
                                              <p:stCondLst>
                                                <p:cond delay="0"/>
                                              </p:stCondLst>
                                            </p:cTn>
                                            <p:tgtEl>
                                              <p:spTgt spid="40"/>
                                            </p:tgtEl>
                                            <p:attrNameLst>
                                              <p:attrName>style.visibility</p:attrName>
                                            </p:attrNameLst>
                                          </p:cBhvr>
                                          <p:to>
                                            <p:strVal val="visible"/>
                                          </p:to>
                                        </p:set>
                                        <p:anim calcmode="lin" valueType="num">
                                          <p:cBhvr>
                                            <p:cTn id="96" dur="700" fill="hold"/>
                                            <p:tgtEl>
                                              <p:spTgt spid="40"/>
                                            </p:tgtEl>
                                            <p:attrNameLst>
                                              <p:attrName>ppt_x</p:attrName>
                                            </p:attrNameLst>
                                          </p:cBhvr>
                                          <p:tavLst>
                                            <p:tav tm="0">
                                              <p:val>
                                                <p:strVal val="#ppt_x+#ppt_w/2"/>
                                              </p:val>
                                            </p:tav>
                                            <p:tav tm="100000">
                                              <p:val>
                                                <p:strVal val="#ppt_x"/>
                                              </p:val>
                                            </p:tav>
                                          </p:tavLst>
                                        </p:anim>
                                        <p:anim calcmode="lin" valueType="num">
                                          <p:cBhvr>
                                            <p:cTn id="97" dur="700" fill="hold"/>
                                            <p:tgtEl>
                                              <p:spTgt spid="40"/>
                                            </p:tgtEl>
                                            <p:attrNameLst>
                                              <p:attrName>ppt_y</p:attrName>
                                            </p:attrNameLst>
                                          </p:cBhvr>
                                          <p:tavLst>
                                            <p:tav tm="0">
                                              <p:val>
                                                <p:strVal val="#ppt_y"/>
                                              </p:val>
                                            </p:tav>
                                            <p:tav tm="100000">
                                              <p:val>
                                                <p:strVal val="#ppt_y"/>
                                              </p:val>
                                            </p:tav>
                                          </p:tavLst>
                                        </p:anim>
                                        <p:anim calcmode="lin" valueType="num">
                                          <p:cBhvr>
                                            <p:cTn id="98" dur="700" fill="hold"/>
                                            <p:tgtEl>
                                              <p:spTgt spid="40"/>
                                            </p:tgtEl>
                                            <p:attrNameLst>
                                              <p:attrName>ppt_w</p:attrName>
                                            </p:attrNameLst>
                                          </p:cBhvr>
                                          <p:tavLst>
                                            <p:tav tm="0">
                                              <p:val>
                                                <p:fltVal val="0"/>
                                              </p:val>
                                            </p:tav>
                                            <p:tav tm="100000">
                                              <p:val>
                                                <p:strVal val="#ppt_w"/>
                                              </p:val>
                                            </p:tav>
                                          </p:tavLst>
                                        </p:anim>
                                        <p:anim calcmode="lin" valueType="num">
                                          <p:cBhvr>
                                            <p:cTn id="99" dur="700" fill="hold"/>
                                            <p:tgtEl>
                                              <p:spTgt spid="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8C8643D-AF16-44DC-A989-E0836F4A4F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1368" y="315399"/>
            <a:ext cx="1737976" cy="1325878"/>
          </a:xfrm>
          <a:prstGeom prst="rect">
            <a:avLst/>
          </a:prstGeom>
        </p:spPr>
      </p:pic>
      <p:grpSp>
        <p:nvGrpSpPr>
          <p:cNvPr id="3" name="组合 2">
            <a:extLst>
              <a:ext uri="{FF2B5EF4-FFF2-40B4-BE49-F238E27FC236}">
                <a16:creationId xmlns="" xmlns:a16="http://schemas.microsoft.com/office/drawing/2014/main" id="{F537526F-063E-4F90-944F-87B20339323B}"/>
              </a:ext>
            </a:extLst>
          </p:cNvPr>
          <p:cNvGrpSpPr/>
          <p:nvPr/>
        </p:nvGrpSpPr>
        <p:grpSpPr>
          <a:xfrm>
            <a:off x="928018" y="1186524"/>
            <a:ext cx="3662564" cy="5276493"/>
            <a:chOff x="7437103" y="1090271"/>
            <a:chExt cx="3662564" cy="5276493"/>
          </a:xfrm>
        </p:grpSpPr>
        <p:pic>
          <p:nvPicPr>
            <p:cNvPr id="4" name="图片 3">
              <a:extLst>
                <a:ext uri="{FF2B5EF4-FFF2-40B4-BE49-F238E27FC236}">
                  <a16:creationId xmlns="" xmlns:a16="http://schemas.microsoft.com/office/drawing/2014/main" id="{5EF9644C-DCCF-46AB-8ADF-435646DBC5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7104" y="1090271"/>
              <a:ext cx="3662563" cy="2425832"/>
            </a:xfrm>
            <a:prstGeom prst="rect">
              <a:avLst/>
            </a:prstGeom>
            <a:effectLst>
              <a:outerShdw blurRad="317500" dist="127000" dir="8100000" algn="tr" rotWithShape="0">
                <a:prstClr val="black">
                  <a:alpha val="40000"/>
                </a:prstClr>
              </a:outerShdw>
            </a:effectLst>
          </p:spPr>
        </p:pic>
        <p:sp>
          <p:nvSpPr>
            <p:cNvPr id="5" name="矩形 4">
              <a:extLst>
                <a:ext uri="{FF2B5EF4-FFF2-40B4-BE49-F238E27FC236}">
                  <a16:creationId xmlns="" xmlns:a16="http://schemas.microsoft.com/office/drawing/2014/main" id="{2FABE0BD-329F-488D-9DF0-6CE0BD7CC640}"/>
                </a:ext>
              </a:extLst>
            </p:cNvPr>
            <p:cNvSpPr/>
            <p:nvPr/>
          </p:nvSpPr>
          <p:spPr>
            <a:xfrm>
              <a:off x="7437103" y="3493655"/>
              <a:ext cx="3662563" cy="2873109"/>
            </a:xfrm>
            <a:prstGeom prst="rect">
              <a:avLst/>
            </a:prstGeom>
            <a:solidFill>
              <a:srgbClr val="E7E6E6"/>
            </a:solidFill>
            <a:ln>
              <a:noFill/>
            </a:ln>
            <a:effectLst>
              <a:outerShdw blurRad="3175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6" name="Group 16">
            <a:extLst>
              <a:ext uri="{FF2B5EF4-FFF2-40B4-BE49-F238E27FC236}">
                <a16:creationId xmlns="" xmlns:a16="http://schemas.microsoft.com/office/drawing/2014/main" id="{A92E58ED-F198-4E2C-A3BD-1EABA7D33830}"/>
              </a:ext>
            </a:extLst>
          </p:cNvPr>
          <p:cNvGrpSpPr/>
          <p:nvPr/>
        </p:nvGrpSpPr>
        <p:grpSpPr>
          <a:xfrm>
            <a:off x="1287473" y="3707496"/>
            <a:ext cx="1871399" cy="285917"/>
            <a:chOff x="6653668" y="3906641"/>
            <a:chExt cx="1871399" cy="285917"/>
          </a:xfrm>
        </p:grpSpPr>
        <p:sp>
          <p:nvSpPr>
            <p:cNvPr id="7" name="Rectangle 19">
              <a:extLst>
                <a:ext uri="{FF2B5EF4-FFF2-40B4-BE49-F238E27FC236}">
                  <a16:creationId xmlns="" xmlns:a16="http://schemas.microsoft.com/office/drawing/2014/main" id="{727F45E6-F7CA-4CB6-9C47-A1991D93F14A}"/>
                </a:ext>
              </a:extLst>
            </p:cNvPr>
            <p:cNvSpPr/>
            <p:nvPr/>
          </p:nvSpPr>
          <p:spPr>
            <a:xfrm>
              <a:off x="7148716" y="3906641"/>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239CA2"/>
                  </a:solidFill>
                  <a:effectLst/>
                  <a:uLnTx/>
                  <a:uFillTx/>
                  <a:cs typeface="+mn-ea"/>
                  <a:sym typeface="+mn-lt"/>
                </a:rPr>
                <a:t>Leader Ship</a:t>
              </a:r>
            </a:p>
          </p:txBody>
        </p:sp>
        <p:grpSp>
          <p:nvGrpSpPr>
            <p:cNvPr id="8" name="Group 23">
              <a:extLst>
                <a:ext uri="{FF2B5EF4-FFF2-40B4-BE49-F238E27FC236}">
                  <a16:creationId xmlns="" xmlns:a16="http://schemas.microsoft.com/office/drawing/2014/main" id="{1A1C3112-CF0E-4456-AF24-D917B8B5DEBF}"/>
                </a:ext>
              </a:extLst>
            </p:cNvPr>
            <p:cNvGrpSpPr/>
            <p:nvPr/>
          </p:nvGrpSpPr>
          <p:grpSpPr>
            <a:xfrm>
              <a:off x="6653668" y="3970820"/>
              <a:ext cx="193831" cy="176768"/>
              <a:chOff x="7693025" y="1104900"/>
              <a:chExt cx="703263" cy="641350"/>
            </a:xfrm>
            <a:solidFill>
              <a:sysClr val="window" lastClr="FFFFFF"/>
            </a:solidFill>
          </p:grpSpPr>
          <p:sp>
            <p:nvSpPr>
              <p:cNvPr id="9" name="Freeform 48">
                <a:extLst>
                  <a:ext uri="{FF2B5EF4-FFF2-40B4-BE49-F238E27FC236}">
                    <a16:creationId xmlns="" xmlns:a16="http://schemas.microsoft.com/office/drawing/2014/main" id="{F37D93CF-0A7C-40FE-B0FC-AA7901267574}"/>
                  </a:ext>
                </a:extLst>
              </p:cNvPr>
              <p:cNvSpPr>
                <a:spLocks noEditPoints="1"/>
              </p:cNvSpPr>
              <p:nvPr/>
            </p:nvSpPr>
            <p:spPr bwMode="auto">
              <a:xfrm>
                <a:off x="7948613" y="1158875"/>
                <a:ext cx="190500" cy="206375"/>
              </a:xfrm>
              <a:custGeom>
                <a:avLst/>
                <a:gdLst>
                  <a:gd name="T0" fmla="*/ 458 w 959"/>
                  <a:gd name="T1" fmla="*/ 628 h 1040"/>
                  <a:gd name="T2" fmla="*/ 345 w 959"/>
                  <a:gd name="T3" fmla="*/ 904 h 1040"/>
                  <a:gd name="T4" fmla="*/ 614 w 959"/>
                  <a:gd name="T5" fmla="*/ 905 h 1040"/>
                  <a:gd name="T6" fmla="*/ 503 w 959"/>
                  <a:gd name="T7" fmla="*/ 628 h 1040"/>
                  <a:gd name="T8" fmla="*/ 514 w 959"/>
                  <a:gd name="T9" fmla="*/ 585 h 1040"/>
                  <a:gd name="T10" fmla="*/ 446 w 959"/>
                  <a:gd name="T11" fmla="*/ 585 h 1040"/>
                  <a:gd name="T12" fmla="*/ 480 w 959"/>
                  <a:gd name="T13" fmla="*/ 0 h 1040"/>
                  <a:gd name="T14" fmla="*/ 557 w 959"/>
                  <a:gd name="T15" fmla="*/ 12 h 1040"/>
                  <a:gd name="T16" fmla="*/ 625 w 959"/>
                  <a:gd name="T17" fmla="*/ 44 h 1040"/>
                  <a:gd name="T18" fmla="*/ 680 w 959"/>
                  <a:gd name="T19" fmla="*/ 93 h 1040"/>
                  <a:gd name="T20" fmla="*/ 721 w 959"/>
                  <a:gd name="T21" fmla="*/ 155 h 1040"/>
                  <a:gd name="T22" fmla="*/ 742 w 959"/>
                  <a:gd name="T23" fmla="*/ 229 h 1040"/>
                  <a:gd name="T24" fmla="*/ 742 w 959"/>
                  <a:gd name="T25" fmla="*/ 309 h 1040"/>
                  <a:gd name="T26" fmla="*/ 722 w 959"/>
                  <a:gd name="T27" fmla="*/ 389 h 1040"/>
                  <a:gd name="T28" fmla="*/ 683 w 959"/>
                  <a:gd name="T29" fmla="*/ 463 h 1040"/>
                  <a:gd name="T30" fmla="*/ 630 w 959"/>
                  <a:gd name="T31" fmla="*/ 525 h 1040"/>
                  <a:gd name="T32" fmla="*/ 650 w 959"/>
                  <a:gd name="T33" fmla="*/ 566 h 1040"/>
                  <a:gd name="T34" fmla="*/ 742 w 959"/>
                  <a:gd name="T35" fmla="*/ 611 h 1040"/>
                  <a:gd name="T36" fmla="*/ 823 w 959"/>
                  <a:gd name="T37" fmla="*/ 670 h 1040"/>
                  <a:gd name="T38" fmla="*/ 887 w 959"/>
                  <a:gd name="T39" fmla="*/ 740 h 1040"/>
                  <a:gd name="T40" fmla="*/ 932 w 959"/>
                  <a:gd name="T41" fmla="*/ 813 h 1040"/>
                  <a:gd name="T42" fmla="*/ 957 w 959"/>
                  <a:gd name="T43" fmla="*/ 886 h 1040"/>
                  <a:gd name="T44" fmla="*/ 956 w 959"/>
                  <a:gd name="T45" fmla="*/ 937 h 1040"/>
                  <a:gd name="T46" fmla="*/ 929 w 959"/>
                  <a:gd name="T47" fmla="*/ 966 h 1040"/>
                  <a:gd name="T48" fmla="*/ 878 w 959"/>
                  <a:gd name="T49" fmla="*/ 991 h 1040"/>
                  <a:gd name="T50" fmla="*/ 809 w 959"/>
                  <a:gd name="T51" fmla="*/ 1011 h 1040"/>
                  <a:gd name="T52" fmla="*/ 726 w 959"/>
                  <a:gd name="T53" fmla="*/ 1025 h 1040"/>
                  <a:gd name="T54" fmla="*/ 631 w 959"/>
                  <a:gd name="T55" fmla="*/ 1035 h 1040"/>
                  <a:gd name="T56" fmla="*/ 531 w 959"/>
                  <a:gd name="T57" fmla="*/ 1040 h 1040"/>
                  <a:gd name="T58" fmla="*/ 429 w 959"/>
                  <a:gd name="T59" fmla="*/ 1040 h 1040"/>
                  <a:gd name="T60" fmla="*/ 328 w 959"/>
                  <a:gd name="T61" fmla="*/ 1035 h 1040"/>
                  <a:gd name="T62" fmla="*/ 233 w 959"/>
                  <a:gd name="T63" fmla="*/ 1025 h 1040"/>
                  <a:gd name="T64" fmla="*/ 150 w 959"/>
                  <a:gd name="T65" fmla="*/ 1011 h 1040"/>
                  <a:gd name="T66" fmla="*/ 81 w 959"/>
                  <a:gd name="T67" fmla="*/ 991 h 1040"/>
                  <a:gd name="T68" fmla="*/ 30 w 959"/>
                  <a:gd name="T69" fmla="*/ 966 h 1040"/>
                  <a:gd name="T70" fmla="*/ 3 w 959"/>
                  <a:gd name="T71" fmla="*/ 937 h 1040"/>
                  <a:gd name="T72" fmla="*/ 3 w 959"/>
                  <a:gd name="T73" fmla="*/ 886 h 1040"/>
                  <a:gd name="T74" fmla="*/ 27 w 959"/>
                  <a:gd name="T75" fmla="*/ 813 h 1040"/>
                  <a:gd name="T76" fmla="*/ 73 w 959"/>
                  <a:gd name="T77" fmla="*/ 740 h 1040"/>
                  <a:gd name="T78" fmla="*/ 137 w 959"/>
                  <a:gd name="T79" fmla="*/ 670 h 1040"/>
                  <a:gd name="T80" fmla="*/ 217 w 959"/>
                  <a:gd name="T81" fmla="*/ 611 h 1040"/>
                  <a:gd name="T82" fmla="*/ 311 w 959"/>
                  <a:gd name="T83" fmla="*/ 566 h 1040"/>
                  <a:gd name="T84" fmla="*/ 330 w 959"/>
                  <a:gd name="T85" fmla="*/ 525 h 1040"/>
                  <a:gd name="T86" fmla="*/ 277 w 959"/>
                  <a:gd name="T87" fmla="*/ 463 h 1040"/>
                  <a:gd name="T88" fmla="*/ 239 w 959"/>
                  <a:gd name="T89" fmla="*/ 389 h 1040"/>
                  <a:gd name="T90" fmla="*/ 218 w 959"/>
                  <a:gd name="T91" fmla="*/ 309 h 1040"/>
                  <a:gd name="T92" fmla="*/ 218 w 959"/>
                  <a:gd name="T93" fmla="*/ 229 h 1040"/>
                  <a:gd name="T94" fmla="*/ 240 w 959"/>
                  <a:gd name="T95" fmla="*/ 155 h 1040"/>
                  <a:gd name="T96" fmla="*/ 280 w 959"/>
                  <a:gd name="T97" fmla="*/ 93 h 1040"/>
                  <a:gd name="T98" fmla="*/ 336 w 959"/>
                  <a:gd name="T99" fmla="*/ 44 h 1040"/>
                  <a:gd name="T100" fmla="*/ 404 w 959"/>
                  <a:gd name="T101" fmla="*/ 12 h 1040"/>
                  <a:gd name="T102" fmla="*/ 480 w 959"/>
                  <a:gd name="T103" fmla="*/ 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9" h="1040">
                    <a:moveTo>
                      <a:pt x="413" y="576"/>
                    </a:moveTo>
                    <a:lnTo>
                      <a:pt x="458" y="628"/>
                    </a:lnTo>
                    <a:lnTo>
                      <a:pt x="459" y="628"/>
                    </a:lnTo>
                    <a:lnTo>
                      <a:pt x="345" y="904"/>
                    </a:lnTo>
                    <a:lnTo>
                      <a:pt x="480" y="1040"/>
                    </a:lnTo>
                    <a:lnTo>
                      <a:pt x="614" y="905"/>
                    </a:lnTo>
                    <a:lnTo>
                      <a:pt x="502" y="628"/>
                    </a:lnTo>
                    <a:lnTo>
                      <a:pt x="503" y="628"/>
                    </a:lnTo>
                    <a:lnTo>
                      <a:pt x="546" y="576"/>
                    </a:lnTo>
                    <a:lnTo>
                      <a:pt x="514" y="585"/>
                    </a:lnTo>
                    <a:lnTo>
                      <a:pt x="480" y="588"/>
                    </a:lnTo>
                    <a:lnTo>
                      <a:pt x="446" y="585"/>
                    </a:lnTo>
                    <a:lnTo>
                      <a:pt x="413" y="576"/>
                    </a:lnTo>
                    <a:close/>
                    <a:moveTo>
                      <a:pt x="480" y="0"/>
                    </a:moveTo>
                    <a:lnTo>
                      <a:pt x="519" y="4"/>
                    </a:lnTo>
                    <a:lnTo>
                      <a:pt x="557" y="12"/>
                    </a:lnTo>
                    <a:lnTo>
                      <a:pt x="591" y="25"/>
                    </a:lnTo>
                    <a:lnTo>
                      <a:pt x="625" y="44"/>
                    </a:lnTo>
                    <a:lnTo>
                      <a:pt x="654" y="67"/>
                    </a:lnTo>
                    <a:lnTo>
                      <a:pt x="680" y="93"/>
                    </a:lnTo>
                    <a:lnTo>
                      <a:pt x="703" y="123"/>
                    </a:lnTo>
                    <a:lnTo>
                      <a:pt x="721" y="155"/>
                    </a:lnTo>
                    <a:lnTo>
                      <a:pt x="734" y="191"/>
                    </a:lnTo>
                    <a:lnTo>
                      <a:pt x="742" y="229"/>
                    </a:lnTo>
                    <a:lnTo>
                      <a:pt x="746" y="269"/>
                    </a:lnTo>
                    <a:lnTo>
                      <a:pt x="742" y="309"/>
                    </a:lnTo>
                    <a:lnTo>
                      <a:pt x="735" y="348"/>
                    </a:lnTo>
                    <a:lnTo>
                      <a:pt x="722" y="389"/>
                    </a:lnTo>
                    <a:lnTo>
                      <a:pt x="705" y="427"/>
                    </a:lnTo>
                    <a:lnTo>
                      <a:pt x="683" y="463"/>
                    </a:lnTo>
                    <a:lnTo>
                      <a:pt x="658" y="496"/>
                    </a:lnTo>
                    <a:lnTo>
                      <a:pt x="630" y="525"/>
                    </a:lnTo>
                    <a:lnTo>
                      <a:pt x="599" y="550"/>
                    </a:lnTo>
                    <a:lnTo>
                      <a:pt x="650" y="566"/>
                    </a:lnTo>
                    <a:lnTo>
                      <a:pt x="697" y="586"/>
                    </a:lnTo>
                    <a:lnTo>
                      <a:pt x="742" y="611"/>
                    </a:lnTo>
                    <a:lnTo>
                      <a:pt x="785" y="640"/>
                    </a:lnTo>
                    <a:lnTo>
                      <a:pt x="823" y="670"/>
                    </a:lnTo>
                    <a:lnTo>
                      <a:pt x="857" y="704"/>
                    </a:lnTo>
                    <a:lnTo>
                      <a:pt x="887" y="740"/>
                    </a:lnTo>
                    <a:lnTo>
                      <a:pt x="912" y="776"/>
                    </a:lnTo>
                    <a:lnTo>
                      <a:pt x="932" y="813"/>
                    </a:lnTo>
                    <a:lnTo>
                      <a:pt x="947" y="850"/>
                    </a:lnTo>
                    <a:lnTo>
                      <a:pt x="957" y="886"/>
                    </a:lnTo>
                    <a:lnTo>
                      <a:pt x="959" y="920"/>
                    </a:lnTo>
                    <a:lnTo>
                      <a:pt x="956" y="937"/>
                    </a:lnTo>
                    <a:lnTo>
                      <a:pt x="946" y="952"/>
                    </a:lnTo>
                    <a:lnTo>
                      <a:pt x="929" y="966"/>
                    </a:lnTo>
                    <a:lnTo>
                      <a:pt x="906" y="979"/>
                    </a:lnTo>
                    <a:lnTo>
                      <a:pt x="878" y="991"/>
                    </a:lnTo>
                    <a:lnTo>
                      <a:pt x="846" y="1001"/>
                    </a:lnTo>
                    <a:lnTo>
                      <a:pt x="809" y="1011"/>
                    </a:lnTo>
                    <a:lnTo>
                      <a:pt x="769" y="1018"/>
                    </a:lnTo>
                    <a:lnTo>
                      <a:pt x="726" y="1025"/>
                    </a:lnTo>
                    <a:lnTo>
                      <a:pt x="680" y="1030"/>
                    </a:lnTo>
                    <a:lnTo>
                      <a:pt x="631" y="1035"/>
                    </a:lnTo>
                    <a:lnTo>
                      <a:pt x="582" y="1038"/>
                    </a:lnTo>
                    <a:lnTo>
                      <a:pt x="531" y="1040"/>
                    </a:lnTo>
                    <a:lnTo>
                      <a:pt x="480" y="1040"/>
                    </a:lnTo>
                    <a:lnTo>
                      <a:pt x="429" y="1040"/>
                    </a:lnTo>
                    <a:lnTo>
                      <a:pt x="378" y="1038"/>
                    </a:lnTo>
                    <a:lnTo>
                      <a:pt x="328" y="1035"/>
                    </a:lnTo>
                    <a:lnTo>
                      <a:pt x="280" y="1030"/>
                    </a:lnTo>
                    <a:lnTo>
                      <a:pt x="233" y="1025"/>
                    </a:lnTo>
                    <a:lnTo>
                      <a:pt x="190" y="1018"/>
                    </a:lnTo>
                    <a:lnTo>
                      <a:pt x="150" y="1011"/>
                    </a:lnTo>
                    <a:lnTo>
                      <a:pt x="114" y="1001"/>
                    </a:lnTo>
                    <a:lnTo>
                      <a:pt x="81" y="991"/>
                    </a:lnTo>
                    <a:lnTo>
                      <a:pt x="53" y="979"/>
                    </a:lnTo>
                    <a:lnTo>
                      <a:pt x="30" y="966"/>
                    </a:lnTo>
                    <a:lnTo>
                      <a:pt x="14" y="952"/>
                    </a:lnTo>
                    <a:lnTo>
                      <a:pt x="3" y="937"/>
                    </a:lnTo>
                    <a:lnTo>
                      <a:pt x="0" y="920"/>
                    </a:lnTo>
                    <a:lnTo>
                      <a:pt x="3" y="886"/>
                    </a:lnTo>
                    <a:lnTo>
                      <a:pt x="12" y="850"/>
                    </a:lnTo>
                    <a:lnTo>
                      <a:pt x="27" y="813"/>
                    </a:lnTo>
                    <a:lnTo>
                      <a:pt x="48" y="776"/>
                    </a:lnTo>
                    <a:lnTo>
                      <a:pt x="73" y="740"/>
                    </a:lnTo>
                    <a:lnTo>
                      <a:pt x="103" y="704"/>
                    </a:lnTo>
                    <a:lnTo>
                      <a:pt x="137" y="670"/>
                    </a:lnTo>
                    <a:lnTo>
                      <a:pt x="175" y="640"/>
                    </a:lnTo>
                    <a:lnTo>
                      <a:pt x="217" y="611"/>
                    </a:lnTo>
                    <a:lnTo>
                      <a:pt x="262" y="586"/>
                    </a:lnTo>
                    <a:lnTo>
                      <a:pt x="311" y="566"/>
                    </a:lnTo>
                    <a:lnTo>
                      <a:pt x="362" y="550"/>
                    </a:lnTo>
                    <a:lnTo>
                      <a:pt x="330" y="525"/>
                    </a:lnTo>
                    <a:lnTo>
                      <a:pt x="302" y="496"/>
                    </a:lnTo>
                    <a:lnTo>
                      <a:pt x="277" y="463"/>
                    </a:lnTo>
                    <a:lnTo>
                      <a:pt x="256" y="427"/>
                    </a:lnTo>
                    <a:lnTo>
                      <a:pt x="239" y="389"/>
                    </a:lnTo>
                    <a:lnTo>
                      <a:pt x="226" y="348"/>
                    </a:lnTo>
                    <a:lnTo>
                      <a:pt x="218" y="309"/>
                    </a:lnTo>
                    <a:lnTo>
                      <a:pt x="215" y="269"/>
                    </a:lnTo>
                    <a:lnTo>
                      <a:pt x="218" y="229"/>
                    </a:lnTo>
                    <a:lnTo>
                      <a:pt x="226" y="191"/>
                    </a:lnTo>
                    <a:lnTo>
                      <a:pt x="240" y="155"/>
                    </a:lnTo>
                    <a:lnTo>
                      <a:pt x="258" y="123"/>
                    </a:lnTo>
                    <a:lnTo>
                      <a:pt x="280" y="93"/>
                    </a:lnTo>
                    <a:lnTo>
                      <a:pt x="307" y="67"/>
                    </a:lnTo>
                    <a:lnTo>
                      <a:pt x="336" y="44"/>
                    </a:lnTo>
                    <a:lnTo>
                      <a:pt x="368" y="25"/>
                    </a:lnTo>
                    <a:lnTo>
                      <a:pt x="404" y="12"/>
                    </a:lnTo>
                    <a:lnTo>
                      <a:pt x="440" y="4"/>
                    </a:lnTo>
                    <a:lnTo>
                      <a:pt x="480" y="0"/>
                    </a:lnTo>
                    <a:close/>
                  </a:path>
                </a:pathLst>
              </a:custGeom>
              <a:solidFill>
                <a:srgbClr val="239CA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100" b="0" i="0" u="none" strike="noStrike" kern="0" cap="none" spc="0" normalizeH="0" baseline="0" noProof="0" dirty="0">
                  <a:ln>
                    <a:noFill/>
                  </a:ln>
                  <a:solidFill>
                    <a:schemeClr val="bg1"/>
                  </a:solidFill>
                  <a:effectLst/>
                  <a:uLnTx/>
                  <a:uFillTx/>
                  <a:cs typeface="+mn-ea"/>
                  <a:sym typeface="+mn-lt"/>
                </a:endParaRPr>
              </a:p>
            </p:txBody>
          </p:sp>
          <p:sp>
            <p:nvSpPr>
              <p:cNvPr id="10" name="Freeform 49">
                <a:extLst>
                  <a:ext uri="{FF2B5EF4-FFF2-40B4-BE49-F238E27FC236}">
                    <a16:creationId xmlns="" xmlns:a16="http://schemas.microsoft.com/office/drawing/2014/main" id="{D5869E18-DEE9-44F5-A627-0929B2994ABC}"/>
                  </a:ext>
                </a:extLst>
              </p:cNvPr>
              <p:cNvSpPr>
                <a:spLocks noEditPoints="1"/>
              </p:cNvSpPr>
              <p:nvPr/>
            </p:nvSpPr>
            <p:spPr bwMode="auto">
              <a:xfrm>
                <a:off x="7753350" y="1485900"/>
                <a:ext cx="190500" cy="206375"/>
              </a:xfrm>
              <a:custGeom>
                <a:avLst/>
                <a:gdLst>
                  <a:gd name="T0" fmla="*/ 458 w 960"/>
                  <a:gd name="T1" fmla="*/ 626 h 1038"/>
                  <a:gd name="T2" fmla="*/ 346 w 960"/>
                  <a:gd name="T3" fmla="*/ 902 h 1038"/>
                  <a:gd name="T4" fmla="*/ 615 w 960"/>
                  <a:gd name="T5" fmla="*/ 902 h 1038"/>
                  <a:gd name="T6" fmla="*/ 503 w 960"/>
                  <a:gd name="T7" fmla="*/ 626 h 1038"/>
                  <a:gd name="T8" fmla="*/ 526 w 960"/>
                  <a:gd name="T9" fmla="*/ 581 h 1038"/>
                  <a:gd name="T10" fmla="*/ 480 w 960"/>
                  <a:gd name="T11" fmla="*/ 587 h 1038"/>
                  <a:gd name="T12" fmla="*/ 413 w 960"/>
                  <a:gd name="T13" fmla="*/ 575 h 1038"/>
                  <a:gd name="T14" fmla="*/ 520 w 960"/>
                  <a:gd name="T15" fmla="*/ 2 h 1038"/>
                  <a:gd name="T16" fmla="*/ 592 w 960"/>
                  <a:gd name="T17" fmla="*/ 25 h 1038"/>
                  <a:gd name="T18" fmla="*/ 654 w 960"/>
                  <a:gd name="T19" fmla="*/ 65 h 1038"/>
                  <a:gd name="T20" fmla="*/ 702 w 960"/>
                  <a:gd name="T21" fmla="*/ 122 h 1038"/>
                  <a:gd name="T22" fmla="*/ 734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5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7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3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2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3" y="575"/>
                    </a:moveTo>
                    <a:lnTo>
                      <a:pt x="458" y="626"/>
                    </a:lnTo>
                    <a:lnTo>
                      <a:pt x="460" y="626"/>
                    </a:lnTo>
                    <a:lnTo>
                      <a:pt x="346" y="902"/>
                    </a:lnTo>
                    <a:lnTo>
                      <a:pt x="480" y="1038"/>
                    </a:lnTo>
                    <a:lnTo>
                      <a:pt x="615" y="902"/>
                    </a:lnTo>
                    <a:lnTo>
                      <a:pt x="502" y="626"/>
                    </a:lnTo>
                    <a:lnTo>
                      <a:pt x="503" y="626"/>
                    </a:lnTo>
                    <a:lnTo>
                      <a:pt x="547" y="575"/>
                    </a:lnTo>
                    <a:lnTo>
                      <a:pt x="526" y="581"/>
                    </a:lnTo>
                    <a:lnTo>
                      <a:pt x="503" y="586"/>
                    </a:lnTo>
                    <a:lnTo>
                      <a:pt x="480" y="587"/>
                    </a:lnTo>
                    <a:lnTo>
                      <a:pt x="447" y="583"/>
                    </a:lnTo>
                    <a:lnTo>
                      <a:pt x="413" y="575"/>
                    </a:lnTo>
                    <a:close/>
                    <a:moveTo>
                      <a:pt x="480" y="0"/>
                    </a:moveTo>
                    <a:lnTo>
                      <a:pt x="520" y="2"/>
                    </a:lnTo>
                    <a:lnTo>
                      <a:pt x="557" y="11"/>
                    </a:lnTo>
                    <a:lnTo>
                      <a:pt x="592" y="25"/>
                    </a:lnTo>
                    <a:lnTo>
                      <a:pt x="625" y="42"/>
                    </a:lnTo>
                    <a:lnTo>
                      <a:pt x="654" y="65"/>
                    </a:lnTo>
                    <a:lnTo>
                      <a:pt x="681" y="91"/>
                    </a:lnTo>
                    <a:lnTo>
                      <a:pt x="702" y="122"/>
                    </a:lnTo>
                    <a:lnTo>
                      <a:pt x="721" y="155"/>
                    </a:lnTo>
                    <a:lnTo>
                      <a:pt x="734" y="191"/>
                    </a:lnTo>
                    <a:lnTo>
                      <a:pt x="742" y="228"/>
                    </a:lnTo>
                    <a:lnTo>
                      <a:pt x="746" y="268"/>
                    </a:lnTo>
                    <a:lnTo>
                      <a:pt x="742" y="307"/>
                    </a:lnTo>
                    <a:lnTo>
                      <a:pt x="735" y="348"/>
                    </a:lnTo>
                    <a:lnTo>
                      <a:pt x="722" y="387"/>
                    </a:lnTo>
                    <a:lnTo>
                      <a:pt x="705" y="425"/>
                    </a:lnTo>
                    <a:lnTo>
                      <a:pt x="683" y="461"/>
                    </a:lnTo>
                    <a:lnTo>
                      <a:pt x="658" y="494"/>
                    </a:lnTo>
                    <a:lnTo>
                      <a:pt x="630" y="523"/>
                    </a:lnTo>
                    <a:lnTo>
                      <a:pt x="599" y="547"/>
                    </a:lnTo>
                    <a:lnTo>
                      <a:pt x="650" y="564"/>
                    </a:lnTo>
                    <a:lnTo>
                      <a:pt x="698" y="585"/>
                    </a:lnTo>
                    <a:lnTo>
                      <a:pt x="743" y="610"/>
                    </a:lnTo>
                    <a:lnTo>
                      <a:pt x="785"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7"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29" y="1038"/>
                    </a:lnTo>
                    <a:lnTo>
                      <a:pt x="379" y="1036"/>
                    </a:lnTo>
                    <a:lnTo>
                      <a:pt x="328" y="1033"/>
                    </a:lnTo>
                    <a:lnTo>
                      <a:pt x="281" y="1029"/>
                    </a:lnTo>
                    <a:lnTo>
                      <a:pt x="234" y="1023"/>
                    </a:lnTo>
                    <a:lnTo>
                      <a:pt x="191" y="1017"/>
                    </a:lnTo>
                    <a:lnTo>
                      <a:pt x="150" y="1009"/>
                    </a:lnTo>
                    <a:lnTo>
                      <a:pt x="113" y="1000"/>
                    </a:lnTo>
                    <a:lnTo>
                      <a:pt x="81" y="989"/>
                    </a:lnTo>
                    <a:lnTo>
                      <a:pt x="54" y="977"/>
                    </a:lnTo>
                    <a:lnTo>
                      <a:pt x="31" y="965"/>
                    </a:lnTo>
                    <a:lnTo>
                      <a:pt x="14" y="951"/>
                    </a:lnTo>
                    <a:lnTo>
                      <a:pt x="4" y="936"/>
                    </a:lnTo>
                    <a:lnTo>
                      <a:pt x="0" y="920"/>
                    </a:lnTo>
                    <a:lnTo>
                      <a:pt x="3" y="885"/>
                    </a:lnTo>
                    <a:lnTo>
                      <a:pt x="13" y="849"/>
                    </a:lnTo>
                    <a:lnTo>
                      <a:pt x="28" y="812"/>
                    </a:lnTo>
                    <a:lnTo>
                      <a:pt x="48" y="774"/>
                    </a:lnTo>
                    <a:lnTo>
                      <a:pt x="73" y="738"/>
                    </a:lnTo>
                    <a:lnTo>
                      <a:pt x="104" y="703"/>
                    </a:lnTo>
                    <a:lnTo>
                      <a:pt x="138" y="670"/>
                    </a:lnTo>
                    <a:lnTo>
                      <a:pt x="176" y="638"/>
                    </a:lnTo>
                    <a:lnTo>
                      <a:pt x="218" y="610"/>
                    </a:lnTo>
                    <a:lnTo>
                      <a:pt x="263" y="585"/>
                    </a:lnTo>
                    <a:lnTo>
                      <a:pt x="311" y="564"/>
                    </a:lnTo>
                    <a:lnTo>
                      <a:pt x="362" y="547"/>
                    </a:lnTo>
                    <a:lnTo>
                      <a:pt x="330" y="523"/>
                    </a:lnTo>
                    <a:lnTo>
                      <a:pt x="302" y="494"/>
                    </a:lnTo>
                    <a:lnTo>
                      <a:pt x="277" y="461"/>
                    </a:lnTo>
                    <a:lnTo>
                      <a:pt x="256" y="425"/>
                    </a:lnTo>
                    <a:lnTo>
                      <a:pt x="239" y="387"/>
                    </a:lnTo>
                    <a:lnTo>
                      <a:pt x="227" y="348"/>
                    </a:lnTo>
                    <a:lnTo>
                      <a:pt x="218" y="307"/>
                    </a:lnTo>
                    <a:lnTo>
                      <a:pt x="216" y="268"/>
                    </a:lnTo>
                    <a:lnTo>
                      <a:pt x="218" y="228"/>
                    </a:lnTo>
                    <a:lnTo>
                      <a:pt x="227" y="191"/>
                    </a:lnTo>
                    <a:lnTo>
                      <a:pt x="240" y="155"/>
                    </a:lnTo>
                    <a:lnTo>
                      <a:pt x="258" y="122"/>
                    </a:lnTo>
                    <a:lnTo>
                      <a:pt x="281" y="91"/>
                    </a:lnTo>
                    <a:lnTo>
                      <a:pt x="307" y="65"/>
                    </a:lnTo>
                    <a:lnTo>
                      <a:pt x="337" y="42"/>
                    </a:lnTo>
                    <a:lnTo>
                      <a:pt x="369" y="25"/>
                    </a:lnTo>
                    <a:lnTo>
                      <a:pt x="404" y="11"/>
                    </a:lnTo>
                    <a:lnTo>
                      <a:pt x="441" y="2"/>
                    </a:lnTo>
                    <a:lnTo>
                      <a:pt x="480" y="0"/>
                    </a:lnTo>
                    <a:close/>
                  </a:path>
                </a:pathLst>
              </a:custGeom>
              <a:solidFill>
                <a:srgbClr val="239CA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100" b="0" i="0" u="none" strike="noStrike" kern="0" cap="none" spc="0" normalizeH="0" baseline="0" noProof="0" dirty="0">
                  <a:ln>
                    <a:noFill/>
                  </a:ln>
                  <a:solidFill>
                    <a:schemeClr val="bg1"/>
                  </a:solidFill>
                  <a:effectLst/>
                  <a:uLnTx/>
                  <a:uFillTx/>
                  <a:cs typeface="+mn-ea"/>
                  <a:sym typeface="+mn-lt"/>
                </a:endParaRPr>
              </a:p>
            </p:txBody>
          </p:sp>
          <p:sp>
            <p:nvSpPr>
              <p:cNvPr id="11" name="Freeform 50">
                <a:extLst>
                  <a:ext uri="{FF2B5EF4-FFF2-40B4-BE49-F238E27FC236}">
                    <a16:creationId xmlns="" xmlns:a16="http://schemas.microsoft.com/office/drawing/2014/main" id="{49E3B840-D3BB-409F-B33D-925F8FA90473}"/>
                  </a:ext>
                </a:extLst>
              </p:cNvPr>
              <p:cNvSpPr>
                <a:spLocks noEditPoints="1"/>
              </p:cNvSpPr>
              <p:nvPr/>
            </p:nvSpPr>
            <p:spPr bwMode="auto">
              <a:xfrm>
                <a:off x="7693025" y="1104900"/>
                <a:ext cx="703263" cy="641350"/>
              </a:xfrm>
              <a:custGeom>
                <a:avLst/>
                <a:gdLst>
                  <a:gd name="T0" fmla="*/ 2318 w 3541"/>
                  <a:gd name="T1" fmla="*/ 1852 h 3228"/>
                  <a:gd name="T2" fmla="*/ 2044 w 3541"/>
                  <a:gd name="T3" fmla="*/ 2296 h 3228"/>
                  <a:gd name="T4" fmla="*/ 2141 w 3541"/>
                  <a:gd name="T5" fmla="*/ 2825 h 3228"/>
                  <a:gd name="T6" fmla="*/ 2553 w 3541"/>
                  <a:gd name="T7" fmla="*/ 3140 h 3228"/>
                  <a:gd name="T8" fmla="*/ 3084 w 3541"/>
                  <a:gd name="T9" fmla="*/ 3091 h 3228"/>
                  <a:gd name="T10" fmla="*/ 3432 w 3541"/>
                  <a:gd name="T11" fmla="*/ 2706 h 3228"/>
                  <a:gd name="T12" fmla="*/ 3432 w 3541"/>
                  <a:gd name="T13" fmla="*/ 2167 h 3228"/>
                  <a:gd name="T14" fmla="*/ 3084 w 3541"/>
                  <a:gd name="T15" fmla="*/ 1781 h 3228"/>
                  <a:gd name="T16" fmla="*/ 645 w 3541"/>
                  <a:gd name="T17" fmla="*/ 1716 h 3228"/>
                  <a:gd name="T18" fmla="*/ 206 w 3541"/>
                  <a:gd name="T19" fmla="*/ 1992 h 3228"/>
                  <a:gd name="T20" fmla="*/ 61 w 3541"/>
                  <a:gd name="T21" fmla="*/ 2506 h 3228"/>
                  <a:gd name="T22" fmla="*/ 295 w 3541"/>
                  <a:gd name="T23" fmla="*/ 2977 h 3228"/>
                  <a:gd name="T24" fmla="*/ 783 w 3541"/>
                  <a:gd name="T25" fmla="*/ 3169 h 3228"/>
                  <a:gd name="T26" fmla="*/ 1273 w 3541"/>
                  <a:gd name="T27" fmla="*/ 2977 h 3228"/>
                  <a:gd name="T28" fmla="*/ 1506 w 3541"/>
                  <a:gd name="T29" fmla="*/ 2506 h 3228"/>
                  <a:gd name="T30" fmla="*/ 1360 w 3541"/>
                  <a:gd name="T31" fmla="*/ 1992 h 3228"/>
                  <a:gd name="T32" fmla="*/ 921 w 3541"/>
                  <a:gd name="T33" fmla="*/ 1716 h 3228"/>
                  <a:gd name="T34" fmla="*/ 1106 w 3541"/>
                  <a:gd name="T35" fmla="*/ 1647 h 3228"/>
                  <a:gd name="T36" fmla="*/ 1452 w 3541"/>
                  <a:gd name="T37" fmla="*/ 2024 h 3228"/>
                  <a:gd name="T38" fmla="*/ 1562 w 3541"/>
                  <a:gd name="T39" fmla="*/ 2519 h 3228"/>
                  <a:gd name="T40" fmla="*/ 1977 w 3541"/>
                  <a:gd name="T41" fmla="*/ 2519 h 3228"/>
                  <a:gd name="T42" fmla="*/ 2087 w 3541"/>
                  <a:gd name="T43" fmla="*/ 2024 h 3228"/>
                  <a:gd name="T44" fmla="*/ 2435 w 3541"/>
                  <a:gd name="T45" fmla="*/ 1647 h 3228"/>
                  <a:gd name="T46" fmla="*/ 2138 w 3541"/>
                  <a:gd name="T47" fmla="*/ 1491 h 3228"/>
                  <a:gd name="T48" fmla="*/ 1640 w 3541"/>
                  <a:gd name="T49" fmla="*/ 1574 h 3228"/>
                  <a:gd name="T50" fmla="*/ 1770 w 3541"/>
                  <a:gd name="T51" fmla="*/ 58 h 3228"/>
                  <a:gd name="T52" fmla="*/ 1282 w 3541"/>
                  <a:gd name="T53" fmla="*/ 251 h 3228"/>
                  <a:gd name="T54" fmla="*/ 1049 w 3541"/>
                  <a:gd name="T55" fmla="*/ 722 h 3228"/>
                  <a:gd name="T56" fmla="*/ 1193 w 3541"/>
                  <a:gd name="T57" fmla="*/ 1236 h 3228"/>
                  <a:gd name="T58" fmla="*/ 1632 w 3541"/>
                  <a:gd name="T59" fmla="*/ 1513 h 3228"/>
                  <a:gd name="T60" fmla="*/ 2154 w 3541"/>
                  <a:gd name="T61" fmla="*/ 1415 h 3228"/>
                  <a:gd name="T62" fmla="*/ 2466 w 3541"/>
                  <a:gd name="T63" fmla="*/ 998 h 3228"/>
                  <a:gd name="T64" fmla="*/ 2418 w 3541"/>
                  <a:gd name="T65" fmla="*/ 461 h 3228"/>
                  <a:gd name="T66" fmla="*/ 2037 w 3541"/>
                  <a:gd name="T67" fmla="*/ 110 h 3228"/>
                  <a:gd name="T68" fmla="*/ 1911 w 3541"/>
                  <a:gd name="T69" fmla="*/ 13 h 3228"/>
                  <a:gd name="T70" fmla="*/ 2369 w 3541"/>
                  <a:gd name="T71" fmla="*/ 282 h 3228"/>
                  <a:gd name="T72" fmla="*/ 2553 w 3541"/>
                  <a:gd name="T73" fmla="*/ 793 h 3228"/>
                  <a:gd name="T74" fmla="*/ 2371 w 3541"/>
                  <a:gd name="T75" fmla="*/ 1299 h 3228"/>
                  <a:gd name="T76" fmla="*/ 2689 w 3541"/>
                  <a:gd name="T77" fmla="*/ 1647 h 3228"/>
                  <a:gd name="T78" fmla="*/ 3208 w 3541"/>
                  <a:gd name="T79" fmla="*/ 1789 h 3228"/>
                  <a:gd name="T80" fmla="*/ 3513 w 3541"/>
                  <a:gd name="T81" fmla="*/ 2225 h 3228"/>
                  <a:gd name="T82" fmla="*/ 3465 w 3541"/>
                  <a:gd name="T83" fmla="*/ 2775 h 3228"/>
                  <a:gd name="T84" fmla="*/ 3092 w 3541"/>
                  <a:gd name="T85" fmla="*/ 3152 h 3228"/>
                  <a:gd name="T86" fmla="*/ 2547 w 3541"/>
                  <a:gd name="T87" fmla="*/ 3200 h 3228"/>
                  <a:gd name="T88" fmla="*/ 2113 w 3541"/>
                  <a:gd name="T89" fmla="*/ 2886 h 3228"/>
                  <a:gd name="T90" fmla="*/ 1770 w 3541"/>
                  <a:gd name="T91" fmla="*/ 2671 h 3228"/>
                  <a:gd name="T92" fmla="*/ 1427 w 3541"/>
                  <a:gd name="T93" fmla="*/ 2886 h 3228"/>
                  <a:gd name="T94" fmla="*/ 994 w 3541"/>
                  <a:gd name="T95" fmla="*/ 3200 h 3228"/>
                  <a:gd name="T96" fmla="*/ 448 w 3541"/>
                  <a:gd name="T97" fmla="*/ 3152 h 3228"/>
                  <a:gd name="T98" fmla="*/ 76 w 3541"/>
                  <a:gd name="T99" fmla="*/ 2775 h 3228"/>
                  <a:gd name="T100" fmla="*/ 28 w 3541"/>
                  <a:gd name="T101" fmla="*/ 2225 h 3228"/>
                  <a:gd name="T102" fmla="*/ 332 w 3541"/>
                  <a:gd name="T103" fmla="*/ 1789 h 3228"/>
                  <a:gd name="T104" fmla="*/ 850 w 3541"/>
                  <a:gd name="T105" fmla="*/ 1647 h 3228"/>
                  <a:gd name="T106" fmla="*/ 1169 w 3541"/>
                  <a:gd name="T107" fmla="*/ 1299 h 3228"/>
                  <a:gd name="T108" fmla="*/ 987 w 3541"/>
                  <a:gd name="T109" fmla="*/ 793 h 3228"/>
                  <a:gd name="T110" fmla="*/ 1172 w 3541"/>
                  <a:gd name="T111" fmla="*/ 282 h 3228"/>
                  <a:gd name="T112" fmla="*/ 1629 w 3541"/>
                  <a:gd name="T113" fmla="*/ 13 h 3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1" h="3228">
                    <a:moveTo>
                      <a:pt x="2756" y="1703"/>
                    </a:moveTo>
                    <a:lnTo>
                      <a:pt x="2686" y="1706"/>
                    </a:lnTo>
                    <a:lnTo>
                      <a:pt x="2619" y="1716"/>
                    </a:lnTo>
                    <a:lnTo>
                      <a:pt x="2553" y="1731"/>
                    </a:lnTo>
                    <a:lnTo>
                      <a:pt x="2490" y="1754"/>
                    </a:lnTo>
                    <a:lnTo>
                      <a:pt x="2429" y="1781"/>
                    </a:lnTo>
                    <a:lnTo>
                      <a:pt x="2372" y="1814"/>
                    </a:lnTo>
                    <a:lnTo>
                      <a:pt x="2318" y="1852"/>
                    </a:lnTo>
                    <a:lnTo>
                      <a:pt x="2268" y="1895"/>
                    </a:lnTo>
                    <a:lnTo>
                      <a:pt x="2221" y="1942"/>
                    </a:lnTo>
                    <a:lnTo>
                      <a:pt x="2179" y="1992"/>
                    </a:lnTo>
                    <a:lnTo>
                      <a:pt x="2141" y="2047"/>
                    </a:lnTo>
                    <a:lnTo>
                      <a:pt x="2109" y="2105"/>
                    </a:lnTo>
                    <a:lnTo>
                      <a:pt x="2082" y="2167"/>
                    </a:lnTo>
                    <a:lnTo>
                      <a:pt x="2060" y="2230"/>
                    </a:lnTo>
                    <a:lnTo>
                      <a:pt x="2044" y="2296"/>
                    </a:lnTo>
                    <a:lnTo>
                      <a:pt x="2035" y="2365"/>
                    </a:lnTo>
                    <a:lnTo>
                      <a:pt x="2031" y="2436"/>
                    </a:lnTo>
                    <a:lnTo>
                      <a:pt x="2035" y="2506"/>
                    </a:lnTo>
                    <a:lnTo>
                      <a:pt x="2044" y="2575"/>
                    </a:lnTo>
                    <a:lnTo>
                      <a:pt x="2060" y="2641"/>
                    </a:lnTo>
                    <a:lnTo>
                      <a:pt x="2082" y="2706"/>
                    </a:lnTo>
                    <a:lnTo>
                      <a:pt x="2109" y="2767"/>
                    </a:lnTo>
                    <a:lnTo>
                      <a:pt x="2141" y="2825"/>
                    </a:lnTo>
                    <a:lnTo>
                      <a:pt x="2179" y="2880"/>
                    </a:lnTo>
                    <a:lnTo>
                      <a:pt x="2221" y="2930"/>
                    </a:lnTo>
                    <a:lnTo>
                      <a:pt x="2268" y="2977"/>
                    </a:lnTo>
                    <a:lnTo>
                      <a:pt x="2318" y="3020"/>
                    </a:lnTo>
                    <a:lnTo>
                      <a:pt x="2372" y="3058"/>
                    </a:lnTo>
                    <a:lnTo>
                      <a:pt x="2429" y="3091"/>
                    </a:lnTo>
                    <a:lnTo>
                      <a:pt x="2490" y="3118"/>
                    </a:lnTo>
                    <a:lnTo>
                      <a:pt x="2553" y="3140"/>
                    </a:lnTo>
                    <a:lnTo>
                      <a:pt x="2619" y="3156"/>
                    </a:lnTo>
                    <a:lnTo>
                      <a:pt x="2686" y="3166"/>
                    </a:lnTo>
                    <a:lnTo>
                      <a:pt x="2756" y="3169"/>
                    </a:lnTo>
                    <a:lnTo>
                      <a:pt x="2826" y="3166"/>
                    </a:lnTo>
                    <a:lnTo>
                      <a:pt x="2894" y="3156"/>
                    </a:lnTo>
                    <a:lnTo>
                      <a:pt x="2960" y="3140"/>
                    </a:lnTo>
                    <a:lnTo>
                      <a:pt x="3023" y="3118"/>
                    </a:lnTo>
                    <a:lnTo>
                      <a:pt x="3084" y="3091"/>
                    </a:lnTo>
                    <a:lnTo>
                      <a:pt x="3141" y="3058"/>
                    </a:lnTo>
                    <a:lnTo>
                      <a:pt x="3195" y="3020"/>
                    </a:lnTo>
                    <a:lnTo>
                      <a:pt x="3246" y="2977"/>
                    </a:lnTo>
                    <a:lnTo>
                      <a:pt x="3292" y="2930"/>
                    </a:lnTo>
                    <a:lnTo>
                      <a:pt x="3335" y="2880"/>
                    </a:lnTo>
                    <a:lnTo>
                      <a:pt x="3371" y="2825"/>
                    </a:lnTo>
                    <a:lnTo>
                      <a:pt x="3404" y="2767"/>
                    </a:lnTo>
                    <a:lnTo>
                      <a:pt x="3432" y="2706"/>
                    </a:lnTo>
                    <a:lnTo>
                      <a:pt x="3453" y="2641"/>
                    </a:lnTo>
                    <a:lnTo>
                      <a:pt x="3469" y="2575"/>
                    </a:lnTo>
                    <a:lnTo>
                      <a:pt x="3479" y="2506"/>
                    </a:lnTo>
                    <a:lnTo>
                      <a:pt x="3482" y="2436"/>
                    </a:lnTo>
                    <a:lnTo>
                      <a:pt x="3479" y="2365"/>
                    </a:lnTo>
                    <a:lnTo>
                      <a:pt x="3469" y="2296"/>
                    </a:lnTo>
                    <a:lnTo>
                      <a:pt x="3453" y="2230"/>
                    </a:lnTo>
                    <a:lnTo>
                      <a:pt x="3432" y="2167"/>
                    </a:lnTo>
                    <a:lnTo>
                      <a:pt x="3404" y="2105"/>
                    </a:lnTo>
                    <a:lnTo>
                      <a:pt x="3371" y="2047"/>
                    </a:lnTo>
                    <a:lnTo>
                      <a:pt x="3335" y="1992"/>
                    </a:lnTo>
                    <a:lnTo>
                      <a:pt x="3292" y="1942"/>
                    </a:lnTo>
                    <a:lnTo>
                      <a:pt x="3246" y="1895"/>
                    </a:lnTo>
                    <a:lnTo>
                      <a:pt x="3195" y="1852"/>
                    </a:lnTo>
                    <a:lnTo>
                      <a:pt x="3141" y="1814"/>
                    </a:lnTo>
                    <a:lnTo>
                      <a:pt x="3084" y="1781"/>
                    </a:lnTo>
                    <a:lnTo>
                      <a:pt x="3023" y="1754"/>
                    </a:lnTo>
                    <a:lnTo>
                      <a:pt x="2960" y="1731"/>
                    </a:lnTo>
                    <a:lnTo>
                      <a:pt x="2894" y="1716"/>
                    </a:lnTo>
                    <a:lnTo>
                      <a:pt x="2826" y="1706"/>
                    </a:lnTo>
                    <a:lnTo>
                      <a:pt x="2756" y="1703"/>
                    </a:lnTo>
                    <a:close/>
                    <a:moveTo>
                      <a:pt x="783" y="1703"/>
                    </a:moveTo>
                    <a:lnTo>
                      <a:pt x="713" y="1706"/>
                    </a:lnTo>
                    <a:lnTo>
                      <a:pt x="645" y="1716"/>
                    </a:lnTo>
                    <a:lnTo>
                      <a:pt x="580" y="1731"/>
                    </a:lnTo>
                    <a:lnTo>
                      <a:pt x="517" y="1754"/>
                    </a:lnTo>
                    <a:lnTo>
                      <a:pt x="456" y="1781"/>
                    </a:lnTo>
                    <a:lnTo>
                      <a:pt x="399" y="1814"/>
                    </a:lnTo>
                    <a:lnTo>
                      <a:pt x="345" y="1852"/>
                    </a:lnTo>
                    <a:lnTo>
                      <a:pt x="295" y="1895"/>
                    </a:lnTo>
                    <a:lnTo>
                      <a:pt x="248" y="1942"/>
                    </a:lnTo>
                    <a:lnTo>
                      <a:pt x="206" y="1992"/>
                    </a:lnTo>
                    <a:lnTo>
                      <a:pt x="168" y="2047"/>
                    </a:lnTo>
                    <a:lnTo>
                      <a:pt x="136" y="2105"/>
                    </a:lnTo>
                    <a:lnTo>
                      <a:pt x="109" y="2167"/>
                    </a:lnTo>
                    <a:lnTo>
                      <a:pt x="87" y="2230"/>
                    </a:lnTo>
                    <a:lnTo>
                      <a:pt x="71" y="2296"/>
                    </a:lnTo>
                    <a:lnTo>
                      <a:pt x="61" y="2365"/>
                    </a:lnTo>
                    <a:lnTo>
                      <a:pt x="58" y="2436"/>
                    </a:lnTo>
                    <a:lnTo>
                      <a:pt x="61" y="2506"/>
                    </a:lnTo>
                    <a:lnTo>
                      <a:pt x="71" y="2575"/>
                    </a:lnTo>
                    <a:lnTo>
                      <a:pt x="87" y="2641"/>
                    </a:lnTo>
                    <a:lnTo>
                      <a:pt x="109" y="2706"/>
                    </a:lnTo>
                    <a:lnTo>
                      <a:pt x="136" y="2767"/>
                    </a:lnTo>
                    <a:lnTo>
                      <a:pt x="168" y="2825"/>
                    </a:lnTo>
                    <a:lnTo>
                      <a:pt x="206" y="2880"/>
                    </a:lnTo>
                    <a:lnTo>
                      <a:pt x="248" y="2930"/>
                    </a:lnTo>
                    <a:lnTo>
                      <a:pt x="295" y="2977"/>
                    </a:lnTo>
                    <a:lnTo>
                      <a:pt x="345" y="3020"/>
                    </a:lnTo>
                    <a:lnTo>
                      <a:pt x="399" y="3058"/>
                    </a:lnTo>
                    <a:lnTo>
                      <a:pt x="456" y="3091"/>
                    </a:lnTo>
                    <a:lnTo>
                      <a:pt x="517" y="3118"/>
                    </a:lnTo>
                    <a:lnTo>
                      <a:pt x="580" y="3140"/>
                    </a:lnTo>
                    <a:lnTo>
                      <a:pt x="645" y="3156"/>
                    </a:lnTo>
                    <a:lnTo>
                      <a:pt x="713" y="3166"/>
                    </a:lnTo>
                    <a:lnTo>
                      <a:pt x="783" y="3169"/>
                    </a:lnTo>
                    <a:lnTo>
                      <a:pt x="853" y="3166"/>
                    </a:lnTo>
                    <a:lnTo>
                      <a:pt x="921" y="3156"/>
                    </a:lnTo>
                    <a:lnTo>
                      <a:pt x="987" y="3140"/>
                    </a:lnTo>
                    <a:lnTo>
                      <a:pt x="1050" y="3118"/>
                    </a:lnTo>
                    <a:lnTo>
                      <a:pt x="1110" y="3091"/>
                    </a:lnTo>
                    <a:lnTo>
                      <a:pt x="1168" y="3058"/>
                    </a:lnTo>
                    <a:lnTo>
                      <a:pt x="1222" y="3020"/>
                    </a:lnTo>
                    <a:lnTo>
                      <a:pt x="1273" y="2977"/>
                    </a:lnTo>
                    <a:lnTo>
                      <a:pt x="1318" y="2930"/>
                    </a:lnTo>
                    <a:lnTo>
                      <a:pt x="1360" y="2880"/>
                    </a:lnTo>
                    <a:lnTo>
                      <a:pt x="1398" y="2825"/>
                    </a:lnTo>
                    <a:lnTo>
                      <a:pt x="1430" y="2767"/>
                    </a:lnTo>
                    <a:lnTo>
                      <a:pt x="1459" y="2706"/>
                    </a:lnTo>
                    <a:lnTo>
                      <a:pt x="1480" y="2641"/>
                    </a:lnTo>
                    <a:lnTo>
                      <a:pt x="1495" y="2575"/>
                    </a:lnTo>
                    <a:lnTo>
                      <a:pt x="1506" y="2506"/>
                    </a:lnTo>
                    <a:lnTo>
                      <a:pt x="1509" y="2436"/>
                    </a:lnTo>
                    <a:lnTo>
                      <a:pt x="1506" y="2365"/>
                    </a:lnTo>
                    <a:lnTo>
                      <a:pt x="1495" y="2296"/>
                    </a:lnTo>
                    <a:lnTo>
                      <a:pt x="1480" y="2230"/>
                    </a:lnTo>
                    <a:lnTo>
                      <a:pt x="1459" y="2167"/>
                    </a:lnTo>
                    <a:lnTo>
                      <a:pt x="1430" y="2105"/>
                    </a:lnTo>
                    <a:lnTo>
                      <a:pt x="1398" y="2047"/>
                    </a:lnTo>
                    <a:lnTo>
                      <a:pt x="1360" y="1992"/>
                    </a:lnTo>
                    <a:lnTo>
                      <a:pt x="1318" y="1942"/>
                    </a:lnTo>
                    <a:lnTo>
                      <a:pt x="1273" y="1895"/>
                    </a:lnTo>
                    <a:lnTo>
                      <a:pt x="1222" y="1852"/>
                    </a:lnTo>
                    <a:lnTo>
                      <a:pt x="1168" y="1814"/>
                    </a:lnTo>
                    <a:lnTo>
                      <a:pt x="1110" y="1781"/>
                    </a:lnTo>
                    <a:lnTo>
                      <a:pt x="1050" y="1754"/>
                    </a:lnTo>
                    <a:lnTo>
                      <a:pt x="987" y="1731"/>
                    </a:lnTo>
                    <a:lnTo>
                      <a:pt x="921" y="1716"/>
                    </a:lnTo>
                    <a:lnTo>
                      <a:pt x="853" y="1706"/>
                    </a:lnTo>
                    <a:lnTo>
                      <a:pt x="783" y="1703"/>
                    </a:lnTo>
                    <a:close/>
                    <a:moveTo>
                      <a:pt x="1250" y="1384"/>
                    </a:moveTo>
                    <a:lnTo>
                      <a:pt x="1213" y="1430"/>
                    </a:lnTo>
                    <a:lnTo>
                      <a:pt x="1179" y="1480"/>
                    </a:lnTo>
                    <a:lnTo>
                      <a:pt x="1150" y="1533"/>
                    </a:lnTo>
                    <a:lnTo>
                      <a:pt x="1125" y="1588"/>
                    </a:lnTo>
                    <a:lnTo>
                      <a:pt x="1106" y="1647"/>
                    </a:lnTo>
                    <a:lnTo>
                      <a:pt x="1091" y="1707"/>
                    </a:lnTo>
                    <a:lnTo>
                      <a:pt x="1153" y="1738"/>
                    </a:lnTo>
                    <a:lnTo>
                      <a:pt x="1213" y="1774"/>
                    </a:lnTo>
                    <a:lnTo>
                      <a:pt x="1270" y="1815"/>
                    </a:lnTo>
                    <a:lnTo>
                      <a:pt x="1322" y="1861"/>
                    </a:lnTo>
                    <a:lnTo>
                      <a:pt x="1370" y="1911"/>
                    </a:lnTo>
                    <a:lnTo>
                      <a:pt x="1413" y="1966"/>
                    </a:lnTo>
                    <a:lnTo>
                      <a:pt x="1452" y="2024"/>
                    </a:lnTo>
                    <a:lnTo>
                      <a:pt x="1487" y="2086"/>
                    </a:lnTo>
                    <a:lnTo>
                      <a:pt x="1515" y="2150"/>
                    </a:lnTo>
                    <a:lnTo>
                      <a:pt x="1537" y="2218"/>
                    </a:lnTo>
                    <a:lnTo>
                      <a:pt x="1553" y="2289"/>
                    </a:lnTo>
                    <a:lnTo>
                      <a:pt x="1563" y="2361"/>
                    </a:lnTo>
                    <a:lnTo>
                      <a:pt x="1566" y="2436"/>
                    </a:lnTo>
                    <a:lnTo>
                      <a:pt x="1565" y="2478"/>
                    </a:lnTo>
                    <a:lnTo>
                      <a:pt x="1562" y="2519"/>
                    </a:lnTo>
                    <a:lnTo>
                      <a:pt x="1613" y="2533"/>
                    </a:lnTo>
                    <a:lnTo>
                      <a:pt x="1663" y="2544"/>
                    </a:lnTo>
                    <a:lnTo>
                      <a:pt x="1716" y="2551"/>
                    </a:lnTo>
                    <a:lnTo>
                      <a:pt x="1770" y="2553"/>
                    </a:lnTo>
                    <a:lnTo>
                      <a:pt x="1824" y="2551"/>
                    </a:lnTo>
                    <a:lnTo>
                      <a:pt x="1876" y="2544"/>
                    </a:lnTo>
                    <a:lnTo>
                      <a:pt x="1928" y="2533"/>
                    </a:lnTo>
                    <a:lnTo>
                      <a:pt x="1977" y="2519"/>
                    </a:lnTo>
                    <a:lnTo>
                      <a:pt x="1974" y="2478"/>
                    </a:lnTo>
                    <a:lnTo>
                      <a:pt x="1973" y="2436"/>
                    </a:lnTo>
                    <a:lnTo>
                      <a:pt x="1976" y="2361"/>
                    </a:lnTo>
                    <a:lnTo>
                      <a:pt x="1987" y="2289"/>
                    </a:lnTo>
                    <a:lnTo>
                      <a:pt x="2003" y="2218"/>
                    </a:lnTo>
                    <a:lnTo>
                      <a:pt x="2026" y="2150"/>
                    </a:lnTo>
                    <a:lnTo>
                      <a:pt x="2054" y="2086"/>
                    </a:lnTo>
                    <a:lnTo>
                      <a:pt x="2087" y="2024"/>
                    </a:lnTo>
                    <a:lnTo>
                      <a:pt x="2126" y="1966"/>
                    </a:lnTo>
                    <a:lnTo>
                      <a:pt x="2171" y="1911"/>
                    </a:lnTo>
                    <a:lnTo>
                      <a:pt x="2218" y="1861"/>
                    </a:lnTo>
                    <a:lnTo>
                      <a:pt x="2271" y="1815"/>
                    </a:lnTo>
                    <a:lnTo>
                      <a:pt x="2327" y="1774"/>
                    </a:lnTo>
                    <a:lnTo>
                      <a:pt x="2386" y="1738"/>
                    </a:lnTo>
                    <a:lnTo>
                      <a:pt x="2450" y="1707"/>
                    </a:lnTo>
                    <a:lnTo>
                      <a:pt x="2435" y="1647"/>
                    </a:lnTo>
                    <a:lnTo>
                      <a:pt x="2414" y="1588"/>
                    </a:lnTo>
                    <a:lnTo>
                      <a:pt x="2390" y="1533"/>
                    </a:lnTo>
                    <a:lnTo>
                      <a:pt x="2360" y="1480"/>
                    </a:lnTo>
                    <a:lnTo>
                      <a:pt x="2327" y="1430"/>
                    </a:lnTo>
                    <a:lnTo>
                      <a:pt x="2289" y="1384"/>
                    </a:lnTo>
                    <a:lnTo>
                      <a:pt x="2242" y="1424"/>
                    </a:lnTo>
                    <a:lnTo>
                      <a:pt x="2191" y="1460"/>
                    </a:lnTo>
                    <a:lnTo>
                      <a:pt x="2138" y="1491"/>
                    </a:lnTo>
                    <a:lnTo>
                      <a:pt x="2082" y="1518"/>
                    </a:lnTo>
                    <a:lnTo>
                      <a:pt x="2023" y="1542"/>
                    </a:lnTo>
                    <a:lnTo>
                      <a:pt x="1962" y="1561"/>
                    </a:lnTo>
                    <a:lnTo>
                      <a:pt x="1900" y="1574"/>
                    </a:lnTo>
                    <a:lnTo>
                      <a:pt x="1836" y="1582"/>
                    </a:lnTo>
                    <a:lnTo>
                      <a:pt x="1770" y="1585"/>
                    </a:lnTo>
                    <a:lnTo>
                      <a:pt x="1704" y="1582"/>
                    </a:lnTo>
                    <a:lnTo>
                      <a:pt x="1640" y="1574"/>
                    </a:lnTo>
                    <a:lnTo>
                      <a:pt x="1577" y="1561"/>
                    </a:lnTo>
                    <a:lnTo>
                      <a:pt x="1517" y="1542"/>
                    </a:lnTo>
                    <a:lnTo>
                      <a:pt x="1459" y="1518"/>
                    </a:lnTo>
                    <a:lnTo>
                      <a:pt x="1402" y="1491"/>
                    </a:lnTo>
                    <a:lnTo>
                      <a:pt x="1348" y="1460"/>
                    </a:lnTo>
                    <a:lnTo>
                      <a:pt x="1298" y="1424"/>
                    </a:lnTo>
                    <a:lnTo>
                      <a:pt x="1250" y="1384"/>
                    </a:lnTo>
                    <a:close/>
                    <a:moveTo>
                      <a:pt x="1770" y="58"/>
                    </a:moveTo>
                    <a:lnTo>
                      <a:pt x="1700" y="62"/>
                    </a:lnTo>
                    <a:lnTo>
                      <a:pt x="1632" y="72"/>
                    </a:lnTo>
                    <a:lnTo>
                      <a:pt x="1566" y="88"/>
                    </a:lnTo>
                    <a:lnTo>
                      <a:pt x="1503" y="110"/>
                    </a:lnTo>
                    <a:lnTo>
                      <a:pt x="1442" y="138"/>
                    </a:lnTo>
                    <a:lnTo>
                      <a:pt x="1385" y="171"/>
                    </a:lnTo>
                    <a:lnTo>
                      <a:pt x="1331" y="208"/>
                    </a:lnTo>
                    <a:lnTo>
                      <a:pt x="1282" y="251"/>
                    </a:lnTo>
                    <a:lnTo>
                      <a:pt x="1235" y="297"/>
                    </a:lnTo>
                    <a:lnTo>
                      <a:pt x="1193" y="349"/>
                    </a:lnTo>
                    <a:lnTo>
                      <a:pt x="1155" y="403"/>
                    </a:lnTo>
                    <a:lnTo>
                      <a:pt x="1123" y="461"/>
                    </a:lnTo>
                    <a:lnTo>
                      <a:pt x="1096" y="522"/>
                    </a:lnTo>
                    <a:lnTo>
                      <a:pt x="1074" y="587"/>
                    </a:lnTo>
                    <a:lnTo>
                      <a:pt x="1058" y="653"/>
                    </a:lnTo>
                    <a:lnTo>
                      <a:pt x="1049" y="722"/>
                    </a:lnTo>
                    <a:lnTo>
                      <a:pt x="1045" y="793"/>
                    </a:lnTo>
                    <a:lnTo>
                      <a:pt x="1049" y="863"/>
                    </a:lnTo>
                    <a:lnTo>
                      <a:pt x="1058" y="931"/>
                    </a:lnTo>
                    <a:lnTo>
                      <a:pt x="1074" y="998"/>
                    </a:lnTo>
                    <a:lnTo>
                      <a:pt x="1096" y="1062"/>
                    </a:lnTo>
                    <a:lnTo>
                      <a:pt x="1123" y="1123"/>
                    </a:lnTo>
                    <a:lnTo>
                      <a:pt x="1155" y="1181"/>
                    </a:lnTo>
                    <a:lnTo>
                      <a:pt x="1193" y="1236"/>
                    </a:lnTo>
                    <a:lnTo>
                      <a:pt x="1235" y="1287"/>
                    </a:lnTo>
                    <a:lnTo>
                      <a:pt x="1282" y="1334"/>
                    </a:lnTo>
                    <a:lnTo>
                      <a:pt x="1331" y="1377"/>
                    </a:lnTo>
                    <a:lnTo>
                      <a:pt x="1385" y="1415"/>
                    </a:lnTo>
                    <a:lnTo>
                      <a:pt x="1442" y="1448"/>
                    </a:lnTo>
                    <a:lnTo>
                      <a:pt x="1503" y="1475"/>
                    </a:lnTo>
                    <a:lnTo>
                      <a:pt x="1566" y="1497"/>
                    </a:lnTo>
                    <a:lnTo>
                      <a:pt x="1632" y="1513"/>
                    </a:lnTo>
                    <a:lnTo>
                      <a:pt x="1700" y="1523"/>
                    </a:lnTo>
                    <a:lnTo>
                      <a:pt x="1770" y="1526"/>
                    </a:lnTo>
                    <a:lnTo>
                      <a:pt x="1839" y="1523"/>
                    </a:lnTo>
                    <a:lnTo>
                      <a:pt x="1907" y="1513"/>
                    </a:lnTo>
                    <a:lnTo>
                      <a:pt x="1973" y="1497"/>
                    </a:lnTo>
                    <a:lnTo>
                      <a:pt x="2037" y="1475"/>
                    </a:lnTo>
                    <a:lnTo>
                      <a:pt x="2097" y="1448"/>
                    </a:lnTo>
                    <a:lnTo>
                      <a:pt x="2154" y="1415"/>
                    </a:lnTo>
                    <a:lnTo>
                      <a:pt x="2208" y="1377"/>
                    </a:lnTo>
                    <a:lnTo>
                      <a:pt x="2259" y="1334"/>
                    </a:lnTo>
                    <a:lnTo>
                      <a:pt x="2305" y="1287"/>
                    </a:lnTo>
                    <a:lnTo>
                      <a:pt x="2347" y="1236"/>
                    </a:lnTo>
                    <a:lnTo>
                      <a:pt x="2385" y="1181"/>
                    </a:lnTo>
                    <a:lnTo>
                      <a:pt x="2418" y="1123"/>
                    </a:lnTo>
                    <a:lnTo>
                      <a:pt x="2445" y="1062"/>
                    </a:lnTo>
                    <a:lnTo>
                      <a:pt x="2466" y="998"/>
                    </a:lnTo>
                    <a:lnTo>
                      <a:pt x="2482" y="931"/>
                    </a:lnTo>
                    <a:lnTo>
                      <a:pt x="2492" y="863"/>
                    </a:lnTo>
                    <a:lnTo>
                      <a:pt x="2495" y="793"/>
                    </a:lnTo>
                    <a:lnTo>
                      <a:pt x="2492" y="722"/>
                    </a:lnTo>
                    <a:lnTo>
                      <a:pt x="2482" y="653"/>
                    </a:lnTo>
                    <a:lnTo>
                      <a:pt x="2466" y="587"/>
                    </a:lnTo>
                    <a:lnTo>
                      <a:pt x="2445" y="522"/>
                    </a:lnTo>
                    <a:lnTo>
                      <a:pt x="2418" y="461"/>
                    </a:lnTo>
                    <a:lnTo>
                      <a:pt x="2385" y="403"/>
                    </a:lnTo>
                    <a:lnTo>
                      <a:pt x="2347" y="349"/>
                    </a:lnTo>
                    <a:lnTo>
                      <a:pt x="2305" y="297"/>
                    </a:lnTo>
                    <a:lnTo>
                      <a:pt x="2259" y="251"/>
                    </a:lnTo>
                    <a:lnTo>
                      <a:pt x="2208" y="208"/>
                    </a:lnTo>
                    <a:lnTo>
                      <a:pt x="2154" y="171"/>
                    </a:lnTo>
                    <a:lnTo>
                      <a:pt x="2097" y="138"/>
                    </a:lnTo>
                    <a:lnTo>
                      <a:pt x="2037" y="110"/>
                    </a:lnTo>
                    <a:lnTo>
                      <a:pt x="1973" y="88"/>
                    </a:lnTo>
                    <a:lnTo>
                      <a:pt x="1907" y="72"/>
                    </a:lnTo>
                    <a:lnTo>
                      <a:pt x="1839" y="62"/>
                    </a:lnTo>
                    <a:lnTo>
                      <a:pt x="1770" y="58"/>
                    </a:lnTo>
                    <a:close/>
                    <a:moveTo>
                      <a:pt x="1770" y="0"/>
                    </a:moveTo>
                    <a:lnTo>
                      <a:pt x="1770" y="0"/>
                    </a:lnTo>
                    <a:lnTo>
                      <a:pt x="1841" y="3"/>
                    </a:lnTo>
                    <a:lnTo>
                      <a:pt x="1911" y="13"/>
                    </a:lnTo>
                    <a:lnTo>
                      <a:pt x="1978" y="28"/>
                    </a:lnTo>
                    <a:lnTo>
                      <a:pt x="2043" y="50"/>
                    </a:lnTo>
                    <a:lnTo>
                      <a:pt x="2106" y="76"/>
                    </a:lnTo>
                    <a:lnTo>
                      <a:pt x="2165" y="109"/>
                    </a:lnTo>
                    <a:lnTo>
                      <a:pt x="2221" y="145"/>
                    </a:lnTo>
                    <a:lnTo>
                      <a:pt x="2275" y="186"/>
                    </a:lnTo>
                    <a:lnTo>
                      <a:pt x="2324" y="232"/>
                    </a:lnTo>
                    <a:lnTo>
                      <a:pt x="2369" y="282"/>
                    </a:lnTo>
                    <a:lnTo>
                      <a:pt x="2410" y="336"/>
                    </a:lnTo>
                    <a:lnTo>
                      <a:pt x="2447" y="392"/>
                    </a:lnTo>
                    <a:lnTo>
                      <a:pt x="2478" y="453"/>
                    </a:lnTo>
                    <a:lnTo>
                      <a:pt x="2505" y="517"/>
                    </a:lnTo>
                    <a:lnTo>
                      <a:pt x="2525" y="582"/>
                    </a:lnTo>
                    <a:lnTo>
                      <a:pt x="2542" y="650"/>
                    </a:lnTo>
                    <a:lnTo>
                      <a:pt x="2550" y="721"/>
                    </a:lnTo>
                    <a:lnTo>
                      <a:pt x="2553" y="793"/>
                    </a:lnTo>
                    <a:lnTo>
                      <a:pt x="2550" y="864"/>
                    </a:lnTo>
                    <a:lnTo>
                      <a:pt x="2542" y="934"/>
                    </a:lnTo>
                    <a:lnTo>
                      <a:pt x="2525" y="1001"/>
                    </a:lnTo>
                    <a:lnTo>
                      <a:pt x="2505" y="1067"/>
                    </a:lnTo>
                    <a:lnTo>
                      <a:pt x="2479" y="1130"/>
                    </a:lnTo>
                    <a:lnTo>
                      <a:pt x="2448" y="1190"/>
                    </a:lnTo>
                    <a:lnTo>
                      <a:pt x="2412" y="1247"/>
                    </a:lnTo>
                    <a:lnTo>
                      <a:pt x="2371" y="1299"/>
                    </a:lnTo>
                    <a:lnTo>
                      <a:pt x="2415" y="1353"/>
                    </a:lnTo>
                    <a:lnTo>
                      <a:pt x="2454" y="1410"/>
                    </a:lnTo>
                    <a:lnTo>
                      <a:pt x="2489" y="1470"/>
                    </a:lnTo>
                    <a:lnTo>
                      <a:pt x="2518" y="1534"/>
                    </a:lnTo>
                    <a:lnTo>
                      <a:pt x="2543" y="1600"/>
                    </a:lnTo>
                    <a:lnTo>
                      <a:pt x="2561" y="1670"/>
                    </a:lnTo>
                    <a:lnTo>
                      <a:pt x="2625" y="1656"/>
                    </a:lnTo>
                    <a:lnTo>
                      <a:pt x="2689" y="1647"/>
                    </a:lnTo>
                    <a:lnTo>
                      <a:pt x="2756" y="1644"/>
                    </a:lnTo>
                    <a:lnTo>
                      <a:pt x="2828" y="1647"/>
                    </a:lnTo>
                    <a:lnTo>
                      <a:pt x="2898" y="1656"/>
                    </a:lnTo>
                    <a:lnTo>
                      <a:pt x="2965" y="1672"/>
                    </a:lnTo>
                    <a:lnTo>
                      <a:pt x="3029" y="1693"/>
                    </a:lnTo>
                    <a:lnTo>
                      <a:pt x="3092" y="1720"/>
                    </a:lnTo>
                    <a:lnTo>
                      <a:pt x="3151" y="1752"/>
                    </a:lnTo>
                    <a:lnTo>
                      <a:pt x="3208" y="1789"/>
                    </a:lnTo>
                    <a:lnTo>
                      <a:pt x="3261" y="1830"/>
                    </a:lnTo>
                    <a:lnTo>
                      <a:pt x="3311" y="1876"/>
                    </a:lnTo>
                    <a:lnTo>
                      <a:pt x="3356" y="1925"/>
                    </a:lnTo>
                    <a:lnTo>
                      <a:pt x="3397" y="1979"/>
                    </a:lnTo>
                    <a:lnTo>
                      <a:pt x="3433" y="2037"/>
                    </a:lnTo>
                    <a:lnTo>
                      <a:pt x="3465" y="2097"/>
                    </a:lnTo>
                    <a:lnTo>
                      <a:pt x="3491" y="2160"/>
                    </a:lnTo>
                    <a:lnTo>
                      <a:pt x="3513" y="2225"/>
                    </a:lnTo>
                    <a:lnTo>
                      <a:pt x="3528" y="2293"/>
                    </a:lnTo>
                    <a:lnTo>
                      <a:pt x="3537" y="2364"/>
                    </a:lnTo>
                    <a:lnTo>
                      <a:pt x="3541" y="2436"/>
                    </a:lnTo>
                    <a:lnTo>
                      <a:pt x="3537" y="2508"/>
                    </a:lnTo>
                    <a:lnTo>
                      <a:pt x="3528" y="2578"/>
                    </a:lnTo>
                    <a:lnTo>
                      <a:pt x="3513" y="2647"/>
                    </a:lnTo>
                    <a:lnTo>
                      <a:pt x="3491" y="2712"/>
                    </a:lnTo>
                    <a:lnTo>
                      <a:pt x="3465" y="2775"/>
                    </a:lnTo>
                    <a:lnTo>
                      <a:pt x="3433" y="2835"/>
                    </a:lnTo>
                    <a:lnTo>
                      <a:pt x="3397" y="2892"/>
                    </a:lnTo>
                    <a:lnTo>
                      <a:pt x="3356" y="2946"/>
                    </a:lnTo>
                    <a:lnTo>
                      <a:pt x="3311" y="2996"/>
                    </a:lnTo>
                    <a:lnTo>
                      <a:pt x="3261" y="3042"/>
                    </a:lnTo>
                    <a:lnTo>
                      <a:pt x="3208" y="3083"/>
                    </a:lnTo>
                    <a:lnTo>
                      <a:pt x="3151" y="3120"/>
                    </a:lnTo>
                    <a:lnTo>
                      <a:pt x="3092" y="3152"/>
                    </a:lnTo>
                    <a:lnTo>
                      <a:pt x="3029" y="3179"/>
                    </a:lnTo>
                    <a:lnTo>
                      <a:pt x="2965" y="3200"/>
                    </a:lnTo>
                    <a:lnTo>
                      <a:pt x="2898" y="3215"/>
                    </a:lnTo>
                    <a:lnTo>
                      <a:pt x="2828" y="3225"/>
                    </a:lnTo>
                    <a:lnTo>
                      <a:pt x="2756" y="3228"/>
                    </a:lnTo>
                    <a:lnTo>
                      <a:pt x="2684" y="3225"/>
                    </a:lnTo>
                    <a:lnTo>
                      <a:pt x="2615" y="3215"/>
                    </a:lnTo>
                    <a:lnTo>
                      <a:pt x="2547" y="3200"/>
                    </a:lnTo>
                    <a:lnTo>
                      <a:pt x="2481" y="3178"/>
                    </a:lnTo>
                    <a:lnTo>
                      <a:pt x="2418" y="3151"/>
                    </a:lnTo>
                    <a:lnTo>
                      <a:pt x="2358" y="3118"/>
                    </a:lnTo>
                    <a:lnTo>
                      <a:pt x="2301" y="3080"/>
                    </a:lnTo>
                    <a:lnTo>
                      <a:pt x="2248" y="3038"/>
                    </a:lnTo>
                    <a:lnTo>
                      <a:pt x="2199" y="2991"/>
                    </a:lnTo>
                    <a:lnTo>
                      <a:pt x="2153" y="2940"/>
                    </a:lnTo>
                    <a:lnTo>
                      <a:pt x="2113" y="2886"/>
                    </a:lnTo>
                    <a:lnTo>
                      <a:pt x="2077" y="2828"/>
                    </a:lnTo>
                    <a:lnTo>
                      <a:pt x="2045" y="2767"/>
                    </a:lnTo>
                    <a:lnTo>
                      <a:pt x="2019" y="2702"/>
                    </a:lnTo>
                    <a:lnTo>
                      <a:pt x="1999" y="2636"/>
                    </a:lnTo>
                    <a:lnTo>
                      <a:pt x="1944" y="2650"/>
                    </a:lnTo>
                    <a:lnTo>
                      <a:pt x="1888" y="2661"/>
                    </a:lnTo>
                    <a:lnTo>
                      <a:pt x="1830" y="2668"/>
                    </a:lnTo>
                    <a:lnTo>
                      <a:pt x="1770" y="2671"/>
                    </a:lnTo>
                    <a:lnTo>
                      <a:pt x="1711" y="2668"/>
                    </a:lnTo>
                    <a:lnTo>
                      <a:pt x="1653" y="2661"/>
                    </a:lnTo>
                    <a:lnTo>
                      <a:pt x="1597" y="2650"/>
                    </a:lnTo>
                    <a:lnTo>
                      <a:pt x="1542" y="2636"/>
                    </a:lnTo>
                    <a:lnTo>
                      <a:pt x="1521" y="2702"/>
                    </a:lnTo>
                    <a:lnTo>
                      <a:pt x="1495" y="2767"/>
                    </a:lnTo>
                    <a:lnTo>
                      <a:pt x="1464" y="2828"/>
                    </a:lnTo>
                    <a:lnTo>
                      <a:pt x="1427" y="2886"/>
                    </a:lnTo>
                    <a:lnTo>
                      <a:pt x="1386" y="2940"/>
                    </a:lnTo>
                    <a:lnTo>
                      <a:pt x="1341" y="2991"/>
                    </a:lnTo>
                    <a:lnTo>
                      <a:pt x="1291" y="3038"/>
                    </a:lnTo>
                    <a:lnTo>
                      <a:pt x="1238" y="3080"/>
                    </a:lnTo>
                    <a:lnTo>
                      <a:pt x="1182" y="3118"/>
                    </a:lnTo>
                    <a:lnTo>
                      <a:pt x="1122" y="3151"/>
                    </a:lnTo>
                    <a:lnTo>
                      <a:pt x="1059" y="3178"/>
                    </a:lnTo>
                    <a:lnTo>
                      <a:pt x="994" y="3200"/>
                    </a:lnTo>
                    <a:lnTo>
                      <a:pt x="926" y="3215"/>
                    </a:lnTo>
                    <a:lnTo>
                      <a:pt x="855" y="3225"/>
                    </a:lnTo>
                    <a:lnTo>
                      <a:pt x="783" y="3228"/>
                    </a:lnTo>
                    <a:lnTo>
                      <a:pt x="712" y="3225"/>
                    </a:lnTo>
                    <a:lnTo>
                      <a:pt x="643" y="3215"/>
                    </a:lnTo>
                    <a:lnTo>
                      <a:pt x="575" y="3200"/>
                    </a:lnTo>
                    <a:lnTo>
                      <a:pt x="510" y="3179"/>
                    </a:lnTo>
                    <a:lnTo>
                      <a:pt x="448" y="3152"/>
                    </a:lnTo>
                    <a:lnTo>
                      <a:pt x="388" y="3120"/>
                    </a:lnTo>
                    <a:lnTo>
                      <a:pt x="332" y="3083"/>
                    </a:lnTo>
                    <a:lnTo>
                      <a:pt x="279" y="3042"/>
                    </a:lnTo>
                    <a:lnTo>
                      <a:pt x="230" y="2996"/>
                    </a:lnTo>
                    <a:lnTo>
                      <a:pt x="184" y="2946"/>
                    </a:lnTo>
                    <a:lnTo>
                      <a:pt x="143" y="2892"/>
                    </a:lnTo>
                    <a:lnTo>
                      <a:pt x="107" y="2835"/>
                    </a:lnTo>
                    <a:lnTo>
                      <a:pt x="76" y="2775"/>
                    </a:lnTo>
                    <a:lnTo>
                      <a:pt x="50" y="2712"/>
                    </a:lnTo>
                    <a:lnTo>
                      <a:pt x="28" y="2647"/>
                    </a:lnTo>
                    <a:lnTo>
                      <a:pt x="13" y="2578"/>
                    </a:lnTo>
                    <a:lnTo>
                      <a:pt x="3" y="2508"/>
                    </a:lnTo>
                    <a:lnTo>
                      <a:pt x="0" y="2436"/>
                    </a:lnTo>
                    <a:lnTo>
                      <a:pt x="3" y="2364"/>
                    </a:lnTo>
                    <a:lnTo>
                      <a:pt x="13" y="2293"/>
                    </a:lnTo>
                    <a:lnTo>
                      <a:pt x="28" y="2225"/>
                    </a:lnTo>
                    <a:lnTo>
                      <a:pt x="50" y="2160"/>
                    </a:lnTo>
                    <a:lnTo>
                      <a:pt x="76" y="2097"/>
                    </a:lnTo>
                    <a:lnTo>
                      <a:pt x="107" y="2037"/>
                    </a:lnTo>
                    <a:lnTo>
                      <a:pt x="143" y="1979"/>
                    </a:lnTo>
                    <a:lnTo>
                      <a:pt x="184" y="1925"/>
                    </a:lnTo>
                    <a:lnTo>
                      <a:pt x="230" y="1876"/>
                    </a:lnTo>
                    <a:lnTo>
                      <a:pt x="279" y="1830"/>
                    </a:lnTo>
                    <a:lnTo>
                      <a:pt x="332" y="1789"/>
                    </a:lnTo>
                    <a:lnTo>
                      <a:pt x="388" y="1752"/>
                    </a:lnTo>
                    <a:lnTo>
                      <a:pt x="448" y="1720"/>
                    </a:lnTo>
                    <a:lnTo>
                      <a:pt x="510" y="1693"/>
                    </a:lnTo>
                    <a:lnTo>
                      <a:pt x="575" y="1672"/>
                    </a:lnTo>
                    <a:lnTo>
                      <a:pt x="643" y="1656"/>
                    </a:lnTo>
                    <a:lnTo>
                      <a:pt x="712" y="1647"/>
                    </a:lnTo>
                    <a:lnTo>
                      <a:pt x="783" y="1644"/>
                    </a:lnTo>
                    <a:lnTo>
                      <a:pt x="850" y="1647"/>
                    </a:lnTo>
                    <a:lnTo>
                      <a:pt x="916" y="1656"/>
                    </a:lnTo>
                    <a:lnTo>
                      <a:pt x="980" y="1670"/>
                    </a:lnTo>
                    <a:lnTo>
                      <a:pt x="998" y="1600"/>
                    </a:lnTo>
                    <a:lnTo>
                      <a:pt x="1022" y="1534"/>
                    </a:lnTo>
                    <a:lnTo>
                      <a:pt x="1052" y="1470"/>
                    </a:lnTo>
                    <a:lnTo>
                      <a:pt x="1086" y="1410"/>
                    </a:lnTo>
                    <a:lnTo>
                      <a:pt x="1125" y="1353"/>
                    </a:lnTo>
                    <a:lnTo>
                      <a:pt x="1169" y="1299"/>
                    </a:lnTo>
                    <a:lnTo>
                      <a:pt x="1128" y="1247"/>
                    </a:lnTo>
                    <a:lnTo>
                      <a:pt x="1093" y="1190"/>
                    </a:lnTo>
                    <a:lnTo>
                      <a:pt x="1062" y="1130"/>
                    </a:lnTo>
                    <a:lnTo>
                      <a:pt x="1036" y="1067"/>
                    </a:lnTo>
                    <a:lnTo>
                      <a:pt x="1014" y="1001"/>
                    </a:lnTo>
                    <a:lnTo>
                      <a:pt x="999" y="934"/>
                    </a:lnTo>
                    <a:lnTo>
                      <a:pt x="990" y="864"/>
                    </a:lnTo>
                    <a:lnTo>
                      <a:pt x="987" y="793"/>
                    </a:lnTo>
                    <a:lnTo>
                      <a:pt x="990" y="721"/>
                    </a:lnTo>
                    <a:lnTo>
                      <a:pt x="1000" y="650"/>
                    </a:lnTo>
                    <a:lnTo>
                      <a:pt x="1015" y="582"/>
                    </a:lnTo>
                    <a:lnTo>
                      <a:pt x="1036" y="517"/>
                    </a:lnTo>
                    <a:lnTo>
                      <a:pt x="1063" y="453"/>
                    </a:lnTo>
                    <a:lnTo>
                      <a:pt x="1094" y="392"/>
                    </a:lnTo>
                    <a:lnTo>
                      <a:pt x="1131" y="336"/>
                    </a:lnTo>
                    <a:lnTo>
                      <a:pt x="1172" y="282"/>
                    </a:lnTo>
                    <a:lnTo>
                      <a:pt x="1217" y="232"/>
                    </a:lnTo>
                    <a:lnTo>
                      <a:pt x="1265" y="186"/>
                    </a:lnTo>
                    <a:lnTo>
                      <a:pt x="1318" y="145"/>
                    </a:lnTo>
                    <a:lnTo>
                      <a:pt x="1375" y="109"/>
                    </a:lnTo>
                    <a:lnTo>
                      <a:pt x="1435" y="76"/>
                    </a:lnTo>
                    <a:lnTo>
                      <a:pt x="1497" y="50"/>
                    </a:lnTo>
                    <a:lnTo>
                      <a:pt x="1562" y="28"/>
                    </a:lnTo>
                    <a:lnTo>
                      <a:pt x="1629" y="13"/>
                    </a:lnTo>
                    <a:lnTo>
                      <a:pt x="1699" y="3"/>
                    </a:lnTo>
                    <a:lnTo>
                      <a:pt x="17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100" b="0" i="0" u="none" strike="noStrike" kern="0" cap="none" spc="0" normalizeH="0" baseline="0" noProof="0" dirty="0">
                  <a:ln>
                    <a:noFill/>
                  </a:ln>
                  <a:solidFill>
                    <a:schemeClr val="bg1"/>
                  </a:solidFill>
                  <a:effectLst/>
                  <a:uLnTx/>
                  <a:uFillTx/>
                  <a:cs typeface="+mn-ea"/>
                  <a:sym typeface="+mn-lt"/>
                </a:endParaRPr>
              </a:p>
            </p:txBody>
          </p:sp>
          <p:sp>
            <p:nvSpPr>
              <p:cNvPr id="12" name="Freeform 51">
                <a:extLst>
                  <a:ext uri="{FF2B5EF4-FFF2-40B4-BE49-F238E27FC236}">
                    <a16:creationId xmlns="" xmlns:a16="http://schemas.microsoft.com/office/drawing/2014/main" id="{14902DCC-FDEE-4C96-9417-6EEA4279DA1C}"/>
                  </a:ext>
                </a:extLst>
              </p:cNvPr>
              <p:cNvSpPr>
                <a:spLocks noEditPoints="1"/>
              </p:cNvSpPr>
              <p:nvPr/>
            </p:nvSpPr>
            <p:spPr bwMode="auto">
              <a:xfrm>
                <a:off x="8145463" y="1485900"/>
                <a:ext cx="190500" cy="206375"/>
              </a:xfrm>
              <a:custGeom>
                <a:avLst/>
                <a:gdLst>
                  <a:gd name="T0" fmla="*/ 458 w 960"/>
                  <a:gd name="T1" fmla="*/ 626 h 1038"/>
                  <a:gd name="T2" fmla="*/ 347 w 960"/>
                  <a:gd name="T3" fmla="*/ 902 h 1038"/>
                  <a:gd name="T4" fmla="*/ 615 w 960"/>
                  <a:gd name="T5" fmla="*/ 902 h 1038"/>
                  <a:gd name="T6" fmla="*/ 503 w 960"/>
                  <a:gd name="T7" fmla="*/ 626 h 1038"/>
                  <a:gd name="T8" fmla="*/ 526 w 960"/>
                  <a:gd name="T9" fmla="*/ 581 h 1038"/>
                  <a:gd name="T10" fmla="*/ 480 w 960"/>
                  <a:gd name="T11" fmla="*/ 587 h 1038"/>
                  <a:gd name="T12" fmla="*/ 414 w 960"/>
                  <a:gd name="T13" fmla="*/ 575 h 1038"/>
                  <a:gd name="T14" fmla="*/ 519 w 960"/>
                  <a:gd name="T15" fmla="*/ 2 h 1038"/>
                  <a:gd name="T16" fmla="*/ 592 w 960"/>
                  <a:gd name="T17" fmla="*/ 25 h 1038"/>
                  <a:gd name="T18" fmla="*/ 654 w 960"/>
                  <a:gd name="T19" fmla="*/ 65 h 1038"/>
                  <a:gd name="T20" fmla="*/ 703 w 960"/>
                  <a:gd name="T21" fmla="*/ 122 h 1038"/>
                  <a:gd name="T22" fmla="*/ 735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6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8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4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3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4" y="575"/>
                    </a:moveTo>
                    <a:lnTo>
                      <a:pt x="458" y="626"/>
                    </a:lnTo>
                    <a:lnTo>
                      <a:pt x="459" y="626"/>
                    </a:lnTo>
                    <a:lnTo>
                      <a:pt x="347" y="902"/>
                    </a:lnTo>
                    <a:lnTo>
                      <a:pt x="480" y="1038"/>
                    </a:lnTo>
                    <a:lnTo>
                      <a:pt x="615" y="902"/>
                    </a:lnTo>
                    <a:lnTo>
                      <a:pt x="502" y="626"/>
                    </a:lnTo>
                    <a:lnTo>
                      <a:pt x="503" y="626"/>
                    </a:lnTo>
                    <a:lnTo>
                      <a:pt x="547" y="575"/>
                    </a:lnTo>
                    <a:lnTo>
                      <a:pt x="526" y="581"/>
                    </a:lnTo>
                    <a:lnTo>
                      <a:pt x="503" y="586"/>
                    </a:lnTo>
                    <a:lnTo>
                      <a:pt x="480" y="587"/>
                    </a:lnTo>
                    <a:lnTo>
                      <a:pt x="447" y="583"/>
                    </a:lnTo>
                    <a:lnTo>
                      <a:pt x="414" y="575"/>
                    </a:lnTo>
                    <a:close/>
                    <a:moveTo>
                      <a:pt x="480" y="0"/>
                    </a:moveTo>
                    <a:lnTo>
                      <a:pt x="519" y="2"/>
                    </a:lnTo>
                    <a:lnTo>
                      <a:pt x="557" y="11"/>
                    </a:lnTo>
                    <a:lnTo>
                      <a:pt x="592" y="25"/>
                    </a:lnTo>
                    <a:lnTo>
                      <a:pt x="625" y="42"/>
                    </a:lnTo>
                    <a:lnTo>
                      <a:pt x="654" y="65"/>
                    </a:lnTo>
                    <a:lnTo>
                      <a:pt x="681" y="91"/>
                    </a:lnTo>
                    <a:lnTo>
                      <a:pt x="703" y="122"/>
                    </a:lnTo>
                    <a:lnTo>
                      <a:pt x="721" y="155"/>
                    </a:lnTo>
                    <a:lnTo>
                      <a:pt x="735" y="191"/>
                    </a:lnTo>
                    <a:lnTo>
                      <a:pt x="742" y="228"/>
                    </a:lnTo>
                    <a:lnTo>
                      <a:pt x="746" y="268"/>
                    </a:lnTo>
                    <a:lnTo>
                      <a:pt x="742" y="307"/>
                    </a:lnTo>
                    <a:lnTo>
                      <a:pt x="735" y="348"/>
                    </a:lnTo>
                    <a:lnTo>
                      <a:pt x="722" y="387"/>
                    </a:lnTo>
                    <a:lnTo>
                      <a:pt x="705" y="425"/>
                    </a:lnTo>
                    <a:lnTo>
                      <a:pt x="684" y="461"/>
                    </a:lnTo>
                    <a:lnTo>
                      <a:pt x="658" y="494"/>
                    </a:lnTo>
                    <a:lnTo>
                      <a:pt x="630" y="523"/>
                    </a:lnTo>
                    <a:lnTo>
                      <a:pt x="599" y="547"/>
                    </a:lnTo>
                    <a:lnTo>
                      <a:pt x="650" y="564"/>
                    </a:lnTo>
                    <a:lnTo>
                      <a:pt x="698" y="585"/>
                    </a:lnTo>
                    <a:lnTo>
                      <a:pt x="744" y="610"/>
                    </a:lnTo>
                    <a:lnTo>
                      <a:pt x="786"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8"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30" y="1038"/>
                    </a:lnTo>
                    <a:lnTo>
                      <a:pt x="379" y="1036"/>
                    </a:lnTo>
                    <a:lnTo>
                      <a:pt x="328" y="1033"/>
                    </a:lnTo>
                    <a:lnTo>
                      <a:pt x="281" y="1029"/>
                    </a:lnTo>
                    <a:lnTo>
                      <a:pt x="234" y="1023"/>
                    </a:lnTo>
                    <a:lnTo>
                      <a:pt x="191" y="1017"/>
                    </a:lnTo>
                    <a:lnTo>
                      <a:pt x="150" y="1009"/>
                    </a:lnTo>
                    <a:lnTo>
                      <a:pt x="114" y="1000"/>
                    </a:lnTo>
                    <a:lnTo>
                      <a:pt x="81" y="989"/>
                    </a:lnTo>
                    <a:lnTo>
                      <a:pt x="54" y="977"/>
                    </a:lnTo>
                    <a:lnTo>
                      <a:pt x="32" y="965"/>
                    </a:lnTo>
                    <a:lnTo>
                      <a:pt x="14" y="951"/>
                    </a:lnTo>
                    <a:lnTo>
                      <a:pt x="5" y="936"/>
                    </a:lnTo>
                    <a:lnTo>
                      <a:pt x="0" y="920"/>
                    </a:lnTo>
                    <a:lnTo>
                      <a:pt x="3" y="885"/>
                    </a:lnTo>
                    <a:lnTo>
                      <a:pt x="13" y="849"/>
                    </a:lnTo>
                    <a:lnTo>
                      <a:pt x="28" y="812"/>
                    </a:lnTo>
                    <a:lnTo>
                      <a:pt x="48" y="774"/>
                    </a:lnTo>
                    <a:lnTo>
                      <a:pt x="74" y="738"/>
                    </a:lnTo>
                    <a:lnTo>
                      <a:pt x="104" y="703"/>
                    </a:lnTo>
                    <a:lnTo>
                      <a:pt x="138" y="670"/>
                    </a:lnTo>
                    <a:lnTo>
                      <a:pt x="176" y="638"/>
                    </a:lnTo>
                    <a:lnTo>
                      <a:pt x="218" y="610"/>
                    </a:lnTo>
                    <a:lnTo>
                      <a:pt x="263" y="585"/>
                    </a:lnTo>
                    <a:lnTo>
                      <a:pt x="312" y="564"/>
                    </a:lnTo>
                    <a:lnTo>
                      <a:pt x="363" y="547"/>
                    </a:lnTo>
                    <a:lnTo>
                      <a:pt x="331" y="523"/>
                    </a:lnTo>
                    <a:lnTo>
                      <a:pt x="302" y="494"/>
                    </a:lnTo>
                    <a:lnTo>
                      <a:pt x="277" y="461"/>
                    </a:lnTo>
                    <a:lnTo>
                      <a:pt x="256" y="425"/>
                    </a:lnTo>
                    <a:lnTo>
                      <a:pt x="239" y="387"/>
                    </a:lnTo>
                    <a:lnTo>
                      <a:pt x="227" y="348"/>
                    </a:lnTo>
                    <a:lnTo>
                      <a:pt x="218" y="307"/>
                    </a:lnTo>
                    <a:lnTo>
                      <a:pt x="216" y="268"/>
                    </a:lnTo>
                    <a:lnTo>
                      <a:pt x="218" y="228"/>
                    </a:lnTo>
                    <a:lnTo>
                      <a:pt x="227" y="191"/>
                    </a:lnTo>
                    <a:lnTo>
                      <a:pt x="241" y="155"/>
                    </a:lnTo>
                    <a:lnTo>
                      <a:pt x="258" y="122"/>
                    </a:lnTo>
                    <a:lnTo>
                      <a:pt x="281" y="91"/>
                    </a:lnTo>
                    <a:lnTo>
                      <a:pt x="307" y="65"/>
                    </a:lnTo>
                    <a:lnTo>
                      <a:pt x="337" y="42"/>
                    </a:lnTo>
                    <a:lnTo>
                      <a:pt x="369" y="25"/>
                    </a:lnTo>
                    <a:lnTo>
                      <a:pt x="404" y="11"/>
                    </a:lnTo>
                    <a:lnTo>
                      <a:pt x="441" y="2"/>
                    </a:lnTo>
                    <a:lnTo>
                      <a:pt x="480" y="0"/>
                    </a:lnTo>
                    <a:close/>
                  </a:path>
                </a:pathLst>
              </a:custGeom>
              <a:solidFill>
                <a:srgbClr val="239CA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100" b="0" i="0" u="none" strike="noStrike" kern="0" cap="none" spc="0" normalizeH="0" baseline="0" noProof="0" dirty="0">
                  <a:ln>
                    <a:noFill/>
                  </a:ln>
                  <a:solidFill>
                    <a:schemeClr val="bg1"/>
                  </a:solidFill>
                  <a:effectLst/>
                  <a:uLnTx/>
                  <a:uFillTx/>
                  <a:cs typeface="+mn-ea"/>
                  <a:sym typeface="+mn-lt"/>
                </a:endParaRPr>
              </a:p>
            </p:txBody>
          </p:sp>
        </p:grpSp>
      </p:grpSp>
      <p:sp>
        <p:nvSpPr>
          <p:cNvPr id="13" name="Rounded Rectangle 10">
            <a:extLst>
              <a:ext uri="{FF2B5EF4-FFF2-40B4-BE49-F238E27FC236}">
                <a16:creationId xmlns="" xmlns:a16="http://schemas.microsoft.com/office/drawing/2014/main" id="{7CBDE0F9-82F1-4C6A-AEF3-F3D84113EE2B}"/>
              </a:ext>
            </a:extLst>
          </p:cNvPr>
          <p:cNvSpPr/>
          <p:nvPr/>
        </p:nvSpPr>
        <p:spPr>
          <a:xfrm>
            <a:off x="1287473" y="4101976"/>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rgbClr val="89C9C7"/>
                </a:solidFill>
                <a:effectLst/>
                <a:uLnTx/>
                <a:uFillTx/>
                <a:cs typeface="+mn-ea"/>
                <a:sym typeface="+mn-lt"/>
              </a:rPr>
              <a:t>85%</a:t>
            </a:r>
          </a:p>
        </p:txBody>
      </p:sp>
      <p:sp>
        <p:nvSpPr>
          <p:cNvPr id="14" name="Rounded Rectangle 11">
            <a:extLst>
              <a:ext uri="{FF2B5EF4-FFF2-40B4-BE49-F238E27FC236}">
                <a16:creationId xmlns="" xmlns:a16="http://schemas.microsoft.com/office/drawing/2014/main" id="{071617E0-26CD-4080-8999-E6412FADA6C8}"/>
              </a:ext>
            </a:extLst>
          </p:cNvPr>
          <p:cNvSpPr/>
          <p:nvPr/>
        </p:nvSpPr>
        <p:spPr>
          <a:xfrm>
            <a:off x="1354012" y="4160449"/>
            <a:ext cx="2019812" cy="84957"/>
          </a:xfrm>
          <a:prstGeom prst="roundRect">
            <a:avLst>
              <a:gd name="adj" fmla="val 50000"/>
            </a:avLst>
          </a:prstGeom>
          <a:solidFill>
            <a:srgbClr val="89C9C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sp>
        <p:nvSpPr>
          <p:cNvPr id="15" name="Rounded Rectangle 173">
            <a:extLst>
              <a:ext uri="{FF2B5EF4-FFF2-40B4-BE49-F238E27FC236}">
                <a16:creationId xmlns="" xmlns:a16="http://schemas.microsoft.com/office/drawing/2014/main" id="{F5C59BED-80C3-4A45-8B53-AB696184EFF4}"/>
              </a:ext>
            </a:extLst>
          </p:cNvPr>
          <p:cNvSpPr/>
          <p:nvPr/>
        </p:nvSpPr>
        <p:spPr>
          <a:xfrm>
            <a:off x="1287473" y="4915830"/>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rgbClr val="225578"/>
                </a:solidFill>
                <a:effectLst/>
                <a:uLnTx/>
                <a:uFillTx/>
                <a:cs typeface="+mn-ea"/>
                <a:sym typeface="+mn-lt"/>
              </a:rPr>
              <a:t>100%</a:t>
            </a:r>
          </a:p>
        </p:txBody>
      </p:sp>
      <p:sp>
        <p:nvSpPr>
          <p:cNvPr id="16" name="Rounded Rectangle 174">
            <a:extLst>
              <a:ext uri="{FF2B5EF4-FFF2-40B4-BE49-F238E27FC236}">
                <a16:creationId xmlns="" xmlns:a16="http://schemas.microsoft.com/office/drawing/2014/main" id="{64F6B302-64BB-490C-9678-E8DBDD840B81}"/>
              </a:ext>
            </a:extLst>
          </p:cNvPr>
          <p:cNvSpPr/>
          <p:nvPr/>
        </p:nvSpPr>
        <p:spPr>
          <a:xfrm>
            <a:off x="1354012" y="4974303"/>
            <a:ext cx="2360661" cy="90561"/>
          </a:xfrm>
          <a:prstGeom prst="roundRect">
            <a:avLst>
              <a:gd name="adj" fmla="val 50000"/>
            </a:avLst>
          </a:prstGeom>
          <a:solidFill>
            <a:srgbClr val="2255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grpSp>
        <p:nvGrpSpPr>
          <p:cNvPr id="17" name="Group 41">
            <a:extLst>
              <a:ext uri="{FF2B5EF4-FFF2-40B4-BE49-F238E27FC236}">
                <a16:creationId xmlns="" xmlns:a16="http://schemas.microsoft.com/office/drawing/2014/main" id="{02C80F1D-F150-416E-9F10-68DA5DF15B60}"/>
              </a:ext>
            </a:extLst>
          </p:cNvPr>
          <p:cNvGrpSpPr/>
          <p:nvPr/>
        </p:nvGrpSpPr>
        <p:grpSpPr>
          <a:xfrm>
            <a:off x="1287473" y="5340957"/>
            <a:ext cx="1864345" cy="285917"/>
            <a:chOff x="6654373" y="4833909"/>
            <a:chExt cx="1864345" cy="285917"/>
          </a:xfrm>
        </p:grpSpPr>
        <p:sp>
          <p:nvSpPr>
            <p:cNvPr id="18" name="Rectangle 21">
              <a:extLst>
                <a:ext uri="{FF2B5EF4-FFF2-40B4-BE49-F238E27FC236}">
                  <a16:creationId xmlns="" xmlns:a16="http://schemas.microsoft.com/office/drawing/2014/main" id="{C6505A74-93DA-43BE-B99D-147932EB08A9}"/>
                </a:ext>
              </a:extLst>
            </p:cNvPr>
            <p:cNvSpPr/>
            <p:nvPr/>
          </p:nvSpPr>
          <p:spPr>
            <a:xfrm>
              <a:off x="7142367" y="4833909"/>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239CA2"/>
                  </a:solidFill>
                  <a:effectLst/>
                  <a:uLnTx/>
                  <a:uFillTx/>
                  <a:cs typeface="+mn-ea"/>
                  <a:sym typeface="+mn-lt"/>
                </a:rPr>
                <a:t>Web Developing</a:t>
              </a:r>
            </a:p>
          </p:txBody>
        </p:sp>
        <p:sp>
          <p:nvSpPr>
            <p:cNvPr id="19" name="Freeform 20">
              <a:extLst>
                <a:ext uri="{FF2B5EF4-FFF2-40B4-BE49-F238E27FC236}">
                  <a16:creationId xmlns="" xmlns:a16="http://schemas.microsoft.com/office/drawing/2014/main" id="{0F9A242A-3AC3-4726-B978-75B59ED6180E}"/>
                </a:ext>
              </a:extLst>
            </p:cNvPr>
            <p:cNvSpPr>
              <a:spLocks noEditPoints="1"/>
            </p:cNvSpPr>
            <p:nvPr/>
          </p:nvSpPr>
          <p:spPr bwMode="auto">
            <a:xfrm>
              <a:off x="6654373" y="4897985"/>
              <a:ext cx="192419" cy="191189"/>
            </a:xfrm>
            <a:custGeom>
              <a:avLst/>
              <a:gdLst>
                <a:gd name="T0" fmla="*/ 120 w 3130"/>
                <a:gd name="T1" fmla="*/ 2868 h 3105"/>
                <a:gd name="T2" fmla="*/ 209 w 3130"/>
                <a:gd name="T3" fmla="*/ 2981 h 3105"/>
                <a:gd name="T4" fmla="*/ 318 w 3130"/>
                <a:gd name="T5" fmla="*/ 2891 h 3105"/>
                <a:gd name="T6" fmla="*/ 230 w 3130"/>
                <a:gd name="T7" fmla="*/ 2778 h 3105"/>
                <a:gd name="T8" fmla="*/ 2693 w 3130"/>
                <a:gd name="T9" fmla="*/ 913 h 3105"/>
                <a:gd name="T10" fmla="*/ 2670 w 3130"/>
                <a:gd name="T11" fmla="*/ 1092 h 3105"/>
                <a:gd name="T12" fmla="*/ 2749 w 3130"/>
                <a:gd name="T13" fmla="*/ 1282 h 3105"/>
                <a:gd name="T14" fmla="*/ 2923 w 3130"/>
                <a:gd name="T15" fmla="*/ 1503 h 3105"/>
                <a:gd name="T16" fmla="*/ 2950 w 3130"/>
                <a:gd name="T17" fmla="*/ 1224 h 3105"/>
                <a:gd name="T18" fmla="*/ 1682 w 3130"/>
                <a:gd name="T19" fmla="*/ 174 h 3105"/>
                <a:gd name="T20" fmla="*/ 1163 w 3130"/>
                <a:gd name="T21" fmla="*/ 339 h 3105"/>
                <a:gd name="T22" fmla="*/ 1105 w 3130"/>
                <a:gd name="T23" fmla="*/ 544 h 3105"/>
                <a:gd name="T24" fmla="*/ 1153 w 3130"/>
                <a:gd name="T25" fmla="*/ 718 h 3105"/>
                <a:gd name="T26" fmla="*/ 1042 w 3130"/>
                <a:gd name="T27" fmla="*/ 829 h 3105"/>
                <a:gd name="T28" fmla="*/ 894 w 3130"/>
                <a:gd name="T29" fmla="*/ 903 h 3105"/>
                <a:gd name="T30" fmla="*/ 858 w 3130"/>
                <a:gd name="T31" fmla="*/ 1068 h 3105"/>
                <a:gd name="T32" fmla="*/ 866 w 3130"/>
                <a:gd name="T33" fmla="*/ 1230 h 3105"/>
                <a:gd name="T34" fmla="*/ 929 w 3130"/>
                <a:gd name="T35" fmla="*/ 1294 h 3105"/>
                <a:gd name="T36" fmla="*/ 886 w 3130"/>
                <a:gd name="T37" fmla="*/ 1385 h 3105"/>
                <a:gd name="T38" fmla="*/ 673 w 3130"/>
                <a:gd name="T39" fmla="*/ 1515 h 3105"/>
                <a:gd name="T40" fmla="*/ 665 w 3130"/>
                <a:gd name="T41" fmla="*/ 1885 h 3105"/>
                <a:gd name="T42" fmla="*/ 1907 w 3130"/>
                <a:gd name="T43" fmla="*/ 847 h 3105"/>
                <a:gd name="T44" fmla="*/ 1043 w 3130"/>
                <a:gd name="T45" fmla="*/ 2375 h 3105"/>
                <a:gd name="T46" fmla="*/ 1527 w 3130"/>
                <a:gd name="T47" fmla="*/ 2602 h 3105"/>
                <a:gd name="T48" fmla="*/ 2097 w 3130"/>
                <a:gd name="T49" fmla="*/ 2578 h 3105"/>
                <a:gd name="T50" fmla="*/ 2586 w 3130"/>
                <a:gd name="T51" fmla="*/ 2290 h 3105"/>
                <a:gd name="T52" fmla="*/ 2285 w 3130"/>
                <a:gd name="T53" fmla="*/ 2383 h 3105"/>
                <a:gd name="T54" fmla="*/ 2095 w 3130"/>
                <a:gd name="T55" fmla="*/ 2417 h 3105"/>
                <a:gd name="T56" fmla="*/ 2052 w 3130"/>
                <a:gd name="T57" fmla="*/ 2332 h 3105"/>
                <a:gd name="T58" fmla="*/ 2192 w 3130"/>
                <a:gd name="T59" fmla="*/ 2221 h 3105"/>
                <a:gd name="T60" fmla="*/ 2304 w 3130"/>
                <a:gd name="T61" fmla="*/ 2140 h 3105"/>
                <a:gd name="T62" fmla="*/ 2363 w 3130"/>
                <a:gd name="T63" fmla="*/ 1969 h 3105"/>
                <a:gd name="T64" fmla="*/ 2408 w 3130"/>
                <a:gd name="T65" fmla="*/ 1786 h 3105"/>
                <a:gd name="T66" fmla="*/ 2430 w 3130"/>
                <a:gd name="T67" fmla="*/ 1725 h 3105"/>
                <a:gd name="T68" fmla="*/ 2451 w 3130"/>
                <a:gd name="T69" fmla="*/ 1562 h 3105"/>
                <a:gd name="T70" fmla="*/ 2477 w 3130"/>
                <a:gd name="T71" fmla="*/ 1394 h 3105"/>
                <a:gd name="T72" fmla="*/ 2584 w 3130"/>
                <a:gd name="T73" fmla="*/ 1228 h 3105"/>
                <a:gd name="T74" fmla="*/ 2568 w 3130"/>
                <a:gd name="T75" fmla="*/ 1017 h 3105"/>
                <a:gd name="T76" fmla="*/ 2485 w 3130"/>
                <a:gd name="T77" fmla="*/ 825 h 3105"/>
                <a:gd name="T78" fmla="*/ 2351 w 3130"/>
                <a:gd name="T79" fmla="*/ 720 h 3105"/>
                <a:gd name="T80" fmla="*/ 2149 w 3130"/>
                <a:gd name="T81" fmla="*/ 563 h 3105"/>
                <a:gd name="T82" fmla="*/ 2026 w 3130"/>
                <a:gd name="T83" fmla="*/ 400 h 3105"/>
                <a:gd name="T84" fmla="*/ 1907 w 3130"/>
                <a:gd name="T85" fmla="*/ 181 h 3105"/>
                <a:gd name="T86" fmla="*/ 2039 w 3130"/>
                <a:gd name="T87" fmla="*/ 29 h 3105"/>
                <a:gd name="T88" fmla="*/ 2598 w 3130"/>
                <a:gd name="T89" fmla="*/ 291 h 3105"/>
                <a:gd name="T90" fmla="*/ 2984 w 3130"/>
                <a:gd name="T91" fmla="*/ 773 h 3105"/>
                <a:gd name="T92" fmla="*/ 3130 w 3130"/>
                <a:gd name="T93" fmla="*/ 1399 h 3105"/>
                <a:gd name="T94" fmla="*/ 2985 w 3130"/>
                <a:gd name="T95" fmla="*/ 2025 h 3105"/>
                <a:gd name="T96" fmla="*/ 2598 w 3130"/>
                <a:gd name="T97" fmla="*/ 2506 h 3105"/>
                <a:gd name="T98" fmla="*/ 2039 w 3130"/>
                <a:gd name="T99" fmla="*/ 2769 h 3105"/>
                <a:gd name="T100" fmla="*/ 1430 w 3130"/>
                <a:gd name="T101" fmla="*/ 2755 h 3105"/>
                <a:gd name="T102" fmla="*/ 922 w 3130"/>
                <a:gd name="T103" fmla="*/ 2498 h 3105"/>
                <a:gd name="T104" fmla="*/ 238 w 3130"/>
                <a:gd name="T105" fmla="*/ 3105 h 3105"/>
                <a:gd name="T106" fmla="*/ 44 w 3130"/>
                <a:gd name="T107" fmla="*/ 3012 h 3105"/>
                <a:gd name="T108" fmla="*/ 12 w 3130"/>
                <a:gd name="T109" fmla="*/ 2797 h 3105"/>
                <a:gd name="T110" fmla="*/ 534 w 3130"/>
                <a:gd name="T111" fmla="*/ 2002 h 3105"/>
                <a:gd name="T112" fmla="*/ 399 w 3130"/>
                <a:gd name="T113" fmla="*/ 1399 h 3105"/>
                <a:gd name="T114" fmla="*/ 543 w 3130"/>
                <a:gd name="T115" fmla="*/ 773 h 3105"/>
                <a:gd name="T116" fmla="*/ 930 w 3130"/>
                <a:gd name="T117" fmla="*/ 291 h 3105"/>
                <a:gd name="T118" fmla="*/ 1490 w 3130"/>
                <a:gd name="T119" fmla="*/ 29 h 3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0" h="3105">
                  <a:moveTo>
                    <a:pt x="208" y="2778"/>
                  </a:moveTo>
                  <a:lnTo>
                    <a:pt x="186" y="2783"/>
                  </a:lnTo>
                  <a:lnTo>
                    <a:pt x="166" y="2792"/>
                  </a:lnTo>
                  <a:lnTo>
                    <a:pt x="149" y="2807"/>
                  </a:lnTo>
                  <a:lnTo>
                    <a:pt x="134" y="2826"/>
                  </a:lnTo>
                  <a:lnTo>
                    <a:pt x="125" y="2846"/>
                  </a:lnTo>
                  <a:lnTo>
                    <a:pt x="120" y="2868"/>
                  </a:lnTo>
                  <a:lnTo>
                    <a:pt x="120" y="2891"/>
                  </a:lnTo>
                  <a:lnTo>
                    <a:pt x="125" y="2913"/>
                  </a:lnTo>
                  <a:lnTo>
                    <a:pt x="134" y="2933"/>
                  </a:lnTo>
                  <a:lnTo>
                    <a:pt x="149" y="2952"/>
                  </a:lnTo>
                  <a:lnTo>
                    <a:pt x="167" y="2966"/>
                  </a:lnTo>
                  <a:lnTo>
                    <a:pt x="187" y="2976"/>
                  </a:lnTo>
                  <a:lnTo>
                    <a:pt x="209" y="2981"/>
                  </a:lnTo>
                  <a:lnTo>
                    <a:pt x="230" y="2981"/>
                  </a:lnTo>
                  <a:lnTo>
                    <a:pt x="251" y="2977"/>
                  </a:lnTo>
                  <a:lnTo>
                    <a:pt x="272" y="2966"/>
                  </a:lnTo>
                  <a:lnTo>
                    <a:pt x="290" y="2952"/>
                  </a:lnTo>
                  <a:lnTo>
                    <a:pt x="304" y="2934"/>
                  </a:lnTo>
                  <a:lnTo>
                    <a:pt x="313" y="2913"/>
                  </a:lnTo>
                  <a:lnTo>
                    <a:pt x="318" y="2891"/>
                  </a:lnTo>
                  <a:lnTo>
                    <a:pt x="318" y="2868"/>
                  </a:lnTo>
                  <a:lnTo>
                    <a:pt x="313" y="2846"/>
                  </a:lnTo>
                  <a:lnTo>
                    <a:pt x="304" y="2826"/>
                  </a:lnTo>
                  <a:lnTo>
                    <a:pt x="289" y="2807"/>
                  </a:lnTo>
                  <a:lnTo>
                    <a:pt x="272" y="2792"/>
                  </a:lnTo>
                  <a:lnTo>
                    <a:pt x="251" y="2783"/>
                  </a:lnTo>
                  <a:lnTo>
                    <a:pt x="230" y="2778"/>
                  </a:lnTo>
                  <a:lnTo>
                    <a:pt x="208" y="2778"/>
                  </a:lnTo>
                  <a:close/>
                  <a:moveTo>
                    <a:pt x="2823" y="826"/>
                  </a:moveTo>
                  <a:lnTo>
                    <a:pt x="2796" y="840"/>
                  </a:lnTo>
                  <a:lnTo>
                    <a:pt x="2769" y="855"/>
                  </a:lnTo>
                  <a:lnTo>
                    <a:pt x="2741" y="873"/>
                  </a:lnTo>
                  <a:lnTo>
                    <a:pt x="2716" y="892"/>
                  </a:lnTo>
                  <a:lnTo>
                    <a:pt x="2693" y="913"/>
                  </a:lnTo>
                  <a:lnTo>
                    <a:pt x="2677" y="936"/>
                  </a:lnTo>
                  <a:lnTo>
                    <a:pt x="2669" y="953"/>
                  </a:lnTo>
                  <a:lnTo>
                    <a:pt x="2665" y="976"/>
                  </a:lnTo>
                  <a:lnTo>
                    <a:pt x="2662" y="1002"/>
                  </a:lnTo>
                  <a:lnTo>
                    <a:pt x="2663" y="1031"/>
                  </a:lnTo>
                  <a:lnTo>
                    <a:pt x="2666" y="1061"/>
                  </a:lnTo>
                  <a:lnTo>
                    <a:pt x="2670" y="1092"/>
                  </a:lnTo>
                  <a:lnTo>
                    <a:pt x="2677" y="1123"/>
                  </a:lnTo>
                  <a:lnTo>
                    <a:pt x="2686" y="1155"/>
                  </a:lnTo>
                  <a:lnTo>
                    <a:pt x="2696" y="1186"/>
                  </a:lnTo>
                  <a:lnTo>
                    <a:pt x="2709" y="1214"/>
                  </a:lnTo>
                  <a:lnTo>
                    <a:pt x="2721" y="1240"/>
                  </a:lnTo>
                  <a:lnTo>
                    <a:pt x="2735" y="1263"/>
                  </a:lnTo>
                  <a:lnTo>
                    <a:pt x="2749" y="1282"/>
                  </a:lnTo>
                  <a:lnTo>
                    <a:pt x="2766" y="1295"/>
                  </a:lnTo>
                  <a:lnTo>
                    <a:pt x="2802" y="1326"/>
                  </a:lnTo>
                  <a:lnTo>
                    <a:pt x="2835" y="1358"/>
                  </a:lnTo>
                  <a:lnTo>
                    <a:pt x="2862" y="1392"/>
                  </a:lnTo>
                  <a:lnTo>
                    <a:pt x="2887" y="1428"/>
                  </a:lnTo>
                  <a:lnTo>
                    <a:pt x="2906" y="1465"/>
                  </a:lnTo>
                  <a:lnTo>
                    <a:pt x="2923" y="1503"/>
                  </a:lnTo>
                  <a:lnTo>
                    <a:pt x="2937" y="1541"/>
                  </a:lnTo>
                  <a:lnTo>
                    <a:pt x="2948" y="1581"/>
                  </a:lnTo>
                  <a:lnTo>
                    <a:pt x="2955" y="1521"/>
                  </a:lnTo>
                  <a:lnTo>
                    <a:pt x="2960" y="1460"/>
                  </a:lnTo>
                  <a:lnTo>
                    <a:pt x="2962" y="1399"/>
                  </a:lnTo>
                  <a:lnTo>
                    <a:pt x="2959" y="1311"/>
                  </a:lnTo>
                  <a:lnTo>
                    <a:pt x="2950" y="1224"/>
                  </a:lnTo>
                  <a:lnTo>
                    <a:pt x="2936" y="1140"/>
                  </a:lnTo>
                  <a:lnTo>
                    <a:pt x="2915" y="1059"/>
                  </a:lnTo>
                  <a:lnTo>
                    <a:pt x="2889" y="978"/>
                  </a:lnTo>
                  <a:lnTo>
                    <a:pt x="2858" y="901"/>
                  </a:lnTo>
                  <a:lnTo>
                    <a:pt x="2823" y="826"/>
                  </a:lnTo>
                  <a:close/>
                  <a:moveTo>
                    <a:pt x="1763" y="172"/>
                  </a:moveTo>
                  <a:lnTo>
                    <a:pt x="1682" y="174"/>
                  </a:lnTo>
                  <a:lnTo>
                    <a:pt x="1603" y="183"/>
                  </a:lnTo>
                  <a:lnTo>
                    <a:pt x="1524" y="197"/>
                  </a:lnTo>
                  <a:lnTo>
                    <a:pt x="1448" y="215"/>
                  </a:lnTo>
                  <a:lnTo>
                    <a:pt x="1373" y="239"/>
                  </a:lnTo>
                  <a:lnTo>
                    <a:pt x="1300" y="268"/>
                  </a:lnTo>
                  <a:lnTo>
                    <a:pt x="1230" y="301"/>
                  </a:lnTo>
                  <a:lnTo>
                    <a:pt x="1163" y="339"/>
                  </a:lnTo>
                  <a:lnTo>
                    <a:pt x="1098" y="381"/>
                  </a:lnTo>
                  <a:lnTo>
                    <a:pt x="1036" y="427"/>
                  </a:lnTo>
                  <a:lnTo>
                    <a:pt x="1049" y="447"/>
                  </a:lnTo>
                  <a:lnTo>
                    <a:pt x="1063" y="469"/>
                  </a:lnTo>
                  <a:lnTo>
                    <a:pt x="1078" y="493"/>
                  </a:lnTo>
                  <a:lnTo>
                    <a:pt x="1092" y="518"/>
                  </a:lnTo>
                  <a:lnTo>
                    <a:pt x="1105" y="544"/>
                  </a:lnTo>
                  <a:lnTo>
                    <a:pt x="1118" y="570"/>
                  </a:lnTo>
                  <a:lnTo>
                    <a:pt x="1129" y="597"/>
                  </a:lnTo>
                  <a:lnTo>
                    <a:pt x="1140" y="623"/>
                  </a:lnTo>
                  <a:lnTo>
                    <a:pt x="1147" y="648"/>
                  </a:lnTo>
                  <a:lnTo>
                    <a:pt x="1152" y="673"/>
                  </a:lnTo>
                  <a:lnTo>
                    <a:pt x="1155" y="697"/>
                  </a:lnTo>
                  <a:lnTo>
                    <a:pt x="1153" y="718"/>
                  </a:lnTo>
                  <a:lnTo>
                    <a:pt x="1149" y="738"/>
                  </a:lnTo>
                  <a:lnTo>
                    <a:pt x="1140" y="755"/>
                  </a:lnTo>
                  <a:lnTo>
                    <a:pt x="1124" y="774"/>
                  </a:lnTo>
                  <a:lnTo>
                    <a:pt x="1106" y="790"/>
                  </a:lnTo>
                  <a:lnTo>
                    <a:pt x="1087" y="804"/>
                  </a:lnTo>
                  <a:lnTo>
                    <a:pt x="1065" y="818"/>
                  </a:lnTo>
                  <a:lnTo>
                    <a:pt x="1042" y="829"/>
                  </a:lnTo>
                  <a:lnTo>
                    <a:pt x="1020" y="840"/>
                  </a:lnTo>
                  <a:lnTo>
                    <a:pt x="996" y="850"/>
                  </a:lnTo>
                  <a:lnTo>
                    <a:pt x="973" y="861"/>
                  </a:lnTo>
                  <a:lnTo>
                    <a:pt x="950" y="870"/>
                  </a:lnTo>
                  <a:lnTo>
                    <a:pt x="930" y="880"/>
                  </a:lnTo>
                  <a:lnTo>
                    <a:pt x="911" y="891"/>
                  </a:lnTo>
                  <a:lnTo>
                    <a:pt x="894" y="903"/>
                  </a:lnTo>
                  <a:lnTo>
                    <a:pt x="880" y="916"/>
                  </a:lnTo>
                  <a:lnTo>
                    <a:pt x="870" y="931"/>
                  </a:lnTo>
                  <a:lnTo>
                    <a:pt x="864" y="947"/>
                  </a:lnTo>
                  <a:lnTo>
                    <a:pt x="861" y="966"/>
                  </a:lnTo>
                  <a:lnTo>
                    <a:pt x="861" y="1000"/>
                  </a:lnTo>
                  <a:lnTo>
                    <a:pt x="860" y="1035"/>
                  </a:lnTo>
                  <a:lnTo>
                    <a:pt x="858" y="1068"/>
                  </a:lnTo>
                  <a:lnTo>
                    <a:pt x="857" y="1100"/>
                  </a:lnTo>
                  <a:lnTo>
                    <a:pt x="856" y="1130"/>
                  </a:lnTo>
                  <a:lnTo>
                    <a:pt x="855" y="1158"/>
                  </a:lnTo>
                  <a:lnTo>
                    <a:pt x="856" y="1182"/>
                  </a:lnTo>
                  <a:lnTo>
                    <a:pt x="858" y="1203"/>
                  </a:lnTo>
                  <a:lnTo>
                    <a:pt x="861" y="1220"/>
                  </a:lnTo>
                  <a:lnTo>
                    <a:pt x="866" y="1230"/>
                  </a:lnTo>
                  <a:lnTo>
                    <a:pt x="873" y="1239"/>
                  </a:lnTo>
                  <a:lnTo>
                    <a:pt x="882" y="1248"/>
                  </a:lnTo>
                  <a:lnTo>
                    <a:pt x="891" y="1257"/>
                  </a:lnTo>
                  <a:lnTo>
                    <a:pt x="903" y="1266"/>
                  </a:lnTo>
                  <a:lnTo>
                    <a:pt x="913" y="1275"/>
                  </a:lnTo>
                  <a:lnTo>
                    <a:pt x="922" y="1284"/>
                  </a:lnTo>
                  <a:lnTo>
                    <a:pt x="929" y="1294"/>
                  </a:lnTo>
                  <a:lnTo>
                    <a:pt x="935" y="1305"/>
                  </a:lnTo>
                  <a:lnTo>
                    <a:pt x="937" y="1316"/>
                  </a:lnTo>
                  <a:lnTo>
                    <a:pt x="936" y="1328"/>
                  </a:lnTo>
                  <a:lnTo>
                    <a:pt x="931" y="1341"/>
                  </a:lnTo>
                  <a:lnTo>
                    <a:pt x="921" y="1355"/>
                  </a:lnTo>
                  <a:lnTo>
                    <a:pt x="906" y="1370"/>
                  </a:lnTo>
                  <a:lnTo>
                    <a:pt x="886" y="1385"/>
                  </a:lnTo>
                  <a:lnTo>
                    <a:pt x="863" y="1402"/>
                  </a:lnTo>
                  <a:lnTo>
                    <a:pt x="836" y="1419"/>
                  </a:lnTo>
                  <a:lnTo>
                    <a:pt x="806" y="1438"/>
                  </a:lnTo>
                  <a:lnTo>
                    <a:pt x="774" y="1457"/>
                  </a:lnTo>
                  <a:lnTo>
                    <a:pt x="741" y="1477"/>
                  </a:lnTo>
                  <a:lnTo>
                    <a:pt x="706" y="1497"/>
                  </a:lnTo>
                  <a:lnTo>
                    <a:pt x="673" y="1515"/>
                  </a:lnTo>
                  <a:lnTo>
                    <a:pt x="639" y="1534"/>
                  </a:lnTo>
                  <a:lnTo>
                    <a:pt x="607" y="1551"/>
                  </a:lnTo>
                  <a:lnTo>
                    <a:pt x="579" y="1566"/>
                  </a:lnTo>
                  <a:lnTo>
                    <a:pt x="592" y="1649"/>
                  </a:lnTo>
                  <a:lnTo>
                    <a:pt x="613" y="1730"/>
                  </a:lnTo>
                  <a:lnTo>
                    <a:pt x="636" y="1809"/>
                  </a:lnTo>
                  <a:lnTo>
                    <a:pt x="665" y="1885"/>
                  </a:lnTo>
                  <a:lnTo>
                    <a:pt x="700" y="1958"/>
                  </a:lnTo>
                  <a:lnTo>
                    <a:pt x="739" y="2030"/>
                  </a:lnTo>
                  <a:lnTo>
                    <a:pt x="1201" y="1564"/>
                  </a:lnTo>
                  <a:lnTo>
                    <a:pt x="1205" y="1567"/>
                  </a:lnTo>
                  <a:lnTo>
                    <a:pt x="1207" y="951"/>
                  </a:lnTo>
                  <a:lnTo>
                    <a:pt x="1839" y="777"/>
                  </a:lnTo>
                  <a:lnTo>
                    <a:pt x="1907" y="847"/>
                  </a:lnTo>
                  <a:lnTo>
                    <a:pt x="1570" y="1191"/>
                  </a:lnTo>
                  <a:lnTo>
                    <a:pt x="1899" y="1527"/>
                  </a:lnTo>
                  <a:lnTo>
                    <a:pt x="2235" y="1183"/>
                  </a:lnTo>
                  <a:lnTo>
                    <a:pt x="2302" y="1252"/>
                  </a:lnTo>
                  <a:lnTo>
                    <a:pt x="2133" y="1900"/>
                  </a:lnTo>
                  <a:lnTo>
                    <a:pt x="1514" y="1901"/>
                  </a:lnTo>
                  <a:lnTo>
                    <a:pt x="1043" y="2375"/>
                  </a:lnTo>
                  <a:lnTo>
                    <a:pt x="1105" y="2421"/>
                  </a:lnTo>
                  <a:lnTo>
                    <a:pt x="1169" y="2462"/>
                  </a:lnTo>
                  <a:lnTo>
                    <a:pt x="1236" y="2499"/>
                  </a:lnTo>
                  <a:lnTo>
                    <a:pt x="1306" y="2532"/>
                  </a:lnTo>
                  <a:lnTo>
                    <a:pt x="1378" y="2560"/>
                  </a:lnTo>
                  <a:lnTo>
                    <a:pt x="1451" y="2583"/>
                  </a:lnTo>
                  <a:lnTo>
                    <a:pt x="1527" y="2602"/>
                  </a:lnTo>
                  <a:lnTo>
                    <a:pt x="1605" y="2615"/>
                  </a:lnTo>
                  <a:lnTo>
                    <a:pt x="1684" y="2623"/>
                  </a:lnTo>
                  <a:lnTo>
                    <a:pt x="1764" y="2625"/>
                  </a:lnTo>
                  <a:lnTo>
                    <a:pt x="1850" y="2622"/>
                  </a:lnTo>
                  <a:lnTo>
                    <a:pt x="1934" y="2613"/>
                  </a:lnTo>
                  <a:lnTo>
                    <a:pt x="2017" y="2598"/>
                  </a:lnTo>
                  <a:lnTo>
                    <a:pt x="2097" y="2578"/>
                  </a:lnTo>
                  <a:lnTo>
                    <a:pt x="2176" y="2550"/>
                  </a:lnTo>
                  <a:lnTo>
                    <a:pt x="2251" y="2519"/>
                  </a:lnTo>
                  <a:lnTo>
                    <a:pt x="2324" y="2483"/>
                  </a:lnTo>
                  <a:lnTo>
                    <a:pt x="2394" y="2441"/>
                  </a:lnTo>
                  <a:lnTo>
                    <a:pt x="2461" y="2395"/>
                  </a:lnTo>
                  <a:lnTo>
                    <a:pt x="2526" y="2344"/>
                  </a:lnTo>
                  <a:lnTo>
                    <a:pt x="2586" y="2290"/>
                  </a:lnTo>
                  <a:lnTo>
                    <a:pt x="2522" y="2312"/>
                  </a:lnTo>
                  <a:lnTo>
                    <a:pt x="2457" y="2330"/>
                  </a:lnTo>
                  <a:lnTo>
                    <a:pt x="2422" y="2340"/>
                  </a:lnTo>
                  <a:lnTo>
                    <a:pt x="2387" y="2350"/>
                  </a:lnTo>
                  <a:lnTo>
                    <a:pt x="2353" y="2361"/>
                  </a:lnTo>
                  <a:lnTo>
                    <a:pt x="2319" y="2372"/>
                  </a:lnTo>
                  <a:lnTo>
                    <a:pt x="2285" y="2383"/>
                  </a:lnTo>
                  <a:lnTo>
                    <a:pt x="2254" y="2393"/>
                  </a:lnTo>
                  <a:lnTo>
                    <a:pt x="2223" y="2401"/>
                  </a:lnTo>
                  <a:lnTo>
                    <a:pt x="2194" y="2409"/>
                  </a:lnTo>
                  <a:lnTo>
                    <a:pt x="2166" y="2415"/>
                  </a:lnTo>
                  <a:lnTo>
                    <a:pt x="2141" y="2418"/>
                  </a:lnTo>
                  <a:lnTo>
                    <a:pt x="2116" y="2419"/>
                  </a:lnTo>
                  <a:lnTo>
                    <a:pt x="2095" y="2417"/>
                  </a:lnTo>
                  <a:lnTo>
                    <a:pt x="2077" y="2412"/>
                  </a:lnTo>
                  <a:lnTo>
                    <a:pt x="2061" y="2403"/>
                  </a:lnTo>
                  <a:lnTo>
                    <a:pt x="2047" y="2391"/>
                  </a:lnTo>
                  <a:lnTo>
                    <a:pt x="2040" y="2376"/>
                  </a:lnTo>
                  <a:lnTo>
                    <a:pt x="2039" y="2363"/>
                  </a:lnTo>
                  <a:lnTo>
                    <a:pt x="2043" y="2347"/>
                  </a:lnTo>
                  <a:lnTo>
                    <a:pt x="2052" y="2332"/>
                  </a:lnTo>
                  <a:lnTo>
                    <a:pt x="2066" y="2316"/>
                  </a:lnTo>
                  <a:lnTo>
                    <a:pt x="2082" y="2299"/>
                  </a:lnTo>
                  <a:lnTo>
                    <a:pt x="2101" y="2284"/>
                  </a:lnTo>
                  <a:lnTo>
                    <a:pt x="2123" y="2267"/>
                  </a:lnTo>
                  <a:lnTo>
                    <a:pt x="2145" y="2251"/>
                  </a:lnTo>
                  <a:lnTo>
                    <a:pt x="2168" y="2236"/>
                  </a:lnTo>
                  <a:lnTo>
                    <a:pt x="2192" y="2221"/>
                  </a:lnTo>
                  <a:lnTo>
                    <a:pt x="2214" y="2206"/>
                  </a:lnTo>
                  <a:lnTo>
                    <a:pt x="2236" y="2193"/>
                  </a:lnTo>
                  <a:lnTo>
                    <a:pt x="2256" y="2180"/>
                  </a:lnTo>
                  <a:lnTo>
                    <a:pt x="2272" y="2169"/>
                  </a:lnTo>
                  <a:lnTo>
                    <a:pt x="2286" y="2158"/>
                  </a:lnTo>
                  <a:lnTo>
                    <a:pt x="2297" y="2150"/>
                  </a:lnTo>
                  <a:lnTo>
                    <a:pt x="2304" y="2140"/>
                  </a:lnTo>
                  <a:lnTo>
                    <a:pt x="2312" y="2125"/>
                  </a:lnTo>
                  <a:lnTo>
                    <a:pt x="2320" y="2105"/>
                  </a:lnTo>
                  <a:lnTo>
                    <a:pt x="2329" y="2082"/>
                  </a:lnTo>
                  <a:lnTo>
                    <a:pt x="2337" y="2057"/>
                  </a:lnTo>
                  <a:lnTo>
                    <a:pt x="2346" y="2029"/>
                  </a:lnTo>
                  <a:lnTo>
                    <a:pt x="2355" y="1999"/>
                  </a:lnTo>
                  <a:lnTo>
                    <a:pt x="2363" y="1969"/>
                  </a:lnTo>
                  <a:lnTo>
                    <a:pt x="2371" y="1939"/>
                  </a:lnTo>
                  <a:lnTo>
                    <a:pt x="2379" y="1908"/>
                  </a:lnTo>
                  <a:lnTo>
                    <a:pt x="2386" y="1879"/>
                  </a:lnTo>
                  <a:lnTo>
                    <a:pt x="2392" y="1851"/>
                  </a:lnTo>
                  <a:lnTo>
                    <a:pt x="2398" y="1826"/>
                  </a:lnTo>
                  <a:lnTo>
                    <a:pt x="2403" y="1804"/>
                  </a:lnTo>
                  <a:lnTo>
                    <a:pt x="2408" y="1786"/>
                  </a:lnTo>
                  <a:lnTo>
                    <a:pt x="2411" y="1772"/>
                  </a:lnTo>
                  <a:lnTo>
                    <a:pt x="2413" y="1763"/>
                  </a:lnTo>
                  <a:lnTo>
                    <a:pt x="2413" y="1760"/>
                  </a:lnTo>
                  <a:lnTo>
                    <a:pt x="2415" y="1758"/>
                  </a:lnTo>
                  <a:lnTo>
                    <a:pt x="2419" y="1751"/>
                  </a:lnTo>
                  <a:lnTo>
                    <a:pt x="2424" y="1739"/>
                  </a:lnTo>
                  <a:lnTo>
                    <a:pt x="2430" y="1725"/>
                  </a:lnTo>
                  <a:lnTo>
                    <a:pt x="2437" y="1707"/>
                  </a:lnTo>
                  <a:lnTo>
                    <a:pt x="2444" y="1687"/>
                  </a:lnTo>
                  <a:lnTo>
                    <a:pt x="2450" y="1664"/>
                  </a:lnTo>
                  <a:lnTo>
                    <a:pt x="2454" y="1640"/>
                  </a:lnTo>
                  <a:lnTo>
                    <a:pt x="2456" y="1614"/>
                  </a:lnTo>
                  <a:lnTo>
                    <a:pt x="2455" y="1588"/>
                  </a:lnTo>
                  <a:lnTo>
                    <a:pt x="2451" y="1562"/>
                  </a:lnTo>
                  <a:lnTo>
                    <a:pt x="2442" y="1535"/>
                  </a:lnTo>
                  <a:lnTo>
                    <a:pt x="2436" y="1512"/>
                  </a:lnTo>
                  <a:lnTo>
                    <a:pt x="2436" y="1489"/>
                  </a:lnTo>
                  <a:lnTo>
                    <a:pt x="2441" y="1466"/>
                  </a:lnTo>
                  <a:lnTo>
                    <a:pt x="2450" y="1442"/>
                  </a:lnTo>
                  <a:lnTo>
                    <a:pt x="2462" y="1418"/>
                  </a:lnTo>
                  <a:lnTo>
                    <a:pt x="2477" y="1394"/>
                  </a:lnTo>
                  <a:lnTo>
                    <a:pt x="2494" y="1370"/>
                  </a:lnTo>
                  <a:lnTo>
                    <a:pt x="2511" y="1346"/>
                  </a:lnTo>
                  <a:lnTo>
                    <a:pt x="2529" y="1322"/>
                  </a:lnTo>
                  <a:lnTo>
                    <a:pt x="2546" y="1298"/>
                  </a:lnTo>
                  <a:lnTo>
                    <a:pt x="2561" y="1275"/>
                  </a:lnTo>
                  <a:lnTo>
                    <a:pt x="2574" y="1252"/>
                  </a:lnTo>
                  <a:lnTo>
                    <a:pt x="2584" y="1228"/>
                  </a:lnTo>
                  <a:lnTo>
                    <a:pt x="2590" y="1206"/>
                  </a:lnTo>
                  <a:lnTo>
                    <a:pt x="2592" y="1181"/>
                  </a:lnTo>
                  <a:lnTo>
                    <a:pt x="2591" y="1153"/>
                  </a:lnTo>
                  <a:lnTo>
                    <a:pt x="2588" y="1121"/>
                  </a:lnTo>
                  <a:lnTo>
                    <a:pt x="2583" y="1088"/>
                  </a:lnTo>
                  <a:lnTo>
                    <a:pt x="2576" y="1052"/>
                  </a:lnTo>
                  <a:lnTo>
                    <a:pt x="2568" y="1017"/>
                  </a:lnTo>
                  <a:lnTo>
                    <a:pt x="2558" y="983"/>
                  </a:lnTo>
                  <a:lnTo>
                    <a:pt x="2548" y="948"/>
                  </a:lnTo>
                  <a:lnTo>
                    <a:pt x="2536" y="916"/>
                  </a:lnTo>
                  <a:lnTo>
                    <a:pt x="2524" y="888"/>
                  </a:lnTo>
                  <a:lnTo>
                    <a:pt x="2511" y="862"/>
                  </a:lnTo>
                  <a:lnTo>
                    <a:pt x="2498" y="841"/>
                  </a:lnTo>
                  <a:lnTo>
                    <a:pt x="2485" y="825"/>
                  </a:lnTo>
                  <a:lnTo>
                    <a:pt x="2472" y="815"/>
                  </a:lnTo>
                  <a:lnTo>
                    <a:pt x="2458" y="806"/>
                  </a:lnTo>
                  <a:lnTo>
                    <a:pt x="2441" y="795"/>
                  </a:lnTo>
                  <a:lnTo>
                    <a:pt x="2422" y="779"/>
                  </a:lnTo>
                  <a:lnTo>
                    <a:pt x="2399" y="762"/>
                  </a:lnTo>
                  <a:lnTo>
                    <a:pt x="2376" y="742"/>
                  </a:lnTo>
                  <a:lnTo>
                    <a:pt x="2351" y="720"/>
                  </a:lnTo>
                  <a:lnTo>
                    <a:pt x="2323" y="697"/>
                  </a:lnTo>
                  <a:lnTo>
                    <a:pt x="2296" y="673"/>
                  </a:lnTo>
                  <a:lnTo>
                    <a:pt x="2267" y="650"/>
                  </a:lnTo>
                  <a:lnTo>
                    <a:pt x="2238" y="626"/>
                  </a:lnTo>
                  <a:lnTo>
                    <a:pt x="2208" y="603"/>
                  </a:lnTo>
                  <a:lnTo>
                    <a:pt x="2179" y="582"/>
                  </a:lnTo>
                  <a:lnTo>
                    <a:pt x="2149" y="563"/>
                  </a:lnTo>
                  <a:lnTo>
                    <a:pt x="2121" y="545"/>
                  </a:lnTo>
                  <a:lnTo>
                    <a:pt x="2101" y="530"/>
                  </a:lnTo>
                  <a:lnTo>
                    <a:pt x="2083" y="511"/>
                  </a:lnTo>
                  <a:lnTo>
                    <a:pt x="2067" y="489"/>
                  </a:lnTo>
                  <a:lnTo>
                    <a:pt x="2051" y="461"/>
                  </a:lnTo>
                  <a:lnTo>
                    <a:pt x="2038" y="431"/>
                  </a:lnTo>
                  <a:lnTo>
                    <a:pt x="2026" y="400"/>
                  </a:lnTo>
                  <a:lnTo>
                    <a:pt x="2015" y="366"/>
                  </a:lnTo>
                  <a:lnTo>
                    <a:pt x="2005" y="330"/>
                  </a:lnTo>
                  <a:lnTo>
                    <a:pt x="1995" y="295"/>
                  </a:lnTo>
                  <a:lnTo>
                    <a:pt x="1988" y="259"/>
                  </a:lnTo>
                  <a:lnTo>
                    <a:pt x="1982" y="225"/>
                  </a:lnTo>
                  <a:lnTo>
                    <a:pt x="1976" y="191"/>
                  </a:lnTo>
                  <a:lnTo>
                    <a:pt x="1907" y="181"/>
                  </a:lnTo>
                  <a:lnTo>
                    <a:pt x="1836" y="174"/>
                  </a:lnTo>
                  <a:lnTo>
                    <a:pt x="1763" y="172"/>
                  </a:lnTo>
                  <a:close/>
                  <a:moveTo>
                    <a:pt x="1764" y="0"/>
                  </a:moveTo>
                  <a:lnTo>
                    <a:pt x="1764" y="0"/>
                  </a:lnTo>
                  <a:lnTo>
                    <a:pt x="1858" y="4"/>
                  </a:lnTo>
                  <a:lnTo>
                    <a:pt x="1950" y="13"/>
                  </a:lnTo>
                  <a:lnTo>
                    <a:pt x="2039" y="29"/>
                  </a:lnTo>
                  <a:lnTo>
                    <a:pt x="2127" y="50"/>
                  </a:lnTo>
                  <a:lnTo>
                    <a:pt x="2212" y="78"/>
                  </a:lnTo>
                  <a:lnTo>
                    <a:pt x="2295" y="110"/>
                  </a:lnTo>
                  <a:lnTo>
                    <a:pt x="2375" y="149"/>
                  </a:lnTo>
                  <a:lnTo>
                    <a:pt x="2452" y="191"/>
                  </a:lnTo>
                  <a:lnTo>
                    <a:pt x="2527" y="239"/>
                  </a:lnTo>
                  <a:lnTo>
                    <a:pt x="2598" y="291"/>
                  </a:lnTo>
                  <a:lnTo>
                    <a:pt x="2665" y="349"/>
                  </a:lnTo>
                  <a:lnTo>
                    <a:pt x="2729" y="410"/>
                  </a:lnTo>
                  <a:lnTo>
                    <a:pt x="2789" y="476"/>
                  </a:lnTo>
                  <a:lnTo>
                    <a:pt x="2844" y="545"/>
                  </a:lnTo>
                  <a:lnTo>
                    <a:pt x="2896" y="618"/>
                  </a:lnTo>
                  <a:lnTo>
                    <a:pt x="2943" y="694"/>
                  </a:lnTo>
                  <a:lnTo>
                    <a:pt x="2984" y="773"/>
                  </a:lnTo>
                  <a:lnTo>
                    <a:pt x="3022" y="854"/>
                  </a:lnTo>
                  <a:lnTo>
                    <a:pt x="3054" y="940"/>
                  </a:lnTo>
                  <a:lnTo>
                    <a:pt x="3081" y="1027"/>
                  </a:lnTo>
                  <a:lnTo>
                    <a:pt x="3101" y="1117"/>
                  </a:lnTo>
                  <a:lnTo>
                    <a:pt x="3117" y="1210"/>
                  </a:lnTo>
                  <a:lnTo>
                    <a:pt x="3127" y="1304"/>
                  </a:lnTo>
                  <a:lnTo>
                    <a:pt x="3130" y="1399"/>
                  </a:lnTo>
                  <a:lnTo>
                    <a:pt x="3127" y="1494"/>
                  </a:lnTo>
                  <a:lnTo>
                    <a:pt x="3118" y="1588"/>
                  </a:lnTo>
                  <a:lnTo>
                    <a:pt x="3102" y="1680"/>
                  </a:lnTo>
                  <a:lnTo>
                    <a:pt x="3081" y="1771"/>
                  </a:lnTo>
                  <a:lnTo>
                    <a:pt x="3055" y="1858"/>
                  </a:lnTo>
                  <a:lnTo>
                    <a:pt x="3022" y="1943"/>
                  </a:lnTo>
                  <a:lnTo>
                    <a:pt x="2985" y="2025"/>
                  </a:lnTo>
                  <a:lnTo>
                    <a:pt x="2943" y="2104"/>
                  </a:lnTo>
                  <a:lnTo>
                    <a:pt x="2896" y="2180"/>
                  </a:lnTo>
                  <a:lnTo>
                    <a:pt x="2845" y="2253"/>
                  </a:lnTo>
                  <a:lnTo>
                    <a:pt x="2789" y="2322"/>
                  </a:lnTo>
                  <a:lnTo>
                    <a:pt x="2729" y="2388"/>
                  </a:lnTo>
                  <a:lnTo>
                    <a:pt x="2666" y="2449"/>
                  </a:lnTo>
                  <a:lnTo>
                    <a:pt x="2598" y="2506"/>
                  </a:lnTo>
                  <a:lnTo>
                    <a:pt x="2528" y="2559"/>
                  </a:lnTo>
                  <a:lnTo>
                    <a:pt x="2453" y="2607"/>
                  </a:lnTo>
                  <a:lnTo>
                    <a:pt x="2376" y="2649"/>
                  </a:lnTo>
                  <a:lnTo>
                    <a:pt x="2296" y="2688"/>
                  </a:lnTo>
                  <a:lnTo>
                    <a:pt x="2212" y="2720"/>
                  </a:lnTo>
                  <a:lnTo>
                    <a:pt x="2127" y="2747"/>
                  </a:lnTo>
                  <a:lnTo>
                    <a:pt x="2039" y="2769"/>
                  </a:lnTo>
                  <a:lnTo>
                    <a:pt x="1950" y="2785"/>
                  </a:lnTo>
                  <a:lnTo>
                    <a:pt x="1858" y="2794"/>
                  </a:lnTo>
                  <a:lnTo>
                    <a:pt x="1764" y="2797"/>
                  </a:lnTo>
                  <a:lnTo>
                    <a:pt x="1679" y="2795"/>
                  </a:lnTo>
                  <a:lnTo>
                    <a:pt x="1593" y="2787"/>
                  </a:lnTo>
                  <a:lnTo>
                    <a:pt x="1511" y="2774"/>
                  </a:lnTo>
                  <a:lnTo>
                    <a:pt x="1430" y="2755"/>
                  </a:lnTo>
                  <a:lnTo>
                    <a:pt x="1350" y="2732"/>
                  </a:lnTo>
                  <a:lnTo>
                    <a:pt x="1273" y="2704"/>
                  </a:lnTo>
                  <a:lnTo>
                    <a:pt x="1198" y="2670"/>
                  </a:lnTo>
                  <a:lnTo>
                    <a:pt x="1125" y="2634"/>
                  </a:lnTo>
                  <a:lnTo>
                    <a:pt x="1055" y="2592"/>
                  </a:lnTo>
                  <a:lnTo>
                    <a:pt x="987" y="2547"/>
                  </a:lnTo>
                  <a:lnTo>
                    <a:pt x="922" y="2498"/>
                  </a:lnTo>
                  <a:lnTo>
                    <a:pt x="384" y="3041"/>
                  </a:lnTo>
                  <a:lnTo>
                    <a:pt x="382" y="3039"/>
                  </a:lnTo>
                  <a:lnTo>
                    <a:pt x="356" y="3061"/>
                  </a:lnTo>
                  <a:lnTo>
                    <a:pt x="329" y="3079"/>
                  </a:lnTo>
                  <a:lnTo>
                    <a:pt x="300" y="3091"/>
                  </a:lnTo>
                  <a:lnTo>
                    <a:pt x="270" y="3101"/>
                  </a:lnTo>
                  <a:lnTo>
                    <a:pt x="238" y="3105"/>
                  </a:lnTo>
                  <a:lnTo>
                    <a:pt x="208" y="3104"/>
                  </a:lnTo>
                  <a:lnTo>
                    <a:pt x="176" y="3100"/>
                  </a:lnTo>
                  <a:lnTo>
                    <a:pt x="146" y="3090"/>
                  </a:lnTo>
                  <a:lnTo>
                    <a:pt x="117" y="3078"/>
                  </a:lnTo>
                  <a:lnTo>
                    <a:pt x="90" y="3060"/>
                  </a:lnTo>
                  <a:lnTo>
                    <a:pt x="65" y="3037"/>
                  </a:lnTo>
                  <a:lnTo>
                    <a:pt x="44" y="3012"/>
                  </a:lnTo>
                  <a:lnTo>
                    <a:pt x="26" y="2984"/>
                  </a:lnTo>
                  <a:lnTo>
                    <a:pt x="13" y="2955"/>
                  </a:lnTo>
                  <a:lnTo>
                    <a:pt x="4" y="2924"/>
                  </a:lnTo>
                  <a:lnTo>
                    <a:pt x="0" y="2892"/>
                  </a:lnTo>
                  <a:lnTo>
                    <a:pt x="0" y="2860"/>
                  </a:lnTo>
                  <a:lnTo>
                    <a:pt x="4" y="2828"/>
                  </a:lnTo>
                  <a:lnTo>
                    <a:pt x="12" y="2797"/>
                  </a:lnTo>
                  <a:lnTo>
                    <a:pt x="25" y="2767"/>
                  </a:lnTo>
                  <a:lnTo>
                    <a:pt x="43" y="2739"/>
                  </a:lnTo>
                  <a:lnTo>
                    <a:pt x="64" y="2713"/>
                  </a:lnTo>
                  <a:lnTo>
                    <a:pt x="62" y="2712"/>
                  </a:lnTo>
                  <a:lnTo>
                    <a:pt x="617" y="2153"/>
                  </a:lnTo>
                  <a:lnTo>
                    <a:pt x="573" y="2079"/>
                  </a:lnTo>
                  <a:lnTo>
                    <a:pt x="534" y="2002"/>
                  </a:lnTo>
                  <a:lnTo>
                    <a:pt x="500" y="1923"/>
                  </a:lnTo>
                  <a:lnTo>
                    <a:pt x="469" y="1841"/>
                  </a:lnTo>
                  <a:lnTo>
                    <a:pt x="445" y="1756"/>
                  </a:lnTo>
                  <a:lnTo>
                    <a:pt x="425" y="1670"/>
                  </a:lnTo>
                  <a:lnTo>
                    <a:pt x="411" y="1581"/>
                  </a:lnTo>
                  <a:lnTo>
                    <a:pt x="402" y="1490"/>
                  </a:lnTo>
                  <a:lnTo>
                    <a:pt x="399" y="1399"/>
                  </a:lnTo>
                  <a:lnTo>
                    <a:pt x="402" y="1304"/>
                  </a:lnTo>
                  <a:lnTo>
                    <a:pt x="411" y="1210"/>
                  </a:lnTo>
                  <a:lnTo>
                    <a:pt x="426" y="1117"/>
                  </a:lnTo>
                  <a:lnTo>
                    <a:pt x="448" y="1027"/>
                  </a:lnTo>
                  <a:lnTo>
                    <a:pt x="474" y="940"/>
                  </a:lnTo>
                  <a:lnTo>
                    <a:pt x="507" y="854"/>
                  </a:lnTo>
                  <a:lnTo>
                    <a:pt x="543" y="773"/>
                  </a:lnTo>
                  <a:lnTo>
                    <a:pt x="585" y="694"/>
                  </a:lnTo>
                  <a:lnTo>
                    <a:pt x="633" y="618"/>
                  </a:lnTo>
                  <a:lnTo>
                    <a:pt x="684" y="545"/>
                  </a:lnTo>
                  <a:lnTo>
                    <a:pt x="740" y="476"/>
                  </a:lnTo>
                  <a:lnTo>
                    <a:pt x="799" y="410"/>
                  </a:lnTo>
                  <a:lnTo>
                    <a:pt x="863" y="349"/>
                  </a:lnTo>
                  <a:lnTo>
                    <a:pt x="930" y="291"/>
                  </a:lnTo>
                  <a:lnTo>
                    <a:pt x="1001" y="239"/>
                  </a:lnTo>
                  <a:lnTo>
                    <a:pt x="1076" y="191"/>
                  </a:lnTo>
                  <a:lnTo>
                    <a:pt x="1153" y="149"/>
                  </a:lnTo>
                  <a:lnTo>
                    <a:pt x="1233" y="110"/>
                  </a:lnTo>
                  <a:lnTo>
                    <a:pt x="1317" y="78"/>
                  </a:lnTo>
                  <a:lnTo>
                    <a:pt x="1402" y="50"/>
                  </a:lnTo>
                  <a:lnTo>
                    <a:pt x="1490" y="29"/>
                  </a:lnTo>
                  <a:lnTo>
                    <a:pt x="1579" y="13"/>
                  </a:lnTo>
                  <a:lnTo>
                    <a:pt x="1671" y="4"/>
                  </a:lnTo>
                  <a:lnTo>
                    <a:pt x="1764" y="0"/>
                  </a:lnTo>
                  <a:close/>
                </a:path>
              </a:pathLst>
            </a:custGeom>
            <a:solidFill>
              <a:srgbClr val="239CA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100" b="0" i="0" u="none" strike="noStrike" kern="0" cap="none" spc="0" normalizeH="0" baseline="0" noProof="0" dirty="0">
                <a:ln>
                  <a:noFill/>
                </a:ln>
                <a:solidFill>
                  <a:schemeClr val="bg1"/>
                </a:solidFill>
                <a:effectLst/>
                <a:uLnTx/>
                <a:uFillTx/>
                <a:cs typeface="+mn-ea"/>
                <a:sym typeface="+mn-lt"/>
              </a:endParaRPr>
            </a:p>
          </p:txBody>
        </p:sp>
      </p:grpSp>
      <p:sp>
        <p:nvSpPr>
          <p:cNvPr id="20" name="Rounded Rectangle 175">
            <a:extLst>
              <a:ext uri="{FF2B5EF4-FFF2-40B4-BE49-F238E27FC236}">
                <a16:creationId xmlns="" xmlns:a16="http://schemas.microsoft.com/office/drawing/2014/main" id="{020D33AD-4C72-4E31-9ADE-8BFE9E601DC4}"/>
              </a:ext>
            </a:extLst>
          </p:cNvPr>
          <p:cNvSpPr/>
          <p:nvPr/>
        </p:nvSpPr>
        <p:spPr>
          <a:xfrm>
            <a:off x="1287473" y="5723934"/>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050" b="0" i="0" u="none" strike="noStrike" kern="0" cap="none" spc="0" normalizeH="0" baseline="0" noProof="0" dirty="0">
                <a:ln>
                  <a:noFill/>
                </a:ln>
                <a:solidFill>
                  <a:srgbClr val="239CA2"/>
                </a:solidFill>
                <a:effectLst/>
                <a:uLnTx/>
                <a:uFillTx/>
                <a:cs typeface="+mn-ea"/>
                <a:sym typeface="+mn-lt"/>
              </a:rPr>
              <a:t>71%</a:t>
            </a:r>
          </a:p>
        </p:txBody>
      </p:sp>
      <p:sp>
        <p:nvSpPr>
          <p:cNvPr id="21" name="Rounded Rectangle 176">
            <a:extLst>
              <a:ext uri="{FF2B5EF4-FFF2-40B4-BE49-F238E27FC236}">
                <a16:creationId xmlns="" xmlns:a16="http://schemas.microsoft.com/office/drawing/2014/main" id="{897A2659-1258-4AF4-A093-E80E5AA446A8}"/>
              </a:ext>
            </a:extLst>
          </p:cNvPr>
          <p:cNvSpPr/>
          <p:nvPr/>
        </p:nvSpPr>
        <p:spPr>
          <a:xfrm>
            <a:off x="1354011" y="5782407"/>
            <a:ext cx="1717724" cy="90561"/>
          </a:xfrm>
          <a:prstGeom prst="roundRect">
            <a:avLst>
              <a:gd name="adj" fmla="val 50000"/>
            </a:avLst>
          </a:prstGeom>
          <a:solidFill>
            <a:srgbClr val="239C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grpSp>
        <p:nvGrpSpPr>
          <p:cNvPr id="22" name="Group 43">
            <a:extLst>
              <a:ext uri="{FF2B5EF4-FFF2-40B4-BE49-F238E27FC236}">
                <a16:creationId xmlns="" xmlns:a16="http://schemas.microsoft.com/office/drawing/2014/main" id="{49B02F0D-3F16-4B95-9F0B-BF7083FF50AC}"/>
              </a:ext>
            </a:extLst>
          </p:cNvPr>
          <p:cNvGrpSpPr/>
          <p:nvPr/>
        </p:nvGrpSpPr>
        <p:grpSpPr>
          <a:xfrm>
            <a:off x="1304699" y="4527103"/>
            <a:ext cx="1836255" cy="285917"/>
            <a:chOff x="6766611" y="3551887"/>
            <a:chExt cx="1836255" cy="285917"/>
          </a:xfrm>
        </p:grpSpPr>
        <p:sp>
          <p:nvSpPr>
            <p:cNvPr id="23" name="Rectangle 44">
              <a:extLst>
                <a:ext uri="{FF2B5EF4-FFF2-40B4-BE49-F238E27FC236}">
                  <a16:creationId xmlns="" xmlns:a16="http://schemas.microsoft.com/office/drawing/2014/main" id="{0A0181A4-D4C9-4057-A853-EC5C0884C26E}"/>
                </a:ext>
              </a:extLst>
            </p:cNvPr>
            <p:cNvSpPr/>
            <p:nvPr/>
          </p:nvSpPr>
          <p:spPr>
            <a:xfrm>
              <a:off x="7226515" y="3551887"/>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239CA2"/>
                  </a:solidFill>
                  <a:effectLst/>
                  <a:uLnTx/>
                  <a:uFillTx/>
                  <a:cs typeface="+mn-ea"/>
                  <a:sym typeface="+mn-lt"/>
                </a:rPr>
                <a:t>Editing</a:t>
              </a:r>
            </a:p>
          </p:txBody>
        </p:sp>
        <p:grpSp>
          <p:nvGrpSpPr>
            <p:cNvPr id="24" name="Group 45">
              <a:extLst>
                <a:ext uri="{FF2B5EF4-FFF2-40B4-BE49-F238E27FC236}">
                  <a16:creationId xmlns="" xmlns:a16="http://schemas.microsoft.com/office/drawing/2014/main" id="{69797CF7-6968-48C1-86DA-49D561576E34}"/>
                </a:ext>
              </a:extLst>
            </p:cNvPr>
            <p:cNvGrpSpPr/>
            <p:nvPr/>
          </p:nvGrpSpPr>
          <p:grpSpPr>
            <a:xfrm>
              <a:off x="6766611" y="3623722"/>
              <a:ext cx="167582" cy="157000"/>
              <a:chOff x="5368132" y="3540125"/>
              <a:chExt cx="465138" cy="435769"/>
            </a:xfrm>
            <a:solidFill>
              <a:sysClr val="window" lastClr="FFFFFF"/>
            </a:solidFill>
          </p:grpSpPr>
          <p:sp>
            <p:nvSpPr>
              <p:cNvPr id="25" name="AutoShape 110">
                <a:extLst>
                  <a:ext uri="{FF2B5EF4-FFF2-40B4-BE49-F238E27FC236}">
                    <a16:creationId xmlns="" xmlns:a16="http://schemas.microsoft.com/office/drawing/2014/main" id="{339F30C9-5144-4D4C-98A3-6D245ED119B7}"/>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239CA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solidFill>
                    <a:schemeClr val="bg1"/>
                  </a:solidFill>
                  <a:effectLst>
                    <a:outerShdw blurRad="38100" dist="38100" dir="2700000" algn="tl">
                      <a:srgbClr val="000000"/>
                    </a:outerShdw>
                  </a:effectLst>
                  <a:uLnTx/>
                  <a:uFillTx/>
                  <a:cs typeface="+mn-ea"/>
                  <a:sym typeface="+mn-lt"/>
                </a:endParaRPr>
              </a:p>
            </p:txBody>
          </p:sp>
          <p:sp>
            <p:nvSpPr>
              <p:cNvPr id="26" name="AutoShape 111">
                <a:extLst>
                  <a:ext uri="{FF2B5EF4-FFF2-40B4-BE49-F238E27FC236}">
                    <a16:creationId xmlns="" xmlns:a16="http://schemas.microsoft.com/office/drawing/2014/main" id="{D64E0251-0F4C-4EB1-B6D6-B2B1E07081D7}"/>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239CA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solidFill>
                    <a:schemeClr val="bg1"/>
                  </a:solidFill>
                  <a:effectLst>
                    <a:outerShdw blurRad="38100" dist="38100" dir="2700000" algn="tl">
                      <a:srgbClr val="000000"/>
                    </a:outerShdw>
                  </a:effectLst>
                  <a:uLnTx/>
                  <a:uFillTx/>
                  <a:cs typeface="+mn-ea"/>
                  <a:sym typeface="+mn-lt"/>
                </a:endParaRPr>
              </a:p>
            </p:txBody>
          </p:sp>
        </p:grpSp>
      </p:grpSp>
      <p:sp>
        <p:nvSpPr>
          <p:cNvPr id="27" name="矩形 26">
            <a:extLst>
              <a:ext uri="{FF2B5EF4-FFF2-40B4-BE49-F238E27FC236}">
                <a16:creationId xmlns="" xmlns:a16="http://schemas.microsoft.com/office/drawing/2014/main" id="{82FA834C-46A9-43A6-9C64-972F13DE1574}"/>
              </a:ext>
            </a:extLst>
          </p:cNvPr>
          <p:cNvSpPr/>
          <p:nvPr/>
        </p:nvSpPr>
        <p:spPr>
          <a:xfrm>
            <a:off x="6219660" y="2159326"/>
            <a:ext cx="2763520" cy="4002246"/>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造字工房尚雅（非商用）常规体" pitchFamily="2" charset="-122"/>
              <a:ea typeface="造字工房尚雅（非商用）常规体" pitchFamily="2" charset="-122"/>
              <a:cs typeface="+mn-ea"/>
              <a:sym typeface="+mn-lt"/>
            </a:endParaRPr>
          </a:p>
        </p:txBody>
      </p:sp>
      <p:sp>
        <p:nvSpPr>
          <p:cNvPr id="28" name="矩形 27">
            <a:extLst>
              <a:ext uri="{FF2B5EF4-FFF2-40B4-BE49-F238E27FC236}">
                <a16:creationId xmlns="" xmlns:a16="http://schemas.microsoft.com/office/drawing/2014/main" id="{E01BDAE8-D4AA-4D83-BBA3-1701F0EC721D}"/>
              </a:ext>
            </a:extLst>
          </p:cNvPr>
          <p:cNvSpPr/>
          <p:nvPr/>
        </p:nvSpPr>
        <p:spPr>
          <a:xfrm>
            <a:off x="8759327" y="3703997"/>
            <a:ext cx="1349022" cy="2096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尚雅（非商用）常规体" pitchFamily="2" charset="-122"/>
              <a:ea typeface="造字工房尚雅（非商用）常规体" pitchFamily="2" charset="-122"/>
              <a:cs typeface="+mn-ea"/>
              <a:sym typeface="+mn-lt"/>
            </a:endParaRPr>
          </a:p>
        </p:txBody>
      </p:sp>
      <p:sp>
        <p:nvSpPr>
          <p:cNvPr id="29" name="矩形 28"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a:extLst>
              <a:ext uri="{FF2B5EF4-FFF2-40B4-BE49-F238E27FC236}">
                <a16:creationId xmlns="" xmlns:a16="http://schemas.microsoft.com/office/drawing/2014/main" id="{E0D263B6-8762-4037-9CDE-20B81AE93207}"/>
              </a:ext>
            </a:extLst>
          </p:cNvPr>
          <p:cNvSpPr/>
          <p:nvPr/>
        </p:nvSpPr>
        <p:spPr>
          <a:xfrm>
            <a:off x="6826208" y="3832903"/>
            <a:ext cx="1550424" cy="502766"/>
          </a:xfrm>
          <a:prstGeom prst="rect">
            <a:avLst/>
          </a:prstGeom>
        </p:spPr>
        <p:txBody>
          <a:bodyPr wrap="none">
            <a:spAutoFit/>
          </a:bodyPr>
          <a:lstStyle/>
          <a:p>
            <a:pPr fontAlgn="base">
              <a:spcBef>
                <a:spcPct val="0"/>
              </a:spcBef>
              <a:spcAft>
                <a:spcPct val="0"/>
              </a:spcAft>
            </a:pPr>
            <a:r>
              <a:rPr lang="zh-CN" altLang="en-US" sz="2667" dirty="0">
                <a:latin typeface="造字工房尚雅（非商用）常规体" pitchFamily="2" charset="-122"/>
                <a:ea typeface="造字工房尚雅（非商用）常规体" pitchFamily="2" charset="-122"/>
                <a:cs typeface="+mn-ea"/>
                <a:sym typeface="+mn-lt"/>
              </a:rPr>
              <a:t>输入标题</a:t>
            </a:r>
          </a:p>
        </p:txBody>
      </p:sp>
      <p:sp>
        <p:nvSpPr>
          <p:cNvPr id="30" name="矩形 29"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a:extLst>
              <a:ext uri="{FF2B5EF4-FFF2-40B4-BE49-F238E27FC236}">
                <a16:creationId xmlns="" xmlns:a16="http://schemas.microsoft.com/office/drawing/2014/main" id="{43EDD9B3-9765-4F51-B573-4403944C9A51}"/>
              </a:ext>
            </a:extLst>
          </p:cNvPr>
          <p:cNvSpPr/>
          <p:nvPr/>
        </p:nvSpPr>
        <p:spPr>
          <a:xfrm>
            <a:off x="6821911" y="2461012"/>
            <a:ext cx="10534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783" fontAlgn="base">
              <a:spcBef>
                <a:spcPct val="0"/>
              </a:spcBef>
              <a:spcAft>
                <a:spcPct val="0"/>
              </a:spcAft>
            </a:pPr>
            <a:r>
              <a:rPr lang="en-US" altLang="zh-CN" sz="7200" dirty="0">
                <a:solidFill>
                  <a:schemeClr val="bg1"/>
                </a:solidFill>
                <a:latin typeface="造字工房尚雅（非商用）常规体" pitchFamily="2" charset="-122"/>
                <a:ea typeface="造字工房尚雅（非商用）常规体" pitchFamily="2" charset="-122"/>
                <a:cs typeface="+mn-ea"/>
                <a:sym typeface="+mn-lt"/>
              </a:rPr>
              <a:t>03</a:t>
            </a:r>
            <a:endParaRPr lang="zh-CN" altLang="en-US" sz="7200" dirty="0">
              <a:solidFill>
                <a:schemeClr val="bg1"/>
              </a:solidFill>
              <a:latin typeface="造字工房尚雅（非商用）常规体" pitchFamily="2" charset="-122"/>
              <a:ea typeface="造字工房尚雅（非商用）常规体" pitchFamily="2" charset="-122"/>
              <a:cs typeface="+mn-ea"/>
              <a:sym typeface="+mn-lt"/>
            </a:endParaRPr>
          </a:p>
        </p:txBody>
      </p:sp>
      <p:cxnSp>
        <p:nvCxnSpPr>
          <p:cNvPr id="31" name="直接连接符 30"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a:extLst>
              <a:ext uri="{FF2B5EF4-FFF2-40B4-BE49-F238E27FC236}">
                <a16:creationId xmlns="" xmlns:a16="http://schemas.microsoft.com/office/drawing/2014/main" id="{FD9C5497-BA2D-4E33-8A04-A5D04FB6E80C}"/>
              </a:ext>
            </a:extLst>
          </p:cNvPr>
          <p:cNvCxnSpPr/>
          <p:nvPr/>
        </p:nvCxnSpPr>
        <p:spPr>
          <a:xfrm>
            <a:off x="6984467" y="3704567"/>
            <a:ext cx="421839" cy="0"/>
          </a:xfrm>
          <a:prstGeom prst="line">
            <a:avLst/>
          </a:prstGeom>
          <a:noFill/>
          <a:ln w="25400" cap="flat" cmpd="sng" algn="ctr">
            <a:solidFill>
              <a:schemeClr val="accent1"/>
            </a:solidFill>
            <a:prstDash val="solid"/>
            <a:miter lim="800000"/>
          </a:ln>
          <a:effectLst/>
        </p:spPr>
      </p:cxnSp>
      <p:sp>
        <p:nvSpPr>
          <p:cNvPr id="32" name="TextBox 1">
            <a:extLst>
              <a:ext uri="{FF2B5EF4-FFF2-40B4-BE49-F238E27FC236}">
                <a16:creationId xmlns="" xmlns:a16="http://schemas.microsoft.com/office/drawing/2014/main" id="{B9F22BCF-241B-4061-893F-F1D739ADADE2}"/>
              </a:ext>
            </a:extLst>
          </p:cNvPr>
          <p:cNvSpPr txBox="1"/>
          <p:nvPr/>
        </p:nvSpPr>
        <p:spPr>
          <a:xfrm>
            <a:off x="6826208" y="4378895"/>
            <a:ext cx="4163319" cy="502766"/>
          </a:xfrm>
          <a:prstGeom prst="rect">
            <a:avLst/>
          </a:prstGeom>
          <a:noFill/>
        </p:spPr>
        <p:txBody>
          <a:bodyPr wrap="none" rtlCol="0">
            <a:spAutoFit/>
          </a:bodyPr>
          <a:lstStyle/>
          <a:p>
            <a:r>
              <a:rPr lang="en-US" altLang="zh-CN" sz="2667" b="1" dirty="0">
                <a:latin typeface="造字工房尚雅（非商用）常规体" pitchFamily="2" charset="-122"/>
                <a:ea typeface="造字工房尚雅（非商用）常规体" pitchFamily="2" charset="-122"/>
                <a:cs typeface="+mn-ea"/>
                <a:sym typeface="+mn-lt"/>
              </a:rPr>
              <a:t>ADD YOUR TEXT HERE</a:t>
            </a:r>
            <a:endParaRPr lang="vi-VN" altLang="zh-CN" sz="2667" b="1" dirty="0">
              <a:ea typeface="造字工房尚雅（非商用）常规体" pitchFamily="2" charset="-122"/>
              <a:cs typeface="+mn-ea"/>
              <a:sym typeface="+mn-lt"/>
            </a:endParaRPr>
          </a:p>
        </p:txBody>
      </p:sp>
      <p:sp>
        <p:nvSpPr>
          <p:cNvPr id="33" name="矩形 32"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a:extLst>
              <a:ext uri="{FF2B5EF4-FFF2-40B4-BE49-F238E27FC236}">
                <a16:creationId xmlns="" xmlns:a16="http://schemas.microsoft.com/office/drawing/2014/main" id="{19BC9658-8D0F-435A-A40A-2C37364FAAE0}"/>
              </a:ext>
            </a:extLst>
          </p:cNvPr>
          <p:cNvSpPr/>
          <p:nvPr/>
        </p:nvSpPr>
        <p:spPr>
          <a:xfrm>
            <a:off x="6826208" y="4792485"/>
            <a:ext cx="5123893" cy="705258"/>
          </a:xfrm>
          <a:prstGeom prst="rect">
            <a:avLst/>
          </a:prstGeom>
          <a:noFill/>
        </p:spPr>
        <p:txBody>
          <a:bodyPr wrap="square">
            <a:spAutoFit/>
          </a:bodyPr>
          <a:lstStyle/>
          <a:p>
            <a:pPr defTabSz="1219170">
              <a:lnSpc>
                <a:spcPct val="150000"/>
              </a:lnSpc>
              <a:defRPr/>
            </a:pPr>
            <a:r>
              <a:rPr lang="en-US" altLang="zh-CN" sz="1400" kern="0">
                <a:cs typeface="+mn-ea"/>
                <a:sym typeface="+mn-lt"/>
              </a:rPr>
              <a:t>Lorem ipsum dolor sit amet, consectetuer adipiscing elit. Aenean commodo ligula eget dolor. Aenean massa. </a:t>
            </a:r>
            <a:endParaRPr lang="zh-CN" altLang="en-US" sz="2667" kern="0">
              <a:cs typeface="+mn-ea"/>
              <a:sym typeface="+mn-lt"/>
            </a:endParaRPr>
          </a:p>
        </p:txBody>
      </p:sp>
    </p:spTree>
    <p:extLst>
      <p:ext uri="{BB962C8B-B14F-4D97-AF65-F5344CB8AC3E}">
        <p14:creationId xmlns:p14="http://schemas.microsoft.com/office/powerpoint/2010/main" val="8507727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5" presetClass="entr" presetSubtype="0" fill="hold" nodeType="withEffect">
                                      <p:stCondLst>
                                        <p:cond delay="20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par>
                                    <p:cTn id="14" presetID="42" presetClass="entr" presetSubtype="0" fill="hold" nodeType="withEffect">
                                      <p:stCondLst>
                                        <p:cond delay="27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3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22" presetClass="entr" presetSubtype="8" fill="hold" grpId="0" nodeType="withEffect">
                                      <p:stCondLst>
                                        <p:cond delay="325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22" presetClass="entr" presetSubtype="8" fill="hold" grpId="0" nodeType="withEffect">
                                      <p:stCondLst>
                                        <p:cond delay="325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par>
                                    <p:cTn id="31" presetID="42" presetClass="entr" presetSubtype="0" fill="hold" nodeType="withEffect">
                                      <p:stCondLst>
                                        <p:cond delay="27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strVal val="#ppt_x"/>
                                              </p:val>
                                            </p:tav>
                                            <p:tav tm="100000">
                                              <p:val>
                                                <p:strVal val="#ppt_x"/>
                                              </p:val>
                                            </p:tav>
                                          </p:tavLst>
                                        </p:anim>
                                        <p:anim calcmode="lin" valueType="num">
                                          <p:cBhvr>
                                            <p:cTn id="35" dur="500" fill="hold"/>
                                            <p:tgtEl>
                                              <p:spTgt spid="17"/>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30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22" presetClass="entr" presetSubtype="8" fill="hold" grpId="0" nodeType="withEffect">
                                      <p:stCondLst>
                                        <p:cond delay="32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par>
                                    <p:cTn id="42" presetID="42" presetClass="entr" presetSubtype="0" fill="hold" nodeType="withEffect">
                                      <p:stCondLst>
                                        <p:cond delay="27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5" presetClass="entr" presetSubtype="0" fill="hold" nodeType="withEffect">
                                      <p:stCondLst>
                                        <p:cond delay="20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par>
                                    <p:cTn id="14" presetID="42" presetClass="entr" presetSubtype="0" fill="hold" nodeType="withEffect">
                                      <p:stCondLst>
                                        <p:cond delay="27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3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22" presetClass="entr" presetSubtype="8" fill="hold" grpId="0" nodeType="withEffect">
                                      <p:stCondLst>
                                        <p:cond delay="325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22" presetClass="entr" presetSubtype="8" fill="hold" grpId="0" nodeType="withEffect">
                                      <p:stCondLst>
                                        <p:cond delay="325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par>
                                    <p:cTn id="31" presetID="42" presetClass="entr" presetSubtype="0" fill="hold" nodeType="withEffect">
                                      <p:stCondLst>
                                        <p:cond delay="27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strVal val="#ppt_x"/>
                                              </p:val>
                                            </p:tav>
                                            <p:tav tm="100000">
                                              <p:val>
                                                <p:strVal val="#ppt_x"/>
                                              </p:val>
                                            </p:tav>
                                          </p:tavLst>
                                        </p:anim>
                                        <p:anim calcmode="lin" valueType="num">
                                          <p:cBhvr>
                                            <p:cTn id="35" dur="500" fill="hold"/>
                                            <p:tgtEl>
                                              <p:spTgt spid="17"/>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30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22" presetClass="entr" presetSubtype="8" fill="hold" grpId="0" nodeType="withEffect">
                                      <p:stCondLst>
                                        <p:cond delay="32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par>
                                    <p:cTn id="42" presetID="42" presetClass="entr" presetSubtype="0" fill="hold" nodeType="withEffect">
                                      <p:stCondLst>
                                        <p:cond delay="27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0" grpId="0" animBg="1"/>
          <p:bldP spid="2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8C8643D-AF16-44DC-A989-E0836F4A4F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1368" y="315399"/>
            <a:ext cx="1737976" cy="1325878"/>
          </a:xfrm>
          <a:prstGeom prst="rect">
            <a:avLst/>
          </a:prstGeom>
        </p:spPr>
      </p:pic>
      <p:sp>
        <p:nvSpPr>
          <p:cNvPr id="3" name="Oval 46">
            <a:extLst>
              <a:ext uri="{FF2B5EF4-FFF2-40B4-BE49-F238E27FC236}">
                <a16:creationId xmlns="" xmlns:a16="http://schemas.microsoft.com/office/drawing/2014/main" id="{F1042B6E-D03F-4367-8BCC-E68DDE8539A4}"/>
              </a:ext>
            </a:extLst>
          </p:cNvPr>
          <p:cNvSpPr/>
          <p:nvPr/>
        </p:nvSpPr>
        <p:spPr>
          <a:xfrm>
            <a:off x="1169592" y="2152340"/>
            <a:ext cx="1917131" cy="1917131"/>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4" name="Pie 47">
            <a:extLst>
              <a:ext uri="{FF2B5EF4-FFF2-40B4-BE49-F238E27FC236}">
                <a16:creationId xmlns="" xmlns:a16="http://schemas.microsoft.com/office/drawing/2014/main" id="{80F711B0-AE81-4C1E-8A99-88049E39ACF9}"/>
              </a:ext>
            </a:extLst>
          </p:cNvPr>
          <p:cNvSpPr/>
          <p:nvPr/>
        </p:nvSpPr>
        <p:spPr>
          <a:xfrm flipH="1">
            <a:off x="1169592" y="2152340"/>
            <a:ext cx="1917131" cy="1917131"/>
          </a:xfrm>
          <a:prstGeom prst="pie">
            <a:avLst>
              <a:gd name="adj1" fmla="val 3429801"/>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5" name="Oval 48">
            <a:extLst>
              <a:ext uri="{FF2B5EF4-FFF2-40B4-BE49-F238E27FC236}">
                <a16:creationId xmlns="" xmlns:a16="http://schemas.microsoft.com/office/drawing/2014/main" id="{8E46D447-E4D4-4556-BA26-24D58480CFF4}"/>
              </a:ext>
            </a:extLst>
          </p:cNvPr>
          <p:cNvSpPr>
            <a:spLocks noChangeAspect="1"/>
          </p:cNvSpPr>
          <p:nvPr/>
        </p:nvSpPr>
        <p:spPr>
          <a:xfrm>
            <a:off x="1254905" y="2237653"/>
            <a:ext cx="1746504" cy="17465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4000" dirty="0">
              <a:solidFill>
                <a:schemeClr val="tx1"/>
              </a:solidFill>
              <a:cs typeface="+mn-ea"/>
              <a:sym typeface="+mn-lt"/>
            </a:endParaRPr>
          </a:p>
        </p:txBody>
      </p:sp>
      <p:sp>
        <p:nvSpPr>
          <p:cNvPr id="6" name="Oval 24">
            <a:extLst>
              <a:ext uri="{FF2B5EF4-FFF2-40B4-BE49-F238E27FC236}">
                <a16:creationId xmlns="" xmlns:a16="http://schemas.microsoft.com/office/drawing/2014/main" id="{E95B67C7-FFC3-4758-BD74-FC3A16228B31}"/>
              </a:ext>
            </a:extLst>
          </p:cNvPr>
          <p:cNvSpPr/>
          <p:nvPr/>
        </p:nvSpPr>
        <p:spPr>
          <a:xfrm>
            <a:off x="3767826" y="2152340"/>
            <a:ext cx="1917131" cy="1917131"/>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7" name="Pie 25">
            <a:extLst>
              <a:ext uri="{FF2B5EF4-FFF2-40B4-BE49-F238E27FC236}">
                <a16:creationId xmlns="" xmlns:a16="http://schemas.microsoft.com/office/drawing/2014/main" id="{699AEE51-64EE-41AC-B033-3EBD7D3A6B3C}"/>
              </a:ext>
            </a:extLst>
          </p:cNvPr>
          <p:cNvSpPr/>
          <p:nvPr/>
        </p:nvSpPr>
        <p:spPr>
          <a:xfrm flipH="1">
            <a:off x="3767826" y="2152340"/>
            <a:ext cx="1917131" cy="1917131"/>
          </a:xfrm>
          <a:prstGeom prst="pie">
            <a:avLst>
              <a:gd name="adj1" fmla="val 8092163"/>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8" name="Oval 26">
            <a:extLst>
              <a:ext uri="{FF2B5EF4-FFF2-40B4-BE49-F238E27FC236}">
                <a16:creationId xmlns="" xmlns:a16="http://schemas.microsoft.com/office/drawing/2014/main" id="{726D58E4-979C-4243-B55F-F81A7FFD4C8E}"/>
              </a:ext>
            </a:extLst>
          </p:cNvPr>
          <p:cNvSpPr>
            <a:spLocks noChangeAspect="1"/>
          </p:cNvSpPr>
          <p:nvPr/>
        </p:nvSpPr>
        <p:spPr>
          <a:xfrm>
            <a:off x="3856979" y="2230860"/>
            <a:ext cx="1746504" cy="17465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4000" dirty="0">
              <a:solidFill>
                <a:schemeClr val="tx1"/>
              </a:solidFill>
              <a:cs typeface="+mn-ea"/>
              <a:sym typeface="+mn-lt"/>
            </a:endParaRPr>
          </a:p>
        </p:txBody>
      </p:sp>
      <p:sp>
        <p:nvSpPr>
          <p:cNvPr id="9" name="Oval 34">
            <a:extLst>
              <a:ext uri="{FF2B5EF4-FFF2-40B4-BE49-F238E27FC236}">
                <a16:creationId xmlns="" xmlns:a16="http://schemas.microsoft.com/office/drawing/2014/main" id="{18A9E728-5F76-4E80-BAD0-6DB43DF94A90}"/>
              </a:ext>
            </a:extLst>
          </p:cNvPr>
          <p:cNvSpPr/>
          <p:nvPr/>
        </p:nvSpPr>
        <p:spPr>
          <a:xfrm>
            <a:off x="6399379" y="2152340"/>
            <a:ext cx="1917131" cy="1917131"/>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10" name="Pie 35">
            <a:extLst>
              <a:ext uri="{FF2B5EF4-FFF2-40B4-BE49-F238E27FC236}">
                <a16:creationId xmlns="" xmlns:a16="http://schemas.microsoft.com/office/drawing/2014/main" id="{8864E8E2-2104-4387-83F9-6395D813EEF3}"/>
              </a:ext>
            </a:extLst>
          </p:cNvPr>
          <p:cNvSpPr/>
          <p:nvPr/>
        </p:nvSpPr>
        <p:spPr>
          <a:xfrm flipH="1">
            <a:off x="6399379" y="2152340"/>
            <a:ext cx="1917131" cy="1917131"/>
          </a:xfrm>
          <a:prstGeom prst="pie">
            <a:avLst>
              <a:gd name="adj1" fmla="val 5327925"/>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11" name="Oval 36">
            <a:extLst>
              <a:ext uri="{FF2B5EF4-FFF2-40B4-BE49-F238E27FC236}">
                <a16:creationId xmlns="" xmlns:a16="http://schemas.microsoft.com/office/drawing/2014/main" id="{01A1810E-EA13-491A-8B2C-FED94E900FB0}"/>
              </a:ext>
            </a:extLst>
          </p:cNvPr>
          <p:cNvSpPr>
            <a:spLocks noChangeAspect="1"/>
          </p:cNvSpPr>
          <p:nvPr/>
        </p:nvSpPr>
        <p:spPr>
          <a:xfrm>
            <a:off x="6488531" y="2230859"/>
            <a:ext cx="1746504" cy="17465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4000" dirty="0">
              <a:solidFill>
                <a:schemeClr val="tx1"/>
              </a:solidFill>
              <a:cs typeface="+mn-ea"/>
              <a:sym typeface="+mn-lt"/>
            </a:endParaRPr>
          </a:p>
        </p:txBody>
      </p:sp>
      <p:sp>
        <p:nvSpPr>
          <p:cNvPr id="12" name="Oval 40">
            <a:extLst>
              <a:ext uri="{FF2B5EF4-FFF2-40B4-BE49-F238E27FC236}">
                <a16:creationId xmlns="" xmlns:a16="http://schemas.microsoft.com/office/drawing/2014/main" id="{BCD1CF25-BF0D-4417-A559-73507F3D30B2}"/>
              </a:ext>
            </a:extLst>
          </p:cNvPr>
          <p:cNvSpPr/>
          <p:nvPr/>
        </p:nvSpPr>
        <p:spPr>
          <a:xfrm>
            <a:off x="9034572" y="2152340"/>
            <a:ext cx="1917131" cy="1917131"/>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13" name="Pie 41">
            <a:extLst>
              <a:ext uri="{FF2B5EF4-FFF2-40B4-BE49-F238E27FC236}">
                <a16:creationId xmlns="" xmlns:a16="http://schemas.microsoft.com/office/drawing/2014/main" id="{0ADC524C-7946-425F-86E5-773B7215FB62}"/>
              </a:ext>
            </a:extLst>
          </p:cNvPr>
          <p:cNvSpPr/>
          <p:nvPr/>
        </p:nvSpPr>
        <p:spPr>
          <a:xfrm flipH="1">
            <a:off x="9034572" y="2152340"/>
            <a:ext cx="1917131" cy="1917131"/>
          </a:xfrm>
          <a:prstGeom prst="pie">
            <a:avLst>
              <a:gd name="adj1" fmla="val 983380"/>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cs typeface="+mn-ea"/>
              <a:sym typeface="+mn-lt"/>
            </a:endParaRPr>
          </a:p>
        </p:txBody>
      </p:sp>
      <p:sp>
        <p:nvSpPr>
          <p:cNvPr id="14" name="Oval 42">
            <a:extLst>
              <a:ext uri="{FF2B5EF4-FFF2-40B4-BE49-F238E27FC236}">
                <a16:creationId xmlns="" xmlns:a16="http://schemas.microsoft.com/office/drawing/2014/main" id="{9755601C-C489-4132-B502-32B139F9268D}"/>
              </a:ext>
            </a:extLst>
          </p:cNvPr>
          <p:cNvSpPr>
            <a:spLocks noChangeAspect="1"/>
          </p:cNvSpPr>
          <p:nvPr/>
        </p:nvSpPr>
        <p:spPr>
          <a:xfrm>
            <a:off x="9123724" y="2230859"/>
            <a:ext cx="1746504" cy="1746504"/>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4000" dirty="0">
              <a:solidFill>
                <a:schemeClr val="tx1"/>
              </a:solidFill>
              <a:cs typeface="+mn-ea"/>
              <a:sym typeface="+mn-lt"/>
            </a:endParaRPr>
          </a:p>
        </p:txBody>
      </p:sp>
      <p:sp>
        <p:nvSpPr>
          <p:cNvPr id="15" name="TextBox 43">
            <a:extLst>
              <a:ext uri="{FF2B5EF4-FFF2-40B4-BE49-F238E27FC236}">
                <a16:creationId xmlns="" xmlns:a16="http://schemas.microsoft.com/office/drawing/2014/main" id="{69512BFB-FC80-43E3-9F16-D1E00F865E0E}"/>
              </a:ext>
            </a:extLst>
          </p:cNvPr>
          <p:cNvSpPr txBox="1"/>
          <p:nvPr/>
        </p:nvSpPr>
        <p:spPr>
          <a:xfrm>
            <a:off x="4462700" y="3003433"/>
            <a:ext cx="604333" cy="263983"/>
          </a:xfrm>
          <a:prstGeom prst="rect">
            <a:avLst/>
          </a:prstGeom>
          <a:noFill/>
        </p:spPr>
        <p:txBody>
          <a:bodyPr wrap="none" lIns="0" tIns="0" rIns="0" bIns="0" rtlCol="0">
            <a:spAutoFit/>
          </a:bodyPr>
          <a:lstStyle/>
          <a:p>
            <a:pPr algn="ctr">
              <a:lnSpc>
                <a:spcPts val="1867"/>
              </a:lnSpc>
              <a:spcAft>
                <a:spcPts val="1600"/>
              </a:spcAft>
            </a:pPr>
            <a:r>
              <a:rPr lang="en-US" sz="2400" b="1" dirty="0">
                <a:solidFill>
                  <a:schemeClr val="tx2"/>
                </a:solidFill>
                <a:cs typeface="+mn-ea"/>
                <a:sym typeface="+mn-lt"/>
              </a:rPr>
              <a:t>42 %</a:t>
            </a:r>
          </a:p>
        </p:txBody>
      </p:sp>
      <p:sp>
        <p:nvSpPr>
          <p:cNvPr id="16" name="TextBox 53">
            <a:extLst>
              <a:ext uri="{FF2B5EF4-FFF2-40B4-BE49-F238E27FC236}">
                <a16:creationId xmlns="" xmlns:a16="http://schemas.microsoft.com/office/drawing/2014/main" id="{DA7B0929-46C0-47C2-8EEE-05045320597D}"/>
              </a:ext>
            </a:extLst>
          </p:cNvPr>
          <p:cNvSpPr txBox="1"/>
          <p:nvPr/>
        </p:nvSpPr>
        <p:spPr>
          <a:xfrm>
            <a:off x="7094252" y="3003433"/>
            <a:ext cx="604333" cy="263983"/>
          </a:xfrm>
          <a:prstGeom prst="rect">
            <a:avLst/>
          </a:prstGeom>
          <a:noFill/>
        </p:spPr>
        <p:txBody>
          <a:bodyPr wrap="none" lIns="0" tIns="0" rIns="0" bIns="0" rtlCol="0">
            <a:spAutoFit/>
          </a:bodyPr>
          <a:lstStyle/>
          <a:p>
            <a:pPr algn="ctr">
              <a:lnSpc>
                <a:spcPts val="1867"/>
              </a:lnSpc>
              <a:spcAft>
                <a:spcPts val="1600"/>
              </a:spcAft>
            </a:pPr>
            <a:r>
              <a:rPr lang="en-US" sz="2400" b="1" dirty="0">
                <a:solidFill>
                  <a:schemeClr val="tx2"/>
                </a:solidFill>
                <a:cs typeface="+mn-ea"/>
                <a:sym typeface="+mn-lt"/>
              </a:rPr>
              <a:t>50 %</a:t>
            </a:r>
          </a:p>
        </p:txBody>
      </p:sp>
      <p:sp>
        <p:nvSpPr>
          <p:cNvPr id="17" name="TextBox 54">
            <a:extLst>
              <a:ext uri="{FF2B5EF4-FFF2-40B4-BE49-F238E27FC236}">
                <a16:creationId xmlns="" xmlns:a16="http://schemas.microsoft.com/office/drawing/2014/main" id="{0169B3F4-D11E-414F-BB53-C6178DB0905A}"/>
              </a:ext>
            </a:extLst>
          </p:cNvPr>
          <p:cNvSpPr txBox="1"/>
          <p:nvPr/>
        </p:nvSpPr>
        <p:spPr>
          <a:xfrm>
            <a:off x="9713273" y="3003433"/>
            <a:ext cx="604333" cy="263983"/>
          </a:xfrm>
          <a:prstGeom prst="rect">
            <a:avLst/>
          </a:prstGeom>
          <a:noFill/>
        </p:spPr>
        <p:txBody>
          <a:bodyPr wrap="none" lIns="0" tIns="0" rIns="0" bIns="0" rtlCol="0">
            <a:spAutoFit/>
          </a:bodyPr>
          <a:lstStyle/>
          <a:p>
            <a:pPr algn="ctr">
              <a:lnSpc>
                <a:spcPts val="1867"/>
              </a:lnSpc>
              <a:spcAft>
                <a:spcPts val="1600"/>
              </a:spcAft>
            </a:pPr>
            <a:r>
              <a:rPr lang="en-US" sz="2400" b="1" dirty="0">
                <a:solidFill>
                  <a:schemeClr val="tx2"/>
                </a:solidFill>
                <a:cs typeface="+mn-ea"/>
                <a:sym typeface="+mn-lt"/>
              </a:rPr>
              <a:t>74 %</a:t>
            </a:r>
          </a:p>
        </p:txBody>
      </p:sp>
      <p:sp>
        <p:nvSpPr>
          <p:cNvPr id="18" name="TextBox 55">
            <a:extLst>
              <a:ext uri="{FF2B5EF4-FFF2-40B4-BE49-F238E27FC236}">
                <a16:creationId xmlns="" xmlns:a16="http://schemas.microsoft.com/office/drawing/2014/main" id="{DB0519EC-4105-4715-BFD1-8CD9826AC316}"/>
              </a:ext>
            </a:extLst>
          </p:cNvPr>
          <p:cNvSpPr txBox="1"/>
          <p:nvPr/>
        </p:nvSpPr>
        <p:spPr>
          <a:xfrm>
            <a:off x="1848296" y="3003433"/>
            <a:ext cx="604333" cy="263983"/>
          </a:xfrm>
          <a:prstGeom prst="rect">
            <a:avLst/>
          </a:prstGeom>
          <a:noFill/>
        </p:spPr>
        <p:txBody>
          <a:bodyPr wrap="none" lIns="0" tIns="0" rIns="0" bIns="0" rtlCol="0">
            <a:spAutoFit/>
          </a:bodyPr>
          <a:lstStyle/>
          <a:p>
            <a:pPr algn="ctr">
              <a:lnSpc>
                <a:spcPts val="1867"/>
              </a:lnSpc>
              <a:spcAft>
                <a:spcPts val="1600"/>
              </a:spcAft>
            </a:pPr>
            <a:r>
              <a:rPr lang="en-US" sz="2400" b="1" dirty="0">
                <a:solidFill>
                  <a:schemeClr val="tx2"/>
                </a:solidFill>
                <a:cs typeface="+mn-ea"/>
                <a:sym typeface="+mn-lt"/>
              </a:rPr>
              <a:t>62 %</a:t>
            </a:r>
          </a:p>
        </p:txBody>
      </p:sp>
      <p:sp>
        <p:nvSpPr>
          <p:cNvPr id="19" name="Subtitle 2">
            <a:extLst>
              <a:ext uri="{FF2B5EF4-FFF2-40B4-BE49-F238E27FC236}">
                <a16:creationId xmlns="" xmlns:a16="http://schemas.microsoft.com/office/drawing/2014/main" id="{D54F3D81-BDA7-4936-B4C6-38BA758EB93C}"/>
              </a:ext>
            </a:extLst>
          </p:cNvPr>
          <p:cNvSpPr txBox="1">
            <a:spLocks/>
          </p:cNvSpPr>
          <p:nvPr/>
        </p:nvSpPr>
        <p:spPr>
          <a:xfrm>
            <a:off x="9018587" y="4666088"/>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mn-lt"/>
                <a:cs typeface="+mn-ea"/>
                <a:sym typeface="+mn-lt"/>
              </a:rPr>
              <a:t>Investment generally results in acquiring an asset</a:t>
            </a:r>
          </a:p>
        </p:txBody>
      </p:sp>
      <p:sp>
        <p:nvSpPr>
          <p:cNvPr id="20" name="TextBox 88">
            <a:extLst>
              <a:ext uri="{FF2B5EF4-FFF2-40B4-BE49-F238E27FC236}">
                <a16:creationId xmlns="" xmlns:a16="http://schemas.microsoft.com/office/drawing/2014/main" id="{CC552DAE-0019-48E5-B93F-61EA476335C9}"/>
              </a:ext>
            </a:extLst>
          </p:cNvPr>
          <p:cNvSpPr txBox="1"/>
          <p:nvPr/>
        </p:nvSpPr>
        <p:spPr>
          <a:xfrm>
            <a:off x="9487047" y="4333779"/>
            <a:ext cx="1034259" cy="307777"/>
          </a:xfrm>
          <a:prstGeom prst="rect">
            <a:avLst/>
          </a:prstGeom>
          <a:noFill/>
        </p:spPr>
        <p:txBody>
          <a:bodyPr wrap="none" rtlCol="0" anchor="ctr" anchorCtr="0">
            <a:spAutoFit/>
          </a:bodyPr>
          <a:lstStyle/>
          <a:p>
            <a:pPr algn="ctr"/>
            <a:r>
              <a:rPr lang="zh-CN" altLang="en-US" sz="1400" dirty="0">
                <a:solidFill>
                  <a:schemeClr val="tx2"/>
                </a:solidFill>
                <a:latin typeface="造字工房尚雅（非商用）常规体" pitchFamily="2" charset="-122"/>
                <a:ea typeface="造字工房尚雅（非商用）常规体" pitchFamily="2" charset="-122"/>
                <a:cs typeface="+mn-ea"/>
                <a:sym typeface="+mn-lt"/>
              </a:rPr>
              <a:t>公司制度</a:t>
            </a:r>
            <a:r>
              <a:rPr lang="en-US" sz="1400" dirty="0">
                <a:solidFill>
                  <a:schemeClr val="tx2"/>
                </a:solidFill>
                <a:latin typeface="造字工房尚雅（非商用）常规体" pitchFamily="2" charset="-122"/>
                <a:ea typeface="造字工房尚雅（非商用）常规体" pitchFamily="2" charset="-122"/>
                <a:cs typeface="+mn-ea"/>
                <a:sym typeface="+mn-lt"/>
              </a:rPr>
              <a:t> 4</a:t>
            </a:r>
          </a:p>
        </p:txBody>
      </p:sp>
      <p:sp>
        <p:nvSpPr>
          <p:cNvPr id="21" name="Subtitle 2">
            <a:extLst>
              <a:ext uri="{FF2B5EF4-FFF2-40B4-BE49-F238E27FC236}">
                <a16:creationId xmlns="" xmlns:a16="http://schemas.microsoft.com/office/drawing/2014/main" id="{9E0451DB-062C-40F0-B560-BA1550FAA55F}"/>
              </a:ext>
            </a:extLst>
          </p:cNvPr>
          <p:cNvSpPr txBox="1">
            <a:spLocks/>
          </p:cNvSpPr>
          <p:nvPr/>
        </p:nvSpPr>
        <p:spPr>
          <a:xfrm>
            <a:off x="6359882" y="4666088"/>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mn-lt"/>
                <a:cs typeface="+mn-ea"/>
                <a:sym typeface="+mn-lt"/>
              </a:rPr>
              <a:t>Investment generally results in acquiring an asset</a:t>
            </a:r>
          </a:p>
        </p:txBody>
      </p:sp>
      <p:sp>
        <p:nvSpPr>
          <p:cNvPr id="22" name="TextBox 90">
            <a:extLst>
              <a:ext uri="{FF2B5EF4-FFF2-40B4-BE49-F238E27FC236}">
                <a16:creationId xmlns="" xmlns:a16="http://schemas.microsoft.com/office/drawing/2014/main" id="{693A331C-F6E6-4CE8-9CD0-B2663A685121}"/>
              </a:ext>
            </a:extLst>
          </p:cNvPr>
          <p:cNvSpPr txBox="1"/>
          <p:nvPr/>
        </p:nvSpPr>
        <p:spPr>
          <a:xfrm>
            <a:off x="6828342" y="4333779"/>
            <a:ext cx="1034259" cy="307777"/>
          </a:xfrm>
          <a:prstGeom prst="rect">
            <a:avLst/>
          </a:prstGeom>
          <a:noFill/>
        </p:spPr>
        <p:txBody>
          <a:bodyPr wrap="none" rtlCol="0" anchor="ctr" anchorCtr="0">
            <a:spAutoFit/>
          </a:bodyPr>
          <a:lstStyle/>
          <a:p>
            <a:pPr algn="ctr"/>
            <a:r>
              <a:rPr lang="zh-CN" altLang="en-US" sz="1400" dirty="0">
                <a:solidFill>
                  <a:schemeClr val="tx2"/>
                </a:solidFill>
                <a:latin typeface="造字工房尚雅（非商用）常规体" pitchFamily="2" charset="-122"/>
                <a:ea typeface="造字工房尚雅（非商用）常规体" pitchFamily="2" charset="-122"/>
                <a:cs typeface="+mn-ea"/>
                <a:sym typeface="+mn-lt"/>
              </a:rPr>
              <a:t>公司制度</a:t>
            </a:r>
            <a:r>
              <a:rPr lang="en-US" sz="1400" dirty="0">
                <a:solidFill>
                  <a:schemeClr val="tx2"/>
                </a:solidFill>
                <a:latin typeface="造字工房尚雅（非商用）常规体" pitchFamily="2" charset="-122"/>
                <a:ea typeface="造字工房尚雅（非商用）常规体" pitchFamily="2" charset="-122"/>
                <a:cs typeface="+mn-ea"/>
                <a:sym typeface="+mn-lt"/>
              </a:rPr>
              <a:t> 3</a:t>
            </a:r>
          </a:p>
        </p:txBody>
      </p:sp>
      <p:sp>
        <p:nvSpPr>
          <p:cNvPr id="23" name="Subtitle 2">
            <a:extLst>
              <a:ext uri="{FF2B5EF4-FFF2-40B4-BE49-F238E27FC236}">
                <a16:creationId xmlns="" xmlns:a16="http://schemas.microsoft.com/office/drawing/2014/main" id="{9CCFAB19-E019-4FC0-9161-4254585783E8}"/>
              </a:ext>
            </a:extLst>
          </p:cNvPr>
          <p:cNvSpPr txBox="1">
            <a:spLocks/>
          </p:cNvSpPr>
          <p:nvPr/>
        </p:nvSpPr>
        <p:spPr>
          <a:xfrm>
            <a:off x="3723222" y="4666088"/>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mn-lt"/>
                <a:cs typeface="+mn-ea"/>
                <a:sym typeface="+mn-lt"/>
              </a:rPr>
              <a:t>Investment generally results in acquiring an asset</a:t>
            </a:r>
          </a:p>
        </p:txBody>
      </p:sp>
      <p:sp>
        <p:nvSpPr>
          <p:cNvPr id="24" name="TextBox 92">
            <a:extLst>
              <a:ext uri="{FF2B5EF4-FFF2-40B4-BE49-F238E27FC236}">
                <a16:creationId xmlns="" xmlns:a16="http://schemas.microsoft.com/office/drawing/2014/main" id="{0EBCBB9F-813F-4C08-9A37-1CE5F1D4B347}"/>
              </a:ext>
            </a:extLst>
          </p:cNvPr>
          <p:cNvSpPr txBox="1"/>
          <p:nvPr/>
        </p:nvSpPr>
        <p:spPr>
          <a:xfrm>
            <a:off x="4191682" y="4333779"/>
            <a:ext cx="1034259" cy="307777"/>
          </a:xfrm>
          <a:prstGeom prst="rect">
            <a:avLst/>
          </a:prstGeom>
          <a:noFill/>
        </p:spPr>
        <p:txBody>
          <a:bodyPr wrap="none" rtlCol="0" anchor="ctr" anchorCtr="0">
            <a:spAutoFit/>
          </a:bodyPr>
          <a:lstStyle/>
          <a:p>
            <a:pPr algn="ctr"/>
            <a:r>
              <a:rPr lang="zh-CN" altLang="en-US" sz="1400" dirty="0">
                <a:solidFill>
                  <a:schemeClr val="tx2"/>
                </a:solidFill>
                <a:latin typeface="造字工房尚雅（非商用）常规体" pitchFamily="2" charset="-122"/>
                <a:ea typeface="造字工房尚雅（非商用）常规体" pitchFamily="2" charset="-122"/>
                <a:cs typeface="+mn-ea"/>
                <a:sym typeface="+mn-lt"/>
              </a:rPr>
              <a:t>公司制度</a:t>
            </a:r>
            <a:r>
              <a:rPr lang="en-US" sz="1400" dirty="0">
                <a:solidFill>
                  <a:schemeClr val="tx2"/>
                </a:solidFill>
                <a:latin typeface="造字工房尚雅（非商用）常规体" pitchFamily="2" charset="-122"/>
                <a:ea typeface="造字工房尚雅（非商用）常规体" pitchFamily="2" charset="-122"/>
                <a:cs typeface="+mn-ea"/>
                <a:sym typeface="+mn-lt"/>
              </a:rPr>
              <a:t> 2</a:t>
            </a:r>
          </a:p>
        </p:txBody>
      </p:sp>
      <p:sp>
        <p:nvSpPr>
          <p:cNvPr id="25" name="Subtitle 2">
            <a:extLst>
              <a:ext uri="{FF2B5EF4-FFF2-40B4-BE49-F238E27FC236}">
                <a16:creationId xmlns="" xmlns:a16="http://schemas.microsoft.com/office/drawing/2014/main" id="{465199D3-2816-4DB5-9904-6AAC83CD901E}"/>
              </a:ext>
            </a:extLst>
          </p:cNvPr>
          <p:cNvSpPr txBox="1">
            <a:spLocks/>
          </p:cNvSpPr>
          <p:nvPr/>
        </p:nvSpPr>
        <p:spPr>
          <a:xfrm>
            <a:off x="1131423" y="4666088"/>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mn-lt"/>
                <a:cs typeface="+mn-ea"/>
                <a:sym typeface="+mn-lt"/>
              </a:rPr>
              <a:t>Investment generally results in acquiring an asset</a:t>
            </a:r>
          </a:p>
        </p:txBody>
      </p:sp>
      <p:sp>
        <p:nvSpPr>
          <p:cNvPr id="26" name="TextBox 94">
            <a:extLst>
              <a:ext uri="{FF2B5EF4-FFF2-40B4-BE49-F238E27FC236}">
                <a16:creationId xmlns="" xmlns:a16="http://schemas.microsoft.com/office/drawing/2014/main" id="{2BED25FC-1807-42CA-BD2A-B4F3B20EE6EB}"/>
              </a:ext>
            </a:extLst>
          </p:cNvPr>
          <p:cNvSpPr txBox="1"/>
          <p:nvPr/>
        </p:nvSpPr>
        <p:spPr>
          <a:xfrm>
            <a:off x="1599883" y="4333779"/>
            <a:ext cx="1034259" cy="307777"/>
          </a:xfrm>
          <a:prstGeom prst="rect">
            <a:avLst/>
          </a:prstGeom>
          <a:noFill/>
        </p:spPr>
        <p:txBody>
          <a:bodyPr wrap="none" rtlCol="0" anchor="ctr" anchorCtr="0">
            <a:spAutoFit/>
          </a:bodyPr>
          <a:lstStyle/>
          <a:p>
            <a:pPr algn="ctr"/>
            <a:r>
              <a:rPr lang="zh-CN" altLang="en-US" sz="1400" dirty="0">
                <a:solidFill>
                  <a:schemeClr val="tx2"/>
                </a:solidFill>
                <a:latin typeface="造字工房尚雅（非商用）常规体" pitchFamily="2" charset="-122"/>
                <a:ea typeface="造字工房尚雅（非商用）常规体" pitchFamily="2" charset="-122"/>
                <a:cs typeface="+mn-ea"/>
                <a:sym typeface="+mn-lt"/>
              </a:rPr>
              <a:t>公司制度</a:t>
            </a:r>
            <a:r>
              <a:rPr lang="en-US" sz="1400" dirty="0">
                <a:solidFill>
                  <a:schemeClr val="tx2"/>
                </a:solidFill>
                <a:latin typeface="造字工房尚雅（非商用）常规体" pitchFamily="2" charset="-122"/>
                <a:ea typeface="造字工房尚雅（非商用）常规体" pitchFamily="2" charset="-122"/>
                <a:cs typeface="+mn-ea"/>
                <a:sym typeface="+mn-lt"/>
              </a:rPr>
              <a:t> 1</a:t>
            </a:r>
          </a:p>
        </p:txBody>
      </p:sp>
    </p:spTree>
    <p:extLst>
      <p:ext uri="{BB962C8B-B14F-4D97-AF65-F5344CB8AC3E}">
        <p14:creationId xmlns:p14="http://schemas.microsoft.com/office/powerpoint/2010/main" val="23738366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图形 3">
            <a:extLst>
              <a:ext uri="{FF2B5EF4-FFF2-40B4-BE49-F238E27FC236}">
                <a16:creationId xmlns="" xmlns:a16="http://schemas.microsoft.com/office/drawing/2014/main" id="{3FFE6927-0585-4809-803B-283638CD0148}"/>
              </a:ext>
            </a:extLst>
          </p:cNvPr>
          <p:cNvGrpSpPr/>
          <p:nvPr/>
        </p:nvGrpSpPr>
        <p:grpSpPr>
          <a:xfrm>
            <a:off x="0" y="-777921"/>
            <a:ext cx="12536588" cy="7635922"/>
            <a:chOff x="2428875" y="1195387"/>
            <a:chExt cx="7334250" cy="4467225"/>
          </a:xfrm>
        </p:grpSpPr>
        <p:sp>
          <p:nvSpPr>
            <p:cNvPr id="6" name="任意多边形: 形状 5">
              <a:extLst>
                <a:ext uri="{FF2B5EF4-FFF2-40B4-BE49-F238E27FC236}">
                  <a16:creationId xmlns="" xmlns:a16="http://schemas.microsoft.com/office/drawing/2014/main" id="{AC82C60E-D83E-4646-A16D-31432DD7D92F}"/>
                </a:ext>
              </a:extLst>
            </p:cNvPr>
            <p:cNvSpPr/>
            <p:nvPr/>
          </p:nvSpPr>
          <p:spPr>
            <a:xfrm>
              <a:off x="2421731" y="3241833"/>
              <a:ext cx="2276475" cy="1504950"/>
            </a:xfrm>
            <a:custGeom>
              <a:avLst/>
              <a:gdLst>
                <a:gd name="connsiteX0" fmla="*/ 2054066 w 2276475"/>
                <a:gd name="connsiteY0" fmla="*/ 481489 h 1504950"/>
                <a:gd name="connsiteX1" fmla="*/ 1833086 w 2276475"/>
                <a:gd name="connsiteY1" fmla="*/ 481489 h 1504950"/>
                <a:gd name="connsiteX2" fmla="*/ 1833086 w 2276475"/>
                <a:gd name="connsiteY2" fmla="*/ 7144 h 1504950"/>
                <a:gd name="connsiteX3" fmla="*/ 1604486 w 2276475"/>
                <a:gd name="connsiteY3" fmla="*/ 7144 h 1504950"/>
                <a:gd name="connsiteX4" fmla="*/ 1604486 w 2276475"/>
                <a:gd name="connsiteY4" fmla="*/ 752951 h 1504950"/>
                <a:gd name="connsiteX5" fmla="*/ 1375886 w 2276475"/>
                <a:gd name="connsiteY5" fmla="*/ 752951 h 1504950"/>
                <a:gd name="connsiteX6" fmla="*/ 1375886 w 2276475"/>
                <a:gd name="connsiteY6" fmla="*/ 517684 h 1504950"/>
                <a:gd name="connsiteX7" fmla="*/ 1147286 w 2276475"/>
                <a:gd name="connsiteY7" fmla="*/ 517684 h 1504950"/>
                <a:gd name="connsiteX8" fmla="*/ 1147286 w 2276475"/>
                <a:gd name="connsiteY8" fmla="*/ 864394 h 1504950"/>
                <a:gd name="connsiteX9" fmla="*/ 941546 w 2276475"/>
                <a:gd name="connsiteY9" fmla="*/ 864394 h 1504950"/>
                <a:gd name="connsiteX10" fmla="*/ 941546 w 2276475"/>
                <a:gd name="connsiteY10" fmla="*/ 694849 h 1504950"/>
                <a:gd name="connsiteX11" fmla="*/ 713899 w 2276475"/>
                <a:gd name="connsiteY11" fmla="*/ 694849 h 1504950"/>
                <a:gd name="connsiteX12" fmla="*/ 713899 w 2276475"/>
                <a:gd name="connsiteY12" fmla="*/ 319564 h 1504950"/>
                <a:gd name="connsiteX13" fmla="*/ 477679 w 2276475"/>
                <a:gd name="connsiteY13" fmla="*/ 319564 h 1504950"/>
                <a:gd name="connsiteX14" fmla="*/ 477679 w 2276475"/>
                <a:gd name="connsiteY14" fmla="*/ 909161 h 1504950"/>
                <a:gd name="connsiteX15" fmla="*/ 242411 w 2276475"/>
                <a:gd name="connsiteY15" fmla="*/ 909161 h 1504950"/>
                <a:gd name="connsiteX16" fmla="*/ 242411 w 2276475"/>
                <a:gd name="connsiteY16" fmla="*/ 723424 h 1504950"/>
                <a:gd name="connsiteX17" fmla="*/ 7144 w 2276475"/>
                <a:gd name="connsiteY17" fmla="*/ 723424 h 1504950"/>
                <a:gd name="connsiteX18" fmla="*/ 7144 w 2276475"/>
                <a:gd name="connsiteY18" fmla="*/ 1498759 h 1504950"/>
                <a:gd name="connsiteX19" fmla="*/ 242411 w 2276475"/>
                <a:gd name="connsiteY19" fmla="*/ 1498759 h 1504950"/>
                <a:gd name="connsiteX20" fmla="*/ 477679 w 2276475"/>
                <a:gd name="connsiteY20" fmla="*/ 1498759 h 1504950"/>
                <a:gd name="connsiteX21" fmla="*/ 706279 w 2276475"/>
                <a:gd name="connsiteY21" fmla="*/ 1498759 h 1504950"/>
                <a:gd name="connsiteX22" fmla="*/ 713899 w 2276475"/>
                <a:gd name="connsiteY22" fmla="*/ 1498759 h 1504950"/>
                <a:gd name="connsiteX23" fmla="*/ 930116 w 2276475"/>
                <a:gd name="connsiteY23" fmla="*/ 1498759 h 1504950"/>
                <a:gd name="connsiteX24" fmla="*/ 941546 w 2276475"/>
                <a:gd name="connsiteY24" fmla="*/ 1498759 h 1504950"/>
                <a:gd name="connsiteX25" fmla="*/ 1147286 w 2276475"/>
                <a:gd name="connsiteY25" fmla="*/ 1498759 h 1504950"/>
                <a:gd name="connsiteX26" fmla="*/ 1165384 w 2276475"/>
                <a:gd name="connsiteY26" fmla="*/ 1498759 h 1504950"/>
                <a:gd name="connsiteX27" fmla="*/ 1375886 w 2276475"/>
                <a:gd name="connsiteY27" fmla="*/ 1498759 h 1504950"/>
                <a:gd name="connsiteX28" fmla="*/ 1604486 w 2276475"/>
                <a:gd name="connsiteY28" fmla="*/ 1498759 h 1504950"/>
                <a:gd name="connsiteX29" fmla="*/ 1825466 w 2276475"/>
                <a:gd name="connsiteY29" fmla="*/ 1498759 h 1504950"/>
                <a:gd name="connsiteX30" fmla="*/ 1833086 w 2276475"/>
                <a:gd name="connsiteY30" fmla="*/ 1498759 h 1504950"/>
                <a:gd name="connsiteX31" fmla="*/ 2042636 w 2276475"/>
                <a:gd name="connsiteY31" fmla="*/ 1498759 h 1504950"/>
                <a:gd name="connsiteX32" fmla="*/ 2054066 w 2276475"/>
                <a:gd name="connsiteY32" fmla="*/ 1498759 h 1504950"/>
                <a:gd name="connsiteX33" fmla="*/ 2271236 w 2276475"/>
                <a:gd name="connsiteY33" fmla="*/ 1498759 h 1504950"/>
                <a:gd name="connsiteX34" fmla="*/ 2271236 w 2276475"/>
                <a:gd name="connsiteY34" fmla="*/ 696754 h 1504950"/>
                <a:gd name="connsiteX35" fmla="*/ 2054066 w 2276475"/>
                <a:gd name="connsiteY35" fmla="*/ 696754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276475" h="1504950">
                  <a:moveTo>
                    <a:pt x="2054066" y="481489"/>
                  </a:moveTo>
                  <a:lnTo>
                    <a:pt x="1833086" y="481489"/>
                  </a:lnTo>
                  <a:lnTo>
                    <a:pt x="1833086" y="7144"/>
                  </a:lnTo>
                  <a:lnTo>
                    <a:pt x="1604486" y="7144"/>
                  </a:lnTo>
                  <a:lnTo>
                    <a:pt x="1604486" y="752951"/>
                  </a:lnTo>
                  <a:lnTo>
                    <a:pt x="1375886" y="752951"/>
                  </a:lnTo>
                  <a:lnTo>
                    <a:pt x="1375886" y="517684"/>
                  </a:lnTo>
                  <a:lnTo>
                    <a:pt x="1147286" y="517684"/>
                  </a:lnTo>
                  <a:lnTo>
                    <a:pt x="1147286" y="864394"/>
                  </a:lnTo>
                  <a:lnTo>
                    <a:pt x="941546" y="864394"/>
                  </a:lnTo>
                  <a:lnTo>
                    <a:pt x="941546" y="694849"/>
                  </a:lnTo>
                  <a:lnTo>
                    <a:pt x="713899" y="694849"/>
                  </a:lnTo>
                  <a:lnTo>
                    <a:pt x="713899" y="319564"/>
                  </a:lnTo>
                  <a:lnTo>
                    <a:pt x="477679" y="319564"/>
                  </a:lnTo>
                  <a:lnTo>
                    <a:pt x="477679" y="909161"/>
                  </a:lnTo>
                  <a:lnTo>
                    <a:pt x="242411" y="909161"/>
                  </a:lnTo>
                  <a:lnTo>
                    <a:pt x="242411" y="723424"/>
                  </a:lnTo>
                  <a:lnTo>
                    <a:pt x="7144" y="723424"/>
                  </a:lnTo>
                  <a:lnTo>
                    <a:pt x="7144" y="1498759"/>
                  </a:lnTo>
                  <a:lnTo>
                    <a:pt x="242411" y="1498759"/>
                  </a:lnTo>
                  <a:lnTo>
                    <a:pt x="477679" y="1498759"/>
                  </a:lnTo>
                  <a:lnTo>
                    <a:pt x="706279" y="1498759"/>
                  </a:lnTo>
                  <a:lnTo>
                    <a:pt x="713899" y="1498759"/>
                  </a:lnTo>
                  <a:lnTo>
                    <a:pt x="930116" y="1498759"/>
                  </a:lnTo>
                  <a:lnTo>
                    <a:pt x="941546" y="1498759"/>
                  </a:lnTo>
                  <a:lnTo>
                    <a:pt x="1147286" y="1498759"/>
                  </a:lnTo>
                  <a:lnTo>
                    <a:pt x="1165384" y="1498759"/>
                  </a:lnTo>
                  <a:lnTo>
                    <a:pt x="1375886" y="1498759"/>
                  </a:lnTo>
                  <a:lnTo>
                    <a:pt x="1604486" y="1498759"/>
                  </a:lnTo>
                  <a:lnTo>
                    <a:pt x="1825466" y="1498759"/>
                  </a:lnTo>
                  <a:lnTo>
                    <a:pt x="1833086" y="1498759"/>
                  </a:lnTo>
                  <a:lnTo>
                    <a:pt x="2042636" y="1498759"/>
                  </a:lnTo>
                  <a:lnTo>
                    <a:pt x="2054066" y="1498759"/>
                  </a:lnTo>
                  <a:lnTo>
                    <a:pt x="2271236" y="1498759"/>
                  </a:lnTo>
                  <a:lnTo>
                    <a:pt x="2271236" y="696754"/>
                  </a:lnTo>
                  <a:lnTo>
                    <a:pt x="2054066" y="696754"/>
                  </a:lnTo>
                  <a:close/>
                </a:path>
              </a:pathLst>
            </a:custGeom>
            <a:solidFill>
              <a:srgbClr val="84BDA4"/>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148882AD-87BD-4E56-A94A-ECA54574EBBC}"/>
                </a:ext>
              </a:extLst>
            </p:cNvPr>
            <p:cNvSpPr/>
            <p:nvPr/>
          </p:nvSpPr>
          <p:spPr>
            <a:xfrm>
              <a:off x="4727734" y="3241833"/>
              <a:ext cx="2209800" cy="1504950"/>
            </a:xfrm>
            <a:custGeom>
              <a:avLst/>
              <a:gdLst>
                <a:gd name="connsiteX0" fmla="*/ 1994059 w 2209800"/>
                <a:gd name="connsiteY0" fmla="*/ 481489 h 1504950"/>
                <a:gd name="connsiteX1" fmla="*/ 1772126 w 2209800"/>
                <a:gd name="connsiteY1" fmla="*/ 481489 h 1504950"/>
                <a:gd name="connsiteX2" fmla="*/ 1772126 w 2209800"/>
                <a:gd name="connsiteY2" fmla="*/ 7144 h 1504950"/>
                <a:gd name="connsiteX3" fmla="*/ 1543526 w 2209800"/>
                <a:gd name="connsiteY3" fmla="*/ 7144 h 1504950"/>
                <a:gd name="connsiteX4" fmla="*/ 1543526 w 2209800"/>
                <a:gd name="connsiteY4" fmla="*/ 752951 h 1504950"/>
                <a:gd name="connsiteX5" fmla="*/ 1314926 w 2209800"/>
                <a:gd name="connsiteY5" fmla="*/ 752951 h 1504950"/>
                <a:gd name="connsiteX6" fmla="*/ 1314926 w 2209800"/>
                <a:gd name="connsiteY6" fmla="*/ 990124 h 1504950"/>
                <a:gd name="connsiteX7" fmla="*/ 1132046 w 2209800"/>
                <a:gd name="connsiteY7" fmla="*/ 990124 h 1504950"/>
                <a:gd name="connsiteX8" fmla="*/ 1132046 w 2209800"/>
                <a:gd name="connsiteY8" fmla="*/ 696754 h 1504950"/>
                <a:gd name="connsiteX9" fmla="*/ 914876 w 2209800"/>
                <a:gd name="connsiteY9" fmla="*/ 696754 h 1504950"/>
                <a:gd name="connsiteX10" fmla="*/ 914876 w 2209800"/>
                <a:gd name="connsiteY10" fmla="*/ 481489 h 1504950"/>
                <a:gd name="connsiteX11" fmla="*/ 686276 w 2209800"/>
                <a:gd name="connsiteY11" fmla="*/ 481489 h 1504950"/>
                <a:gd name="connsiteX12" fmla="*/ 686276 w 2209800"/>
                <a:gd name="connsiteY12" fmla="*/ 904399 h 1504950"/>
                <a:gd name="connsiteX13" fmla="*/ 464344 w 2209800"/>
                <a:gd name="connsiteY13" fmla="*/ 904399 h 1504950"/>
                <a:gd name="connsiteX14" fmla="*/ 464344 w 2209800"/>
                <a:gd name="connsiteY14" fmla="*/ 752951 h 1504950"/>
                <a:gd name="connsiteX15" fmla="*/ 235744 w 2209800"/>
                <a:gd name="connsiteY15" fmla="*/ 752951 h 1504950"/>
                <a:gd name="connsiteX16" fmla="*/ 235744 w 2209800"/>
                <a:gd name="connsiteY16" fmla="*/ 517684 h 1504950"/>
                <a:gd name="connsiteX17" fmla="*/ 7144 w 2209800"/>
                <a:gd name="connsiteY17" fmla="*/ 517684 h 1504950"/>
                <a:gd name="connsiteX18" fmla="*/ 7144 w 2209800"/>
                <a:gd name="connsiteY18" fmla="*/ 1498759 h 1504950"/>
                <a:gd name="connsiteX19" fmla="*/ 235744 w 2209800"/>
                <a:gd name="connsiteY19" fmla="*/ 1498759 h 1504950"/>
                <a:gd name="connsiteX20" fmla="*/ 464344 w 2209800"/>
                <a:gd name="connsiteY20" fmla="*/ 1498759 h 1504950"/>
                <a:gd name="connsiteX21" fmla="*/ 686276 w 2209800"/>
                <a:gd name="connsiteY21" fmla="*/ 1498759 h 1504950"/>
                <a:gd name="connsiteX22" fmla="*/ 692944 w 2209800"/>
                <a:gd name="connsiteY22" fmla="*/ 1498759 h 1504950"/>
                <a:gd name="connsiteX23" fmla="*/ 903446 w 2209800"/>
                <a:gd name="connsiteY23" fmla="*/ 1498759 h 1504950"/>
                <a:gd name="connsiteX24" fmla="*/ 914876 w 2209800"/>
                <a:gd name="connsiteY24" fmla="*/ 1498759 h 1504950"/>
                <a:gd name="connsiteX25" fmla="*/ 1086326 w 2209800"/>
                <a:gd name="connsiteY25" fmla="*/ 1498759 h 1504950"/>
                <a:gd name="connsiteX26" fmla="*/ 1132046 w 2209800"/>
                <a:gd name="connsiteY26" fmla="*/ 1498759 h 1504950"/>
                <a:gd name="connsiteX27" fmla="*/ 1314926 w 2209800"/>
                <a:gd name="connsiteY27" fmla="*/ 1498759 h 1504950"/>
                <a:gd name="connsiteX28" fmla="*/ 1543526 w 2209800"/>
                <a:gd name="connsiteY28" fmla="*/ 1498759 h 1504950"/>
                <a:gd name="connsiteX29" fmla="*/ 1765459 w 2209800"/>
                <a:gd name="connsiteY29" fmla="*/ 1498759 h 1504950"/>
                <a:gd name="connsiteX30" fmla="*/ 1772126 w 2209800"/>
                <a:gd name="connsiteY30" fmla="*/ 1498759 h 1504950"/>
                <a:gd name="connsiteX31" fmla="*/ 1982629 w 2209800"/>
                <a:gd name="connsiteY31" fmla="*/ 1498759 h 1504950"/>
                <a:gd name="connsiteX32" fmla="*/ 1994059 w 2209800"/>
                <a:gd name="connsiteY32" fmla="*/ 1498759 h 1504950"/>
                <a:gd name="connsiteX33" fmla="*/ 2211229 w 2209800"/>
                <a:gd name="connsiteY33" fmla="*/ 1498759 h 1504950"/>
                <a:gd name="connsiteX34" fmla="*/ 2211229 w 2209800"/>
                <a:gd name="connsiteY34" fmla="*/ 696754 h 1504950"/>
                <a:gd name="connsiteX35" fmla="*/ 1994059 w 2209800"/>
                <a:gd name="connsiteY35" fmla="*/ 696754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209800" h="1504950">
                  <a:moveTo>
                    <a:pt x="1994059" y="481489"/>
                  </a:moveTo>
                  <a:lnTo>
                    <a:pt x="1772126" y="481489"/>
                  </a:lnTo>
                  <a:lnTo>
                    <a:pt x="1772126" y="7144"/>
                  </a:lnTo>
                  <a:lnTo>
                    <a:pt x="1543526" y="7144"/>
                  </a:lnTo>
                  <a:lnTo>
                    <a:pt x="1543526" y="752951"/>
                  </a:lnTo>
                  <a:lnTo>
                    <a:pt x="1314926" y="752951"/>
                  </a:lnTo>
                  <a:lnTo>
                    <a:pt x="1314926" y="990124"/>
                  </a:lnTo>
                  <a:lnTo>
                    <a:pt x="1132046" y="990124"/>
                  </a:lnTo>
                  <a:lnTo>
                    <a:pt x="1132046" y="696754"/>
                  </a:lnTo>
                  <a:lnTo>
                    <a:pt x="914876" y="696754"/>
                  </a:lnTo>
                  <a:lnTo>
                    <a:pt x="914876" y="481489"/>
                  </a:lnTo>
                  <a:lnTo>
                    <a:pt x="686276" y="481489"/>
                  </a:lnTo>
                  <a:lnTo>
                    <a:pt x="686276" y="904399"/>
                  </a:lnTo>
                  <a:lnTo>
                    <a:pt x="464344" y="904399"/>
                  </a:lnTo>
                  <a:lnTo>
                    <a:pt x="464344" y="752951"/>
                  </a:lnTo>
                  <a:lnTo>
                    <a:pt x="235744" y="752951"/>
                  </a:lnTo>
                  <a:lnTo>
                    <a:pt x="235744" y="517684"/>
                  </a:lnTo>
                  <a:lnTo>
                    <a:pt x="7144" y="517684"/>
                  </a:lnTo>
                  <a:lnTo>
                    <a:pt x="7144" y="1498759"/>
                  </a:lnTo>
                  <a:lnTo>
                    <a:pt x="235744" y="1498759"/>
                  </a:lnTo>
                  <a:lnTo>
                    <a:pt x="464344" y="1498759"/>
                  </a:lnTo>
                  <a:lnTo>
                    <a:pt x="686276" y="1498759"/>
                  </a:lnTo>
                  <a:lnTo>
                    <a:pt x="692944" y="1498759"/>
                  </a:lnTo>
                  <a:lnTo>
                    <a:pt x="903446" y="1498759"/>
                  </a:lnTo>
                  <a:lnTo>
                    <a:pt x="914876" y="1498759"/>
                  </a:lnTo>
                  <a:lnTo>
                    <a:pt x="1086326" y="1498759"/>
                  </a:lnTo>
                  <a:lnTo>
                    <a:pt x="1132046" y="1498759"/>
                  </a:lnTo>
                  <a:lnTo>
                    <a:pt x="1314926" y="1498759"/>
                  </a:lnTo>
                  <a:lnTo>
                    <a:pt x="1543526" y="1498759"/>
                  </a:lnTo>
                  <a:lnTo>
                    <a:pt x="1765459" y="1498759"/>
                  </a:lnTo>
                  <a:lnTo>
                    <a:pt x="1772126" y="1498759"/>
                  </a:lnTo>
                  <a:lnTo>
                    <a:pt x="1982629" y="1498759"/>
                  </a:lnTo>
                  <a:lnTo>
                    <a:pt x="1994059" y="1498759"/>
                  </a:lnTo>
                  <a:lnTo>
                    <a:pt x="2211229" y="1498759"/>
                  </a:lnTo>
                  <a:lnTo>
                    <a:pt x="2211229" y="696754"/>
                  </a:lnTo>
                  <a:lnTo>
                    <a:pt x="1994059" y="696754"/>
                  </a:lnTo>
                  <a:close/>
                </a:path>
              </a:pathLst>
            </a:custGeom>
            <a:solidFill>
              <a:srgbClr val="84BDA4"/>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B04DF796-EBF1-4A39-8F45-ABD01C77D18A}"/>
                </a:ext>
              </a:extLst>
            </p:cNvPr>
            <p:cNvSpPr/>
            <p:nvPr/>
          </p:nvSpPr>
          <p:spPr>
            <a:xfrm>
              <a:off x="6934676" y="3276123"/>
              <a:ext cx="2638425" cy="1466850"/>
            </a:xfrm>
            <a:custGeom>
              <a:avLst/>
              <a:gdLst>
                <a:gd name="connsiteX0" fmla="*/ 2373154 w 2638425"/>
                <a:gd name="connsiteY0" fmla="*/ 308134 h 1466850"/>
                <a:gd name="connsiteX1" fmla="*/ 2373154 w 2638425"/>
                <a:gd name="connsiteY1" fmla="*/ 685324 h 1466850"/>
                <a:gd name="connsiteX2" fmla="*/ 2144554 w 2638425"/>
                <a:gd name="connsiteY2" fmla="*/ 685324 h 1466850"/>
                <a:gd name="connsiteX3" fmla="*/ 2144554 w 2638425"/>
                <a:gd name="connsiteY3" fmla="*/ 872966 h 1466850"/>
                <a:gd name="connsiteX4" fmla="*/ 1915954 w 2638425"/>
                <a:gd name="connsiteY4" fmla="*/ 872966 h 1466850"/>
                <a:gd name="connsiteX5" fmla="*/ 1915954 w 2638425"/>
                <a:gd name="connsiteY5" fmla="*/ 722471 h 1466850"/>
                <a:gd name="connsiteX6" fmla="*/ 1694974 w 2638425"/>
                <a:gd name="connsiteY6" fmla="*/ 722471 h 1466850"/>
                <a:gd name="connsiteX7" fmla="*/ 1694974 w 2638425"/>
                <a:gd name="connsiteY7" fmla="*/ 656749 h 1466850"/>
                <a:gd name="connsiteX8" fmla="*/ 1466374 w 2638425"/>
                <a:gd name="connsiteY8" fmla="*/ 656749 h 1466850"/>
                <a:gd name="connsiteX9" fmla="*/ 1466374 w 2638425"/>
                <a:gd name="connsiteY9" fmla="*/ 827246 h 1466850"/>
                <a:gd name="connsiteX10" fmla="*/ 1396842 w 2638425"/>
                <a:gd name="connsiteY10" fmla="*/ 827246 h 1466850"/>
                <a:gd name="connsiteX11" fmla="*/ 1396842 w 2638425"/>
                <a:gd name="connsiteY11" fmla="*/ 7144 h 1466850"/>
                <a:gd name="connsiteX12" fmla="*/ 1132047 w 2638425"/>
                <a:gd name="connsiteY12" fmla="*/ 7144 h 1466850"/>
                <a:gd name="connsiteX13" fmla="*/ 1132047 w 2638425"/>
                <a:gd name="connsiteY13" fmla="*/ 483394 h 1466850"/>
                <a:gd name="connsiteX14" fmla="*/ 903447 w 2638425"/>
                <a:gd name="connsiteY14" fmla="*/ 483394 h 1466850"/>
                <a:gd name="connsiteX15" fmla="*/ 903447 w 2638425"/>
                <a:gd name="connsiteY15" fmla="*/ 718661 h 1466850"/>
                <a:gd name="connsiteX16" fmla="*/ 674847 w 2638425"/>
                <a:gd name="connsiteY16" fmla="*/ 718661 h 1466850"/>
                <a:gd name="connsiteX17" fmla="*/ 674847 w 2638425"/>
                <a:gd name="connsiteY17" fmla="*/ 530066 h 1466850"/>
                <a:gd name="connsiteX18" fmla="*/ 452914 w 2638425"/>
                <a:gd name="connsiteY18" fmla="*/ 530066 h 1466850"/>
                <a:gd name="connsiteX19" fmla="*/ 452914 w 2638425"/>
                <a:gd name="connsiteY19" fmla="*/ 447199 h 1466850"/>
                <a:gd name="connsiteX20" fmla="*/ 224314 w 2638425"/>
                <a:gd name="connsiteY20" fmla="*/ 447199 h 1466850"/>
                <a:gd name="connsiteX21" fmla="*/ 224314 w 2638425"/>
                <a:gd name="connsiteY21" fmla="*/ 662464 h 1466850"/>
                <a:gd name="connsiteX22" fmla="*/ 7144 w 2638425"/>
                <a:gd name="connsiteY22" fmla="*/ 662464 h 1466850"/>
                <a:gd name="connsiteX23" fmla="*/ 7144 w 2638425"/>
                <a:gd name="connsiteY23" fmla="*/ 1464469 h 1466850"/>
                <a:gd name="connsiteX24" fmla="*/ 224314 w 2638425"/>
                <a:gd name="connsiteY24" fmla="*/ 1464469 h 1466850"/>
                <a:gd name="connsiteX25" fmla="*/ 235744 w 2638425"/>
                <a:gd name="connsiteY25" fmla="*/ 1464469 h 1466850"/>
                <a:gd name="connsiteX26" fmla="*/ 446247 w 2638425"/>
                <a:gd name="connsiteY26" fmla="*/ 1464469 h 1466850"/>
                <a:gd name="connsiteX27" fmla="*/ 452914 w 2638425"/>
                <a:gd name="connsiteY27" fmla="*/ 1464469 h 1466850"/>
                <a:gd name="connsiteX28" fmla="*/ 674847 w 2638425"/>
                <a:gd name="connsiteY28" fmla="*/ 1464469 h 1466850"/>
                <a:gd name="connsiteX29" fmla="*/ 903447 w 2638425"/>
                <a:gd name="connsiteY29" fmla="*/ 1464469 h 1466850"/>
                <a:gd name="connsiteX30" fmla="*/ 1132047 w 2638425"/>
                <a:gd name="connsiteY30" fmla="*/ 1464469 h 1466850"/>
                <a:gd name="connsiteX31" fmla="*/ 1396842 w 2638425"/>
                <a:gd name="connsiteY31" fmla="*/ 1464469 h 1466850"/>
                <a:gd name="connsiteX32" fmla="*/ 1396842 w 2638425"/>
                <a:gd name="connsiteY32" fmla="*/ 1464469 h 1466850"/>
                <a:gd name="connsiteX33" fmla="*/ 1466374 w 2638425"/>
                <a:gd name="connsiteY33" fmla="*/ 1464469 h 1466850"/>
                <a:gd name="connsiteX34" fmla="*/ 1476851 w 2638425"/>
                <a:gd name="connsiteY34" fmla="*/ 1464469 h 1466850"/>
                <a:gd name="connsiteX35" fmla="*/ 1687354 w 2638425"/>
                <a:gd name="connsiteY35" fmla="*/ 1464469 h 1466850"/>
                <a:gd name="connsiteX36" fmla="*/ 1694974 w 2638425"/>
                <a:gd name="connsiteY36" fmla="*/ 1464469 h 1466850"/>
                <a:gd name="connsiteX37" fmla="*/ 1915954 w 2638425"/>
                <a:gd name="connsiteY37" fmla="*/ 1464469 h 1466850"/>
                <a:gd name="connsiteX38" fmla="*/ 2144554 w 2638425"/>
                <a:gd name="connsiteY38" fmla="*/ 1464469 h 1466850"/>
                <a:gd name="connsiteX39" fmla="*/ 2373154 w 2638425"/>
                <a:gd name="connsiteY39" fmla="*/ 1464469 h 1466850"/>
                <a:gd name="connsiteX40" fmla="*/ 2637949 w 2638425"/>
                <a:gd name="connsiteY40" fmla="*/ 1464469 h 1466850"/>
                <a:gd name="connsiteX41" fmla="*/ 2637949 w 2638425"/>
                <a:gd name="connsiteY41" fmla="*/ 308134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38425" h="1466850">
                  <a:moveTo>
                    <a:pt x="2373154" y="308134"/>
                  </a:moveTo>
                  <a:lnTo>
                    <a:pt x="2373154" y="685324"/>
                  </a:lnTo>
                  <a:lnTo>
                    <a:pt x="2144554" y="685324"/>
                  </a:lnTo>
                  <a:lnTo>
                    <a:pt x="2144554" y="872966"/>
                  </a:lnTo>
                  <a:lnTo>
                    <a:pt x="1915954" y="872966"/>
                  </a:lnTo>
                  <a:lnTo>
                    <a:pt x="1915954" y="722471"/>
                  </a:lnTo>
                  <a:lnTo>
                    <a:pt x="1694974" y="722471"/>
                  </a:lnTo>
                  <a:lnTo>
                    <a:pt x="1694974" y="656749"/>
                  </a:lnTo>
                  <a:lnTo>
                    <a:pt x="1466374" y="656749"/>
                  </a:lnTo>
                  <a:lnTo>
                    <a:pt x="1466374" y="827246"/>
                  </a:lnTo>
                  <a:lnTo>
                    <a:pt x="1396842" y="827246"/>
                  </a:lnTo>
                  <a:lnTo>
                    <a:pt x="1396842" y="7144"/>
                  </a:lnTo>
                  <a:lnTo>
                    <a:pt x="1132047" y="7144"/>
                  </a:lnTo>
                  <a:lnTo>
                    <a:pt x="1132047" y="483394"/>
                  </a:lnTo>
                  <a:lnTo>
                    <a:pt x="903447" y="483394"/>
                  </a:lnTo>
                  <a:lnTo>
                    <a:pt x="903447" y="718661"/>
                  </a:lnTo>
                  <a:lnTo>
                    <a:pt x="674847" y="718661"/>
                  </a:lnTo>
                  <a:lnTo>
                    <a:pt x="674847" y="530066"/>
                  </a:lnTo>
                  <a:lnTo>
                    <a:pt x="452914" y="530066"/>
                  </a:lnTo>
                  <a:lnTo>
                    <a:pt x="452914" y="447199"/>
                  </a:lnTo>
                  <a:lnTo>
                    <a:pt x="224314" y="447199"/>
                  </a:lnTo>
                  <a:lnTo>
                    <a:pt x="224314" y="662464"/>
                  </a:lnTo>
                  <a:lnTo>
                    <a:pt x="7144" y="662464"/>
                  </a:lnTo>
                  <a:lnTo>
                    <a:pt x="7144" y="1464469"/>
                  </a:lnTo>
                  <a:lnTo>
                    <a:pt x="224314" y="1464469"/>
                  </a:lnTo>
                  <a:lnTo>
                    <a:pt x="235744" y="1464469"/>
                  </a:lnTo>
                  <a:lnTo>
                    <a:pt x="446247" y="1464469"/>
                  </a:lnTo>
                  <a:lnTo>
                    <a:pt x="452914" y="1464469"/>
                  </a:lnTo>
                  <a:lnTo>
                    <a:pt x="674847" y="1464469"/>
                  </a:lnTo>
                  <a:lnTo>
                    <a:pt x="903447" y="1464469"/>
                  </a:lnTo>
                  <a:lnTo>
                    <a:pt x="1132047" y="1464469"/>
                  </a:lnTo>
                  <a:lnTo>
                    <a:pt x="1396842" y="1464469"/>
                  </a:lnTo>
                  <a:lnTo>
                    <a:pt x="1396842" y="1464469"/>
                  </a:lnTo>
                  <a:lnTo>
                    <a:pt x="1466374" y="1464469"/>
                  </a:lnTo>
                  <a:lnTo>
                    <a:pt x="1476851" y="1464469"/>
                  </a:lnTo>
                  <a:lnTo>
                    <a:pt x="1687354" y="1464469"/>
                  </a:lnTo>
                  <a:lnTo>
                    <a:pt x="1694974" y="1464469"/>
                  </a:lnTo>
                  <a:lnTo>
                    <a:pt x="1915954" y="1464469"/>
                  </a:lnTo>
                  <a:lnTo>
                    <a:pt x="2144554" y="1464469"/>
                  </a:lnTo>
                  <a:lnTo>
                    <a:pt x="2373154" y="1464469"/>
                  </a:lnTo>
                  <a:lnTo>
                    <a:pt x="2637949" y="1464469"/>
                  </a:lnTo>
                  <a:lnTo>
                    <a:pt x="2637949" y="308134"/>
                  </a:lnTo>
                  <a:close/>
                </a:path>
              </a:pathLst>
            </a:custGeom>
            <a:solidFill>
              <a:srgbClr val="84BDA4"/>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A7519BD5-D4FC-49E8-ADEC-C70A9DA16542}"/>
                </a:ext>
              </a:extLst>
            </p:cNvPr>
            <p:cNvSpPr/>
            <p:nvPr/>
          </p:nvSpPr>
          <p:spPr>
            <a:xfrm>
              <a:off x="3188494" y="4230528"/>
              <a:ext cx="1085850" cy="1085850"/>
            </a:xfrm>
            <a:custGeom>
              <a:avLst/>
              <a:gdLst>
                <a:gd name="connsiteX0" fmla="*/ 1083469 w 1085850"/>
                <a:gd name="connsiteY0" fmla="*/ 597694 h 1085850"/>
                <a:gd name="connsiteX1" fmla="*/ 1083469 w 1085850"/>
                <a:gd name="connsiteY1" fmla="*/ 492919 h 1085850"/>
                <a:gd name="connsiteX2" fmla="*/ 1015841 w 1085850"/>
                <a:gd name="connsiteY2" fmla="*/ 492919 h 1085850"/>
                <a:gd name="connsiteX3" fmla="*/ 914876 w 1085850"/>
                <a:gd name="connsiteY3" fmla="*/ 250031 h 1085850"/>
                <a:gd name="connsiteX4" fmla="*/ 963454 w 1085850"/>
                <a:gd name="connsiteY4" fmla="*/ 201454 h 1085850"/>
                <a:gd name="connsiteX5" fmla="*/ 889159 w 1085850"/>
                <a:gd name="connsiteY5" fmla="*/ 127159 h 1085850"/>
                <a:gd name="connsiteX6" fmla="*/ 840581 w 1085850"/>
                <a:gd name="connsiteY6" fmla="*/ 175736 h 1085850"/>
                <a:gd name="connsiteX7" fmla="*/ 597694 w 1085850"/>
                <a:gd name="connsiteY7" fmla="*/ 74771 h 1085850"/>
                <a:gd name="connsiteX8" fmla="*/ 597694 w 1085850"/>
                <a:gd name="connsiteY8" fmla="*/ 7144 h 1085850"/>
                <a:gd name="connsiteX9" fmla="*/ 492919 w 1085850"/>
                <a:gd name="connsiteY9" fmla="*/ 7144 h 1085850"/>
                <a:gd name="connsiteX10" fmla="*/ 492919 w 1085850"/>
                <a:gd name="connsiteY10" fmla="*/ 74771 h 1085850"/>
                <a:gd name="connsiteX11" fmla="*/ 250031 w 1085850"/>
                <a:gd name="connsiteY11" fmla="*/ 175736 h 1085850"/>
                <a:gd name="connsiteX12" fmla="*/ 201454 w 1085850"/>
                <a:gd name="connsiteY12" fmla="*/ 127159 h 1085850"/>
                <a:gd name="connsiteX13" fmla="*/ 127159 w 1085850"/>
                <a:gd name="connsiteY13" fmla="*/ 201454 h 1085850"/>
                <a:gd name="connsiteX14" fmla="*/ 175736 w 1085850"/>
                <a:gd name="connsiteY14" fmla="*/ 250031 h 1085850"/>
                <a:gd name="connsiteX15" fmla="*/ 74771 w 1085850"/>
                <a:gd name="connsiteY15" fmla="*/ 492919 h 1085850"/>
                <a:gd name="connsiteX16" fmla="*/ 7144 w 1085850"/>
                <a:gd name="connsiteY16" fmla="*/ 492919 h 1085850"/>
                <a:gd name="connsiteX17" fmla="*/ 7144 w 1085850"/>
                <a:gd name="connsiteY17" fmla="*/ 597694 h 1085850"/>
                <a:gd name="connsiteX18" fmla="*/ 74771 w 1085850"/>
                <a:gd name="connsiteY18" fmla="*/ 597694 h 1085850"/>
                <a:gd name="connsiteX19" fmla="*/ 175736 w 1085850"/>
                <a:gd name="connsiteY19" fmla="*/ 840581 h 1085850"/>
                <a:gd name="connsiteX20" fmla="*/ 126206 w 1085850"/>
                <a:gd name="connsiteY20" fmla="*/ 889159 h 1085850"/>
                <a:gd name="connsiteX21" fmla="*/ 200501 w 1085850"/>
                <a:gd name="connsiteY21" fmla="*/ 963454 h 1085850"/>
                <a:gd name="connsiteX22" fmla="*/ 249079 w 1085850"/>
                <a:gd name="connsiteY22" fmla="*/ 914876 h 1085850"/>
                <a:gd name="connsiteX23" fmla="*/ 491966 w 1085850"/>
                <a:gd name="connsiteY23" fmla="*/ 1015841 h 1085850"/>
                <a:gd name="connsiteX24" fmla="*/ 491966 w 1085850"/>
                <a:gd name="connsiteY24" fmla="*/ 1083469 h 1085850"/>
                <a:gd name="connsiteX25" fmla="*/ 596741 w 1085850"/>
                <a:gd name="connsiteY25" fmla="*/ 1083469 h 1085850"/>
                <a:gd name="connsiteX26" fmla="*/ 596741 w 1085850"/>
                <a:gd name="connsiteY26" fmla="*/ 1015841 h 1085850"/>
                <a:gd name="connsiteX27" fmla="*/ 839629 w 1085850"/>
                <a:gd name="connsiteY27" fmla="*/ 914876 h 1085850"/>
                <a:gd name="connsiteX28" fmla="*/ 888206 w 1085850"/>
                <a:gd name="connsiteY28" fmla="*/ 963454 h 1085850"/>
                <a:gd name="connsiteX29" fmla="*/ 962501 w 1085850"/>
                <a:gd name="connsiteY29" fmla="*/ 889159 h 1085850"/>
                <a:gd name="connsiteX30" fmla="*/ 913924 w 1085850"/>
                <a:gd name="connsiteY30" fmla="*/ 840581 h 1085850"/>
                <a:gd name="connsiteX31" fmla="*/ 1014889 w 1085850"/>
                <a:gd name="connsiteY31" fmla="*/ 597694 h 1085850"/>
                <a:gd name="connsiteX32" fmla="*/ 1083469 w 1085850"/>
                <a:gd name="connsiteY32" fmla="*/ 597694 h 1085850"/>
                <a:gd name="connsiteX33" fmla="*/ 544354 w 1085850"/>
                <a:gd name="connsiteY33" fmla="*/ 882491 h 1085850"/>
                <a:gd name="connsiteX34" fmla="*/ 208121 w 1085850"/>
                <a:gd name="connsiteY34" fmla="*/ 546259 h 1085850"/>
                <a:gd name="connsiteX35" fmla="*/ 544354 w 1085850"/>
                <a:gd name="connsiteY35" fmla="*/ 210026 h 1085850"/>
                <a:gd name="connsiteX36" fmla="*/ 880586 w 1085850"/>
                <a:gd name="connsiteY36" fmla="*/ 546259 h 1085850"/>
                <a:gd name="connsiteX37" fmla="*/ 544354 w 1085850"/>
                <a:gd name="connsiteY37" fmla="*/ 882491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85850" h="1085850">
                  <a:moveTo>
                    <a:pt x="1083469" y="597694"/>
                  </a:moveTo>
                  <a:lnTo>
                    <a:pt x="1083469" y="492919"/>
                  </a:lnTo>
                  <a:lnTo>
                    <a:pt x="1015841" y="492919"/>
                  </a:lnTo>
                  <a:cubicBezTo>
                    <a:pt x="1005364" y="401479"/>
                    <a:pt x="969169" y="317659"/>
                    <a:pt x="914876" y="250031"/>
                  </a:cubicBezTo>
                  <a:lnTo>
                    <a:pt x="963454" y="201454"/>
                  </a:lnTo>
                  <a:lnTo>
                    <a:pt x="889159" y="127159"/>
                  </a:lnTo>
                  <a:lnTo>
                    <a:pt x="840581" y="175736"/>
                  </a:lnTo>
                  <a:cubicBezTo>
                    <a:pt x="772001" y="121444"/>
                    <a:pt x="689134" y="85249"/>
                    <a:pt x="597694" y="74771"/>
                  </a:cubicBezTo>
                  <a:lnTo>
                    <a:pt x="597694" y="7144"/>
                  </a:lnTo>
                  <a:lnTo>
                    <a:pt x="492919" y="7144"/>
                  </a:lnTo>
                  <a:lnTo>
                    <a:pt x="492919" y="74771"/>
                  </a:lnTo>
                  <a:cubicBezTo>
                    <a:pt x="401479" y="85249"/>
                    <a:pt x="317659" y="121444"/>
                    <a:pt x="250031" y="175736"/>
                  </a:cubicBezTo>
                  <a:lnTo>
                    <a:pt x="201454" y="127159"/>
                  </a:lnTo>
                  <a:lnTo>
                    <a:pt x="127159" y="201454"/>
                  </a:lnTo>
                  <a:lnTo>
                    <a:pt x="175736" y="250031"/>
                  </a:lnTo>
                  <a:cubicBezTo>
                    <a:pt x="121444" y="318611"/>
                    <a:pt x="85249" y="401479"/>
                    <a:pt x="74771" y="492919"/>
                  </a:cubicBezTo>
                  <a:lnTo>
                    <a:pt x="7144" y="492919"/>
                  </a:lnTo>
                  <a:lnTo>
                    <a:pt x="7144" y="597694"/>
                  </a:lnTo>
                  <a:lnTo>
                    <a:pt x="74771" y="597694"/>
                  </a:lnTo>
                  <a:cubicBezTo>
                    <a:pt x="85249" y="689134"/>
                    <a:pt x="121444" y="772954"/>
                    <a:pt x="175736" y="840581"/>
                  </a:cubicBezTo>
                  <a:lnTo>
                    <a:pt x="126206" y="889159"/>
                  </a:lnTo>
                  <a:lnTo>
                    <a:pt x="200501" y="963454"/>
                  </a:lnTo>
                  <a:lnTo>
                    <a:pt x="249079" y="914876"/>
                  </a:lnTo>
                  <a:cubicBezTo>
                    <a:pt x="317659" y="969169"/>
                    <a:pt x="400526" y="1005364"/>
                    <a:pt x="491966" y="1015841"/>
                  </a:cubicBezTo>
                  <a:lnTo>
                    <a:pt x="491966" y="1083469"/>
                  </a:lnTo>
                  <a:lnTo>
                    <a:pt x="596741" y="1083469"/>
                  </a:lnTo>
                  <a:lnTo>
                    <a:pt x="596741" y="1015841"/>
                  </a:lnTo>
                  <a:cubicBezTo>
                    <a:pt x="688181" y="1005364"/>
                    <a:pt x="772001" y="969169"/>
                    <a:pt x="839629" y="914876"/>
                  </a:cubicBezTo>
                  <a:lnTo>
                    <a:pt x="888206" y="963454"/>
                  </a:lnTo>
                  <a:lnTo>
                    <a:pt x="962501" y="889159"/>
                  </a:lnTo>
                  <a:lnTo>
                    <a:pt x="913924" y="840581"/>
                  </a:lnTo>
                  <a:cubicBezTo>
                    <a:pt x="968216" y="772001"/>
                    <a:pt x="1004411" y="689134"/>
                    <a:pt x="1014889" y="597694"/>
                  </a:cubicBezTo>
                  <a:lnTo>
                    <a:pt x="1083469" y="597694"/>
                  </a:lnTo>
                  <a:close/>
                  <a:moveTo>
                    <a:pt x="544354" y="882491"/>
                  </a:moveTo>
                  <a:cubicBezTo>
                    <a:pt x="358616" y="882491"/>
                    <a:pt x="208121" y="731996"/>
                    <a:pt x="208121" y="546259"/>
                  </a:cubicBezTo>
                  <a:cubicBezTo>
                    <a:pt x="208121" y="360521"/>
                    <a:pt x="358616" y="210026"/>
                    <a:pt x="544354" y="210026"/>
                  </a:cubicBezTo>
                  <a:cubicBezTo>
                    <a:pt x="730091" y="210026"/>
                    <a:pt x="880586" y="360521"/>
                    <a:pt x="880586" y="546259"/>
                  </a:cubicBezTo>
                  <a:cubicBezTo>
                    <a:pt x="880586" y="731996"/>
                    <a:pt x="730091" y="882491"/>
                    <a:pt x="544354" y="882491"/>
                  </a:cubicBezTo>
                  <a:close/>
                </a:path>
              </a:pathLst>
            </a:custGeom>
            <a:solidFill>
              <a:srgbClr val="FDFDFD"/>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F9C102BF-FBF7-4FF2-A5FB-66B62E440FBC}"/>
                </a:ext>
              </a:extLst>
            </p:cNvPr>
            <p:cNvSpPr/>
            <p:nvPr/>
          </p:nvSpPr>
          <p:spPr>
            <a:xfrm>
              <a:off x="4174331" y="4015263"/>
              <a:ext cx="638175" cy="647700"/>
            </a:xfrm>
            <a:custGeom>
              <a:avLst/>
              <a:gdLst>
                <a:gd name="connsiteX0" fmla="*/ 639604 w 638175"/>
                <a:gd name="connsiteY0" fmla="*/ 354806 h 647700"/>
                <a:gd name="connsiteX1" fmla="*/ 639604 w 638175"/>
                <a:gd name="connsiteY1" fmla="*/ 292894 h 647700"/>
                <a:gd name="connsiteX2" fmla="*/ 599599 w 638175"/>
                <a:gd name="connsiteY2" fmla="*/ 292894 h 647700"/>
                <a:gd name="connsiteX3" fmla="*/ 540544 w 638175"/>
                <a:gd name="connsiteY3" fmla="*/ 150019 h 647700"/>
                <a:gd name="connsiteX4" fmla="*/ 569119 w 638175"/>
                <a:gd name="connsiteY4" fmla="*/ 121444 h 647700"/>
                <a:gd name="connsiteX5" fmla="*/ 525304 w 638175"/>
                <a:gd name="connsiteY5" fmla="*/ 77629 h 647700"/>
                <a:gd name="connsiteX6" fmla="*/ 496729 w 638175"/>
                <a:gd name="connsiteY6" fmla="*/ 106204 h 647700"/>
                <a:gd name="connsiteX7" fmla="*/ 353854 w 638175"/>
                <a:gd name="connsiteY7" fmla="*/ 47149 h 647700"/>
                <a:gd name="connsiteX8" fmla="*/ 353854 w 638175"/>
                <a:gd name="connsiteY8" fmla="*/ 7144 h 647700"/>
                <a:gd name="connsiteX9" fmla="*/ 291941 w 638175"/>
                <a:gd name="connsiteY9" fmla="*/ 7144 h 647700"/>
                <a:gd name="connsiteX10" fmla="*/ 291941 w 638175"/>
                <a:gd name="connsiteY10" fmla="*/ 47149 h 647700"/>
                <a:gd name="connsiteX11" fmla="*/ 149066 w 638175"/>
                <a:gd name="connsiteY11" fmla="*/ 106204 h 647700"/>
                <a:gd name="connsiteX12" fmla="*/ 120491 w 638175"/>
                <a:gd name="connsiteY12" fmla="*/ 77629 h 647700"/>
                <a:gd name="connsiteX13" fmla="*/ 76676 w 638175"/>
                <a:gd name="connsiteY13" fmla="*/ 121444 h 647700"/>
                <a:gd name="connsiteX14" fmla="*/ 105251 w 638175"/>
                <a:gd name="connsiteY14" fmla="*/ 150019 h 647700"/>
                <a:gd name="connsiteX15" fmla="*/ 46196 w 638175"/>
                <a:gd name="connsiteY15" fmla="*/ 292894 h 647700"/>
                <a:gd name="connsiteX16" fmla="*/ 7144 w 638175"/>
                <a:gd name="connsiteY16" fmla="*/ 292894 h 647700"/>
                <a:gd name="connsiteX17" fmla="*/ 7144 w 638175"/>
                <a:gd name="connsiteY17" fmla="*/ 354806 h 647700"/>
                <a:gd name="connsiteX18" fmla="*/ 47149 w 638175"/>
                <a:gd name="connsiteY18" fmla="*/ 354806 h 647700"/>
                <a:gd name="connsiteX19" fmla="*/ 106204 w 638175"/>
                <a:gd name="connsiteY19" fmla="*/ 497681 h 647700"/>
                <a:gd name="connsiteX20" fmla="*/ 77629 w 638175"/>
                <a:gd name="connsiteY20" fmla="*/ 526256 h 647700"/>
                <a:gd name="connsiteX21" fmla="*/ 121444 w 638175"/>
                <a:gd name="connsiteY21" fmla="*/ 570071 h 647700"/>
                <a:gd name="connsiteX22" fmla="*/ 150019 w 638175"/>
                <a:gd name="connsiteY22" fmla="*/ 541496 h 647700"/>
                <a:gd name="connsiteX23" fmla="*/ 292894 w 638175"/>
                <a:gd name="connsiteY23" fmla="*/ 600551 h 647700"/>
                <a:gd name="connsiteX24" fmla="*/ 292894 w 638175"/>
                <a:gd name="connsiteY24" fmla="*/ 640556 h 647700"/>
                <a:gd name="connsiteX25" fmla="*/ 354806 w 638175"/>
                <a:gd name="connsiteY25" fmla="*/ 640556 h 647700"/>
                <a:gd name="connsiteX26" fmla="*/ 354806 w 638175"/>
                <a:gd name="connsiteY26" fmla="*/ 600551 h 647700"/>
                <a:gd name="connsiteX27" fmla="*/ 497681 w 638175"/>
                <a:gd name="connsiteY27" fmla="*/ 541496 h 647700"/>
                <a:gd name="connsiteX28" fmla="*/ 526256 w 638175"/>
                <a:gd name="connsiteY28" fmla="*/ 570071 h 647700"/>
                <a:gd name="connsiteX29" fmla="*/ 570071 w 638175"/>
                <a:gd name="connsiteY29" fmla="*/ 526256 h 647700"/>
                <a:gd name="connsiteX30" fmla="*/ 541496 w 638175"/>
                <a:gd name="connsiteY30" fmla="*/ 497681 h 647700"/>
                <a:gd name="connsiteX31" fmla="*/ 600551 w 638175"/>
                <a:gd name="connsiteY31" fmla="*/ 354806 h 647700"/>
                <a:gd name="connsiteX32" fmla="*/ 639604 w 638175"/>
                <a:gd name="connsiteY32" fmla="*/ 354806 h 647700"/>
                <a:gd name="connsiteX33" fmla="*/ 323374 w 638175"/>
                <a:gd name="connsiteY33" fmla="*/ 521494 h 647700"/>
                <a:gd name="connsiteX34" fmla="*/ 126206 w 638175"/>
                <a:gd name="connsiteY34" fmla="*/ 324326 h 647700"/>
                <a:gd name="connsiteX35" fmla="*/ 323374 w 638175"/>
                <a:gd name="connsiteY35" fmla="*/ 127159 h 647700"/>
                <a:gd name="connsiteX36" fmla="*/ 520541 w 638175"/>
                <a:gd name="connsiteY36" fmla="*/ 324326 h 647700"/>
                <a:gd name="connsiteX37" fmla="*/ 323374 w 638175"/>
                <a:gd name="connsiteY37" fmla="*/ 521494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38175" h="647700">
                  <a:moveTo>
                    <a:pt x="639604" y="354806"/>
                  </a:moveTo>
                  <a:lnTo>
                    <a:pt x="639604" y="292894"/>
                  </a:lnTo>
                  <a:lnTo>
                    <a:pt x="599599" y="292894"/>
                  </a:lnTo>
                  <a:cubicBezTo>
                    <a:pt x="593884" y="239554"/>
                    <a:pt x="571976" y="190024"/>
                    <a:pt x="540544" y="150019"/>
                  </a:cubicBezTo>
                  <a:lnTo>
                    <a:pt x="569119" y="121444"/>
                  </a:lnTo>
                  <a:lnTo>
                    <a:pt x="525304" y="77629"/>
                  </a:lnTo>
                  <a:lnTo>
                    <a:pt x="496729" y="106204"/>
                  </a:lnTo>
                  <a:cubicBezTo>
                    <a:pt x="456724" y="73819"/>
                    <a:pt x="407194" y="52864"/>
                    <a:pt x="353854" y="47149"/>
                  </a:cubicBezTo>
                  <a:lnTo>
                    <a:pt x="353854" y="7144"/>
                  </a:lnTo>
                  <a:lnTo>
                    <a:pt x="291941" y="7144"/>
                  </a:lnTo>
                  <a:lnTo>
                    <a:pt x="291941" y="47149"/>
                  </a:lnTo>
                  <a:cubicBezTo>
                    <a:pt x="238601" y="52864"/>
                    <a:pt x="189071" y="74771"/>
                    <a:pt x="149066" y="106204"/>
                  </a:cubicBezTo>
                  <a:lnTo>
                    <a:pt x="120491" y="77629"/>
                  </a:lnTo>
                  <a:lnTo>
                    <a:pt x="76676" y="121444"/>
                  </a:lnTo>
                  <a:lnTo>
                    <a:pt x="105251" y="150019"/>
                  </a:lnTo>
                  <a:cubicBezTo>
                    <a:pt x="72866" y="190024"/>
                    <a:pt x="51911" y="239554"/>
                    <a:pt x="46196" y="292894"/>
                  </a:cubicBezTo>
                  <a:lnTo>
                    <a:pt x="7144" y="292894"/>
                  </a:lnTo>
                  <a:lnTo>
                    <a:pt x="7144" y="354806"/>
                  </a:lnTo>
                  <a:lnTo>
                    <a:pt x="47149" y="354806"/>
                  </a:lnTo>
                  <a:cubicBezTo>
                    <a:pt x="52864" y="408146"/>
                    <a:pt x="74771" y="457676"/>
                    <a:pt x="106204" y="497681"/>
                  </a:cubicBezTo>
                  <a:lnTo>
                    <a:pt x="77629" y="526256"/>
                  </a:lnTo>
                  <a:lnTo>
                    <a:pt x="121444" y="570071"/>
                  </a:lnTo>
                  <a:lnTo>
                    <a:pt x="150019" y="541496"/>
                  </a:lnTo>
                  <a:cubicBezTo>
                    <a:pt x="190024" y="573881"/>
                    <a:pt x="239554" y="594836"/>
                    <a:pt x="292894" y="600551"/>
                  </a:cubicBezTo>
                  <a:lnTo>
                    <a:pt x="292894" y="640556"/>
                  </a:lnTo>
                  <a:lnTo>
                    <a:pt x="354806" y="640556"/>
                  </a:lnTo>
                  <a:lnTo>
                    <a:pt x="354806" y="600551"/>
                  </a:lnTo>
                  <a:cubicBezTo>
                    <a:pt x="408146" y="594836"/>
                    <a:pt x="457676" y="572929"/>
                    <a:pt x="497681" y="541496"/>
                  </a:cubicBezTo>
                  <a:lnTo>
                    <a:pt x="526256" y="570071"/>
                  </a:lnTo>
                  <a:lnTo>
                    <a:pt x="570071" y="526256"/>
                  </a:lnTo>
                  <a:lnTo>
                    <a:pt x="541496" y="497681"/>
                  </a:lnTo>
                  <a:cubicBezTo>
                    <a:pt x="573881" y="457676"/>
                    <a:pt x="594836" y="408146"/>
                    <a:pt x="600551" y="354806"/>
                  </a:cubicBezTo>
                  <a:lnTo>
                    <a:pt x="639604" y="354806"/>
                  </a:lnTo>
                  <a:close/>
                  <a:moveTo>
                    <a:pt x="323374" y="521494"/>
                  </a:moveTo>
                  <a:cubicBezTo>
                    <a:pt x="214789" y="521494"/>
                    <a:pt x="126206" y="432911"/>
                    <a:pt x="126206" y="324326"/>
                  </a:cubicBezTo>
                  <a:cubicBezTo>
                    <a:pt x="126206" y="215741"/>
                    <a:pt x="214789" y="127159"/>
                    <a:pt x="323374" y="127159"/>
                  </a:cubicBezTo>
                  <a:cubicBezTo>
                    <a:pt x="431959" y="127159"/>
                    <a:pt x="520541" y="215741"/>
                    <a:pt x="520541" y="324326"/>
                  </a:cubicBezTo>
                  <a:cubicBezTo>
                    <a:pt x="520541" y="432911"/>
                    <a:pt x="431959" y="521494"/>
                    <a:pt x="323374" y="521494"/>
                  </a:cubicBezTo>
                  <a:close/>
                </a:path>
              </a:pathLst>
            </a:custGeom>
            <a:solidFill>
              <a:srgbClr val="5F8774"/>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29017F9D-F4A8-45B0-BCD2-B7F1421BAE68}"/>
                </a:ext>
              </a:extLst>
            </p:cNvPr>
            <p:cNvSpPr/>
            <p:nvPr/>
          </p:nvSpPr>
          <p:spPr>
            <a:xfrm>
              <a:off x="6415564" y="4230528"/>
              <a:ext cx="933450" cy="933450"/>
            </a:xfrm>
            <a:custGeom>
              <a:avLst/>
              <a:gdLst>
                <a:gd name="connsiteX0" fmla="*/ 931069 w 933450"/>
                <a:gd name="connsiteY0" fmla="*/ 513874 h 933450"/>
                <a:gd name="connsiteX1" fmla="*/ 931069 w 933450"/>
                <a:gd name="connsiteY1" fmla="*/ 424339 h 933450"/>
                <a:gd name="connsiteX2" fmla="*/ 872967 w 933450"/>
                <a:gd name="connsiteY2" fmla="*/ 424339 h 933450"/>
                <a:gd name="connsiteX3" fmla="*/ 786289 w 933450"/>
                <a:gd name="connsiteY3" fmla="*/ 215741 h 933450"/>
                <a:gd name="connsiteX4" fmla="*/ 827246 w 933450"/>
                <a:gd name="connsiteY4" fmla="*/ 174784 h 933450"/>
                <a:gd name="connsiteX5" fmla="*/ 763429 w 933450"/>
                <a:gd name="connsiteY5" fmla="*/ 110966 h 933450"/>
                <a:gd name="connsiteX6" fmla="*/ 722471 w 933450"/>
                <a:gd name="connsiteY6" fmla="*/ 151924 h 933450"/>
                <a:gd name="connsiteX7" fmla="*/ 513874 w 933450"/>
                <a:gd name="connsiteY7" fmla="*/ 65246 h 933450"/>
                <a:gd name="connsiteX8" fmla="*/ 513874 w 933450"/>
                <a:gd name="connsiteY8" fmla="*/ 7144 h 933450"/>
                <a:gd name="connsiteX9" fmla="*/ 424339 w 933450"/>
                <a:gd name="connsiteY9" fmla="*/ 7144 h 933450"/>
                <a:gd name="connsiteX10" fmla="*/ 424339 w 933450"/>
                <a:gd name="connsiteY10" fmla="*/ 65246 h 933450"/>
                <a:gd name="connsiteX11" fmla="*/ 215741 w 933450"/>
                <a:gd name="connsiteY11" fmla="*/ 151924 h 933450"/>
                <a:gd name="connsiteX12" fmla="*/ 174784 w 933450"/>
                <a:gd name="connsiteY12" fmla="*/ 110966 h 933450"/>
                <a:gd name="connsiteX13" fmla="*/ 110966 w 933450"/>
                <a:gd name="connsiteY13" fmla="*/ 174784 h 933450"/>
                <a:gd name="connsiteX14" fmla="*/ 151924 w 933450"/>
                <a:gd name="connsiteY14" fmla="*/ 215741 h 933450"/>
                <a:gd name="connsiteX15" fmla="*/ 65246 w 933450"/>
                <a:gd name="connsiteY15" fmla="*/ 424339 h 933450"/>
                <a:gd name="connsiteX16" fmla="*/ 7144 w 933450"/>
                <a:gd name="connsiteY16" fmla="*/ 424339 h 933450"/>
                <a:gd name="connsiteX17" fmla="*/ 7144 w 933450"/>
                <a:gd name="connsiteY17" fmla="*/ 513874 h 933450"/>
                <a:gd name="connsiteX18" fmla="*/ 65246 w 933450"/>
                <a:gd name="connsiteY18" fmla="*/ 513874 h 933450"/>
                <a:gd name="connsiteX19" fmla="*/ 151924 w 933450"/>
                <a:gd name="connsiteY19" fmla="*/ 722471 h 933450"/>
                <a:gd name="connsiteX20" fmla="*/ 110966 w 933450"/>
                <a:gd name="connsiteY20" fmla="*/ 763429 h 933450"/>
                <a:gd name="connsiteX21" fmla="*/ 174784 w 933450"/>
                <a:gd name="connsiteY21" fmla="*/ 827246 h 933450"/>
                <a:gd name="connsiteX22" fmla="*/ 215741 w 933450"/>
                <a:gd name="connsiteY22" fmla="*/ 786289 h 933450"/>
                <a:gd name="connsiteX23" fmla="*/ 424339 w 933450"/>
                <a:gd name="connsiteY23" fmla="*/ 872966 h 933450"/>
                <a:gd name="connsiteX24" fmla="*/ 424339 w 933450"/>
                <a:gd name="connsiteY24" fmla="*/ 931069 h 933450"/>
                <a:gd name="connsiteX25" fmla="*/ 513874 w 933450"/>
                <a:gd name="connsiteY25" fmla="*/ 931069 h 933450"/>
                <a:gd name="connsiteX26" fmla="*/ 513874 w 933450"/>
                <a:gd name="connsiteY26" fmla="*/ 872966 h 933450"/>
                <a:gd name="connsiteX27" fmla="*/ 722471 w 933450"/>
                <a:gd name="connsiteY27" fmla="*/ 786289 h 933450"/>
                <a:gd name="connsiteX28" fmla="*/ 763429 w 933450"/>
                <a:gd name="connsiteY28" fmla="*/ 827246 h 933450"/>
                <a:gd name="connsiteX29" fmla="*/ 827246 w 933450"/>
                <a:gd name="connsiteY29" fmla="*/ 763429 h 933450"/>
                <a:gd name="connsiteX30" fmla="*/ 786289 w 933450"/>
                <a:gd name="connsiteY30" fmla="*/ 722471 h 933450"/>
                <a:gd name="connsiteX31" fmla="*/ 872967 w 933450"/>
                <a:gd name="connsiteY31" fmla="*/ 513874 h 933450"/>
                <a:gd name="connsiteX32" fmla="*/ 931069 w 933450"/>
                <a:gd name="connsiteY32" fmla="*/ 513874 h 933450"/>
                <a:gd name="connsiteX33" fmla="*/ 469106 w 933450"/>
                <a:gd name="connsiteY33" fmla="*/ 756761 h 933450"/>
                <a:gd name="connsiteX34" fmla="*/ 180499 w 933450"/>
                <a:gd name="connsiteY34" fmla="*/ 468154 h 933450"/>
                <a:gd name="connsiteX35" fmla="*/ 469106 w 933450"/>
                <a:gd name="connsiteY35" fmla="*/ 179546 h 933450"/>
                <a:gd name="connsiteX36" fmla="*/ 757714 w 933450"/>
                <a:gd name="connsiteY36" fmla="*/ 468154 h 933450"/>
                <a:gd name="connsiteX37" fmla="*/ 469106 w 933450"/>
                <a:gd name="connsiteY37" fmla="*/ 756761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33450" h="933450">
                  <a:moveTo>
                    <a:pt x="931069" y="513874"/>
                  </a:moveTo>
                  <a:lnTo>
                    <a:pt x="931069" y="424339"/>
                  </a:lnTo>
                  <a:lnTo>
                    <a:pt x="872967" y="424339"/>
                  </a:lnTo>
                  <a:cubicBezTo>
                    <a:pt x="864394" y="346234"/>
                    <a:pt x="832961" y="274796"/>
                    <a:pt x="786289" y="215741"/>
                  </a:cubicBezTo>
                  <a:lnTo>
                    <a:pt x="827246" y="174784"/>
                  </a:lnTo>
                  <a:lnTo>
                    <a:pt x="763429" y="110966"/>
                  </a:lnTo>
                  <a:lnTo>
                    <a:pt x="722471" y="151924"/>
                  </a:lnTo>
                  <a:cubicBezTo>
                    <a:pt x="664369" y="105251"/>
                    <a:pt x="591979" y="73819"/>
                    <a:pt x="513874" y="65246"/>
                  </a:cubicBezTo>
                  <a:lnTo>
                    <a:pt x="513874" y="7144"/>
                  </a:lnTo>
                  <a:lnTo>
                    <a:pt x="424339" y="7144"/>
                  </a:lnTo>
                  <a:lnTo>
                    <a:pt x="424339" y="65246"/>
                  </a:lnTo>
                  <a:cubicBezTo>
                    <a:pt x="346234" y="73819"/>
                    <a:pt x="274796" y="105251"/>
                    <a:pt x="215741" y="151924"/>
                  </a:cubicBezTo>
                  <a:lnTo>
                    <a:pt x="174784" y="110966"/>
                  </a:lnTo>
                  <a:lnTo>
                    <a:pt x="110966" y="174784"/>
                  </a:lnTo>
                  <a:lnTo>
                    <a:pt x="151924" y="215741"/>
                  </a:lnTo>
                  <a:cubicBezTo>
                    <a:pt x="105251" y="273844"/>
                    <a:pt x="73819" y="346234"/>
                    <a:pt x="65246" y="424339"/>
                  </a:cubicBezTo>
                  <a:lnTo>
                    <a:pt x="7144" y="424339"/>
                  </a:lnTo>
                  <a:lnTo>
                    <a:pt x="7144" y="513874"/>
                  </a:lnTo>
                  <a:lnTo>
                    <a:pt x="65246" y="513874"/>
                  </a:lnTo>
                  <a:cubicBezTo>
                    <a:pt x="73819" y="591979"/>
                    <a:pt x="105251" y="663416"/>
                    <a:pt x="151924" y="722471"/>
                  </a:cubicBezTo>
                  <a:lnTo>
                    <a:pt x="110966" y="763429"/>
                  </a:lnTo>
                  <a:lnTo>
                    <a:pt x="174784" y="827246"/>
                  </a:lnTo>
                  <a:lnTo>
                    <a:pt x="215741" y="786289"/>
                  </a:lnTo>
                  <a:cubicBezTo>
                    <a:pt x="273844" y="832961"/>
                    <a:pt x="346234" y="864394"/>
                    <a:pt x="424339" y="872966"/>
                  </a:cubicBezTo>
                  <a:lnTo>
                    <a:pt x="424339" y="931069"/>
                  </a:lnTo>
                  <a:lnTo>
                    <a:pt x="513874" y="931069"/>
                  </a:lnTo>
                  <a:lnTo>
                    <a:pt x="513874" y="872966"/>
                  </a:lnTo>
                  <a:cubicBezTo>
                    <a:pt x="591979" y="864394"/>
                    <a:pt x="663417" y="832961"/>
                    <a:pt x="722471" y="786289"/>
                  </a:cubicBezTo>
                  <a:lnTo>
                    <a:pt x="763429" y="827246"/>
                  </a:lnTo>
                  <a:lnTo>
                    <a:pt x="827246" y="763429"/>
                  </a:lnTo>
                  <a:lnTo>
                    <a:pt x="786289" y="722471"/>
                  </a:lnTo>
                  <a:cubicBezTo>
                    <a:pt x="832961" y="664369"/>
                    <a:pt x="864394" y="591979"/>
                    <a:pt x="872967" y="513874"/>
                  </a:cubicBezTo>
                  <a:lnTo>
                    <a:pt x="931069" y="513874"/>
                  </a:lnTo>
                  <a:close/>
                  <a:moveTo>
                    <a:pt x="469106" y="756761"/>
                  </a:moveTo>
                  <a:cubicBezTo>
                    <a:pt x="310039" y="756761"/>
                    <a:pt x="180499" y="627221"/>
                    <a:pt x="180499" y="468154"/>
                  </a:cubicBezTo>
                  <a:cubicBezTo>
                    <a:pt x="180499" y="309086"/>
                    <a:pt x="310039" y="179546"/>
                    <a:pt x="469106" y="179546"/>
                  </a:cubicBezTo>
                  <a:cubicBezTo>
                    <a:pt x="628174" y="179546"/>
                    <a:pt x="757714" y="309086"/>
                    <a:pt x="757714" y="468154"/>
                  </a:cubicBezTo>
                  <a:cubicBezTo>
                    <a:pt x="757714" y="628174"/>
                    <a:pt x="628174" y="756761"/>
                    <a:pt x="469106" y="756761"/>
                  </a:cubicBezTo>
                  <a:close/>
                </a:path>
              </a:pathLst>
            </a:custGeom>
            <a:solidFill>
              <a:srgbClr val="FDFDFD"/>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4177D760-E99C-4CD8-BD13-5289B70C30DC}"/>
                </a:ext>
              </a:extLst>
            </p:cNvPr>
            <p:cNvSpPr/>
            <p:nvPr/>
          </p:nvSpPr>
          <p:spPr>
            <a:xfrm>
              <a:off x="7875746" y="4230528"/>
              <a:ext cx="933450" cy="933450"/>
            </a:xfrm>
            <a:custGeom>
              <a:avLst/>
              <a:gdLst>
                <a:gd name="connsiteX0" fmla="*/ 931069 w 933450"/>
                <a:gd name="connsiteY0" fmla="*/ 513874 h 933450"/>
                <a:gd name="connsiteX1" fmla="*/ 931069 w 933450"/>
                <a:gd name="connsiteY1" fmla="*/ 424339 h 933450"/>
                <a:gd name="connsiteX2" fmla="*/ 872967 w 933450"/>
                <a:gd name="connsiteY2" fmla="*/ 424339 h 933450"/>
                <a:gd name="connsiteX3" fmla="*/ 786289 w 933450"/>
                <a:gd name="connsiteY3" fmla="*/ 215741 h 933450"/>
                <a:gd name="connsiteX4" fmla="*/ 827247 w 933450"/>
                <a:gd name="connsiteY4" fmla="*/ 174784 h 933450"/>
                <a:gd name="connsiteX5" fmla="*/ 763429 w 933450"/>
                <a:gd name="connsiteY5" fmla="*/ 110966 h 933450"/>
                <a:gd name="connsiteX6" fmla="*/ 722472 w 933450"/>
                <a:gd name="connsiteY6" fmla="*/ 151924 h 933450"/>
                <a:gd name="connsiteX7" fmla="*/ 513874 w 933450"/>
                <a:gd name="connsiteY7" fmla="*/ 65246 h 933450"/>
                <a:gd name="connsiteX8" fmla="*/ 513874 w 933450"/>
                <a:gd name="connsiteY8" fmla="*/ 7144 h 933450"/>
                <a:gd name="connsiteX9" fmla="*/ 424339 w 933450"/>
                <a:gd name="connsiteY9" fmla="*/ 7144 h 933450"/>
                <a:gd name="connsiteX10" fmla="*/ 424339 w 933450"/>
                <a:gd name="connsiteY10" fmla="*/ 65246 h 933450"/>
                <a:gd name="connsiteX11" fmla="*/ 215741 w 933450"/>
                <a:gd name="connsiteY11" fmla="*/ 151924 h 933450"/>
                <a:gd name="connsiteX12" fmla="*/ 174784 w 933450"/>
                <a:gd name="connsiteY12" fmla="*/ 110966 h 933450"/>
                <a:gd name="connsiteX13" fmla="*/ 110966 w 933450"/>
                <a:gd name="connsiteY13" fmla="*/ 174784 h 933450"/>
                <a:gd name="connsiteX14" fmla="*/ 151924 w 933450"/>
                <a:gd name="connsiteY14" fmla="*/ 215741 h 933450"/>
                <a:gd name="connsiteX15" fmla="*/ 65247 w 933450"/>
                <a:gd name="connsiteY15" fmla="*/ 424339 h 933450"/>
                <a:gd name="connsiteX16" fmla="*/ 7144 w 933450"/>
                <a:gd name="connsiteY16" fmla="*/ 424339 h 933450"/>
                <a:gd name="connsiteX17" fmla="*/ 7144 w 933450"/>
                <a:gd name="connsiteY17" fmla="*/ 513874 h 933450"/>
                <a:gd name="connsiteX18" fmla="*/ 65247 w 933450"/>
                <a:gd name="connsiteY18" fmla="*/ 513874 h 933450"/>
                <a:gd name="connsiteX19" fmla="*/ 151924 w 933450"/>
                <a:gd name="connsiteY19" fmla="*/ 722471 h 933450"/>
                <a:gd name="connsiteX20" fmla="*/ 110966 w 933450"/>
                <a:gd name="connsiteY20" fmla="*/ 763429 h 933450"/>
                <a:gd name="connsiteX21" fmla="*/ 174784 w 933450"/>
                <a:gd name="connsiteY21" fmla="*/ 827246 h 933450"/>
                <a:gd name="connsiteX22" fmla="*/ 215741 w 933450"/>
                <a:gd name="connsiteY22" fmla="*/ 786289 h 933450"/>
                <a:gd name="connsiteX23" fmla="*/ 424339 w 933450"/>
                <a:gd name="connsiteY23" fmla="*/ 872966 h 933450"/>
                <a:gd name="connsiteX24" fmla="*/ 424339 w 933450"/>
                <a:gd name="connsiteY24" fmla="*/ 931069 h 933450"/>
                <a:gd name="connsiteX25" fmla="*/ 513874 w 933450"/>
                <a:gd name="connsiteY25" fmla="*/ 931069 h 933450"/>
                <a:gd name="connsiteX26" fmla="*/ 513874 w 933450"/>
                <a:gd name="connsiteY26" fmla="*/ 872966 h 933450"/>
                <a:gd name="connsiteX27" fmla="*/ 722472 w 933450"/>
                <a:gd name="connsiteY27" fmla="*/ 786289 h 933450"/>
                <a:gd name="connsiteX28" fmla="*/ 763429 w 933450"/>
                <a:gd name="connsiteY28" fmla="*/ 827246 h 933450"/>
                <a:gd name="connsiteX29" fmla="*/ 827247 w 933450"/>
                <a:gd name="connsiteY29" fmla="*/ 763429 h 933450"/>
                <a:gd name="connsiteX30" fmla="*/ 786289 w 933450"/>
                <a:gd name="connsiteY30" fmla="*/ 722471 h 933450"/>
                <a:gd name="connsiteX31" fmla="*/ 872967 w 933450"/>
                <a:gd name="connsiteY31" fmla="*/ 513874 h 933450"/>
                <a:gd name="connsiteX32" fmla="*/ 931069 w 933450"/>
                <a:gd name="connsiteY32" fmla="*/ 513874 h 933450"/>
                <a:gd name="connsiteX33" fmla="*/ 470059 w 933450"/>
                <a:gd name="connsiteY33" fmla="*/ 756761 h 933450"/>
                <a:gd name="connsiteX34" fmla="*/ 181452 w 933450"/>
                <a:gd name="connsiteY34" fmla="*/ 468154 h 933450"/>
                <a:gd name="connsiteX35" fmla="*/ 470059 w 933450"/>
                <a:gd name="connsiteY35" fmla="*/ 179546 h 933450"/>
                <a:gd name="connsiteX36" fmla="*/ 758667 w 933450"/>
                <a:gd name="connsiteY36" fmla="*/ 468154 h 933450"/>
                <a:gd name="connsiteX37" fmla="*/ 470059 w 933450"/>
                <a:gd name="connsiteY37" fmla="*/ 756761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33450" h="933450">
                  <a:moveTo>
                    <a:pt x="931069" y="513874"/>
                  </a:moveTo>
                  <a:lnTo>
                    <a:pt x="931069" y="424339"/>
                  </a:lnTo>
                  <a:lnTo>
                    <a:pt x="872967" y="424339"/>
                  </a:lnTo>
                  <a:cubicBezTo>
                    <a:pt x="864394" y="346234"/>
                    <a:pt x="832961" y="274796"/>
                    <a:pt x="786289" y="215741"/>
                  </a:cubicBezTo>
                  <a:lnTo>
                    <a:pt x="827247" y="174784"/>
                  </a:lnTo>
                  <a:lnTo>
                    <a:pt x="763429" y="110966"/>
                  </a:lnTo>
                  <a:lnTo>
                    <a:pt x="722472" y="151924"/>
                  </a:lnTo>
                  <a:cubicBezTo>
                    <a:pt x="664369" y="105251"/>
                    <a:pt x="591979" y="73819"/>
                    <a:pt x="513874" y="65246"/>
                  </a:cubicBezTo>
                  <a:lnTo>
                    <a:pt x="513874" y="7144"/>
                  </a:lnTo>
                  <a:lnTo>
                    <a:pt x="424339" y="7144"/>
                  </a:lnTo>
                  <a:lnTo>
                    <a:pt x="424339" y="65246"/>
                  </a:lnTo>
                  <a:cubicBezTo>
                    <a:pt x="346234" y="73819"/>
                    <a:pt x="274797" y="105251"/>
                    <a:pt x="215741" y="151924"/>
                  </a:cubicBezTo>
                  <a:lnTo>
                    <a:pt x="174784" y="110966"/>
                  </a:lnTo>
                  <a:lnTo>
                    <a:pt x="110966" y="174784"/>
                  </a:lnTo>
                  <a:lnTo>
                    <a:pt x="151924" y="215741"/>
                  </a:lnTo>
                  <a:cubicBezTo>
                    <a:pt x="105252" y="273844"/>
                    <a:pt x="73819" y="346234"/>
                    <a:pt x="65247" y="424339"/>
                  </a:cubicBezTo>
                  <a:lnTo>
                    <a:pt x="7144" y="424339"/>
                  </a:lnTo>
                  <a:lnTo>
                    <a:pt x="7144" y="513874"/>
                  </a:lnTo>
                  <a:lnTo>
                    <a:pt x="65247" y="513874"/>
                  </a:lnTo>
                  <a:cubicBezTo>
                    <a:pt x="73819" y="591979"/>
                    <a:pt x="105252" y="663416"/>
                    <a:pt x="151924" y="722471"/>
                  </a:cubicBezTo>
                  <a:lnTo>
                    <a:pt x="110966" y="763429"/>
                  </a:lnTo>
                  <a:lnTo>
                    <a:pt x="174784" y="827246"/>
                  </a:lnTo>
                  <a:lnTo>
                    <a:pt x="215741" y="786289"/>
                  </a:lnTo>
                  <a:cubicBezTo>
                    <a:pt x="273844" y="832961"/>
                    <a:pt x="346234" y="864394"/>
                    <a:pt x="424339" y="872966"/>
                  </a:cubicBezTo>
                  <a:lnTo>
                    <a:pt x="424339" y="931069"/>
                  </a:lnTo>
                  <a:lnTo>
                    <a:pt x="513874" y="931069"/>
                  </a:lnTo>
                  <a:lnTo>
                    <a:pt x="513874" y="872966"/>
                  </a:lnTo>
                  <a:cubicBezTo>
                    <a:pt x="591979" y="864394"/>
                    <a:pt x="663417" y="832961"/>
                    <a:pt x="722472" y="786289"/>
                  </a:cubicBezTo>
                  <a:lnTo>
                    <a:pt x="763429" y="827246"/>
                  </a:lnTo>
                  <a:lnTo>
                    <a:pt x="827247" y="763429"/>
                  </a:lnTo>
                  <a:lnTo>
                    <a:pt x="786289" y="722471"/>
                  </a:lnTo>
                  <a:cubicBezTo>
                    <a:pt x="832961" y="664369"/>
                    <a:pt x="864394" y="591979"/>
                    <a:pt x="872967" y="513874"/>
                  </a:cubicBezTo>
                  <a:lnTo>
                    <a:pt x="931069" y="513874"/>
                  </a:lnTo>
                  <a:close/>
                  <a:moveTo>
                    <a:pt x="470059" y="756761"/>
                  </a:moveTo>
                  <a:cubicBezTo>
                    <a:pt x="310991" y="756761"/>
                    <a:pt x="181452" y="627221"/>
                    <a:pt x="181452" y="468154"/>
                  </a:cubicBezTo>
                  <a:cubicBezTo>
                    <a:pt x="181452" y="309086"/>
                    <a:pt x="310991" y="179546"/>
                    <a:pt x="470059" y="179546"/>
                  </a:cubicBezTo>
                  <a:cubicBezTo>
                    <a:pt x="629127" y="179546"/>
                    <a:pt x="758667" y="309086"/>
                    <a:pt x="758667" y="468154"/>
                  </a:cubicBezTo>
                  <a:cubicBezTo>
                    <a:pt x="757714" y="628174"/>
                    <a:pt x="628174" y="756761"/>
                    <a:pt x="470059" y="756761"/>
                  </a:cubicBezTo>
                  <a:close/>
                </a:path>
              </a:pathLst>
            </a:custGeom>
            <a:solidFill>
              <a:srgbClr val="FDFDFD"/>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400F8F1B-7465-4CBD-A423-E1945B1FFD3F}"/>
                </a:ext>
              </a:extLst>
            </p:cNvPr>
            <p:cNvSpPr/>
            <p:nvPr/>
          </p:nvSpPr>
          <p:spPr>
            <a:xfrm>
              <a:off x="5131594" y="4386738"/>
              <a:ext cx="295275" cy="295275"/>
            </a:xfrm>
            <a:custGeom>
              <a:avLst/>
              <a:gdLst>
                <a:gd name="connsiteX0" fmla="*/ 293846 w 295275"/>
                <a:gd name="connsiteY0" fmla="*/ 164306 h 295275"/>
                <a:gd name="connsiteX1" fmla="*/ 293846 w 295275"/>
                <a:gd name="connsiteY1" fmla="*/ 136684 h 295275"/>
                <a:gd name="connsiteX2" fmla="*/ 275749 w 295275"/>
                <a:gd name="connsiteY2" fmla="*/ 136684 h 295275"/>
                <a:gd name="connsiteX3" fmla="*/ 249079 w 295275"/>
                <a:gd name="connsiteY3" fmla="*/ 71914 h 295275"/>
                <a:gd name="connsiteX4" fmla="*/ 261461 w 295275"/>
                <a:gd name="connsiteY4" fmla="*/ 59531 h 295275"/>
                <a:gd name="connsiteX5" fmla="*/ 241459 w 295275"/>
                <a:gd name="connsiteY5" fmla="*/ 39529 h 295275"/>
                <a:gd name="connsiteX6" fmla="*/ 229076 w 295275"/>
                <a:gd name="connsiteY6" fmla="*/ 51911 h 295275"/>
                <a:gd name="connsiteX7" fmla="*/ 164306 w 295275"/>
                <a:gd name="connsiteY7" fmla="*/ 25241 h 295275"/>
                <a:gd name="connsiteX8" fmla="*/ 164306 w 295275"/>
                <a:gd name="connsiteY8" fmla="*/ 7144 h 295275"/>
                <a:gd name="connsiteX9" fmla="*/ 136684 w 295275"/>
                <a:gd name="connsiteY9" fmla="*/ 7144 h 295275"/>
                <a:gd name="connsiteX10" fmla="*/ 136684 w 295275"/>
                <a:gd name="connsiteY10" fmla="*/ 25241 h 295275"/>
                <a:gd name="connsiteX11" fmla="*/ 71914 w 295275"/>
                <a:gd name="connsiteY11" fmla="*/ 51911 h 295275"/>
                <a:gd name="connsiteX12" fmla="*/ 59531 w 295275"/>
                <a:gd name="connsiteY12" fmla="*/ 39529 h 295275"/>
                <a:gd name="connsiteX13" fmla="*/ 39529 w 295275"/>
                <a:gd name="connsiteY13" fmla="*/ 59531 h 295275"/>
                <a:gd name="connsiteX14" fmla="*/ 51911 w 295275"/>
                <a:gd name="connsiteY14" fmla="*/ 71914 h 295275"/>
                <a:gd name="connsiteX15" fmla="*/ 25241 w 295275"/>
                <a:gd name="connsiteY15" fmla="*/ 136684 h 295275"/>
                <a:gd name="connsiteX16" fmla="*/ 7144 w 295275"/>
                <a:gd name="connsiteY16" fmla="*/ 136684 h 295275"/>
                <a:gd name="connsiteX17" fmla="*/ 7144 w 295275"/>
                <a:gd name="connsiteY17" fmla="*/ 164306 h 295275"/>
                <a:gd name="connsiteX18" fmla="*/ 25241 w 295275"/>
                <a:gd name="connsiteY18" fmla="*/ 164306 h 295275"/>
                <a:gd name="connsiteX19" fmla="*/ 51911 w 295275"/>
                <a:gd name="connsiteY19" fmla="*/ 229076 h 295275"/>
                <a:gd name="connsiteX20" fmla="*/ 39529 w 295275"/>
                <a:gd name="connsiteY20" fmla="*/ 241459 h 295275"/>
                <a:gd name="connsiteX21" fmla="*/ 59531 w 295275"/>
                <a:gd name="connsiteY21" fmla="*/ 261461 h 295275"/>
                <a:gd name="connsiteX22" fmla="*/ 71914 w 295275"/>
                <a:gd name="connsiteY22" fmla="*/ 249079 h 295275"/>
                <a:gd name="connsiteX23" fmla="*/ 136684 w 295275"/>
                <a:gd name="connsiteY23" fmla="*/ 275749 h 295275"/>
                <a:gd name="connsiteX24" fmla="*/ 136684 w 295275"/>
                <a:gd name="connsiteY24" fmla="*/ 293846 h 295275"/>
                <a:gd name="connsiteX25" fmla="*/ 164306 w 295275"/>
                <a:gd name="connsiteY25" fmla="*/ 293846 h 295275"/>
                <a:gd name="connsiteX26" fmla="*/ 164306 w 295275"/>
                <a:gd name="connsiteY26" fmla="*/ 275749 h 295275"/>
                <a:gd name="connsiteX27" fmla="*/ 229076 w 295275"/>
                <a:gd name="connsiteY27" fmla="*/ 249079 h 295275"/>
                <a:gd name="connsiteX28" fmla="*/ 241459 w 295275"/>
                <a:gd name="connsiteY28" fmla="*/ 261461 h 295275"/>
                <a:gd name="connsiteX29" fmla="*/ 261461 w 295275"/>
                <a:gd name="connsiteY29" fmla="*/ 241459 h 295275"/>
                <a:gd name="connsiteX30" fmla="*/ 249079 w 295275"/>
                <a:gd name="connsiteY30" fmla="*/ 229076 h 295275"/>
                <a:gd name="connsiteX31" fmla="*/ 275749 w 295275"/>
                <a:gd name="connsiteY31" fmla="*/ 164306 h 295275"/>
                <a:gd name="connsiteX32" fmla="*/ 293846 w 295275"/>
                <a:gd name="connsiteY32" fmla="*/ 164306 h 295275"/>
                <a:gd name="connsiteX33" fmla="*/ 150971 w 295275"/>
                <a:gd name="connsiteY33" fmla="*/ 239554 h 295275"/>
                <a:gd name="connsiteX34" fmla="*/ 61436 w 295275"/>
                <a:gd name="connsiteY34" fmla="*/ 150019 h 295275"/>
                <a:gd name="connsiteX35" fmla="*/ 150971 w 295275"/>
                <a:gd name="connsiteY35" fmla="*/ 60484 h 295275"/>
                <a:gd name="connsiteX36" fmla="*/ 240506 w 295275"/>
                <a:gd name="connsiteY36" fmla="*/ 150019 h 295275"/>
                <a:gd name="connsiteX37" fmla="*/ 150971 w 295275"/>
                <a:gd name="connsiteY37" fmla="*/ 23955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5275" h="295275">
                  <a:moveTo>
                    <a:pt x="293846" y="164306"/>
                  </a:moveTo>
                  <a:lnTo>
                    <a:pt x="293846" y="136684"/>
                  </a:lnTo>
                  <a:lnTo>
                    <a:pt x="275749" y="136684"/>
                  </a:lnTo>
                  <a:cubicBezTo>
                    <a:pt x="272891" y="112871"/>
                    <a:pt x="263366" y="90011"/>
                    <a:pt x="249079" y="71914"/>
                  </a:cubicBezTo>
                  <a:lnTo>
                    <a:pt x="261461" y="59531"/>
                  </a:lnTo>
                  <a:lnTo>
                    <a:pt x="241459" y="39529"/>
                  </a:lnTo>
                  <a:lnTo>
                    <a:pt x="229076" y="51911"/>
                  </a:lnTo>
                  <a:cubicBezTo>
                    <a:pt x="210979" y="37624"/>
                    <a:pt x="189071" y="28099"/>
                    <a:pt x="164306" y="25241"/>
                  </a:cubicBezTo>
                  <a:lnTo>
                    <a:pt x="164306" y="7144"/>
                  </a:lnTo>
                  <a:lnTo>
                    <a:pt x="136684" y="7144"/>
                  </a:lnTo>
                  <a:lnTo>
                    <a:pt x="136684" y="25241"/>
                  </a:lnTo>
                  <a:cubicBezTo>
                    <a:pt x="112871" y="28099"/>
                    <a:pt x="90011" y="37624"/>
                    <a:pt x="71914" y="51911"/>
                  </a:cubicBezTo>
                  <a:lnTo>
                    <a:pt x="59531" y="39529"/>
                  </a:lnTo>
                  <a:lnTo>
                    <a:pt x="39529" y="59531"/>
                  </a:lnTo>
                  <a:lnTo>
                    <a:pt x="51911" y="71914"/>
                  </a:lnTo>
                  <a:cubicBezTo>
                    <a:pt x="37624" y="90011"/>
                    <a:pt x="28099" y="111919"/>
                    <a:pt x="25241" y="136684"/>
                  </a:cubicBezTo>
                  <a:lnTo>
                    <a:pt x="7144" y="136684"/>
                  </a:lnTo>
                  <a:lnTo>
                    <a:pt x="7144" y="164306"/>
                  </a:lnTo>
                  <a:lnTo>
                    <a:pt x="25241" y="164306"/>
                  </a:lnTo>
                  <a:cubicBezTo>
                    <a:pt x="28099" y="188119"/>
                    <a:pt x="37624" y="210979"/>
                    <a:pt x="51911" y="229076"/>
                  </a:cubicBezTo>
                  <a:lnTo>
                    <a:pt x="39529" y="241459"/>
                  </a:lnTo>
                  <a:lnTo>
                    <a:pt x="59531" y="261461"/>
                  </a:lnTo>
                  <a:lnTo>
                    <a:pt x="71914" y="249079"/>
                  </a:lnTo>
                  <a:cubicBezTo>
                    <a:pt x="90011" y="263366"/>
                    <a:pt x="111919" y="272891"/>
                    <a:pt x="136684" y="275749"/>
                  </a:cubicBezTo>
                  <a:lnTo>
                    <a:pt x="136684" y="293846"/>
                  </a:lnTo>
                  <a:lnTo>
                    <a:pt x="164306" y="293846"/>
                  </a:lnTo>
                  <a:lnTo>
                    <a:pt x="164306" y="275749"/>
                  </a:lnTo>
                  <a:cubicBezTo>
                    <a:pt x="188119" y="272891"/>
                    <a:pt x="210979" y="263366"/>
                    <a:pt x="229076" y="249079"/>
                  </a:cubicBezTo>
                  <a:lnTo>
                    <a:pt x="241459" y="261461"/>
                  </a:lnTo>
                  <a:lnTo>
                    <a:pt x="261461" y="241459"/>
                  </a:lnTo>
                  <a:lnTo>
                    <a:pt x="249079" y="229076"/>
                  </a:lnTo>
                  <a:cubicBezTo>
                    <a:pt x="263366" y="210979"/>
                    <a:pt x="272891" y="189071"/>
                    <a:pt x="275749" y="164306"/>
                  </a:cubicBezTo>
                  <a:lnTo>
                    <a:pt x="293846" y="164306"/>
                  </a:lnTo>
                  <a:close/>
                  <a:moveTo>
                    <a:pt x="150971" y="239554"/>
                  </a:moveTo>
                  <a:cubicBezTo>
                    <a:pt x="101441" y="239554"/>
                    <a:pt x="61436" y="199549"/>
                    <a:pt x="61436" y="150019"/>
                  </a:cubicBezTo>
                  <a:cubicBezTo>
                    <a:pt x="61436" y="100489"/>
                    <a:pt x="101441" y="60484"/>
                    <a:pt x="150971" y="60484"/>
                  </a:cubicBezTo>
                  <a:cubicBezTo>
                    <a:pt x="200501" y="60484"/>
                    <a:pt x="240506" y="100489"/>
                    <a:pt x="240506" y="150019"/>
                  </a:cubicBezTo>
                  <a:cubicBezTo>
                    <a:pt x="240506" y="199549"/>
                    <a:pt x="200501" y="239554"/>
                    <a:pt x="150971" y="239554"/>
                  </a:cubicBezTo>
                  <a:close/>
                </a:path>
              </a:pathLst>
            </a:custGeom>
            <a:solidFill>
              <a:srgbClr val="FDFDFD"/>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2A11DF7E-83F1-4597-AAEC-25F21328ED6E}"/>
                </a:ext>
              </a:extLst>
            </p:cNvPr>
            <p:cNvSpPr/>
            <p:nvPr/>
          </p:nvSpPr>
          <p:spPr>
            <a:xfrm>
              <a:off x="5862161" y="4558188"/>
              <a:ext cx="295275" cy="295275"/>
            </a:xfrm>
            <a:custGeom>
              <a:avLst/>
              <a:gdLst>
                <a:gd name="connsiteX0" fmla="*/ 293846 w 295275"/>
                <a:gd name="connsiteY0" fmla="*/ 164306 h 295275"/>
                <a:gd name="connsiteX1" fmla="*/ 293846 w 295275"/>
                <a:gd name="connsiteY1" fmla="*/ 136684 h 295275"/>
                <a:gd name="connsiteX2" fmla="*/ 275749 w 295275"/>
                <a:gd name="connsiteY2" fmla="*/ 136684 h 295275"/>
                <a:gd name="connsiteX3" fmla="*/ 249079 w 295275"/>
                <a:gd name="connsiteY3" fmla="*/ 71914 h 295275"/>
                <a:gd name="connsiteX4" fmla="*/ 261461 w 295275"/>
                <a:gd name="connsiteY4" fmla="*/ 59531 h 295275"/>
                <a:gd name="connsiteX5" fmla="*/ 241459 w 295275"/>
                <a:gd name="connsiteY5" fmla="*/ 39529 h 295275"/>
                <a:gd name="connsiteX6" fmla="*/ 229076 w 295275"/>
                <a:gd name="connsiteY6" fmla="*/ 51911 h 295275"/>
                <a:gd name="connsiteX7" fmla="*/ 164306 w 295275"/>
                <a:gd name="connsiteY7" fmla="*/ 25241 h 295275"/>
                <a:gd name="connsiteX8" fmla="*/ 164306 w 295275"/>
                <a:gd name="connsiteY8" fmla="*/ 7144 h 295275"/>
                <a:gd name="connsiteX9" fmla="*/ 136684 w 295275"/>
                <a:gd name="connsiteY9" fmla="*/ 7144 h 295275"/>
                <a:gd name="connsiteX10" fmla="*/ 136684 w 295275"/>
                <a:gd name="connsiteY10" fmla="*/ 25241 h 295275"/>
                <a:gd name="connsiteX11" fmla="*/ 71914 w 295275"/>
                <a:gd name="connsiteY11" fmla="*/ 51911 h 295275"/>
                <a:gd name="connsiteX12" fmla="*/ 59531 w 295275"/>
                <a:gd name="connsiteY12" fmla="*/ 39529 h 295275"/>
                <a:gd name="connsiteX13" fmla="*/ 39529 w 295275"/>
                <a:gd name="connsiteY13" fmla="*/ 59531 h 295275"/>
                <a:gd name="connsiteX14" fmla="*/ 51911 w 295275"/>
                <a:gd name="connsiteY14" fmla="*/ 71914 h 295275"/>
                <a:gd name="connsiteX15" fmla="*/ 25241 w 295275"/>
                <a:gd name="connsiteY15" fmla="*/ 136684 h 295275"/>
                <a:gd name="connsiteX16" fmla="*/ 7144 w 295275"/>
                <a:gd name="connsiteY16" fmla="*/ 136684 h 295275"/>
                <a:gd name="connsiteX17" fmla="*/ 7144 w 295275"/>
                <a:gd name="connsiteY17" fmla="*/ 164306 h 295275"/>
                <a:gd name="connsiteX18" fmla="*/ 25241 w 295275"/>
                <a:gd name="connsiteY18" fmla="*/ 164306 h 295275"/>
                <a:gd name="connsiteX19" fmla="*/ 51911 w 295275"/>
                <a:gd name="connsiteY19" fmla="*/ 229076 h 295275"/>
                <a:gd name="connsiteX20" fmla="*/ 39529 w 295275"/>
                <a:gd name="connsiteY20" fmla="*/ 241459 h 295275"/>
                <a:gd name="connsiteX21" fmla="*/ 59531 w 295275"/>
                <a:gd name="connsiteY21" fmla="*/ 261461 h 295275"/>
                <a:gd name="connsiteX22" fmla="*/ 71914 w 295275"/>
                <a:gd name="connsiteY22" fmla="*/ 249079 h 295275"/>
                <a:gd name="connsiteX23" fmla="*/ 136684 w 295275"/>
                <a:gd name="connsiteY23" fmla="*/ 275749 h 295275"/>
                <a:gd name="connsiteX24" fmla="*/ 136684 w 295275"/>
                <a:gd name="connsiteY24" fmla="*/ 293846 h 295275"/>
                <a:gd name="connsiteX25" fmla="*/ 164306 w 295275"/>
                <a:gd name="connsiteY25" fmla="*/ 293846 h 295275"/>
                <a:gd name="connsiteX26" fmla="*/ 164306 w 295275"/>
                <a:gd name="connsiteY26" fmla="*/ 275749 h 295275"/>
                <a:gd name="connsiteX27" fmla="*/ 229076 w 295275"/>
                <a:gd name="connsiteY27" fmla="*/ 249079 h 295275"/>
                <a:gd name="connsiteX28" fmla="*/ 241459 w 295275"/>
                <a:gd name="connsiteY28" fmla="*/ 261461 h 295275"/>
                <a:gd name="connsiteX29" fmla="*/ 261461 w 295275"/>
                <a:gd name="connsiteY29" fmla="*/ 241459 h 295275"/>
                <a:gd name="connsiteX30" fmla="*/ 249079 w 295275"/>
                <a:gd name="connsiteY30" fmla="*/ 229076 h 295275"/>
                <a:gd name="connsiteX31" fmla="*/ 275749 w 295275"/>
                <a:gd name="connsiteY31" fmla="*/ 164306 h 295275"/>
                <a:gd name="connsiteX32" fmla="*/ 293846 w 295275"/>
                <a:gd name="connsiteY32" fmla="*/ 164306 h 295275"/>
                <a:gd name="connsiteX33" fmla="*/ 150019 w 295275"/>
                <a:gd name="connsiteY33" fmla="*/ 239554 h 295275"/>
                <a:gd name="connsiteX34" fmla="*/ 60484 w 295275"/>
                <a:gd name="connsiteY34" fmla="*/ 150019 h 295275"/>
                <a:gd name="connsiteX35" fmla="*/ 150019 w 295275"/>
                <a:gd name="connsiteY35" fmla="*/ 60484 h 295275"/>
                <a:gd name="connsiteX36" fmla="*/ 239554 w 295275"/>
                <a:gd name="connsiteY36" fmla="*/ 150019 h 295275"/>
                <a:gd name="connsiteX37" fmla="*/ 150019 w 295275"/>
                <a:gd name="connsiteY37" fmla="*/ 23955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5275" h="295275">
                  <a:moveTo>
                    <a:pt x="293846" y="164306"/>
                  </a:moveTo>
                  <a:lnTo>
                    <a:pt x="293846" y="136684"/>
                  </a:lnTo>
                  <a:lnTo>
                    <a:pt x="275749" y="136684"/>
                  </a:lnTo>
                  <a:cubicBezTo>
                    <a:pt x="272891" y="112871"/>
                    <a:pt x="263366" y="90011"/>
                    <a:pt x="249079" y="71914"/>
                  </a:cubicBezTo>
                  <a:lnTo>
                    <a:pt x="261461" y="59531"/>
                  </a:lnTo>
                  <a:lnTo>
                    <a:pt x="241459" y="39529"/>
                  </a:lnTo>
                  <a:lnTo>
                    <a:pt x="229076" y="51911"/>
                  </a:lnTo>
                  <a:cubicBezTo>
                    <a:pt x="210979" y="37624"/>
                    <a:pt x="189071" y="28099"/>
                    <a:pt x="164306" y="25241"/>
                  </a:cubicBezTo>
                  <a:lnTo>
                    <a:pt x="164306" y="7144"/>
                  </a:lnTo>
                  <a:lnTo>
                    <a:pt x="136684" y="7144"/>
                  </a:lnTo>
                  <a:lnTo>
                    <a:pt x="136684" y="25241"/>
                  </a:lnTo>
                  <a:cubicBezTo>
                    <a:pt x="112871" y="28099"/>
                    <a:pt x="90011" y="37624"/>
                    <a:pt x="71914" y="51911"/>
                  </a:cubicBezTo>
                  <a:lnTo>
                    <a:pt x="59531" y="39529"/>
                  </a:lnTo>
                  <a:lnTo>
                    <a:pt x="39529" y="59531"/>
                  </a:lnTo>
                  <a:lnTo>
                    <a:pt x="51911" y="71914"/>
                  </a:lnTo>
                  <a:cubicBezTo>
                    <a:pt x="37624" y="90011"/>
                    <a:pt x="28099" y="111919"/>
                    <a:pt x="25241" y="136684"/>
                  </a:cubicBezTo>
                  <a:lnTo>
                    <a:pt x="7144" y="136684"/>
                  </a:lnTo>
                  <a:lnTo>
                    <a:pt x="7144" y="164306"/>
                  </a:lnTo>
                  <a:lnTo>
                    <a:pt x="25241" y="164306"/>
                  </a:lnTo>
                  <a:cubicBezTo>
                    <a:pt x="28099" y="188119"/>
                    <a:pt x="37624" y="210979"/>
                    <a:pt x="51911" y="229076"/>
                  </a:cubicBezTo>
                  <a:lnTo>
                    <a:pt x="39529" y="241459"/>
                  </a:lnTo>
                  <a:lnTo>
                    <a:pt x="59531" y="261461"/>
                  </a:lnTo>
                  <a:lnTo>
                    <a:pt x="71914" y="249079"/>
                  </a:lnTo>
                  <a:cubicBezTo>
                    <a:pt x="90011" y="263366"/>
                    <a:pt x="111919" y="272891"/>
                    <a:pt x="136684" y="275749"/>
                  </a:cubicBezTo>
                  <a:lnTo>
                    <a:pt x="136684" y="293846"/>
                  </a:lnTo>
                  <a:lnTo>
                    <a:pt x="164306" y="293846"/>
                  </a:lnTo>
                  <a:lnTo>
                    <a:pt x="164306" y="275749"/>
                  </a:lnTo>
                  <a:cubicBezTo>
                    <a:pt x="188119" y="272891"/>
                    <a:pt x="210979" y="263366"/>
                    <a:pt x="229076" y="249079"/>
                  </a:cubicBezTo>
                  <a:lnTo>
                    <a:pt x="241459" y="261461"/>
                  </a:lnTo>
                  <a:lnTo>
                    <a:pt x="261461" y="241459"/>
                  </a:lnTo>
                  <a:lnTo>
                    <a:pt x="249079" y="229076"/>
                  </a:lnTo>
                  <a:cubicBezTo>
                    <a:pt x="263366" y="210979"/>
                    <a:pt x="272891" y="189071"/>
                    <a:pt x="275749" y="164306"/>
                  </a:cubicBezTo>
                  <a:lnTo>
                    <a:pt x="293846" y="164306"/>
                  </a:lnTo>
                  <a:close/>
                  <a:moveTo>
                    <a:pt x="150019" y="239554"/>
                  </a:moveTo>
                  <a:cubicBezTo>
                    <a:pt x="100489" y="239554"/>
                    <a:pt x="60484" y="199549"/>
                    <a:pt x="60484" y="150019"/>
                  </a:cubicBezTo>
                  <a:cubicBezTo>
                    <a:pt x="60484" y="100489"/>
                    <a:pt x="100489" y="60484"/>
                    <a:pt x="150019" y="60484"/>
                  </a:cubicBezTo>
                  <a:cubicBezTo>
                    <a:pt x="199549" y="60484"/>
                    <a:pt x="239554" y="100489"/>
                    <a:pt x="239554" y="150019"/>
                  </a:cubicBezTo>
                  <a:cubicBezTo>
                    <a:pt x="239554" y="199549"/>
                    <a:pt x="199549" y="239554"/>
                    <a:pt x="150019" y="239554"/>
                  </a:cubicBezTo>
                  <a:close/>
                </a:path>
              </a:pathLst>
            </a:custGeom>
            <a:solidFill>
              <a:srgbClr val="FDFDFD"/>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857C9B0F-636E-4217-8CBC-5810CC7A9E17}"/>
                </a:ext>
              </a:extLst>
            </p:cNvPr>
            <p:cNvSpPr/>
            <p:nvPr/>
          </p:nvSpPr>
          <p:spPr>
            <a:xfrm>
              <a:off x="6733699" y="4558188"/>
              <a:ext cx="295275" cy="295275"/>
            </a:xfrm>
            <a:custGeom>
              <a:avLst/>
              <a:gdLst>
                <a:gd name="connsiteX0" fmla="*/ 293846 w 295275"/>
                <a:gd name="connsiteY0" fmla="*/ 164306 h 295275"/>
                <a:gd name="connsiteX1" fmla="*/ 293846 w 295275"/>
                <a:gd name="connsiteY1" fmla="*/ 136684 h 295275"/>
                <a:gd name="connsiteX2" fmla="*/ 275749 w 295275"/>
                <a:gd name="connsiteY2" fmla="*/ 136684 h 295275"/>
                <a:gd name="connsiteX3" fmla="*/ 249079 w 295275"/>
                <a:gd name="connsiteY3" fmla="*/ 71914 h 295275"/>
                <a:gd name="connsiteX4" fmla="*/ 261461 w 295275"/>
                <a:gd name="connsiteY4" fmla="*/ 59531 h 295275"/>
                <a:gd name="connsiteX5" fmla="*/ 241459 w 295275"/>
                <a:gd name="connsiteY5" fmla="*/ 39529 h 295275"/>
                <a:gd name="connsiteX6" fmla="*/ 229076 w 295275"/>
                <a:gd name="connsiteY6" fmla="*/ 51911 h 295275"/>
                <a:gd name="connsiteX7" fmla="*/ 164306 w 295275"/>
                <a:gd name="connsiteY7" fmla="*/ 25241 h 295275"/>
                <a:gd name="connsiteX8" fmla="*/ 164306 w 295275"/>
                <a:gd name="connsiteY8" fmla="*/ 7144 h 295275"/>
                <a:gd name="connsiteX9" fmla="*/ 136684 w 295275"/>
                <a:gd name="connsiteY9" fmla="*/ 7144 h 295275"/>
                <a:gd name="connsiteX10" fmla="*/ 136684 w 295275"/>
                <a:gd name="connsiteY10" fmla="*/ 25241 h 295275"/>
                <a:gd name="connsiteX11" fmla="*/ 71914 w 295275"/>
                <a:gd name="connsiteY11" fmla="*/ 51911 h 295275"/>
                <a:gd name="connsiteX12" fmla="*/ 59531 w 295275"/>
                <a:gd name="connsiteY12" fmla="*/ 39529 h 295275"/>
                <a:gd name="connsiteX13" fmla="*/ 39529 w 295275"/>
                <a:gd name="connsiteY13" fmla="*/ 59531 h 295275"/>
                <a:gd name="connsiteX14" fmla="*/ 51911 w 295275"/>
                <a:gd name="connsiteY14" fmla="*/ 71914 h 295275"/>
                <a:gd name="connsiteX15" fmla="*/ 25241 w 295275"/>
                <a:gd name="connsiteY15" fmla="*/ 136684 h 295275"/>
                <a:gd name="connsiteX16" fmla="*/ 7144 w 295275"/>
                <a:gd name="connsiteY16" fmla="*/ 136684 h 295275"/>
                <a:gd name="connsiteX17" fmla="*/ 7144 w 295275"/>
                <a:gd name="connsiteY17" fmla="*/ 164306 h 295275"/>
                <a:gd name="connsiteX18" fmla="*/ 25241 w 295275"/>
                <a:gd name="connsiteY18" fmla="*/ 164306 h 295275"/>
                <a:gd name="connsiteX19" fmla="*/ 51911 w 295275"/>
                <a:gd name="connsiteY19" fmla="*/ 229076 h 295275"/>
                <a:gd name="connsiteX20" fmla="*/ 39529 w 295275"/>
                <a:gd name="connsiteY20" fmla="*/ 241459 h 295275"/>
                <a:gd name="connsiteX21" fmla="*/ 59531 w 295275"/>
                <a:gd name="connsiteY21" fmla="*/ 261461 h 295275"/>
                <a:gd name="connsiteX22" fmla="*/ 71914 w 295275"/>
                <a:gd name="connsiteY22" fmla="*/ 249079 h 295275"/>
                <a:gd name="connsiteX23" fmla="*/ 136684 w 295275"/>
                <a:gd name="connsiteY23" fmla="*/ 275749 h 295275"/>
                <a:gd name="connsiteX24" fmla="*/ 136684 w 295275"/>
                <a:gd name="connsiteY24" fmla="*/ 293846 h 295275"/>
                <a:gd name="connsiteX25" fmla="*/ 164306 w 295275"/>
                <a:gd name="connsiteY25" fmla="*/ 293846 h 295275"/>
                <a:gd name="connsiteX26" fmla="*/ 164306 w 295275"/>
                <a:gd name="connsiteY26" fmla="*/ 275749 h 295275"/>
                <a:gd name="connsiteX27" fmla="*/ 229076 w 295275"/>
                <a:gd name="connsiteY27" fmla="*/ 249079 h 295275"/>
                <a:gd name="connsiteX28" fmla="*/ 241459 w 295275"/>
                <a:gd name="connsiteY28" fmla="*/ 261461 h 295275"/>
                <a:gd name="connsiteX29" fmla="*/ 261461 w 295275"/>
                <a:gd name="connsiteY29" fmla="*/ 241459 h 295275"/>
                <a:gd name="connsiteX30" fmla="*/ 249079 w 295275"/>
                <a:gd name="connsiteY30" fmla="*/ 229076 h 295275"/>
                <a:gd name="connsiteX31" fmla="*/ 275749 w 295275"/>
                <a:gd name="connsiteY31" fmla="*/ 164306 h 295275"/>
                <a:gd name="connsiteX32" fmla="*/ 293846 w 295275"/>
                <a:gd name="connsiteY32" fmla="*/ 164306 h 295275"/>
                <a:gd name="connsiteX33" fmla="*/ 150019 w 295275"/>
                <a:gd name="connsiteY33" fmla="*/ 239554 h 295275"/>
                <a:gd name="connsiteX34" fmla="*/ 60484 w 295275"/>
                <a:gd name="connsiteY34" fmla="*/ 150019 h 295275"/>
                <a:gd name="connsiteX35" fmla="*/ 150019 w 295275"/>
                <a:gd name="connsiteY35" fmla="*/ 60484 h 295275"/>
                <a:gd name="connsiteX36" fmla="*/ 239554 w 295275"/>
                <a:gd name="connsiteY36" fmla="*/ 150019 h 295275"/>
                <a:gd name="connsiteX37" fmla="*/ 150019 w 295275"/>
                <a:gd name="connsiteY37" fmla="*/ 23955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5275" h="295275">
                  <a:moveTo>
                    <a:pt x="293846" y="164306"/>
                  </a:moveTo>
                  <a:lnTo>
                    <a:pt x="293846" y="136684"/>
                  </a:lnTo>
                  <a:lnTo>
                    <a:pt x="275749" y="136684"/>
                  </a:lnTo>
                  <a:cubicBezTo>
                    <a:pt x="272891" y="112871"/>
                    <a:pt x="263366" y="90011"/>
                    <a:pt x="249079" y="71914"/>
                  </a:cubicBezTo>
                  <a:lnTo>
                    <a:pt x="261461" y="59531"/>
                  </a:lnTo>
                  <a:lnTo>
                    <a:pt x="241459" y="39529"/>
                  </a:lnTo>
                  <a:lnTo>
                    <a:pt x="229076" y="51911"/>
                  </a:lnTo>
                  <a:cubicBezTo>
                    <a:pt x="210979" y="37624"/>
                    <a:pt x="189071" y="28099"/>
                    <a:pt x="164306" y="25241"/>
                  </a:cubicBezTo>
                  <a:lnTo>
                    <a:pt x="164306" y="7144"/>
                  </a:lnTo>
                  <a:lnTo>
                    <a:pt x="136684" y="7144"/>
                  </a:lnTo>
                  <a:lnTo>
                    <a:pt x="136684" y="25241"/>
                  </a:lnTo>
                  <a:cubicBezTo>
                    <a:pt x="112871" y="28099"/>
                    <a:pt x="90011" y="37624"/>
                    <a:pt x="71914" y="51911"/>
                  </a:cubicBezTo>
                  <a:lnTo>
                    <a:pt x="59531" y="39529"/>
                  </a:lnTo>
                  <a:lnTo>
                    <a:pt x="39529" y="59531"/>
                  </a:lnTo>
                  <a:lnTo>
                    <a:pt x="51911" y="71914"/>
                  </a:lnTo>
                  <a:cubicBezTo>
                    <a:pt x="37624" y="90011"/>
                    <a:pt x="28099" y="111919"/>
                    <a:pt x="25241" y="136684"/>
                  </a:cubicBezTo>
                  <a:lnTo>
                    <a:pt x="7144" y="136684"/>
                  </a:lnTo>
                  <a:lnTo>
                    <a:pt x="7144" y="164306"/>
                  </a:lnTo>
                  <a:lnTo>
                    <a:pt x="25241" y="164306"/>
                  </a:lnTo>
                  <a:cubicBezTo>
                    <a:pt x="28099" y="188119"/>
                    <a:pt x="37624" y="210979"/>
                    <a:pt x="51911" y="229076"/>
                  </a:cubicBezTo>
                  <a:lnTo>
                    <a:pt x="39529" y="241459"/>
                  </a:lnTo>
                  <a:lnTo>
                    <a:pt x="59531" y="261461"/>
                  </a:lnTo>
                  <a:lnTo>
                    <a:pt x="71914" y="249079"/>
                  </a:lnTo>
                  <a:cubicBezTo>
                    <a:pt x="90011" y="263366"/>
                    <a:pt x="111919" y="272891"/>
                    <a:pt x="136684" y="275749"/>
                  </a:cubicBezTo>
                  <a:lnTo>
                    <a:pt x="136684" y="293846"/>
                  </a:lnTo>
                  <a:lnTo>
                    <a:pt x="164306" y="293846"/>
                  </a:lnTo>
                  <a:lnTo>
                    <a:pt x="164306" y="275749"/>
                  </a:lnTo>
                  <a:cubicBezTo>
                    <a:pt x="188119" y="272891"/>
                    <a:pt x="210979" y="263366"/>
                    <a:pt x="229076" y="249079"/>
                  </a:cubicBezTo>
                  <a:lnTo>
                    <a:pt x="241459" y="261461"/>
                  </a:lnTo>
                  <a:lnTo>
                    <a:pt x="261461" y="241459"/>
                  </a:lnTo>
                  <a:lnTo>
                    <a:pt x="249079" y="229076"/>
                  </a:lnTo>
                  <a:cubicBezTo>
                    <a:pt x="263366" y="210979"/>
                    <a:pt x="272891" y="189071"/>
                    <a:pt x="275749" y="164306"/>
                  </a:cubicBezTo>
                  <a:lnTo>
                    <a:pt x="293846" y="164306"/>
                  </a:lnTo>
                  <a:close/>
                  <a:moveTo>
                    <a:pt x="150019" y="239554"/>
                  </a:moveTo>
                  <a:cubicBezTo>
                    <a:pt x="100489" y="239554"/>
                    <a:pt x="60484" y="199549"/>
                    <a:pt x="60484" y="150019"/>
                  </a:cubicBezTo>
                  <a:cubicBezTo>
                    <a:pt x="60484" y="100489"/>
                    <a:pt x="100489" y="60484"/>
                    <a:pt x="150019" y="60484"/>
                  </a:cubicBezTo>
                  <a:cubicBezTo>
                    <a:pt x="199549" y="60484"/>
                    <a:pt x="239554" y="100489"/>
                    <a:pt x="239554" y="150019"/>
                  </a:cubicBezTo>
                  <a:cubicBezTo>
                    <a:pt x="239554" y="199549"/>
                    <a:pt x="199549" y="239554"/>
                    <a:pt x="150019" y="239554"/>
                  </a:cubicBezTo>
                  <a:close/>
                </a:path>
              </a:pathLst>
            </a:custGeom>
            <a:solidFill>
              <a:srgbClr val="6A9390"/>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723B0193-EF32-46E4-83BD-02EA5CB397E8}"/>
                </a:ext>
              </a:extLst>
            </p:cNvPr>
            <p:cNvSpPr/>
            <p:nvPr/>
          </p:nvSpPr>
          <p:spPr>
            <a:xfrm>
              <a:off x="7310914" y="4015263"/>
              <a:ext cx="647700" cy="647700"/>
            </a:xfrm>
            <a:custGeom>
              <a:avLst/>
              <a:gdLst>
                <a:gd name="connsiteX0" fmla="*/ 640556 w 647700"/>
                <a:gd name="connsiteY0" fmla="*/ 354806 h 647700"/>
                <a:gd name="connsiteX1" fmla="*/ 640556 w 647700"/>
                <a:gd name="connsiteY1" fmla="*/ 292894 h 647700"/>
                <a:gd name="connsiteX2" fmla="*/ 600551 w 647700"/>
                <a:gd name="connsiteY2" fmla="*/ 292894 h 647700"/>
                <a:gd name="connsiteX3" fmla="*/ 541497 w 647700"/>
                <a:gd name="connsiteY3" fmla="*/ 150019 h 647700"/>
                <a:gd name="connsiteX4" fmla="*/ 570072 w 647700"/>
                <a:gd name="connsiteY4" fmla="*/ 121444 h 647700"/>
                <a:gd name="connsiteX5" fmla="*/ 526256 w 647700"/>
                <a:gd name="connsiteY5" fmla="*/ 77629 h 647700"/>
                <a:gd name="connsiteX6" fmla="*/ 497681 w 647700"/>
                <a:gd name="connsiteY6" fmla="*/ 106204 h 647700"/>
                <a:gd name="connsiteX7" fmla="*/ 354806 w 647700"/>
                <a:gd name="connsiteY7" fmla="*/ 47149 h 647700"/>
                <a:gd name="connsiteX8" fmla="*/ 354806 w 647700"/>
                <a:gd name="connsiteY8" fmla="*/ 7144 h 647700"/>
                <a:gd name="connsiteX9" fmla="*/ 292894 w 647700"/>
                <a:gd name="connsiteY9" fmla="*/ 7144 h 647700"/>
                <a:gd name="connsiteX10" fmla="*/ 292894 w 647700"/>
                <a:gd name="connsiteY10" fmla="*/ 47149 h 647700"/>
                <a:gd name="connsiteX11" fmla="*/ 150019 w 647700"/>
                <a:gd name="connsiteY11" fmla="*/ 106204 h 647700"/>
                <a:gd name="connsiteX12" fmla="*/ 121444 w 647700"/>
                <a:gd name="connsiteY12" fmla="*/ 77629 h 647700"/>
                <a:gd name="connsiteX13" fmla="*/ 77629 w 647700"/>
                <a:gd name="connsiteY13" fmla="*/ 121444 h 647700"/>
                <a:gd name="connsiteX14" fmla="*/ 106204 w 647700"/>
                <a:gd name="connsiteY14" fmla="*/ 150019 h 647700"/>
                <a:gd name="connsiteX15" fmla="*/ 47149 w 647700"/>
                <a:gd name="connsiteY15" fmla="*/ 292894 h 647700"/>
                <a:gd name="connsiteX16" fmla="*/ 7144 w 647700"/>
                <a:gd name="connsiteY16" fmla="*/ 292894 h 647700"/>
                <a:gd name="connsiteX17" fmla="*/ 7144 w 647700"/>
                <a:gd name="connsiteY17" fmla="*/ 354806 h 647700"/>
                <a:gd name="connsiteX18" fmla="*/ 47149 w 647700"/>
                <a:gd name="connsiteY18" fmla="*/ 354806 h 647700"/>
                <a:gd name="connsiteX19" fmla="*/ 106204 w 647700"/>
                <a:gd name="connsiteY19" fmla="*/ 497681 h 647700"/>
                <a:gd name="connsiteX20" fmla="*/ 77629 w 647700"/>
                <a:gd name="connsiteY20" fmla="*/ 526256 h 647700"/>
                <a:gd name="connsiteX21" fmla="*/ 121444 w 647700"/>
                <a:gd name="connsiteY21" fmla="*/ 570071 h 647700"/>
                <a:gd name="connsiteX22" fmla="*/ 150019 w 647700"/>
                <a:gd name="connsiteY22" fmla="*/ 541496 h 647700"/>
                <a:gd name="connsiteX23" fmla="*/ 292894 w 647700"/>
                <a:gd name="connsiteY23" fmla="*/ 600551 h 647700"/>
                <a:gd name="connsiteX24" fmla="*/ 292894 w 647700"/>
                <a:gd name="connsiteY24" fmla="*/ 640556 h 647700"/>
                <a:gd name="connsiteX25" fmla="*/ 354806 w 647700"/>
                <a:gd name="connsiteY25" fmla="*/ 640556 h 647700"/>
                <a:gd name="connsiteX26" fmla="*/ 354806 w 647700"/>
                <a:gd name="connsiteY26" fmla="*/ 600551 h 647700"/>
                <a:gd name="connsiteX27" fmla="*/ 497681 w 647700"/>
                <a:gd name="connsiteY27" fmla="*/ 541496 h 647700"/>
                <a:gd name="connsiteX28" fmla="*/ 526256 w 647700"/>
                <a:gd name="connsiteY28" fmla="*/ 570071 h 647700"/>
                <a:gd name="connsiteX29" fmla="*/ 570072 w 647700"/>
                <a:gd name="connsiteY29" fmla="*/ 526256 h 647700"/>
                <a:gd name="connsiteX30" fmla="*/ 541497 w 647700"/>
                <a:gd name="connsiteY30" fmla="*/ 497681 h 647700"/>
                <a:gd name="connsiteX31" fmla="*/ 600551 w 647700"/>
                <a:gd name="connsiteY31" fmla="*/ 354806 h 647700"/>
                <a:gd name="connsiteX32" fmla="*/ 640556 w 647700"/>
                <a:gd name="connsiteY32" fmla="*/ 354806 h 647700"/>
                <a:gd name="connsiteX33" fmla="*/ 324326 w 647700"/>
                <a:gd name="connsiteY33" fmla="*/ 521494 h 647700"/>
                <a:gd name="connsiteX34" fmla="*/ 127159 w 647700"/>
                <a:gd name="connsiteY34" fmla="*/ 324326 h 647700"/>
                <a:gd name="connsiteX35" fmla="*/ 324326 w 647700"/>
                <a:gd name="connsiteY35" fmla="*/ 127159 h 647700"/>
                <a:gd name="connsiteX36" fmla="*/ 521494 w 647700"/>
                <a:gd name="connsiteY36" fmla="*/ 324326 h 647700"/>
                <a:gd name="connsiteX37" fmla="*/ 324326 w 647700"/>
                <a:gd name="connsiteY37" fmla="*/ 521494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7700" h="647700">
                  <a:moveTo>
                    <a:pt x="640556" y="354806"/>
                  </a:moveTo>
                  <a:lnTo>
                    <a:pt x="640556" y="292894"/>
                  </a:lnTo>
                  <a:lnTo>
                    <a:pt x="600551" y="292894"/>
                  </a:lnTo>
                  <a:cubicBezTo>
                    <a:pt x="594836" y="239554"/>
                    <a:pt x="572929" y="190024"/>
                    <a:pt x="541497" y="150019"/>
                  </a:cubicBezTo>
                  <a:lnTo>
                    <a:pt x="570072" y="121444"/>
                  </a:lnTo>
                  <a:lnTo>
                    <a:pt x="526256" y="77629"/>
                  </a:lnTo>
                  <a:lnTo>
                    <a:pt x="497681" y="106204"/>
                  </a:lnTo>
                  <a:cubicBezTo>
                    <a:pt x="457676" y="73819"/>
                    <a:pt x="408147" y="52864"/>
                    <a:pt x="354806" y="47149"/>
                  </a:cubicBezTo>
                  <a:lnTo>
                    <a:pt x="354806" y="7144"/>
                  </a:lnTo>
                  <a:lnTo>
                    <a:pt x="292894" y="7144"/>
                  </a:lnTo>
                  <a:lnTo>
                    <a:pt x="292894" y="47149"/>
                  </a:lnTo>
                  <a:cubicBezTo>
                    <a:pt x="239554" y="52864"/>
                    <a:pt x="190024" y="74771"/>
                    <a:pt x="150019" y="106204"/>
                  </a:cubicBezTo>
                  <a:lnTo>
                    <a:pt x="121444" y="77629"/>
                  </a:lnTo>
                  <a:lnTo>
                    <a:pt x="77629" y="121444"/>
                  </a:lnTo>
                  <a:lnTo>
                    <a:pt x="106204" y="150019"/>
                  </a:lnTo>
                  <a:cubicBezTo>
                    <a:pt x="73819" y="190024"/>
                    <a:pt x="52864" y="239554"/>
                    <a:pt x="47149" y="292894"/>
                  </a:cubicBezTo>
                  <a:lnTo>
                    <a:pt x="7144" y="292894"/>
                  </a:lnTo>
                  <a:lnTo>
                    <a:pt x="7144" y="354806"/>
                  </a:lnTo>
                  <a:lnTo>
                    <a:pt x="47149" y="354806"/>
                  </a:lnTo>
                  <a:cubicBezTo>
                    <a:pt x="52864" y="408146"/>
                    <a:pt x="74772" y="457676"/>
                    <a:pt x="106204" y="497681"/>
                  </a:cubicBezTo>
                  <a:lnTo>
                    <a:pt x="77629" y="526256"/>
                  </a:lnTo>
                  <a:lnTo>
                    <a:pt x="121444" y="570071"/>
                  </a:lnTo>
                  <a:lnTo>
                    <a:pt x="150019" y="541496"/>
                  </a:lnTo>
                  <a:cubicBezTo>
                    <a:pt x="190024" y="573881"/>
                    <a:pt x="239554" y="594836"/>
                    <a:pt x="292894" y="600551"/>
                  </a:cubicBezTo>
                  <a:lnTo>
                    <a:pt x="292894" y="640556"/>
                  </a:lnTo>
                  <a:lnTo>
                    <a:pt x="354806" y="640556"/>
                  </a:lnTo>
                  <a:lnTo>
                    <a:pt x="354806" y="600551"/>
                  </a:lnTo>
                  <a:cubicBezTo>
                    <a:pt x="408147" y="594836"/>
                    <a:pt x="457676" y="572929"/>
                    <a:pt x="497681" y="541496"/>
                  </a:cubicBezTo>
                  <a:lnTo>
                    <a:pt x="526256" y="570071"/>
                  </a:lnTo>
                  <a:lnTo>
                    <a:pt x="570072" y="526256"/>
                  </a:lnTo>
                  <a:lnTo>
                    <a:pt x="541497" y="497681"/>
                  </a:lnTo>
                  <a:cubicBezTo>
                    <a:pt x="573881" y="457676"/>
                    <a:pt x="594836" y="408146"/>
                    <a:pt x="600551" y="354806"/>
                  </a:cubicBezTo>
                  <a:lnTo>
                    <a:pt x="640556" y="354806"/>
                  </a:lnTo>
                  <a:close/>
                  <a:moveTo>
                    <a:pt x="324326" y="521494"/>
                  </a:moveTo>
                  <a:cubicBezTo>
                    <a:pt x="215741" y="521494"/>
                    <a:pt x="127159" y="432911"/>
                    <a:pt x="127159" y="324326"/>
                  </a:cubicBezTo>
                  <a:cubicBezTo>
                    <a:pt x="127159" y="215741"/>
                    <a:pt x="215741" y="127159"/>
                    <a:pt x="324326" y="127159"/>
                  </a:cubicBezTo>
                  <a:cubicBezTo>
                    <a:pt x="432911" y="127159"/>
                    <a:pt x="521494" y="215741"/>
                    <a:pt x="521494" y="324326"/>
                  </a:cubicBezTo>
                  <a:cubicBezTo>
                    <a:pt x="521494" y="432911"/>
                    <a:pt x="432911" y="521494"/>
                    <a:pt x="324326" y="521494"/>
                  </a:cubicBezTo>
                  <a:close/>
                </a:path>
              </a:pathLst>
            </a:custGeom>
            <a:solidFill>
              <a:srgbClr val="5F8774"/>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565B6465-661D-4B08-BFE3-C248F76503ED}"/>
                </a:ext>
              </a:extLst>
            </p:cNvPr>
            <p:cNvSpPr/>
            <p:nvPr/>
          </p:nvSpPr>
          <p:spPr>
            <a:xfrm>
              <a:off x="5629751" y="4314348"/>
              <a:ext cx="752475" cy="752475"/>
            </a:xfrm>
            <a:custGeom>
              <a:avLst/>
              <a:gdLst>
                <a:gd name="connsiteX0" fmla="*/ 750094 w 752475"/>
                <a:gd name="connsiteY0" fmla="*/ 414814 h 752475"/>
                <a:gd name="connsiteX1" fmla="*/ 750094 w 752475"/>
                <a:gd name="connsiteY1" fmla="*/ 342424 h 752475"/>
                <a:gd name="connsiteX2" fmla="*/ 703421 w 752475"/>
                <a:gd name="connsiteY2" fmla="*/ 342424 h 752475"/>
                <a:gd name="connsiteX3" fmla="*/ 633889 w 752475"/>
                <a:gd name="connsiteY3" fmla="*/ 174784 h 752475"/>
                <a:gd name="connsiteX4" fmla="*/ 667226 w 752475"/>
                <a:gd name="connsiteY4" fmla="*/ 141446 h 752475"/>
                <a:gd name="connsiteX5" fmla="*/ 615792 w 752475"/>
                <a:gd name="connsiteY5" fmla="*/ 90011 h 752475"/>
                <a:gd name="connsiteX6" fmla="*/ 582454 w 752475"/>
                <a:gd name="connsiteY6" fmla="*/ 123349 h 752475"/>
                <a:gd name="connsiteX7" fmla="*/ 414814 w 752475"/>
                <a:gd name="connsiteY7" fmla="*/ 53816 h 752475"/>
                <a:gd name="connsiteX8" fmla="*/ 414814 w 752475"/>
                <a:gd name="connsiteY8" fmla="*/ 7144 h 752475"/>
                <a:gd name="connsiteX9" fmla="*/ 342424 w 752475"/>
                <a:gd name="connsiteY9" fmla="*/ 7144 h 752475"/>
                <a:gd name="connsiteX10" fmla="*/ 342424 w 752475"/>
                <a:gd name="connsiteY10" fmla="*/ 53816 h 752475"/>
                <a:gd name="connsiteX11" fmla="*/ 174784 w 752475"/>
                <a:gd name="connsiteY11" fmla="*/ 123349 h 752475"/>
                <a:gd name="connsiteX12" fmla="*/ 141446 w 752475"/>
                <a:gd name="connsiteY12" fmla="*/ 90011 h 752475"/>
                <a:gd name="connsiteX13" fmla="*/ 90011 w 752475"/>
                <a:gd name="connsiteY13" fmla="*/ 141446 h 752475"/>
                <a:gd name="connsiteX14" fmla="*/ 123349 w 752475"/>
                <a:gd name="connsiteY14" fmla="*/ 174784 h 752475"/>
                <a:gd name="connsiteX15" fmla="*/ 53816 w 752475"/>
                <a:gd name="connsiteY15" fmla="*/ 342424 h 752475"/>
                <a:gd name="connsiteX16" fmla="*/ 7144 w 752475"/>
                <a:gd name="connsiteY16" fmla="*/ 342424 h 752475"/>
                <a:gd name="connsiteX17" fmla="*/ 7144 w 752475"/>
                <a:gd name="connsiteY17" fmla="*/ 414814 h 752475"/>
                <a:gd name="connsiteX18" fmla="*/ 53816 w 752475"/>
                <a:gd name="connsiteY18" fmla="*/ 414814 h 752475"/>
                <a:gd name="connsiteX19" fmla="*/ 123349 w 752475"/>
                <a:gd name="connsiteY19" fmla="*/ 582454 h 752475"/>
                <a:gd name="connsiteX20" fmla="*/ 90011 w 752475"/>
                <a:gd name="connsiteY20" fmla="*/ 615791 h 752475"/>
                <a:gd name="connsiteX21" fmla="*/ 141446 w 752475"/>
                <a:gd name="connsiteY21" fmla="*/ 667226 h 752475"/>
                <a:gd name="connsiteX22" fmla="*/ 174784 w 752475"/>
                <a:gd name="connsiteY22" fmla="*/ 633889 h 752475"/>
                <a:gd name="connsiteX23" fmla="*/ 342424 w 752475"/>
                <a:gd name="connsiteY23" fmla="*/ 703421 h 752475"/>
                <a:gd name="connsiteX24" fmla="*/ 342424 w 752475"/>
                <a:gd name="connsiteY24" fmla="*/ 750094 h 752475"/>
                <a:gd name="connsiteX25" fmla="*/ 414814 w 752475"/>
                <a:gd name="connsiteY25" fmla="*/ 750094 h 752475"/>
                <a:gd name="connsiteX26" fmla="*/ 414814 w 752475"/>
                <a:gd name="connsiteY26" fmla="*/ 703421 h 752475"/>
                <a:gd name="connsiteX27" fmla="*/ 582454 w 752475"/>
                <a:gd name="connsiteY27" fmla="*/ 633889 h 752475"/>
                <a:gd name="connsiteX28" fmla="*/ 615792 w 752475"/>
                <a:gd name="connsiteY28" fmla="*/ 667226 h 752475"/>
                <a:gd name="connsiteX29" fmla="*/ 667226 w 752475"/>
                <a:gd name="connsiteY29" fmla="*/ 615791 h 752475"/>
                <a:gd name="connsiteX30" fmla="*/ 633889 w 752475"/>
                <a:gd name="connsiteY30" fmla="*/ 582454 h 752475"/>
                <a:gd name="connsiteX31" fmla="*/ 703421 w 752475"/>
                <a:gd name="connsiteY31" fmla="*/ 414814 h 752475"/>
                <a:gd name="connsiteX32" fmla="*/ 750094 w 752475"/>
                <a:gd name="connsiteY32" fmla="*/ 414814 h 752475"/>
                <a:gd name="connsiteX33" fmla="*/ 378619 w 752475"/>
                <a:gd name="connsiteY33" fmla="*/ 611029 h 752475"/>
                <a:gd name="connsiteX34" fmla="*/ 146209 w 752475"/>
                <a:gd name="connsiteY34" fmla="*/ 378619 h 752475"/>
                <a:gd name="connsiteX35" fmla="*/ 378619 w 752475"/>
                <a:gd name="connsiteY35" fmla="*/ 146209 h 752475"/>
                <a:gd name="connsiteX36" fmla="*/ 611029 w 752475"/>
                <a:gd name="connsiteY36" fmla="*/ 378619 h 752475"/>
                <a:gd name="connsiteX37" fmla="*/ 378619 w 752475"/>
                <a:gd name="connsiteY37" fmla="*/ 611029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52475" h="752475">
                  <a:moveTo>
                    <a:pt x="750094" y="414814"/>
                  </a:moveTo>
                  <a:lnTo>
                    <a:pt x="750094" y="342424"/>
                  </a:lnTo>
                  <a:lnTo>
                    <a:pt x="703421" y="342424"/>
                  </a:lnTo>
                  <a:cubicBezTo>
                    <a:pt x="696754" y="279559"/>
                    <a:pt x="671036" y="221456"/>
                    <a:pt x="633889" y="174784"/>
                  </a:cubicBezTo>
                  <a:lnTo>
                    <a:pt x="667226" y="141446"/>
                  </a:lnTo>
                  <a:lnTo>
                    <a:pt x="615792" y="90011"/>
                  </a:lnTo>
                  <a:lnTo>
                    <a:pt x="582454" y="123349"/>
                  </a:lnTo>
                  <a:cubicBezTo>
                    <a:pt x="535781" y="85249"/>
                    <a:pt x="477679" y="60484"/>
                    <a:pt x="414814" y="53816"/>
                  </a:cubicBezTo>
                  <a:lnTo>
                    <a:pt x="414814" y="7144"/>
                  </a:lnTo>
                  <a:lnTo>
                    <a:pt x="342424" y="7144"/>
                  </a:lnTo>
                  <a:lnTo>
                    <a:pt x="342424" y="53816"/>
                  </a:lnTo>
                  <a:cubicBezTo>
                    <a:pt x="279559" y="60484"/>
                    <a:pt x="221456" y="86201"/>
                    <a:pt x="174784" y="123349"/>
                  </a:cubicBezTo>
                  <a:lnTo>
                    <a:pt x="141446" y="90011"/>
                  </a:lnTo>
                  <a:lnTo>
                    <a:pt x="90011" y="141446"/>
                  </a:lnTo>
                  <a:lnTo>
                    <a:pt x="123349" y="174784"/>
                  </a:lnTo>
                  <a:cubicBezTo>
                    <a:pt x="85249" y="221456"/>
                    <a:pt x="60484" y="279559"/>
                    <a:pt x="53816" y="342424"/>
                  </a:cubicBezTo>
                  <a:lnTo>
                    <a:pt x="7144" y="342424"/>
                  </a:lnTo>
                  <a:lnTo>
                    <a:pt x="7144" y="414814"/>
                  </a:lnTo>
                  <a:lnTo>
                    <a:pt x="53816" y="414814"/>
                  </a:lnTo>
                  <a:cubicBezTo>
                    <a:pt x="60484" y="477679"/>
                    <a:pt x="86201" y="535781"/>
                    <a:pt x="123349" y="582454"/>
                  </a:cubicBezTo>
                  <a:lnTo>
                    <a:pt x="90011" y="615791"/>
                  </a:lnTo>
                  <a:lnTo>
                    <a:pt x="141446" y="667226"/>
                  </a:lnTo>
                  <a:lnTo>
                    <a:pt x="174784" y="633889"/>
                  </a:lnTo>
                  <a:cubicBezTo>
                    <a:pt x="221456" y="671989"/>
                    <a:pt x="279559" y="696754"/>
                    <a:pt x="342424" y="703421"/>
                  </a:cubicBezTo>
                  <a:lnTo>
                    <a:pt x="342424" y="750094"/>
                  </a:lnTo>
                  <a:lnTo>
                    <a:pt x="414814" y="750094"/>
                  </a:lnTo>
                  <a:lnTo>
                    <a:pt x="414814" y="703421"/>
                  </a:lnTo>
                  <a:cubicBezTo>
                    <a:pt x="477679" y="696754"/>
                    <a:pt x="535781" y="671036"/>
                    <a:pt x="582454" y="633889"/>
                  </a:cubicBezTo>
                  <a:lnTo>
                    <a:pt x="615792" y="667226"/>
                  </a:lnTo>
                  <a:lnTo>
                    <a:pt x="667226" y="615791"/>
                  </a:lnTo>
                  <a:lnTo>
                    <a:pt x="633889" y="582454"/>
                  </a:lnTo>
                  <a:cubicBezTo>
                    <a:pt x="671989" y="535781"/>
                    <a:pt x="696754" y="477679"/>
                    <a:pt x="703421" y="414814"/>
                  </a:cubicBezTo>
                  <a:lnTo>
                    <a:pt x="750094" y="414814"/>
                  </a:lnTo>
                  <a:close/>
                  <a:moveTo>
                    <a:pt x="378619" y="611029"/>
                  </a:moveTo>
                  <a:cubicBezTo>
                    <a:pt x="250984" y="611029"/>
                    <a:pt x="146209" y="507206"/>
                    <a:pt x="146209" y="378619"/>
                  </a:cubicBezTo>
                  <a:cubicBezTo>
                    <a:pt x="146209" y="250984"/>
                    <a:pt x="250031" y="146209"/>
                    <a:pt x="378619" y="146209"/>
                  </a:cubicBezTo>
                  <a:cubicBezTo>
                    <a:pt x="506254" y="146209"/>
                    <a:pt x="611029" y="250031"/>
                    <a:pt x="611029" y="378619"/>
                  </a:cubicBezTo>
                  <a:cubicBezTo>
                    <a:pt x="610076" y="507206"/>
                    <a:pt x="506254" y="611029"/>
                    <a:pt x="378619" y="611029"/>
                  </a:cubicBezTo>
                  <a:close/>
                </a:path>
              </a:pathLst>
            </a:custGeom>
            <a:solidFill>
              <a:srgbClr val="5F8774"/>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35AD3931-EB27-4495-8834-5891BF2CD2AE}"/>
                </a:ext>
              </a:extLst>
            </p:cNvPr>
            <p:cNvSpPr/>
            <p:nvPr/>
          </p:nvSpPr>
          <p:spPr>
            <a:xfrm>
              <a:off x="2421731" y="4733448"/>
              <a:ext cx="7153275" cy="933450"/>
            </a:xfrm>
            <a:custGeom>
              <a:avLst/>
              <a:gdLst>
                <a:gd name="connsiteX0" fmla="*/ 7144 w 7153275"/>
                <a:gd name="connsiteY0" fmla="*/ 7144 h 933450"/>
                <a:gd name="connsiteX1" fmla="*/ 7152799 w 7153275"/>
                <a:gd name="connsiteY1" fmla="*/ 7144 h 933450"/>
                <a:gd name="connsiteX2" fmla="*/ 7152799 w 7153275"/>
                <a:gd name="connsiteY2" fmla="*/ 926306 h 933450"/>
                <a:gd name="connsiteX3" fmla="*/ 7144 w 7153275"/>
                <a:gd name="connsiteY3" fmla="*/ 926306 h 933450"/>
              </a:gdLst>
              <a:ahLst/>
              <a:cxnLst>
                <a:cxn ang="0">
                  <a:pos x="connsiteX0" y="connsiteY0"/>
                </a:cxn>
                <a:cxn ang="0">
                  <a:pos x="connsiteX1" y="connsiteY1"/>
                </a:cxn>
                <a:cxn ang="0">
                  <a:pos x="connsiteX2" y="connsiteY2"/>
                </a:cxn>
                <a:cxn ang="0">
                  <a:pos x="connsiteX3" y="connsiteY3"/>
                </a:cxn>
              </a:cxnLst>
              <a:rect l="l" t="t" r="r" b="b"/>
              <a:pathLst>
                <a:path w="7153275" h="933450">
                  <a:moveTo>
                    <a:pt x="7144" y="7144"/>
                  </a:moveTo>
                  <a:lnTo>
                    <a:pt x="7152799" y="7144"/>
                  </a:lnTo>
                  <a:lnTo>
                    <a:pt x="7152799" y="926306"/>
                  </a:lnTo>
                  <a:lnTo>
                    <a:pt x="7144" y="926306"/>
                  </a:lnTo>
                  <a:close/>
                </a:path>
              </a:pathLst>
            </a:custGeom>
            <a:solidFill>
              <a:srgbClr val="9AB1A9"/>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389B16A3-60DB-4FE2-B917-118BFD08E91B}"/>
                </a:ext>
              </a:extLst>
            </p:cNvPr>
            <p:cNvSpPr/>
            <p:nvPr/>
          </p:nvSpPr>
          <p:spPr>
            <a:xfrm>
              <a:off x="2421731" y="4733448"/>
              <a:ext cx="7153275" cy="76200"/>
            </a:xfrm>
            <a:custGeom>
              <a:avLst/>
              <a:gdLst>
                <a:gd name="connsiteX0" fmla="*/ 7144 w 7153275"/>
                <a:gd name="connsiteY0" fmla="*/ 7144 h 76200"/>
                <a:gd name="connsiteX1" fmla="*/ 7152799 w 7153275"/>
                <a:gd name="connsiteY1" fmla="*/ 7144 h 76200"/>
                <a:gd name="connsiteX2" fmla="*/ 7152799 w 7153275"/>
                <a:gd name="connsiteY2" fmla="*/ 77629 h 76200"/>
                <a:gd name="connsiteX3" fmla="*/ 7144 w 7153275"/>
                <a:gd name="connsiteY3" fmla="*/ 77629 h 76200"/>
              </a:gdLst>
              <a:ahLst/>
              <a:cxnLst>
                <a:cxn ang="0">
                  <a:pos x="connsiteX0" y="connsiteY0"/>
                </a:cxn>
                <a:cxn ang="0">
                  <a:pos x="connsiteX1" y="connsiteY1"/>
                </a:cxn>
                <a:cxn ang="0">
                  <a:pos x="connsiteX2" y="connsiteY2"/>
                </a:cxn>
                <a:cxn ang="0">
                  <a:pos x="connsiteX3" y="connsiteY3"/>
                </a:cxn>
              </a:cxnLst>
              <a:rect l="l" t="t" r="r" b="b"/>
              <a:pathLst>
                <a:path w="7153275" h="76200">
                  <a:moveTo>
                    <a:pt x="7144" y="7144"/>
                  </a:moveTo>
                  <a:lnTo>
                    <a:pt x="7152799" y="7144"/>
                  </a:lnTo>
                  <a:lnTo>
                    <a:pt x="7152799" y="77629"/>
                  </a:lnTo>
                  <a:lnTo>
                    <a:pt x="7144" y="77629"/>
                  </a:lnTo>
                  <a:close/>
                </a:path>
              </a:pathLst>
            </a:custGeom>
            <a:solidFill>
              <a:srgbClr val="858585"/>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144A7163-53FA-402C-ACB9-77177A32DDFA}"/>
                </a:ext>
              </a:extLst>
            </p:cNvPr>
            <p:cNvSpPr/>
            <p:nvPr/>
          </p:nvSpPr>
          <p:spPr>
            <a:xfrm>
              <a:off x="4282916" y="5160168"/>
              <a:ext cx="3448050" cy="57150"/>
            </a:xfrm>
            <a:custGeom>
              <a:avLst/>
              <a:gdLst>
                <a:gd name="connsiteX0" fmla="*/ 3416141 w 3448050"/>
                <a:gd name="connsiteY0" fmla="*/ 56674 h 57150"/>
                <a:gd name="connsiteX1" fmla="*/ 31909 w 3448050"/>
                <a:gd name="connsiteY1" fmla="*/ 56674 h 57150"/>
                <a:gd name="connsiteX2" fmla="*/ 7144 w 3448050"/>
                <a:gd name="connsiteY2" fmla="*/ 31909 h 57150"/>
                <a:gd name="connsiteX3" fmla="*/ 7144 w 3448050"/>
                <a:gd name="connsiteY3" fmla="*/ 31909 h 57150"/>
                <a:gd name="connsiteX4" fmla="*/ 31909 w 3448050"/>
                <a:gd name="connsiteY4" fmla="*/ 7144 h 57150"/>
                <a:gd name="connsiteX5" fmla="*/ 3416141 w 3448050"/>
                <a:gd name="connsiteY5" fmla="*/ 7144 h 57150"/>
                <a:gd name="connsiteX6" fmla="*/ 3440907 w 3448050"/>
                <a:gd name="connsiteY6" fmla="*/ 31909 h 57150"/>
                <a:gd name="connsiteX7" fmla="*/ 3440907 w 3448050"/>
                <a:gd name="connsiteY7" fmla="*/ 31909 h 57150"/>
                <a:gd name="connsiteX8" fmla="*/ 3416141 w 3448050"/>
                <a:gd name="connsiteY8" fmla="*/ 5667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8050" h="57150">
                  <a:moveTo>
                    <a:pt x="3416141" y="56674"/>
                  </a:moveTo>
                  <a:lnTo>
                    <a:pt x="31909" y="56674"/>
                  </a:lnTo>
                  <a:cubicBezTo>
                    <a:pt x="18574" y="56674"/>
                    <a:pt x="7144" y="45244"/>
                    <a:pt x="7144" y="31909"/>
                  </a:cubicBezTo>
                  <a:lnTo>
                    <a:pt x="7144" y="31909"/>
                  </a:lnTo>
                  <a:cubicBezTo>
                    <a:pt x="7144" y="18574"/>
                    <a:pt x="18574" y="7144"/>
                    <a:pt x="31909" y="7144"/>
                  </a:cubicBezTo>
                  <a:lnTo>
                    <a:pt x="3416141" y="7144"/>
                  </a:lnTo>
                  <a:cubicBezTo>
                    <a:pt x="3429477" y="7144"/>
                    <a:pt x="3440907" y="18574"/>
                    <a:pt x="3440907" y="31909"/>
                  </a:cubicBezTo>
                  <a:lnTo>
                    <a:pt x="3440907" y="31909"/>
                  </a:lnTo>
                  <a:cubicBezTo>
                    <a:pt x="3440907" y="46196"/>
                    <a:pt x="3429477" y="56674"/>
                    <a:pt x="3416141" y="56674"/>
                  </a:cubicBezTo>
                  <a:close/>
                </a:path>
              </a:pathLst>
            </a:custGeom>
            <a:solidFill>
              <a:srgbClr val="858585"/>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B85C6539-6FAE-4B15-B4C2-A28C7E145F4C}"/>
                </a:ext>
              </a:extLst>
            </p:cNvPr>
            <p:cNvSpPr/>
            <p:nvPr/>
          </p:nvSpPr>
          <p:spPr>
            <a:xfrm>
              <a:off x="4661059" y="3671411"/>
              <a:ext cx="123825" cy="114300"/>
            </a:xfrm>
            <a:custGeom>
              <a:avLst/>
              <a:gdLst>
                <a:gd name="connsiteX0" fmla="*/ 70009 w 123825"/>
                <a:gd name="connsiteY0" fmla="*/ 7144 h 114300"/>
                <a:gd name="connsiteX1" fmla="*/ 70009 w 123825"/>
                <a:gd name="connsiteY1" fmla="*/ 7144 h 114300"/>
                <a:gd name="connsiteX2" fmla="*/ 8096 w 123825"/>
                <a:gd name="connsiteY2" fmla="*/ 108109 h 114300"/>
                <a:gd name="connsiteX3" fmla="*/ 7144 w 123825"/>
                <a:gd name="connsiteY3" fmla="*/ 109061 h 114300"/>
                <a:gd name="connsiteX4" fmla="*/ 122396 w 123825"/>
                <a:gd name="connsiteY4" fmla="*/ 109061 h 114300"/>
                <a:gd name="connsiteX5" fmla="*/ 122396 w 123825"/>
                <a:gd name="connsiteY5" fmla="*/ 109061 h 114300"/>
                <a:gd name="connsiteX6" fmla="*/ 70009 w 123825"/>
                <a:gd name="connsiteY6" fmla="*/ 7144 h 114300"/>
                <a:gd name="connsiteX7" fmla="*/ 70009 w 123825"/>
                <a:gd name="connsiteY7"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 h="114300">
                  <a:moveTo>
                    <a:pt x="70009" y="7144"/>
                  </a:moveTo>
                  <a:lnTo>
                    <a:pt x="70009" y="7144"/>
                  </a:lnTo>
                  <a:cubicBezTo>
                    <a:pt x="58579" y="45244"/>
                    <a:pt x="36671" y="80486"/>
                    <a:pt x="8096" y="108109"/>
                  </a:cubicBezTo>
                  <a:lnTo>
                    <a:pt x="7144" y="109061"/>
                  </a:lnTo>
                  <a:lnTo>
                    <a:pt x="122396" y="109061"/>
                  </a:lnTo>
                  <a:lnTo>
                    <a:pt x="122396" y="109061"/>
                  </a:lnTo>
                  <a:cubicBezTo>
                    <a:pt x="95726" y="80486"/>
                    <a:pt x="77629" y="45244"/>
                    <a:pt x="70009" y="7144"/>
                  </a:cubicBezTo>
                  <a:lnTo>
                    <a:pt x="70009" y="7144"/>
                  </a:lnTo>
                  <a:close/>
                </a:path>
              </a:pathLst>
            </a:custGeom>
            <a:solidFill>
              <a:srgbClr val="CAD6D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2058E65D-5E79-4977-8CB4-FD0DEFCE79AD}"/>
                </a:ext>
              </a:extLst>
            </p:cNvPr>
            <p:cNvSpPr/>
            <p:nvPr/>
          </p:nvSpPr>
          <p:spPr>
            <a:xfrm>
              <a:off x="4686449" y="4249578"/>
              <a:ext cx="295275" cy="857250"/>
            </a:xfrm>
            <a:custGeom>
              <a:avLst/>
              <a:gdLst>
                <a:gd name="connsiteX0" fmla="*/ 185589 w 295275"/>
                <a:gd name="connsiteY0" fmla="*/ 37624 h 857250"/>
                <a:gd name="connsiteX1" fmla="*/ 164634 w 295275"/>
                <a:gd name="connsiteY1" fmla="*/ 131921 h 857250"/>
                <a:gd name="connsiteX2" fmla="*/ 161776 w 295275"/>
                <a:gd name="connsiteY2" fmla="*/ 160496 h 857250"/>
                <a:gd name="connsiteX3" fmla="*/ 161776 w 295275"/>
                <a:gd name="connsiteY3" fmla="*/ 665321 h 857250"/>
                <a:gd name="connsiteX4" fmla="*/ 202734 w 295275"/>
                <a:gd name="connsiteY4" fmla="*/ 800576 h 857250"/>
                <a:gd name="connsiteX5" fmla="*/ 288459 w 295275"/>
                <a:gd name="connsiteY5" fmla="*/ 853916 h 857250"/>
                <a:gd name="connsiteX6" fmla="*/ 128439 w 295275"/>
                <a:gd name="connsiteY6" fmla="*/ 853916 h 857250"/>
                <a:gd name="connsiteX7" fmla="*/ 71289 w 295275"/>
                <a:gd name="connsiteY7" fmla="*/ 734854 h 857250"/>
                <a:gd name="connsiteX8" fmla="*/ 71289 w 295275"/>
                <a:gd name="connsiteY8" fmla="*/ 665321 h 857250"/>
                <a:gd name="connsiteX9" fmla="*/ 55096 w 295275"/>
                <a:gd name="connsiteY9" fmla="*/ 510064 h 857250"/>
                <a:gd name="connsiteX10" fmla="*/ 9376 w 295275"/>
                <a:gd name="connsiteY10" fmla="*/ 275749 h 857250"/>
                <a:gd name="connsiteX11" fmla="*/ 17949 w 295275"/>
                <a:gd name="connsiteY11" fmla="*/ 190024 h 857250"/>
                <a:gd name="connsiteX12" fmla="*/ 38904 w 295275"/>
                <a:gd name="connsiteY12" fmla="*/ 137636 h 857250"/>
                <a:gd name="connsiteX13" fmla="*/ 47476 w 295275"/>
                <a:gd name="connsiteY13" fmla="*/ 50006 h 857250"/>
                <a:gd name="connsiteX14" fmla="*/ 39856 w 295275"/>
                <a:gd name="connsiteY14" fmla="*/ 7144 h 857250"/>
                <a:gd name="connsiteX15" fmla="*/ 190351 w 295275"/>
                <a:gd name="connsiteY15" fmla="*/ 7144 h 857250"/>
                <a:gd name="connsiteX16" fmla="*/ 185589 w 295275"/>
                <a:gd name="connsiteY16" fmla="*/ 37624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5275" h="857250">
                  <a:moveTo>
                    <a:pt x="185589" y="37624"/>
                  </a:moveTo>
                  <a:lnTo>
                    <a:pt x="164634" y="131921"/>
                  </a:lnTo>
                  <a:cubicBezTo>
                    <a:pt x="162729" y="141446"/>
                    <a:pt x="161776" y="150971"/>
                    <a:pt x="161776" y="160496"/>
                  </a:cubicBezTo>
                  <a:lnTo>
                    <a:pt x="161776" y="665321"/>
                  </a:lnTo>
                  <a:cubicBezTo>
                    <a:pt x="161776" y="665321"/>
                    <a:pt x="186541" y="784384"/>
                    <a:pt x="202734" y="800576"/>
                  </a:cubicBezTo>
                  <a:cubicBezTo>
                    <a:pt x="218926" y="816769"/>
                    <a:pt x="288459" y="853916"/>
                    <a:pt x="288459" y="853916"/>
                  </a:cubicBezTo>
                  <a:lnTo>
                    <a:pt x="128439" y="853916"/>
                  </a:lnTo>
                  <a:lnTo>
                    <a:pt x="71289" y="734854"/>
                  </a:lnTo>
                  <a:lnTo>
                    <a:pt x="71289" y="665321"/>
                  </a:lnTo>
                  <a:cubicBezTo>
                    <a:pt x="71289" y="665321"/>
                    <a:pt x="75099" y="595789"/>
                    <a:pt x="55096" y="510064"/>
                  </a:cubicBezTo>
                  <a:cubicBezTo>
                    <a:pt x="40809" y="450056"/>
                    <a:pt x="20806" y="337661"/>
                    <a:pt x="9376" y="275749"/>
                  </a:cubicBezTo>
                  <a:cubicBezTo>
                    <a:pt x="4614" y="247174"/>
                    <a:pt x="7471" y="217646"/>
                    <a:pt x="17949" y="190024"/>
                  </a:cubicBezTo>
                  <a:lnTo>
                    <a:pt x="38904" y="137636"/>
                  </a:lnTo>
                  <a:cubicBezTo>
                    <a:pt x="49381" y="110014"/>
                    <a:pt x="52239" y="79534"/>
                    <a:pt x="47476" y="50006"/>
                  </a:cubicBezTo>
                  <a:lnTo>
                    <a:pt x="39856" y="7144"/>
                  </a:lnTo>
                  <a:lnTo>
                    <a:pt x="190351" y="7144"/>
                  </a:lnTo>
                  <a:lnTo>
                    <a:pt x="185589" y="37624"/>
                  </a:lnTo>
                  <a:close/>
                </a:path>
              </a:pathLst>
            </a:custGeom>
            <a:solidFill>
              <a:srgbClr val="FFC49C"/>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D5240A5F-9852-4D91-A528-99769942FB97}"/>
                </a:ext>
              </a:extLst>
            </p:cNvPr>
            <p:cNvSpPr/>
            <p:nvPr/>
          </p:nvSpPr>
          <p:spPr>
            <a:xfrm>
              <a:off x="4459000" y="4250531"/>
              <a:ext cx="219075" cy="857250"/>
            </a:xfrm>
            <a:custGeom>
              <a:avLst/>
              <a:gdLst>
                <a:gd name="connsiteX0" fmla="*/ 188247 w 219075"/>
                <a:gd name="connsiteY0" fmla="*/ 36671 h 857250"/>
                <a:gd name="connsiteX1" fmla="*/ 167292 w 219075"/>
                <a:gd name="connsiteY1" fmla="*/ 130969 h 857250"/>
                <a:gd name="connsiteX2" fmla="*/ 164435 w 219075"/>
                <a:gd name="connsiteY2" fmla="*/ 159544 h 857250"/>
                <a:gd name="connsiteX3" fmla="*/ 164435 w 219075"/>
                <a:gd name="connsiteY3" fmla="*/ 664369 h 857250"/>
                <a:gd name="connsiteX4" fmla="*/ 196820 w 219075"/>
                <a:gd name="connsiteY4" fmla="*/ 798671 h 857250"/>
                <a:gd name="connsiteX5" fmla="*/ 217775 w 219075"/>
                <a:gd name="connsiteY5" fmla="*/ 852964 h 857250"/>
                <a:gd name="connsiteX6" fmla="*/ 76805 w 219075"/>
                <a:gd name="connsiteY6" fmla="*/ 852964 h 857250"/>
                <a:gd name="connsiteX7" fmla="*/ 76805 w 219075"/>
                <a:gd name="connsiteY7" fmla="*/ 733901 h 857250"/>
                <a:gd name="connsiteX8" fmla="*/ 76805 w 219075"/>
                <a:gd name="connsiteY8" fmla="*/ 732949 h 857250"/>
                <a:gd name="connsiteX9" fmla="*/ 58707 w 219075"/>
                <a:gd name="connsiteY9" fmla="*/ 627221 h 857250"/>
                <a:gd name="connsiteX10" fmla="*/ 42515 w 219075"/>
                <a:gd name="connsiteY10" fmla="*/ 568166 h 857250"/>
                <a:gd name="connsiteX11" fmla="*/ 24417 w 219075"/>
                <a:gd name="connsiteY11" fmla="*/ 189071 h 857250"/>
                <a:gd name="connsiteX12" fmla="*/ 44420 w 219075"/>
                <a:gd name="connsiteY12" fmla="*/ 136684 h 857250"/>
                <a:gd name="connsiteX13" fmla="*/ 52040 w 219075"/>
                <a:gd name="connsiteY13" fmla="*/ 50006 h 857250"/>
                <a:gd name="connsiteX14" fmla="*/ 44420 w 219075"/>
                <a:gd name="connsiteY14" fmla="*/ 7144 h 857250"/>
                <a:gd name="connsiteX15" fmla="*/ 191105 w 219075"/>
                <a:gd name="connsiteY15" fmla="*/ 7144 h 857250"/>
                <a:gd name="connsiteX16" fmla="*/ 188247 w 219075"/>
                <a:gd name="connsiteY16" fmla="*/ 3667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9075" h="857250">
                  <a:moveTo>
                    <a:pt x="188247" y="36671"/>
                  </a:moveTo>
                  <a:lnTo>
                    <a:pt x="167292" y="130969"/>
                  </a:lnTo>
                  <a:cubicBezTo>
                    <a:pt x="165387" y="140494"/>
                    <a:pt x="164435" y="150019"/>
                    <a:pt x="164435" y="159544"/>
                  </a:cubicBezTo>
                  <a:lnTo>
                    <a:pt x="164435" y="664369"/>
                  </a:lnTo>
                  <a:cubicBezTo>
                    <a:pt x="164435" y="664369"/>
                    <a:pt x="181580" y="782479"/>
                    <a:pt x="196820" y="798671"/>
                  </a:cubicBezTo>
                  <a:cubicBezTo>
                    <a:pt x="213012" y="814864"/>
                    <a:pt x="217775" y="852964"/>
                    <a:pt x="217775" y="852964"/>
                  </a:cubicBezTo>
                  <a:lnTo>
                    <a:pt x="76805" y="852964"/>
                  </a:lnTo>
                  <a:lnTo>
                    <a:pt x="76805" y="733901"/>
                  </a:lnTo>
                  <a:lnTo>
                    <a:pt x="76805" y="732949"/>
                  </a:lnTo>
                  <a:cubicBezTo>
                    <a:pt x="76805" y="696754"/>
                    <a:pt x="70137" y="661511"/>
                    <a:pt x="58707" y="627221"/>
                  </a:cubicBezTo>
                  <a:cubicBezTo>
                    <a:pt x="53945" y="612934"/>
                    <a:pt x="48230" y="594836"/>
                    <a:pt x="42515" y="568166"/>
                  </a:cubicBezTo>
                  <a:cubicBezTo>
                    <a:pt x="28227" y="508159"/>
                    <a:pt x="-17493" y="310039"/>
                    <a:pt x="24417" y="189071"/>
                  </a:cubicBezTo>
                  <a:lnTo>
                    <a:pt x="44420" y="136684"/>
                  </a:lnTo>
                  <a:cubicBezTo>
                    <a:pt x="54897" y="109061"/>
                    <a:pt x="57755" y="78581"/>
                    <a:pt x="52040" y="50006"/>
                  </a:cubicBezTo>
                  <a:lnTo>
                    <a:pt x="44420" y="7144"/>
                  </a:lnTo>
                  <a:lnTo>
                    <a:pt x="191105" y="7144"/>
                  </a:lnTo>
                  <a:lnTo>
                    <a:pt x="188247" y="36671"/>
                  </a:lnTo>
                  <a:close/>
                </a:path>
              </a:pathLst>
            </a:custGeom>
            <a:solidFill>
              <a:srgbClr val="FFC49C"/>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5A83D954-FE01-4E80-9716-EC8140F6B1A4}"/>
                </a:ext>
              </a:extLst>
            </p:cNvPr>
            <p:cNvSpPr/>
            <p:nvPr/>
          </p:nvSpPr>
          <p:spPr>
            <a:xfrm>
              <a:off x="4715464" y="4250531"/>
              <a:ext cx="161925" cy="171450"/>
            </a:xfrm>
            <a:custGeom>
              <a:avLst/>
              <a:gdLst>
                <a:gd name="connsiteX0" fmla="*/ 28939 w 161925"/>
                <a:gd name="connsiteY0" fmla="*/ 165259 h 171450"/>
                <a:gd name="connsiteX1" fmla="*/ 132761 w 161925"/>
                <a:gd name="connsiteY1" fmla="*/ 165259 h 171450"/>
                <a:gd name="connsiteX2" fmla="*/ 132761 w 161925"/>
                <a:gd name="connsiteY2" fmla="*/ 159544 h 171450"/>
                <a:gd name="connsiteX3" fmla="*/ 135619 w 161925"/>
                <a:gd name="connsiteY3" fmla="*/ 130969 h 171450"/>
                <a:gd name="connsiteX4" fmla="*/ 156574 w 161925"/>
                <a:gd name="connsiteY4" fmla="*/ 36671 h 171450"/>
                <a:gd name="connsiteX5" fmla="*/ 160384 w 161925"/>
                <a:gd name="connsiteY5" fmla="*/ 7144 h 171450"/>
                <a:gd name="connsiteX6" fmla="*/ 8936 w 161925"/>
                <a:gd name="connsiteY6" fmla="*/ 7144 h 171450"/>
                <a:gd name="connsiteX7" fmla="*/ 16556 w 161925"/>
                <a:gd name="connsiteY7" fmla="*/ 50006 h 171450"/>
                <a:gd name="connsiteX8" fmla="*/ 7984 w 161925"/>
                <a:gd name="connsiteY8" fmla="*/ 137636 h 171450"/>
                <a:gd name="connsiteX9" fmla="*/ 7984 w 161925"/>
                <a:gd name="connsiteY9" fmla="*/ 137636 h 171450"/>
                <a:gd name="connsiteX10" fmla="*/ 28939 w 161925"/>
                <a:gd name="connsiteY10" fmla="*/ 16525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71450">
                  <a:moveTo>
                    <a:pt x="28939" y="165259"/>
                  </a:moveTo>
                  <a:lnTo>
                    <a:pt x="132761" y="165259"/>
                  </a:lnTo>
                  <a:lnTo>
                    <a:pt x="132761" y="159544"/>
                  </a:lnTo>
                  <a:cubicBezTo>
                    <a:pt x="132761" y="150019"/>
                    <a:pt x="133714" y="140494"/>
                    <a:pt x="135619" y="130969"/>
                  </a:cubicBezTo>
                  <a:lnTo>
                    <a:pt x="156574" y="36671"/>
                  </a:lnTo>
                  <a:lnTo>
                    <a:pt x="160384" y="7144"/>
                  </a:lnTo>
                  <a:lnTo>
                    <a:pt x="8936" y="7144"/>
                  </a:lnTo>
                  <a:lnTo>
                    <a:pt x="16556" y="50006"/>
                  </a:lnTo>
                  <a:cubicBezTo>
                    <a:pt x="22271" y="79534"/>
                    <a:pt x="19414" y="109061"/>
                    <a:pt x="7984" y="137636"/>
                  </a:cubicBezTo>
                  <a:lnTo>
                    <a:pt x="7984" y="137636"/>
                  </a:lnTo>
                  <a:cubicBezTo>
                    <a:pt x="4174" y="150971"/>
                    <a:pt x="13699" y="165259"/>
                    <a:pt x="28939" y="165259"/>
                  </a:cubicBezTo>
                  <a:close/>
                </a:path>
              </a:pathLst>
            </a:custGeom>
            <a:solidFill>
              <a:srgbClr val="FF9D71"/>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266A57D5-7B78-4D00-8D0C-FA0D78D372E1}"/>
                </a:ext>
              </a:extLst>
            </p:cNvPr>
            <p:cNvSpPr/>
            <p:nvPr/>
          </p:nvSpPr>
          <p:spPr>
            <a:xfrm>
              <a:off x="4496134" y="4250531"/>
              <a:ext cx="161925" cy="171450"/>
            </a:xfrm>
            <a:custGeom>
              <a:avLst/>
              <a:gdLst>
                <a:gd name="connsiteX0" fmla="*/ 28241 w 161925"/>
                <a:gd name="connsiteY0" fmla="*/ 165259 h 171450"/>
                <a:gd name="connsiteX1" fmla="*/ 128253 w 161925"/>
                <a:gd name="connsiteY1" fmla="*/ 165259 h 171450"/>
                <a:gd name="connsiteX2" fmla="*/ 128253 w 161925"/>
                <a:gd name="connsiteY2" fmla="*/ 159544 h 171450"/>
                <a:gd name="connsiteX3" fmla="*/ 131111 w 161925"/>
                <a:gd name="connsiteY3" fmla="*/ 130969 h 171450"/>
                <a:gd name="connsiteX4" fmla="*/ 152066 w 161925"/>
                <a:gd name="connsiteY4" fmla="*/ 36671 h 171450"/>
                <a:gd name="connsiteX5" fmla="*/ 155876 w 161925"/>
                <a:gd name="connsiteY5" fmla="*/ 7144 h 171450"/>
                <a:gd name="connsiteX6" fmla="*/ 9191 w 161925"/>
                <a:gd name="connsiteY6" fmla="*/ 7144 h 171450"/>
                <a:gd name="connsiteX7" fmla="*/ 16811 w 161925"/>
                <a:gd name="connsiteY7" fmla="*/ 50006 h 171450"/>
                <a:gd name="connsiteX8" fmla="*/ 9191 w 161925"/>
                <a:gd name="connsiteY8" fmla="*/ 136684 h 171450"/>
                <a:gd name="connsiteX9" fmla="*/ 9191 w 161925"/>
                <a:gd name="connsiteY9" fmla="*/ 136684 h 171450"/>
                <a:gd name="connsiteX10" fmla="*/ 28241 w 161925"/>
                <a:gd name="connsiteY10" fmla="*/ 16525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171450">
                  <a:moveTo>
                    <a:pt x="28241" y="165259"/>
                  </a:moveTo>
                  <a:lnTo>
                    <a:pt x="128253" y="165259"/>
                  </a:lnTo>
                  <a:lnTo>
                    <a:pt x="128253" y="159544"/>
                  </a:lnTo>
                  <a:cubicBezTo>
                    <a:pt x="128253" y="150019"/>
                    <a:pt x="129206" y="140494"/>
                    <a:pt x="131111" y="130969"/>
                  </a:cubicBezTo>
                  <a:lnTo>
                    <a:pt x="152066" y="36671"/>
                  </a:lnTo>
                  <a:lnTo>
                    <a:pt x="155876" y="7144"/>
                  </a:lnTo>
                  <a:lnTo>
                    <a:pt x="9191" y="7144"/>
                  </a:lnTo>
                  <a:lnTo>
                    <a:pt x="16811" y="50006"/>
                  </a:lnTo>
                  <a:cubicBezTo>
                    <a:pt x="22526" y="79534"/>
                    <a:pt x="19668" y="109061"/>
                    <a:pt x="9191" y="136684"/>
                  </a:cubicBezTo>
                  <a:lnTo>
                    <a:pt x="9191" y="136684"/>
                  </a:lnTo>
                  <a:cubicBezTo>
                    <a:pt x="2523" y="150971"/>
                    <a:pt x="13001" y="165259"/>
                    <a:pt x="28241" y="165259"/>
                  </a:cubicBezTo>
                  <a:close/>
                </a:path>
              </a:pathLst>
            </a:custGeom>
            <a:solidFill>
              <a:srgbClr val="FF9D71"/>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12875DD5-D153-4A8F-9DEB-2F42B73E4E99}"/>
                </a:ext>
              </a:extLst>
            </p:cNvPr>
            <p:cNvSpPr/>
            <p:nvPr/>
          </p:nvSpPr>
          <p:spPr>
            <a:xfrm>
              <a:off x="4390905" y="2605563"/>
              <a:ext cx="276225" cy="419100"/>
            </a:xfrm>
            <a:custGeom>
              <a:avLst/>
              <a:gdLst>
                <a:gd name="connsiteX0" fmla="*/ 83940 w 276225"/>
                <a:gd name="connsiteY0" fmla="*/ 7144 h 419100"/>
                <a:gd name="connsiteX1" fmla="*/ 7740 w 276225"/>
                <a:gd name="connsiteY1" fmla="*/ 263366 h 419100"/>
                <a:gd name="connsiteX2" fmla="*/ 157283 w 276225"/>
                <a:gd name="connsiteY2" fmla="*/ 418624 h 419100"/>
                <a:gd name="connsiteX3" fmla="*/ 157283 w 276225"/>
                <a:gd name="connsiteY3" fmla="*/ 418624 h 419100"/>
                <a:gd name="connsiteX4" fmla="*/ 272535 w 276225"/>
                <a:gd name="connsiteY4" fmla="*/ 398621 h 419100"/>
                <a:gd name="connsiteX5" fmla="*/ 272535 w 276225"/>
                <a:gd name="connsiteY5" fmla="*/ 204311 h 419100"/>
                <a:gd name="connsiteX6" fmla="*/ 83940 w 276225"/>
                <a:gd name="connsiteY6" fmla="*/ 714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419100">
                  <a:moveTo>
                    <a:pt x="83940" y="7144"/>
                  </a:moveTo>
                  <a:lnTo>
                    <a:pt x="7740" y="263366"/>
                  </a:lnTo>
                  <a:cubicBezTo>
                    <a:pt x="2025" y="361474"/>
                    <a:pt x="36315" y="429101"/>
                    <a:pt x="157283" y="418624"/>
                  </a:cubicBezTo>
                  <a:lnTo>
                    <a:pt x="157283" y="418624"/>
                  </a:lnTo>
                  <a:lnTo>
                    <a:pt x="272535" y="398621"/>
                  </a:lnTo>
                  <a:lnTo>
                    <a:pt x="272535" y="204311"/>
                  </a:lnTo>
                  <a:lnTo>
                    <a:pt x="83940" y="7144"/>
                  </a:lnTo>
                  <a:close/>
                </a:path>
              </a:pathLst>
            </a:custGeom>
            <a:solidFill>
              <a:srgbClr val="491B10"/>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07490EB9-D774-40F1-893A-4827B9A8927C}"/>
                </a:ext>
              </a:extLst>
            </p:cNvPr>
            <p:cNvSpPr/>
            <p:nvPr/>
          </p:nvSpPr>
          <p:spPr>
            <a:xfrm>
              <a:off x="4390905" y="2605563"/>
              <a:ext cx="276225" cy="419100"/>
            </a:xfrm>
            <a:custGeom>
              <a:avLst/>
              <a:gdLst>
                <a:gd name="connsiteX0" fmla="*/ 83940 w 276225"/>
                <a:gd name="connsiteY0" fmla="*/ 7144 h 419100"/>
                <a:gd name="connsiteX1" fmla="*/ 7740 w 276225"/>
                <a:gd name="connsiteY1" fmla="*/ 263366 h 419100"/>
                <a:gd name="connsiteX2" fmla="*/ 157283 w 276225"/>
                <a:gd name="connsiteY2" fmla="*/ 418624 h 419100"/>
                <a:gd name="connsiteX3" fmla="*/ 157283 w 276225"/>
                <a:gd name="connsiteY3" fmla="*/ 418624 h 419100"/>
                <a:gd name="connsiteX4" fmla="*/ 272535 w 276225"/>
                <a:gd name="connsiteY4" fmla="*/ 398621 h 419100"/>
                <a:gd name="connsiteX5" fmla="*/ 272535 w 276225"/>
                <a:gd name="connsiteY5" fmla="*/ 204311 h 419100"/>
                <a:gd name="connsiteX6" fmla="*/ 83940 w 276225"/>
                <a:gd name="connsiteY6" fmla="*/ 714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419100">
                  <a:moveTo>
                    <a:pt x="83940" y="7144"/>
                  </a:moveTo>
                  <a:lnTo>
                    <a:pt x="7740" y="263366"/>
                  </a:lnTo>
                  <a:cubicBezTo>
                    <a:pt x="2025" y="361474"/>
                    <a:pt x="36315" y="429101"/>
                    <a:pt x="157283" y="418624"/>
                  </a:cubicBezTo>
                  <a:lnTo>
                    <a:pt x="157283" y="418624"/>
                  </a:lnTo>
                  <a:lnTo>
                    <a:pt x="272535" y="398621"/>
                  </a:lnTo>
                  <a:lnTo>
                    <a:pt x="272535" y="204311"/>
                  </a:lnTo>
                  <a:lnTo>
                    <a:pt x="83940" y="7144"/>
                  </a:lnTo>
                  <a:close/>
                </a:path>
              </a:pathLst>
            </a:custGeom>
            <a:solidFill>
              <a:srgbClr val="491B10"/>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D18439C3-AB97-4445-ABCB-737A3B5DA6DF}"/>
                </a:ext>
              </a:extLst>
            </p:cNvPr>
            <p:cNvSpPr/>
            <p:nvPr/>
          </p:nvSpPr>
          <p:spPr>
            <a:xfrm>
              <a:off x="4390905" y="2605563"/>
              <a:ext cx="276225" cy="419100"/>
            </a:xfrm>
            <a:custGeom>
              <a:avLst/>
              <a:gdLst>
                <a:gd name="connsiteX0" fmla="*/ 83940 w 276225"/>
                <a:gd name="connsiteY0" fmla="*/ 7144 h 419100"/>
                <a:gd name="connsiteX1" fmla="*/ 7740 w 276225"/>
                <a:gd name="connsiteY1" fmla="*/ 263366 h 419100"/>
                <a:gd name="connsiteX2" fmla="*/ 157283 w 276225"/>
                <a:gd name="connsiteY2" fmla="*/ 418624 h 419100"/>
                <a:gd name="connsiteX3" fmla="*/ 157283 w 276225"/>
                <a:gd name="connsiteY3" fmla="*/ 418624 h 419100"/>
                <a:gd name="connsiteX4" fmla="*/ 272535 w 276225"/>
                <a:gd name="connsiteY4" fmla="*/ 398621 h 419100"/>
                <a:gd name="connsiteX5" fmla="*/ 272535 w 276225"/>
                <a:gd name="connsiteY5" fmla="*/ 204311 h 419100"/>
                <a:gd name="connsiteX6" fmla="*/ 83940 w 276225"/>
                <a:gd name="connsiteY6" fmla="*/ 714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419100">
                  <a:moveTo>
                    <a:pt x="83940" y="7144"/>
                  </a:moveTo>
                  <a:lnTo>
                    <a:pt x="7740" y="263366"/>
                  </a:lnTo>
                  <a:cubicBezTo>
                    <a:pt x="2025" y="361474"/>
                    <a:pt x="36315" y="429101"/>
                    <a:pt x="157283" y="418624"/>
                  </a:cubicBezTo>
                  <a:lnTo>
                    <a:pt x="157283" y="418624"/>
                  </a:lnTo>
                  <a:lnTo>
                    <a:pt x="272535" y="398621"/>
                  </a:lnTo>
                  <a:lnTo>
                    <a:pt x="272535" y="204311"/>
                  </a:lnTo>
                  <a:lnTo>
                    <a:pt x="83940" y="7144"/>
                  </a:lnTo>
                  <a:close/>
                </a:path>
              </a:pathLst>
            </a:custGeom>
            <a:solidFill>
              <a:srgbClr val="491B10"/>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F9BD7F40-E467-4210-BEDB-46942C909745}"/>
                </a:ext>
              </a:extLst>
            </p:cNvPr>
            <p:cNvSpPr/>
            <p:nvPr/>
          </p:nvSpPr>
          <p:spPr>
            <a:xfrm>
              <a:off x="4390905" y="2605563"/>
              <a:ext cx="276225" cy="419100"/>
            </a:xfrm>
            <a:custGeom>
              <a:avLst/>
              <a:gdLst>
                <a:gd name="connsiteX0" fmla="*/ 83940 w 276225"/>
                <a:gd name="connsiteY0" fmla="*/ 7144 h 419100"/>
                <a:gd name="connsiteX1" fmla="*/ 7740 w 276225"/>
                <a:gd name="connsiteY1" fmla="*/ 263366 h 419100"/>
                <a:gd name="connsiteX2" fmla="*/ 157283 w 276225"/>
                <a:gd name="connsiteY2" fmla="*/ 418624 h 419100"/>
                <a:gd name="connsiteX3" fmla="*/ 157283 w 276225"/>
                <a:gd name="connsiteY3" fmla="*/ 418624 h 419100"/>
                <a:gd name="connsiteX4" fmla="*/ 272535 w 276225"/>
                <a:gd name="connsiteY4" fmla="*/ 398621 h 419100"/>
                <a:gd name="connsiteX5" fmla="*/ 272535 w 276225"/>
                <a:gd name="connsiteY5" fmla="*/ 204311 h 419100"/>
                <a:gd name="connsiteX6" fmla="*/ 83940 w 276225"/>
                <a:gd name="connsiteY6" fmla="*/ 714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419100">
                  <a:moveTo>
                    <a:pt x="83940" y="7144"/>
                  </a:moveTo>
                  <a:lnTo>
                    <a:pt x="7740" y="263366"/>
                  </a:lnTo>
                  <a:cubicBezTo>
                    <a:pt x="2025" y="361474"/>
                    <a:pt x="36315" y="429101"/>
                    <a:pt x="157283" y="418624"/>
                  </a:cubicBezTo>
                  <a:lnTo>
                    <a:pt x="157283" y="418624"/>
                  </a:lnTo>
                  <a:lnTo>
                    <a:pt x="272535" y="398621"/>
                  </a:lnTo>
                  <a:lnTo>
                    <a:pt x="272535" y="204311"/>
                  </a:lnTo>
                  <a:lnTo>
                    <a:pt x="83940" y="7144"/>
                  </a:lnTo>
                  <a:close/>
                </a:path>
              </a:pathLst>
            </a:custGeom>
            <a:solidFill>
              <a:srgbClr val="491B10"/>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C7685F24-F8A0-4B1D-A80E-9E1E29C2161F}"/>
                </a:ext>
              </a:extLst>
            </p:cNvPr>
            <p:cNvSpPr/>
            <p:nvPr/>
          </p:nvSpPr>
          <p:spPr>
            <a:xfrm>
              <a:off x="4390905" y="2605563"/>
              <a:ext cx="276225" cy="419100"/>
            </a:xfrm>
            <a:custGeom>
              <a:avLst/>
              <a:gdLst>
                <a:gd name="connsiteX0" fmla="*/ 83940 w 276225"/>
                <a:gd name="connsiteY0" fmla="*/ 7144 h 419100"/>
                <a:gd name="connsiteX1" fmla="*/ 7740 w 276225"/>
                <a:gd name="connsiteY1" fmla="*/ 263366 h 419100"/>
                <a:gd name="connsiteX2" fmla="*/ 157283 w 276225"/>
                <a:gd name="connsiteY2" fmla="*/ 418624 h 419100"/>
                <a:gd name="connsiteX3" fmla="*/ 157283 w 276225"/>
                <a:gd name="connsiteY3" fmla="*/ 418624 h 419100"/>
                <a:gd name="connsiteX4" fmla="*/ 272535 w 276225"/>
                <a:gd name="connsiteY4" fmla="*/ 398621 h 419100"/>
                <a:gd name="connsiteX5" fmla="*/ 272535 w 276225"/>
                <a:gd name="connsiteY5" fmla="*/ 204311 h 419100"/>
                <a:gd name="connsiteX6" fmla="*/ 83940 w 276225"/>
                <a:gd name="connsiteY6" fmla="*/ 7144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25" h="419100">
                  <a:moveTo>
                    <a:pt x="83940" y="7144"/>
                  </a:moveTo>
                  <a:lnTo>
                    <a:pt x="7740" y="263366"/>
                  </a:lnTo>
                  <a:cubicBezTo>
                    <a:pt x="2025" y="361474"/>
                    <a:pt x="36315" y="429101"/>
                    <a:pt x="157283" y="418624"/>
                  </a:cubicBezTo>
                  <a:lnTo>
                    <a:pt x="157283" y="418624"/>
                  </a:lnTo>
                  <a:lnTo>
                    <a:pt x="272535" y="398621"/>
                  </a:lnTo>
                  <a:lnTo>
                    <a:pt x="272535" y="204311"/>
                  </a:lnTo>
                  <a:lnTo>
                    <a:pt x="83940" y="7144"/>
                  </a:lnTo>
                  <a:close/>
                </a:path>
              </a:pathLst>
            </a:custGeom>
            <a:solidFill>
              <a:srgbClr val="491B10"/>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B2455B08-B9AA-4074-8DDF-0D73D8D44B9A}"/>
                </a:ext>
              </a:extLst>
            </p:cNvPr>
            <p:cNvSpPr/>
            <p:nvPr/>
          </p:nvSpPr>
          <p:spPr>
            <a:xfrm>
              <a:off x="4691539" y="2833211"/>
              <a:ext cx="152400" cy="238125"/>
            </a:xfrm>
            <a:custGeom>
              <a:avLst/>
              <a:gdLst>
                <a:gd name="connsiteX0" fmla="*/ 7144 w 152400"/>
                <a:gd name="connsiteY0" fmla="*/ 235744 h 238125"/>
                <a:gd name="connsiteX1" fmla="*/ 120491 w 152400"/>
                <a:gd name="connsiteY1" fmla="*/ 200501 h 238125"/>
                <a:gd name="connsiteX2" fmla="*/ 147161 w 152400"/>
                <a:gd name="connsiteY2" fmla="*/ 7144 h 238125"/>
                <a:gd name="connsiteX3" fmla="*/ 7144 w 152400"/>
                <a:gd name="connsiteY3" fmla="*/ 7144 h 238125"/>
              </a:gdLst>
              <a:ahLst/>
              <a:cxnLst>
                <a:cxn ang="0">
                  <a:pos x="connsiteX0" y="connsiteY0"/>
                </a:cxn>
                <a:cxn ang="0">
                  <a:pos x="connsiteX1" y="connsiteY1"/>
                </a:cxn>
                <a:cxn ang="0">
                  <a:pos x="connsiteX2" y="connsiteY2"/>
                </a:cxn>
                <a:cxn ang="0">
                  <a:pos x="connsiteX3" y="connsiteY3"/>
                </a:cxn>
              </a:cxnLst>
              <a:rect l="l" t="t" r="r" b="b"/>
              <a:pathLst>
                <a:path w="152400" h="238125">
                  <a:moveTo>
                    <a:pt x="7144" y="235744"/>
                  </a:moveTo>
                  <a:lnTo>
                    <a:pt x="120491" y="200501"/>
                  </a:lnTo>
                  <a:lnTo>
                    <a:pt x="147161" y="7144"/>
                  </a:lnTo>
                  <a:lnTo>
                    <a:pt x="7144" y="7144"/>
                  </a:lnTo>
                  <a:close/>
                </a:path>
              </a:pathLst>
            </a:custGeom>
            <a:solidFill>
              <a:srgbClr val="491B10"/>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0F689ABA-15BB-4446-9E24-8A5FE148AF6B}"/>
                </a:ext>
              </a:extLst>
            </p:cNvPr>
            <p:cNvSpPr/>
            <p:nvPr/>
          </p:nvSpPr>
          <p:spPr>
            <a:xfrm>
              <a:off x="4815364" y="3050381"/>
              <a:ext cx="190500" cy="838200"/>
            </a:xfrm>
            <a:custGeom>
              <a:avLst/>
              <a:gdLst>
                <a:gd name="connsiteX0" fmla="*/ 153829 w 190500"/>
                <a:gd name="connsiteY0" fmla="*/ 832009 h 838200"/>
                <a:gd name="connsiteX1" fmla="*/ 48101 w 190500"/>
                <a:gd name="connsiteY1" fmla="*/ 814864 h 838200"/>
                <a:gd name="connsiteX2" fmla="*/ 49054 w 190500"/>
                <a:gd name="connsiteY2" fmla="*/ 734854 h 838200"/>
                <a:gd name="connsiteX3" fmla="*/ 51911 w 190500"/>
                <a:gd name="connsiteY3" fmla="*/ 595789 h 838200"/>
                <a:gd name="connsiteX4" fmla="*/ 55721 w 190500"/>
                <a:gd name="connsiteY4" fmla="*/ 472916 h 838200"/>
                <a:gd name="connsiteX5" fmla="*/ 7144 w 190500"/>
                <a:gd name="connsiteY5" fmla="*/ 350044 h 838200"/>
                <a:gd name="connsiteX6" fmla="*/ 66199 w 190500"/>
                <a:gd name="connsiteY6" fmla="*/ 7144 h 838200"/>
                <a:gd name="connsiteX7" fmla="*/ 187166 w 190500"/>
                <a:gd name="connsiteY7" fmla="*/ 479584 h 838200"/>
                <a:gd name="connsiteX8" fmla="*/ 187166 w 190500"/>
                <a:gd name="connsiteY8" fmla="*/ 520541 h 838200"/>
                <a:gd name="connsiteX9" fmla="*/ 162401 w 190500"/>
                <a:gd name="connsiteY9" fmla="*/ 752951 h 838200"/>
                <a:gd name="connsiteX10" fmla="*/ 153829 w 190500"/>
                <a:gd name="connsiteY10" fmla="*/ 832009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500" h="838200">
                  <a:moveTo>
                    <a:pt x="153829" y="832009"/>
                  </a:moveTo>
                  <a:lnTo>
                    <a:pt x="48101" y="814864"/>
                  </a:lnTo>
                  <a:lnTo>
                    <a:pt x="49054" y="734854"/>
                  </a:lnTo>
                  <a:lnTo>
                    <a:pt x="51911" y="595789"/>
                  </a:lnTo>
                  <a:cubicBezTo>
                    <a:pt x="51911" y="588169"/>
                    <a:pt x="56674" y="480536"/>
                    <a:pt x="55721" y="472916"/>
                  </a:cubicBezTo>
                  <a:lnTo>
                    <a:pt x="7144" y="350044"/>
                  </a:lnTo>
                  <a:lnTo>
                    <a:pt x="66199" y="7144"/>
                  </a:lnTo>
                  <a:lnTo>
                    <a:pt x="187166" y="479584"/>
                  </a:lnTo>
                  <a:cubicBezTo>
                    <a:pt x="189071" y="492919"/>
                    <a:pt x="189071" y="507206"/>
                    <a:pt x="187166" y="520541"/>
                  </a:cubicBezTo>
                  <a:lnTo>
                    <a:pt x="162401" y="752951"/>
                  </a:lnTo>
                  <a:lnTo>
                    <a:pt x="153829" y="832009"/>
                  </a:lnTo>
                  <a:close/>
                </a:path>
              </a:pathLst>
            </a:custGeom>
            <a:solidFill>
              <a:srgbClr val="F8B998"/>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39652BCA-130C-47BD-B981-A9CD46F4EE44}"/>
                </a:ext>
              </a:extLst>
            </p:cNvPr>
            <p:cNvSpPr/>
            <p:nvPr/>
          </p:nvSpPr>
          <p:spPr>
            <a:xfrm>
              <a:off x="4814411" y="3050381"/>
              <a:ext cx="190500" cy="542925"/>
            </a:xfrm>
            <a:custGeom>
              <a:avLst/>
              <a:gdLst>
                <a:gd name="connsiteX0" fmla="*/ 54769 w 190500"/>
                <a:gd name="connsiteY0" fmla="*/ 539591 h 542925"/>
                <a:gd name="connsiteX1" fmla="*/ 185261 w 190500"/>
                <a:gd name="connsiteY1" fmla="*/ 539591 h 542925"/>
                <a:gd name="connsiteX2" fmla="*/ 187166 w 190500"/>
                <a:gd name="connsiteY2" fmla="*/ 520541 h 542925"/>
                <a:gd name="connsiteX3" fmla="*/ 187166 w 190500"/>
                <a:gd name="connsiteY3" fmla="*/ 479584 h 542925"/>
                <a:gd name="connsiteX4" fmla="*/ 66199 w 190500"/>
                <a:gd name="connsiteY4" fmla="*/ 7144 h 542925"/>
                <a:gd name="connsiteX5" fmla="*/ 7144 w 190500"/>
                <a:gd name="connsiteY5" fmla="*/ 350044 h 542925"/>
                <a:gd name="connsiteX6" fmla="*/ 55721 w 190500"/>
                <a:gd name="connsiteY6" fmla="*/ 472916 h 542925"/>
                <a:gd name="connsiteX7" fmla="*/ 54769 w 190500"/>
                <a:gd name="connsiteY7" fmla="*/ 53959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542925">
                  <a:moveTo>
                    <a:pt x="54769" y="539591"/>
                  </a:moveTo>
                  <a:lnTo>
                    <a:pt x="185261" y="539591"/>
                  </a:lnTo>
                  <a:lnTo>
                    <a:pt x="187166" y="520541"/>
                  </a:lnTo>
                  <a:cubicBezTo>
                    <a:pt x="189071" y="507206"/>
                    <a:pt x="189071" y="492919"/>
                    <a:pt x="187166" y="479584"/>
                  </a:cubicBezTo>
                  <a:lnTo>
                    <a:pt x="66199" y="7144"/>
                  </a:lnTo>
                  <a:lnTo>
                    <a:pt x="7144" y="350044"/>
                  </a:lnTo>
                  <a:lnTo>
                    <a:pt x="55721" y="472916"/>
                  </a:lnTo>
                  <a:cubicBezTo>
                    <a:pt x="56674" y="476726"/>
                    <a:pt x="55721" y="509111"/>
                    <a:pt x="54769" y="539591"/>
                  </a:cubicBezTo>
                  <a:close/>
                </a:path>
              </a:pathLst>
            </a:custGeom>
            <a:solidFill>
              <a:srgbClr val="CAD6D4"/>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4D6C2988-FDBA-43CE-9B7E-99E050FD809B}"/>
                </a:ext>
              </a:extLst>
            </p:cNvPr>
            <p:cNvSpPr/>
            <p:nvPr/>
          </p:nvSpPr>
          <p:spPr>
            <a:xfrm>
              <a:off x="4339114" y="2997041"/>
              <a:ext cx="371475" cy="781050"/>
            </a:xfrm>
            <a:custGeom>
              <a:avLst/>
              <a:gdLst>
                <a:gd name="connsiteX0" fmla="*/ 144304 w 371475"/>
                <a:gd name="connsiteY0" fmla="*/ 774859 h 781050"/>
                <a:gd name="connsiteX1" fmla="*/ 356711 w 371475"/>
                <a:gd name="connsiteY1" fmla="*/ 774859 h 781050"/>
                <a:gd name="connsiteX2" fmla="*/ 358616 w 371475"/>
                <a:gd name="connsiteY2" fmla="*/ 770096 h 781050"/>
                <a:gd name="connsiteX3" fmla="*/ 349091 w 371475"/>
                <a:gd name="connsiteY3" fmla="*/ 693896 h 781050"/>
                <a:gd name="connsiteX4" fmla="*/ 348139 w 371475"/>
                <a:gd name="connsiteY4" fmla="*/ 523399 h 781050"/>
                <a:gd name="connsiteX5" fmla="*/ 364331 w 371475"/>
                <a:gd name="connsiteY5" fmla="*/ 389096 h 781050"/>
                <a:gd name="connsiteX6" fmla="*/ 349091 w 371475"/>
                <a:gd name="connsiteY6" fmla="*/ 267176 h 781050"/>
                <a:gd name="connsiteX7" fmla="*/ 332899 w 371475"/>
                <a:gd name="connsiteY7" fmla="*/ 193834 h 781050"/>
                <a:gd name="connsiteX8" fmla="*/ 326231 w 371475"/>
                <a:gd name="connsiteY8" fmla="*/ 103346 h 781050"/>
                <a:gd name="connsiteX9" fmla="*/ 322421 w 371475"/>
                <a:gd name="connsiteY9" fmla="*/ 97631 h 781050"/>
                <a:gd name="connsiteX10" fmla="*/ 319564 w 371475"/>
                <a:gd name="connsiteY10" fmla="*/ 7144 h 781050"/>
                <a:gd name="connsiteX11" fmla="*/ 259556 w 371475"/>
                <a:gd name="connsiteY11" fmla="*/ 7144 h 781050"/>
                <a:gd name="connsiteX12" fmla="*/ 7144 w 371475"/>
                <a:gd name="connsiteY12" fmla="*/ 111919 h 781050"/>
                <a:gd name="connsiteX13" fmla="*/ 82391 w 371475"/>
                <a:gd name="connsiteY13" fmla="*/ 344329 h 781050"/>
                <a:gd name="connsiteX14" fmla="*/ 98584 w 371475"/>
                <a:gd name="connsiteY14" fmla="*/ 383381 h 781050"/>
                <a:gd name="connsiteX15" fmla="*/ 144304 w 371475"/>
                <a:gd name="connsiteY15" fmla="*/ 774859 h 781050"/>
                <a:gd name="connsiteX16" fmla="*/ 144304 w 371475"/>
                <a:gd name="connsiteY16" fmla="*/ 774859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1475" h="781050">
                  <a:moveTo>
                    <a:pt x="144304" y="774859"/>
                  </a:moveTo>
                  <a:lnTo>
                    <a:pt x="356711" y="774859"/>
                  </a:lnTo>
                  <a:cubicBezTo>
                    <a:pt x="356711" y="772954"/>
                    <a:pt x="357664" y="771049"/>
                    <a:pt x="358616" y="770096"/>
                  </a:cubicBezTo>
                  <a:lnTo>
                    <a:pt x="349091" y="693896"/>
                  </a:lnTo>
                  <a:cubicBezTo>
                    <a:pt x="342424" y="635794"/>
                    <a:pt x="342424" y="577691"/>
                    <a:pt x="348139" y="523399"/>
                  </a:cubicBezTo>
                  <a:lnTo>
                    <a:pt x="364331" y="389096"/>
                  </a:lnTo>
                  <a:cubicBezTo>
                    <a:pt x="369094" y="349091"/>
                    <a:pt x="363379" y="304324"/>
                    <a:pt x="349091" y="267176"/>
                  </a:cubicBezTo>
                  <a:cubicBezTo>
                    <a:pt x="340519" y="245269"/>
                    <a:pt x="334804" y="219551"/>
                    <a:pt x="332899" y="193834"/>
                  </a:cubicBezTo>
                  <a:lnTo>
                    <a:pt x="326231" y="103346"/>
                  </a:lnTo>
                  <a:cubicBezTo>
                    <a:pt x="325279" y="101441"/>
                    <a:pt x="323374" y="100489"/>
                    <a:pt x="322421" y="97631"/>
                  </a:cubicBezTo>
                  <a:cubicBezTo>
                    <a:pt x="309086" y="66199"/>
                    <a:pt x="319564" y="37624"/>
                    <a:pt x="319564" y="7144"/>
                  </a:cubicBezTo>
                  <a:lnTo>
                    <a:pt x="259556" y="7144"/>
                  </a:lnTo>
                  <a:lnTo>
                    <a:pt x="7144" y="111919"/>
                  </a:lnTo>
                  <a:lnTo>
                    <a:pt x="82391" y="344329"/>
                  </a:lnTo>
                  <a:cubicBezTo>
                    <a:pt x="87154" y="357664"/>
                    <a:pt x="92869" y="370999"/>
                    <a:pt x="98584" y="383381"/>
                  </a:cubicBezTo>
                  <a:cubicBezTo>
                    <a:pt x="158591" y="504349"/>
                    <a:pt x="174784" y="643414"/>
                    <a:pt x="144304" y="774859"/>
                  </a:cubicBezTo>
                  <a:lnTo>
                    <a:pt x="144304" y="774859"/>
                  </a:lnTo>
                  <a:close/>
                </a:path>
              </a:pathLst>
            </a:custGeom>
            <a:solidFill>
              <a:srgbClr val="CAD6D4"/>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30CC2C2E-1B54-4ADA-81FB-49ED24C1F5F8}"/>
                </a:ext>
              </a:extLst>
            </p:cNvPr>
            <p:cNvSpPr/>
            <p:nvPr/>
          </p:nvSpPr>
          <p:spPr>
            <a:xfrm>
              <a:off x="4681061" y="2997041"/>
              <a:ext cx="247650" cy="781050"/>
            </a:xfrm>
            <a:custGeom>
              <a:avLst/>
              <a:gdLst>
                <a:gd name="connsiteX0" fmla="*/ 221456 w 247650"/>
                <a:gd name="connsiteY0" fmla="*/ 247174 h 781050"/>
                <a:gd name="connsiteX1" fmla="*/ 200501 w 247650"/>
                <a:gd name="connsiteY1" fmla="*/ 173831 h 781050"/>
                <a:gd name="connsiteX2" fmla="*/ 200501 w 247650"/>
                <a:gd name="connsiteY2" fmla="*/ 59531 h 781050"/>
                <a:gd name="connsiteX3" fmla="*/ 47149 w 247650"/>
                <a:gd name="connsiteY3" fmla="*/ 7144 h 781050"/>
                <a:gd name="connsiteX4" fmla="*/ 17621 w 247650"/>
                <a:gd name="connsiteY4" fmla="*/ 7144 h 781050"/>
                <a:gd name="connsiteX5" fmla="*/ 14764 w 247650"/>
                <a:gd name="connsiteY5" fmla="*/ 78581 h 781050"/>
                <a:gd name="connsiteX6" fmla="*/ 7144 w 247650"/>
                <a:gd name="connsiteY6" fmla="*/ 104299 h 781050"/>
                <a:gd name="connsiteX7" fmla="*/ 10954 w 247650"/>
                <a:gd name="connsiteY7" fmla="*/ 104299 h 781050"/>
                <a:gd name="connsiteX8" fmla="*/ 17621 w 247650"/>
                <a:gd name="connsiteY8" fmla="*/ 194786 h 781050"/>
                <a:gd name="connsiteX9" fmla="*/ 33814 w 247650"/>
                <a:gd name="connsiteY9" fmla="*/ 268129 h 781050"/>
                <a:gd name="connsiteX10" fmla="*/ 49054 w 247650"/>
                <a:gd name="connsiteY10" fmla="*/ 390049 h 781050"/>
                <a:gd name="connsiteX11" fmla="*/ 32861 w 247650"/>
                <a:gd name="connsiteY11" fmla="*/ 524351 h 781050"/>
                <a:gd name="connsiteX12" fmla="*/ 33814 w 247650"/>
                <a:gd name="connsiteY12" fmla="*/ 694849 h 781050"/>
                <a:gd name="connsiteX13" fmla="*/ 33814 w 247650"/>
                <a:gd name="connsiteY13" fmla="*/ 694849 h 781050"/>
                <a:gd name="connsiteX14" fmla="*/ 43339 w 247650"/>
                <a:gd name="connsiteY14" fmla="*/ 772001 h 781050"/>
                <a:gd name="connsiteX15" fmla="*/ 44291 w 247650"/>
                <a:gd name="connsiteY15" fmla="*/ 775811 h 781050"/>
                <a:gd name="connsiteX16" fmla="*/ 172879 w 247650"/>
                <a:gd name="connsiteY16" fmla="*/ 775811 h 781050"/>
                <a:gd name="connsiteX17" fmla="*/ 163354 w 247650"/>
                <a:gd name="connsiteY17" fmla="*/ 670084 h 781050"/>
                <a:gd name="connsiteX18" fmla="*/ 163354 w 247650"/>
                <a:gd name="connsiteY18" fmla="*/ 670084 h 781050"/>
                <a:gd name="connsiteX19" fmla="*/ 185261 w 247650"/>
                <a:gd name="connsiteY19" fmla="*/ 501491 h 781050"/>
                <a:gd name="connsiteX20" fmla="*/ 233839 w 247650"/>
                <a:gd name="connsiteY20" fmla="*/ 368141 h 781050"/>
                <a:gd name="connsiteX21" fmla="*/ 221456 w 247650"/>
                <a:gd name="connsiteY21" fmla="*/ 247174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7650" h="781050">
                  <a:moveTo>
                    <a:pt x="221456" y="247174"/>
                  </a:moveTo>
                  <a:cubicBezTo>
                    <a:pt x="208121" y="225266"/>
                    <a:pt x="200501" y="200501"/>
                    <a:pt x="200501" y="173831"/>
                  </a:cubicBezTo>
                  <a:lnTo>
                    <a:pt x="200501" y="59531"/>
                  </a:lnTo>
                  <a:lnTo>
                    <a:pt x="47149" y="7144"/>
                  </a:lnTo>
                  <a:lnTo>
                    <a:pt x="17621" y="7144"/>
                  </a:lnTo>
                  <a:cubicBezTo>
                    <a:pt x="15716" y="30956"/>
                    <a:pt x="6191" y="57626"/>
                    <a:pt x="14764" y="78581"/>
                  </a:cubicBezTo>
                  <a:cubicBezTo>
                    <a:pt x="19526" y="89059"/>
                    <a:pt x="14764" y="98584"/>
                    <a:pt x="7144" y="104299"/>
                  </a:cubicBezTo>
                  <a:cubicBezTo>
                    <a:pt x="8096" y="104299"/>
                    <a:pt x="10001" y="104299"/>
                    <a:pt x="10954" y="104299"/>
                  </a:cubicBezTo>
                  <a:lnTo>
                    <a:pt x="17621" y="194786"/>
                  </a:lnTo>
                  <a:cubicBezTo>
                    <a:pt x="19526" y="220504"/>
                    <a:pt x="25241" y="246221"/>
                    <a:pt x="33814" y="268129"/>
                  </a:cubicBezTo>
                  <a:cubicBezTo>
                    <a:pt x="48101" y="304324"/>
                    <a:pt x="53816" y="349091"/>
                    <a:pt x="49054" y="390049"/>
                  </a:cubicBezTo>
                  <a:lnTo>
                    <a:pt x="32861" y="524351"/>
                  </a:lnTo>
                  <a:cubicBezTo>
                    <a:pt x="26194" y="578644"/>
                    <a:pt x="26194" y="636746"/>
                    <a:pt x="33814" y="694849"/>
                  </a:cubicBezTo>
                  <a:lnTo>
                    <a:pt x="33814" y="694849"/>
                  </a:lnTo>
                  <a:lnTo>
                    <a:pt x="43339" y="772001"/>
                  </a:lnTo>
                  <a:cubicBezTo>
                    <a:pt x="43339" y="772954"/>
                    <a:pt x="44291" y="773906"/>
                    <a:pt x="44291" y="775811"/>
                  </a:cubicBezTo>
                  <a:lnTo>
                    <a:pt x="172879" y="775811"/>
                  </a:lnTo>
                  <a:lnTo>
                    <a:pt x="163354" y="670084"/>
                  </a:lnTo>
                  <a:lnTo>
                    <a:pt x="163354" y="670084"/>
                  </a:lnTo>
                  <a:cubicBezTo>
                    <a:pt x="158591" y="612934"/>
                    <a:pt x="165259" y="555784"/>
                    <a:pt x="185261" y="501491"/>
                  </a:cubicBezTo>
                  <a:lnTo>
                    <a:pt x="233839" y="368141"/>
                  </a:lnTo>
                  <a:cubicBezTo>
                    <a:pt x="248126" y="327184"/>
                    <a:pt x="243364" y="282416"/>
                    <a:pt x="221456" y="247174"/>
                  </a:cubicBezTo>
                  <a:close/>
                </a:path>
              </a:pathLst>
            </a:custGeom>
            <a:solidFill>
              <a:srgbClr val="B2B7B6"/>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37957A05-F793-4446-A3DA-3D0FFF604693}"/>
                </a:ext>
              </a:extLst>
            </p:cNvPr>
            <p:cNvSpPr/>
            <p:nvPr/>
          </p:nvSpPr>
          <p:spPr>
            <a:xfrm>
              <a:off x="4690586" y="3764756"/>
              <a:ext cx="38100" cy="38100"/>
            </a:xfrm>
            <a:custGeom>
              <a:avLst/>
              <a:gdLst>
                <a:gd name="connsiteX0" fmla="*/ 10954 w 38100"/>
                <a:gd name="connsiteY0" fmla="*/ 33814 h 38100"/>
                <a:gd name="connsiteX1" fmla="*/ 36671 w 38100"/>
                <a:gd name="connsiteY1" fmla="*/ 33814 h 38100"/>
                <a:gd name="connsiteX2" fmla="*/ 33814 w 38100"/>
                <a:gd name="connsiteY2" fmla="*/ 7144 h 38100"/>
                <a:gd name="connsiteX3" fmla="*/ 7144 w 38100"/>
                <a:gd name="connsiteY3" fmla="*/ 7144 h 38100"/>
              </a:gdLst>
              <a:ahLst/>
              <a:cxnLst>
                <a:cxn ang="0">
                  <a:pos x="connsiteX0" y="connsiteY0"/>
                </a:cxn>
                <a:cxn ang="0">
                  <a:pos x="connsiteX1" y="connsiteY1"/>
                </a:cxn>
                <a:cxn ang="0">
                  <a:pos x="connsiteX2" y="connsiteY2"/>
                </a:cxn>
                <a:cxn ang="0">
                  <a:pos x="connsiteX3" y="connsiteY3"/>
                </a:cxn>
              </a:cxnLst>
              <a:rect l="l" t="t" r="r" b="b"/>
              <a:pathLst>
                <a:path w="38100" h="38100">
                  <a:moveTo>
                    <a:pt x="10954" y="33814"/>
                  </a:moveTo>
                  <a:lnTo>
                    <a:pt x="36671" y="33814"/>
                  </a:lnTo>
                  <a:lnTo>
                    <a:pt x="33814" y="7144"/>
                  </a:lnTo>
                  <a:lnTo>
                    <a:pt x="7144" y="7144"/>
                  </a:lnTo>
                  <a:close/>
                </a:path>
              </a:pathLst>
            </a:custGeom>
            <a:solidFill>
              <a:srgbClr val="97A5A2"/>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F3803638-A53B-432B-99FB-57F6D90DE3A6}"/>
                </a:ext>
              </a:extLst>
            </p:cNvPr>
            <p:cNvSpPr/>
            <p:nvPr/>
          </p:nvSpPr>
          <p:spPr>
            <a:xfrm>
              <a:off x="4658201" y="3091338"/>
              <a:ext cx="76200" cy="685800"/>
            </a:xfrm>
            <a:custGeom>
              <a:avLst/>
              <a:gdLst>
                <a:gd name="connsiteX0" fmla="*/ 56674 w 76200"/>
                <a:gd name="connsiteY0" fmla="*/ 599599 h 685800"/>
                <a:gd name="connsiteX1" fmla="*/ 55721 w 76200"/>
                <a:gd name="connsiteY1" fmla="*/ 429101 h 685800"/>
                <a:gd name="connsiteX2" fmla="*/ 71914 w 76200"/>
                <a:gd name="connsiteY2" fmla="*/ 294799 h 685800"/>
                <a:gd name="connsiteX3" fmla="*/ 56674 w 76200"/>
                <a:gd name="connsiteY3" fmla="*/ 172879 h 685800"/>
                <a:gd name="connsiteX4" fmla="*/ 40481 w 76200"/>
                <a:gd name="connsiteY4" fmla="*/ 99536 h 685800"/>
                <a:gd name="connsiteX5" fmla="*/ 33814 w 76200"/>
                <a:gd name="connsiteY5" fmla="*/ 9049 h 685800"/>
                <a:gd name="connsiteX6" fmla="*/ 25241 w 76200"/>
                <a:gd name="connsiteY6" fmla="*/ 9049 h 685800"/>
                <a:gd name="connsiteX7" fmla="*/ 7144 w 76200"/>
                <a:gd name="connsiteY7" fmla="*/ 7144 h 685800"/>
                <a:gd name="connsiteX8" fmla="*/ 13811 w 76200"/>
                <a:gd name="connsiteY8" fmla="*/ 98584 h 685800"/>
                <a:gd name="connsiteX9" fmla="*/ 30004 w 76200"/>
                <a:gd name="connsiteY9" fmla="*/ 171926 h 685800"/>
                <a:gd name="connsiteX10" fmla="*/ 45244 w 76200"/>
                <a:gd name="connsiteY10" fmla="*/ 293846 h 685800"/>
                <a:gd name="connsiteX11" fmla="*/ 29051 w 76200"/>
                <a:gd name="connsiteY11" fmla="*/ 428149 h 685800"/>
                <a:gd name="connsiteX12" fmla="*/ 30004 w 76200"/>
                <a:gd name="connsiteY12" fmla="*/ 598646 h 685800"/>
                <a:gd name="connsiteX13" fmla="*/ 39529 w 76200"/>
                <a:gd name="connsiteY13" fmla="*/ 679609 h 685800"/>
                <a:gd name="connsiteX14" fmla="*/ 66199 w 76200"/>
                <a:gd name="connsiteY14" fmla="*/ 679609 h 685800"/>
                <a:gd name="connsiteX15" fmla="*/ 56674 w 76200"/>
                <a:gd name="connsiteY15" fmla="*/ 599599 h 685800"/>
                <a:gd name="connsiteX16" fmla="*/ 56674 w 76200"/>
                <a:gd name="connsiteY16" fmla="*/ 59959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200" h="685800">
                  <a:moveTo>
                    <a:pt x="56674" y="599599"/>
                  </a:moveTo>
                  <a:cubicBezTo>
                    <a:pt x="50006" y="541496"/>
                    <a:pt x="50006" y="483394"/>
                    <a:pt x="55721" y="429101"/>
                  </a:cubicBezTo>
                  <a:lnTo>
                    <a:pt x="71914" y="294799"/>
                  </a:lnTo>
                  <a:cubicBezTo>
                    <a:pt x="76676" y="254794"/>
                    <a:pt x="70961" y="210026"/>
                    <a:pt x="56674" y="172879"/>
                  </a:cubicBezTo>
                  <a:cubicBezTo>
                    <a:pt x="48101" y="150971"/>
                    <a:pt x="42386" y="125254"/>
                    <a:pt x="40481" y="99536"/>
                  </a:cubicBezTo>
                  <a:lnTo>
                    <a:pt x="33814" y="9049"/>
                  </a:lnTo>
                  <a:cubicBezTo>
                    <a:pt x="30956" y="9049"/>
                    <a:pt x="28099" y="9049"/>
                    <a:pt x="25241" y="9049"/>
                  </a:cubicBezTo>
                  <a:cubicBezTo>
                    <a:pt x="18574" y="9049"/>
                    <a:pt x="12859" y="8096"/>
                    <a:pt x="7144" y="7144"/>
                  </a:cubicBezTo>
                  <a:lnTo>
                    <a:pt x="13811" y="98584"/>
                  </a:lnTo>
                  <a:cubicBezTo>
                    <a:pt x="15716" y="124301"/>
                    <a:pt x="21431" y="150019"/>
                    <a:pt x="30004" y="171926"/>
                  </a:cubicBezTo>
                  <a:cubicBezTo>
                    <a:pt x="44291" y="208121"/>
                    <a:pt x="50006" y="252889"/>
                    <a:pt x="45244" y="293846"/>
                  </a:cubicBezTo>
                  <a:lnTo>
                    <a:pt x="29051" y="428149"/>
                  </a:lnTo>
                  <a:cubicBezTo>
                    <a:pt x="22384" y="482441"/>
                    <a:pt x="22384" y="540544"/>
                    <a:pt x="30004" y="598646"/>
                  </a:cubicBezTo>
                  <a:lnTo>
                    <a:pt x="39529" y="679609"/>
                  </a:lnTo>
                  <a:lnTo>
                    <a:pt x="66199" y="679609"/>
                  </a:lnTo>
                  <a:lnTo>
                    <a:pt x="56674" y="599599"/>
                  </a:lnTo>
                  <a:lnTo>
                    <a:pt x="56674" y="599599"/>
                  </a:lnTo>
                  <a:close/>
                </a:path>
              </a:pathLst>
            </a:custGeom>
            <a:solidFill>
              <a:srgbClr val="97A5A2"/>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78CAE89B-E064-44C1-82C3-0381A7951F2F}"/>
                </a:ext>
              </a:extLst>
            </p:cNvPr>
            <p:cNvSpPr/>
            <p:nvPr/>
          </p:nvSpPr>
          <p:spPr>
            <a:xfrm>
              <a:off x="4543901" y="2951321"/>
              <a:ext cx="161925" cy="161925"/>
            </a:xfrm>
            <a:custGeom>
              <a:avLst/>
              <a:gdLst>
                <a:gd name="connsiteX0" fmla="*/ 157639 w 161925"/>
                <a:gd name="connsiteY0" fmla="*/ 84296 h 161925"/>
                <a:gd name="connsiteX1" fmla="*/ 82391 w 161925"/>
                <a:gd name="connsiteY1" fmla="*/ 161449 h 161925"/>
                <a:gd name="connsiteX2" fmla="*/ 7144 w 161925"/>
                <a:gd name="connsiteY2" fmla="*/ 84296 h 161925"/>
                <a:gd name="connsiteX3" fmla="*/ 82391 w 161925"/>
                <a:gd name="connsiteY3" fmla="*/ 7144 h 161925"/>
                <a:gd name="connsiteX4" fmla="*/ 157639 w 161925"/>
                <a:gd name="connsiteY4" fmla="*/ 84296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639" y="84296"/>
                  </a:moveTo>
                  <a:cubicBezTo>
                    <a:pt x="157639" y="127159"/>
                    <a:pt x="123349" y="161449"/>
                    <a:pt x="82391" y="161449"/>
                  </a:cubicBezTo>
                  <a:cubicBezTo>
                    <a:pt x="40481" y="161449"/>
                    <a:pt x="7144" y="127159"/>
                    <a:pt x="7144" y="84296"/>
                  </a:cubicBezTo>
                  <a:cubicBezTo>
                    <a:pt x="7144" y="41434"/>
                    <a:pt x="41434" y="7144"/>
                    <a:pt x="82391" y="7144"/>
                  </a:cubicBezTo>
                  <a:cubicBezTo>
                    <a:pt x="124301" y="7144"/>
                    <a:pt x="157639" y="41434"/>
                    <a:pt x="157639" y="84296"/>
                  </a:cubicBezTo>
                  <a:close/>
                </a:path>
              </a:pathLst>
            </a:custGeom>
            <a:solidFill>
              <a:srgbClr val="FDFDFD"/>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B4B46DC5-C6D8-480F-A68B-8819DBA68DA3}"/>
                </a:ext>
              </a:extLst>
            </p:cNvPr>
            <p:cNvSpPr/>
            <p:nvPr/>
          </p:nvSpPr>
          <p:spPr>
            <a:xfrm>
              <a:off x="4629626" y="2951321"/>
              <a:ext cx="161925" cy="161925"/>
            </a:xfrm>
            <a:custGeom>
              <a:avLst/>
              <a:gdLst>
                <a:gd name="connsiteX0" fmla="*/ 157639 w 161925"/>
                <a:gd name="connsiteY0" fmla="*/ 84296 h 161925"/>
                <a:gd name="connsiteX1" fmla="*/ 82391 w 161925"/>
                <a:gd name="connsiteY1" fmla="*/ 161449 h 161925"/>
                <a:gd name="connsiteX2" fmla="*/ 7144 w 161925"/>
                <a:gd name="connsiteY2" fmla="*/ 84296 h 161925"/>
                <a:gd name="connsiteX3" fmla="*/ 82391 w 161925"/>
                <a:gd name="connsiteY3" fmla="*/ 7144 h 161925"/>
                <a:gd name="connsiteX4" fmla="*/ 157639 w 161925"/>
                <a:gd name="connsiteY4" fmla="*/ 84296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639" y="84296"/>
                  </a:moveTo>
                  <a:cubicBezTo>
                    <a:pt x="157639" y="127159"/>
                    <a:pt x="123349" y="161449"/>
                    <a:pt x="82391" y="161449"/>
                  </a:cubicBezTo>
                  <a:cubicBezTo>
                    <a:pt x="40481" y="161449"/>
                    <a:pt x="7144" y="127159"/>
                    <a:pt x="7144" y="84296"/>
                  </a:cubicBezTo>
                  <a:cubicBezTo>
                    <a:pt x="7144" y="41434"/>
                    <a:pt x="41434" y="7144"/>
                    <a:pt x="82391" y="7144"/>
                  </a:cubicBezTo>
                  <a:cubicBezTo>
                    <a:pt x="123349" y="7144"/>
                    <a:pt x="157639" y="41434"/>
                    <a:pt x="157639" y="84296"/>
                  </a:cubicBezTo>
                  <a:close/>
                </a:path>
              </a:pathLst>
            </a:custGeom>
            <a:solidFill>
              <a:srgbClr val="FDFDFD"/>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99CB1EB3-224A-4136-8A03-7AE691D74E03}"/>
                </a:ext>
              </a:extLst>
            </p:cNvPr>
            <p:cNvSpPr/>
            <p:nvPr/>
          </p:nvSpPr>
          <p:spPr>
            <a:xfrm>
              <a:off x="4095036" y="3101816"/>
              <a:ext cx="381000" cy="676275"/>
            </a:xfrm>
            <a:custGeom>
              <a:avLst/>
              <a:gdLst>
                <a:gd name="connsiteX0" fmla="*/ 251222 w 381000"/>
                <a:gd name="connsiteY0" fmla="*/ 7144 h 676275"/>
                <a:gd name="connsiteX1" fmla="*/ 306467 w 381000"/>
                <a:gd name="connsiteY1" fmla="*/ 178594 h 676275"/>
                <a:gd name="connsiteX2" fmla="*/ 188357 w 381000"/>
                <a:gd name="connsiteY2" fmla="*/ 330994 h 676275"/>
                <a:gd name="connsiteX3" fmla="*/ 182642 w 381000"/>
                <a:gd name="connsiteY3" fmla="*/ 376714 h 676275"/>
                <a:gd name="connsiteX4" fmla="*/ 380762 w 381000"/>
                <a:gd name="connsiteY4" fmla="*/ 611981 h 676275"/>
                <a:gd name="connsiteX5" fmla="*/ 298847 w 381000"/>
                <a:gd name="connsiteY5" fmla="*/ 670084 h 676275"/>
                <a:gd name="connsiteX6" fmla="*/ 15002 w 381000"/>
                <a:gd name="connsiteY6" fmla="*/ 361474 h 676275"/>
                <a:gd name="connsiteX7" fmla="*/ 15002 w 381000"/>
                <a:gd name="connsiteY7" fmla="*/ 320516 h 676275"/>
                <a:gd name="connsiteX8" fmla="*/ 251222 w 38100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0" h="676275">
                  <a:moveTo>
                    <a:pt x="251222" y="7144"/>
                  </a:moveTo>
                  <a:lnTo>
                    <a:pt x="306467" y="178594"/>
                  </a:lnTo>
                  <a:lnTo>
                    <a:pt x="188357" y="330994"/>
                  </a:lnTo>
                  <a:cubicBezTo>
                    <a:pt x="173117" y="341471"/>
                    <a:pt x="171212" y="362426"/>
                    <a:pt x="182642" y="376714"/>
                  </a:cubicBezTo>
                  <a:lnTo>
                    <a:pt x="380762" y="611981"/>
                  </a:lnTo>
                  <a:lnTo>
                    <a:pt x="298847" y="670084"/>
                  </a:lnTo>
                  <a:lnTo>
                    <a:pt x="15002" y="361474"/>
                  </a:lnTo>
                  <a:cubicBezTo>
                    <a:pt x="4524" y="350044"/>
                    <a:pt x="4524" y="332899"/>
                    <a:pt x="15002" y="320516"/>
                  </a:cubicBezTo>
                  <a:lnTo>
                    <a:pt x="251222" y="7144"/>
                  </a:lnTo>
                  <a:close/>
                </a:path>
              </a:pathLst>
            </a:custGeom>
            <a:solidFill>
              <a:srgbClr val="F8B998"/>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DD4EB054-E482-4A3C-8D1F-7759788BD9EA}"/>
                </a:ext>
              </a:extLst>
            </p:cNvPr>
            <p:cNvSpPr/>
            <p:nvPr/>
          </p:nvSpPr>
          <p:spPr>
            <a:xfrm>
              <a:off x="4095988" y="3101816"/>
              <a:ext cx="304800" cy="438150"/>
            </a:xfrm>
            <a:custGeom>
              <a:avLst/>
              <a:gdLst>
                <a:gd name="connsiteX0" fmla="*/ 85487 w 304800"/>
                <a:gd name="connsiteY0" fmla="*/ 438626 h 438150"/>
                <a:gd name="connsiteX1" fmla="*/ 172164 w 304800"/>
                <a:gd name="connsiteY1" fmla="*/ 373856 h 438150"/>
                <a:gd name="connsiteX2" fmla="*/ 177879 w 304800"/>
                <a:gd name="connsiteY2" fmla="*/ 370046 h 438150"/>
                <a:gd name="connsiteX3" fmla="*/ 187404 w 304800"/>
                <a:gd name="connsiteY3" fmla="*/ 330994 h 438150"/>
                <a:gd name="connsiteX4" fmla="*/ 305514 w 304800"/>
                <a:gd name="connsiteY4" fmla="*/ 178594 h 438150"/>
                <a:gd name="connsiteX5" fmla="*/ 250269 w 304800"/>
                <a:gd name="connsiteY5" fmla="*/ 7144 h 438150"/>
                <a:gd name="connsiteX6" fmla="*/ 15002 w 304800"/>
                <a:gd name="connsiteY6" fmla="*/ 321469 h 438150"/>
                <a:gd name="connsiteX7" fmla="*/ 15002 w 304800"/>
                <a:gd name="connsiteY7" fmla="*/ 362426 h 438150"/>
                <a:gd name="connsiteX8" fmla="*/ 85487 w 304800"/>
                <a:gd name="connsiteY8" fmla="*/ 438626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800" h="438150">
                  <a:moveTo>
                    <a:pt x="85487" y="438626"/>
                  </a:moveTo>
                  <a:cubicBezTo>
                    <a:pt x="114062" y="416719"/>
                    <a:pt x="143589" y="395764"/>
                    <a:pt x="172164" y="373856"/>
                  </a:cubicBezTo>
                  <a:cubicBezTo>
                    <a:pt x="174069" y="371951"/>
                    <a:pt x="175974" y="370999"/>
                    <a:pt x="177879" y="370046"/>
                  </a:cubicBezTo>
                  <a:cubicBezTo>
                    <a:pt x="171212" y="356711"/>
                    <a:pt x="175022" y="340519"/>
                    <a:pt x="187404" y="330994"/>
                  </a:cubicBezTo>
                  <a:lnTo>
                    <a:pt x="305514" y="178594"/>
                  </a:lnTo>
                  <a:lnTo>
                    <a:pt x="250269" y="7144"/>
                  </a:lnTo>
                  <a:lnTo>
                    <a:pt x="15002" y="321469"/>
                  </a:lnTo>
                  <a:cubicBezTo>
                    <a:pt x="4524" y="332899"/>
                    <a:pt x="4524" y="350044"/>
                    <a:pt x="15002" y="362426"/>
                  </a:cubicBezTo>
                  <a:lnTo>
                    <a:pt x="85487" y="438626"/>
                  </a:lnTo>
                  <a:close/>
                </a:path>
              </a:pathLst>
            </a:custGeom>
            <a:solidFill>
              <a:srgbClr val="CAD6D4"/>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D0C26DBE-9BBA-4241-8F53-F9606A55ED85}"/>
                </a:ext>
              </a:extLst>
            </p:cNvPr>
            <p:cNvSpPr/>
            <p:nvPr/>
          </p:nvSpPr>
          <p:spPr>
            <a:xfrm>
              <a:off x="4592479" y="2895123"/>
              <a:ext cx="142875" cy="200025"/>
            </a:xfrm>
            <a:custGeom>
              <a:avLst/>
              <a:gdLst>
                <a:gd name="connsiteX0" fmla="*/ 7144 w 142875"/>
                <a:gd name="connsiteY0" fmla="*/ 7144 h 200025"/>
                <a:gd name="connsiteX1" fmla="*/ 7144 w 142875"/>
                <a:gd name="connsiteY1" fmla="*/ 82391 h 200025"/>
                <a:gd name="connsiteX2" fmla="*/ 81439 w 142875"/>
                <a:gd name="connsiteY2" fmla="*/ 198596 h 200025"/>
                <a:gd name="connsiteX3" fmla="*/ 81439 w 142875"/>
                <a:gd name="connsiteY3" fmla="*/ 198596 h 200025"/>
                <a:gd name="connsiteX4" fmla="*/ 135731 w 142875"/>
                <a:gd name="connsiteY4" fmla="*/ 82391 h 200025"/>
                <a:gd name="connsiteX5" fmla="*/ 135731 w 142875"/>
                <a:gd name="connsiteY5" fmla="*/ 7144 h 200025"/>
                <a:gd name="connsiteX6" fmla="*/ 7144 w 142875"/>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200025">
                  <a:moveTo>
                    <a:pt x="7144" y="7144"/>
                  </a:moveTo>
                  <a:lnTo>
                    <a:pt x="7144" y="82391"/>
                  </a:lnTo>
                  <a:cubicBezTo>
                    <a:pt x="7144" y="123349"/>
                    <a:pt x="46196" y="198596"/>
                    <a:pt x="81439" y="198596"/>
                  </a:cubicBezTo>
                  <a:lnTo>
                    <a:pt x="81439" y="198596"/>
                  </a:lnTo>
                  <a:cubicBezTo>
                    <a:pt x="116681" y="198596"/>
                    <a:pt x="135731" y="124301"/>
                    <a:pt x="135731" y="82391"/>
                  </a:cubicBezTo>
                  <a:lnTo>
                    <a:pt x="135731" y="7144"/>
                  </a:lnTo>
                  <a:lnTo>
                    <a:pt x="7144" y="7144"/>
                  </a:lnTo>
                  <a:close/>
                </a:path>
              </a:pathLst>
            </a:custGeom>
            <a:solidFill>
              <a:srgbClr val="FFC49C"/>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9224BBC3-8B20-4D71-8A56-5094B717BB39}"/>
                </a:ext>
              </a:extLst>
            </p:cNvPr>
            <p:cNvSpPr/>
            <p:nvPr/>
          </p:nvSpPr>
          <p:spPr>
            <a:xfrm>
              <a:off x="4592479" y="2847498"/>
              <a:ext cx="133350" cy="161925"/>
            </a:xfrm>
            <a:custGeom>
              <a:avLst/>
              <a:gdLst>
                <a:gd name="connsiteX0" fmla="*/ 7144 w 133350"/>
                <a:gd name="connsiteY0" fmla="*/ 7144 h 161925"/>
                <a:gd name="connsiteX1" fmla="*/ 7144 w 133350"/>
                <a:gd name="connsiteY1" fmla="*/ 82391 h 161925"/>
                <a:gd name="connsiteX2" fmla="*/ 70961 w 133350"/>
                <a:gd name="connsiteY2" fmla="*/ 157639 h 161925"/>
                <a:gd name="connsiteX3" fmla="*/ 70961 w 133350"/>
                <a:gd name="connsiteY3" fmla="*/ 157639 h 161925"/>
                <a:gd name="connsiteX4" fmla="*/ 134779 w 133350"/>
                <a:gd name="connsiteY4" fmla="*/ 82391 h 161925"/>
                <a:gd name="connsiteX5" fmla="*/ 134779 w 133350"/>
                <a:gd name="connsiteY5" fmla="*/ 7144 h 161925"/>
                <a:gd name="connsiteX6" fmla="*/ 7144 w 133350"/>
                <a:gd name="connsiteY6"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161925">
                  <a:moveTo>
                    <a:pt x="7144" y="7144"/>
                  </a:moveTo>
                  <a:lnTo>
                    <a:pt x="7144" y="82391"/>
                  </a:lnTo>
                  <a:cubicBezTo>
                    <a:pt x="7144" y="124301"/>
                    <a:pt x="35719" y="157639"/>
                    <a:pt x="70961" y="157639"/>
                  </a:cubicBezTo>
                  <a:lnTo>
                    <a:pt x="70961" y="157639"/>
                  </a:lnTo>
                  <a:cubicBezTo>
                    <a:pt x="106204" y="157639"/>
                    <a:pt x="134779" y="124301"/>
                    <a:pt x="134779" y="82391"/>
                  </a:cubicBezTo>
                  <a:lnTo>
                    <a:pt x="134779" y="7144"/>
                  </a:lnTo>
                  <a:lnTo>
                    <a:pt x="7144" y="7144"/>
                  </a:lnTo>
                  <a:close/>
                </a:path>
              </a:pathLst>
            </a:custGeom>
            <a:solidFill>
              <a:srgbClr val="FF9D71"/>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EA2CD026-DCCF-4738-8868-D59407CD8BF9}"/>
                </a:ext>
              </a:extLst>
            </p:cNvPr>
            <p:cNvSpPr/>
            <p:nvPr/>
          </p:nvSpPr>
          <p:spPr>
            <a:xfrm>
              <a:off x="4449604" y="2721768"/>
              <a:ext cx="85725" cy="85725"/>
            </a:xfrm>
            <a:custGeom>
              <a:avLst/>
              <a:gdLst>
                <a:gd name="connsiteX0" fmla="*/ 7144 w 85725"/>
                <a:gd name="connsiteY0" fmla="*/ 46196 h 85725"/>
                <a:gd name="connsiteX1" fmla="*/ 46196 w 85725"/>
                <a:gd name="connsiteY1" fmla="*/ 85249 h 85725"/>
                <a:gd name="connsiteX2" fmla="*/ 85249 w 85725"/>
                <a:gd name="connsiteY2" fmla="*/ 46196 h 85725"/>
                <a:gd name="connsiteX3" fmla="*/ 46196 w 85725"/>
                <a:gd name="connsiteY3" fmla="*/ 7144 h 85725"/>
                <a:gd name="connsiteX4" fmla="*/ 7144 w 85725"/>
                <a:gd name="connsiteY4" fmla="*/ 46196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7144" y="46196"/>
                  </a:moveTo>
                  <a:cubicBezTo>
                    <a:pt x="7144" y="67151"/>
                    <a:pt x="24289" y="85249"/>
                    <a:pt x="46196" y="85249"/>
                  </a:cubicBezTo>
                  <a:cubicBezTo>
                    <a:pt x="68104" y="85249"/>
                    <a:pt x="85249" y="68104"/>
                    <a:pt x="85249" y="46196"/>
                  </a:cubicBezTo>
                  <a:cubicBezTo>
                    <a:pt x="85249" y="25241"/>
                    <a:pt x="68104" y="7144"/>
                    <a:pt x="46196" y="7144"/>
                  </a:cubicBezTo>
                  <a:cubicBezTo>
                    <a:pt x="24289" y="7144"/>
                    <a:pt x="7144" y="24289"/>
                    <a:pt x="7144" y="46196"/>
                  </a:cubicBezTo>
                  <a:close/>
                </a:path>
              </a:pathLst>
            </a:custGeom>
            <a:solidFill>
              <a:srgbClr val="F88F4D"/>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4F4BD43F-C7CA-4104-B927-67B9AA546B56}"/>
                </a:ext>
              </a:extLst>
            </p:cNvPr>
            <p:cNvSpPr/>
            <p:nvPr/>
          </p:nvSpPr>
          <p:spPr>
            <a:xfrm>
              <a:off x="4487704" y="2592228"/>
              <a:ext cx="342900" cy="361950"/>
            </a:xfrm>
            <a:custGeom>
              <a:avLst/>
              <a:gdLst>
                <a:gd name="connsiteX0" fmla="*/ 343376 w 342900"/>
                <a:gd name="connsiteY0" fmla="*/ 76676 h 361950"/>
                <a:gd name="connsiteX1" fmla="*/ 343376 w 342900"/>
                <a:gd name="connsiteY1" fmla="*/ 194786 h 361950"/>
                <a:gd name="connsiteX2" fmla="*/ 341471 w 342900"/>
                <a:gd name="connsiteY2" fmla="*/ 217646 h 361950"/>
                <a:gd name="connsiteX3" fmla="*/ 339566 w 342900"/>
                <a:gd name="connsiteY3" fmla="*/ 227171 h 361950"/>
                <a:gd name="connsiteX4" fmla="*/ 251936 w 342900"/>
                <a:gd name="connsiteY4" fmla="*/ 343376 h 361950"/>
                <a:gd name="connsiteX5" fmla="*/ 237649 w 342900"/>
                <a:gd name="connsiteY5" fmla="*/ 350044 h 361950"/>
                <a:gd name="connsiteX6" fmla="*/ 175736 w 342900"/>
                <a:gd name="connsiteY6" fmla="*/ 362426 h 361950"/>
                <a:gd name="connsiteX7" fmla="*/ 108109 w 342900"/>
                <a:gd name="connsiteY7" fmla="*/ 348139 h 361950"/>
                <a:gd name="connsiteX8" fmla="*/ 96679 w 342900"/>
                <a:gd name="connsiteY8" fmla="*/ 342424 h 361950"/>
                <a:gd name="connsiteX9" fmla="*/ 10954 w 342900"/>
                <a:gd name="connsiteY9" fmla="*/ 227171 h 361950"/>
                <a:gd name="connsiteX10" fmla="*/ 9049 w 342900"/>
                <a:gd name="connsiteY10" fmla="*/ 218599 h 361950"/>
                <a:gd name="connsiteX11" fmla="*/ 7144 w 342900"/>
                <a:gd name="connsiteY11" fmla="*/ 194786 h 361950"/>
                <a:gd name="connsiteX12" fmla="*/ 7144 w 342900"/>
                <a:gd name="connsiteY12" fmla="*/ 97631 h 361950"/>
                <a:gd name="connsiteX13" fmla="*/ 97631 w 342900"/>
                <a:gd name="connsiteY13" fmla="*/ 7144 h 361950"/>
                <a:gd name="connsiteX14" fmla="*/ 273844 w 342900"/>
                <a:gd name="connsiteY14" fmla="*/ 7144 h 361950"/>
                <a:gd name="connsiteX15" fmla="*/ 343376 w 342900"/>
                <a:gd name="connsiteY15" fmla="*/ 7667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2900" h="361950">
                  <a:moveTo>
                    <a:pt x="343376" y="76676"/>
                  </a:moveTo>
                  <a:lnTo>
                    <a:pt x="343376" y="194786"/>
                  </a:lnTo>
                  <a:cubicBezTo>
                    <a:pt x="343376" y="202406"/>
                    <a:pt x="342424" y="210026"/>
                    <a:pt x="341471" y="217646"/>
                  </a:cubicBezTo>
                  <a:cubicBezTo>
                    <a:pt x="341471" y="220504"/>
                    <a:pt x="340519" y="224314"/>
                    <a:pt x="339566" y="227171"/>
                  </a:cubicBezTo>
                  <a:cubicBezTo>
                    <a:pt x="329089" y="277654"/>
                    <a:pt x="296704" y="320516"/>
                    <a:pt x="251936" y="343376"/>
                  </a:cubicBezTo>
                  <a:cubicBezTo>
                    <a:pt x="247174" y="346234"/>
                    <a:pt x="242411" y="348139"/>
                    <a:pt x="237649" y="350044"/>
                  </a:cubicBezTo>
                  <a:cubicBezTo>
                    <a:pt x="218599" y="357664"/>
                    <a:pt x="197644" y="362426"/>
                    <a:pt x="175736" y="362426"/>
                  </a:cubicBezTo>
                  <a:cubicBezTo>
                    <a:pt x="151924" y="362426"/>
                    <a:pt x="129064" y="357664"/>
                    <a:pt x="108109" y="348139"/>
                  </a:cubicBezTo>
                  <a:cubicBezTo>
                    <a:pt x="104299" y="346234"/>
                    <a:pt x="100489" y="344329"/>
                    <a:pt x="96679" y="342424"/>
                  </a:cubicBezTo>
                  <a:cubicBezTo>
                    <a:pt x="52864" y="319564"/>
                    <a:pt x="21431" y="277654"/>
                    <a:pt x="10954" y="227171"/>
                  </a:cubicBezTo>
                  <a:cubicBezTo>
                    <a:pt x="10001" y="224314"/>
                    <a:pt x="10001" y="221456"/>
                    <a:pt x="9049" y="218599"/>
                  </a:cubicBezTo>
                  <a:cubicBezTo>
                    <a:pt x="8096" y="210979"/>
                    <a:pt x="7144" y="202406"/>
                    <a:pt x="7144" y="194786"/>
                  </a:cubicBezTo>
                  <a:lnTo>
                    <a:pt x="7144" y="97631"/>
                  </a:lnTo>
                  <a:cubicBezTo>
                    <a:pt x="7144" y="48101"/>
                    <a:pt x="47149" y="7144"/>
                    <a:pt x="97631" y="7144"/>
                  </a:cubicBezTo>
                  <a:lnTo>
                    <a:pt x="273844" y="7144"/>
                  </a:lnTo>
                  <a:cubicBezTo>
                    <a:pt x="312896" y="8096"/>
                    <a:pt x="343376" y="38576"/>
                    <a:pt x="343376" y="76676"/>
                  </a:cubicBezTo>
                  <a:close/>
                </a:path>
              </a:pathLst>
            </a:custGeom>
            <a:solidFill>
              <a:srgbClr val="FFC49C"/>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79FEEB84-4859-41D5-BAC7-A5824FDEE422}"/>
                </a:ext>
              </a:extLst>
            </p:cNvPr>
            <p:cNvSpPr/>
            <p:nvPr/>
          </p:nvSpPr>
          <p:spPr>
            <a:xfrm>
              <a:off x="4617244" y="2843688"/>
              <a:ext cx="85725" cy="47625"/>
            </a:xfrm>
            <a:custGeom>
              <a:avLst/>
              <a:gdLst>
                <a:gd name="connsiteX0" fmla="*/ 44291 w 85725"/>
                <a:gd name="connsiteY0" fmla="*/ 44291 h 47625"/>
                <a:gd name="connsiteX1" fmla="*/ 81439 w 85725"/>
                <a:gd name="connsiteY1" fmla="*/ 7144 h 47625"/>
                <a:gd name="connsiteX2" fmla="*/ 7144 w 85725"/>
                <a:gd name="connsiteY2" fmla="*/ 7144 h 47625"/>
                <a:gd name="connsiteX3" fmla="*/ 44291 w 85725"/>
                <a:gd name="connsiteY3" fmla="*/ 44291 h 47625"/>
              </a:gdLst>
              <a:ahLst/>
              <a:cxnLst>
                <a:cxn ang="0">
                  <a:pos x="connsiteX0" y="connsiteY0"/>
                </a:cxn>
                <a:cxn ang="0">
                  <a:pos x="connsiteX1" y="connsiteY1"/>
                </a:cxn>
                <a:cxn ang="0">
                  <a:pos x="connsiteX2" y="connsiteY2"/>
                </a:cxn>
                <a:cxn ang="0">
                  <a:pos x="connsiteX3" y="connsiteY3"/>
                </a:cxn>
              </a:cxnLst>
              <a:rect l="l" t="t" r="r" b="b"/>
              <a:pathLst>
                <a:path w="85725" h="47625">
                  <a:moveTo>
                    <a:pt x="44291" y="44291"/>
                  </a:moveTo>
                  <a:cubicBezTo>
                    <a:pt x="64294" y="44291"/>
                    <a:pt x="81439" y="27146"/>
                    <a:pt x="81439" y="7144"/>
                  </a:cubicBezTo>
                  <a:lnTo>
                    <a:pt x="7144" y="7144"/>
                  </a:lnTo>
                  <a:cubicBezTo>
                    <a:pt x="7144" y="27146"/>
                    <a:pt x="23336" y="44291"/>
                    <a:pt x="44291" y="44291"/>
                  </a:cubicBezTo>
                  <a:close/>
                </a:path>
              </a:pathLst>
            </a:custGeom>
            <a:solidFill>
              <a:srgbClr val="A2323E"/>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281ADAF2-8811-4890-B5BC-775B9FC17D80}"/>
                </a:ext>
              </a:extLst>
            </p:cNvPr>
            <p:cNvSpPr/>
            <p:nvPr/>
          </p:nvSpPr>
          <p:spPr>
            <a:xfrm>
              <a:off x="4562951" y="2724626"/>
              <a:ext cx="38100" cy="38100"/>
            </a:xfrm>
            <a:custGeom>
              <a:avLst/>
              <a:gdLst>
                <a:gd name="connsiteX0" fmla="*/ 35719 w 38100"/>
                <a:gd name="connsiteY0" fmla="*/ 21431 h 38100"/>
                <a:gd name="connsiteX1" fmla="*/ 21431 w 38100"/>
                <a:gd name="connsiteY1" fmla="*/ 35719 h 38100"/>
                <a:gd name="connsiteX2" fmla="*/ 7144 w 38100"/>
                <a:gd name="connsiteY2" fmla="*/ 21431 h 38100"/>
                <a:gd name="connsiteX3" fmla="*/ 21431 w 38100"/>
                <a:gd name="connsiteY3" fmla="*/ 7144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29051"/>
                    <a:pt x="29051" y="35719"/>
                    <a:pt x="21431" y="35719"/>
                  </a:cubicBezTo>
                  <a:cubicBezTo>
                    <a:pt x="13811" y="35719"/>
                    <a:pt x="7144" y="29051"/>
                    <a:pt x="7144" y="21431"/>
                  </a:cubicBezTo>
                  <a:cubicBezTo>
                    <a:pt x="7144" y="13811"/>
                    <a:pt x="13811" y="7144"/>
                    <a:pt x="21431" y="7144"/>
                  </a:cubicBezTo>
                  <a:cubicBezTo>
                    <a:pt x="30004" y="7144"/>
                    <a:pt x="35719" y="13811"/>
                    <a:pt x="35719" y="21431"/>
                  </a:cubicBezTo>
                  <a:close/>
                </a:path>
              </a:pathLst>
            </a:custGeom>
            <a:solidFill>
              <a:srgbClr val="3E2E21"/>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1FE19586-5F87-46B8-A0B8-B3367A002278}"/>
                </a:ext>
              </a:extLst>
            </p:cNvPr>
            <p:cNvSpPr/>
            <p:nvPr/>
          </p:nvSpPr>
          <p:spPr>
            <a:xfrm>
              <a:off x="4721066" y="2724626"/>
              <a:ext cx="38100" cy="38100"/>
            </a:xfrm>
            <a:custGeom>
              <a:avLst/>
              <a:gdLst>
                <a:gd name="connsiteX0" fmla="*/ 35719 w 38100"/>
                <a:gd name="connsiteY0" fmla="*/ 21431 h 38100"/>
                <a:gd name="connsiteX1" fmla="*/ 21431 w 38100"/>
                <a:gd name="connsiteY1" fmla="*/ 35719 h 38100"/>
                <a:gd name="connsiteX2" fmla="*/ 7144 w 38100"/>
                <a:gd name="connsiteY2" fmla="*/ 21431 h 38100"/>
                <a:gd name="connsiteX3" fmla="*/ 21431 w 38100"/>
                <a:gd name="connsiteY3" fmla="*/ 7144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29322"/>
                    <a:pt x="29322" y="35719"/>
                    <a:pt x="21431" y="35719"/>
                  </a:cubicBezTo>
                  <a:cubicBezTo>
                    <a:pt x="13540" y="35719"/>
                    <a:pt x="7144" y="29322"/>
                    <a:pt x="7144" y="21431"/>
                  </a:cubicBezTo>
                  <a:cubicBezTo>
                    <a:pt x="7144" y="13540"/>
                    <a:pt x="13540" y="7144"/>
                    <a:pt x="21431" y="7144"/>
                  </a:cubicBezTo>
                  <a:cubicBezTo>
                    <a:pt x="29322" y="7144"/>
                    <a:pt x="35719" y="13540"/>
                    <a:pt x="35719" y="21431"/>
                  </a:cubicBezTo>
                  <a:close/>
                </a:path>
              </a:pathLst>
            </a:custGeom>
            <a:solidFill>
              <a:srgbClr val="3E2E21"/>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C2013D1A-9EFB-49E0-B50A-62DF7DAF7C59}"/>
                </a:ext>
              </a:extLst>
            </p:cNvPr>
            <p:cNvSpPr/>
            <p:nvPr/>
          </p:nvSpPr>
          <p:spPr>
            <a:xfrm>
              <a:off x="4645819" y="2781776"/>
              <a:ext cx="28575" cy="28575"/>
            </a:xfrm>
            <a:custGeom>
              <a:avLst/>
              <a:gdLst>
                <a:gd name="connsiteX0" fmla="*/ 28099 w 28575"/>
                <a:gd name="connsiteY0" fmla="*/ 17621 h 28575"/>
                <a:gd name="connsiteX1" fmla="*/ 17621 w 28575"/>
                <a:gd name="connsiteY1" fmla="*/ 28099 h 28575"/>
                <a:gd name="connsiteX2" fmla="*/ 7144 w 28575"/>
                <a:gd name="connsiteY2" fmla="*/ 17621 h 28575"/>
                <a:gd name="connsiteX3" fmla="*/ 17621 w 28575"/>
                <a:gd name="connsiteY3" fmla="*/ 7144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23336"/>
                    <a:pt x="23336" y="28099"/>
                    <a:pt x="17621" y="28099"/>
                  </a:cubicBezTo>
                  <a:cubicBezTo>
                    <a:pt x="11906" y="28099"/>
                    <a:pt x="7144" y="23336"/>
                    <a:pt x="7144" y="17621"/>
                  </a:cubicBezTo>
                  <a:cubicBezTo>
                    <a:pt x="7144" y="11906"/>
                    <a:pt x="11906" y="7144"/>
                    <a:pt x="17621" y="7144"/>
                  </a:cubicBezTo>
                  <a:cubicBezTo>
                    <a:pt x="23336" y="8096"/>
                    <a:pt x="28099" y="12859"/>
                    <a:pt x="28099" y="17621"/>
                  </a:cubicBezTo>
                  <a:close/>
                </a:path>
              </a:pathLst>
            </a:custGeom>
            <a:solidFill>
              <a:srgbClr val="FFC49C"/>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238FFDAB-8CFB-4036-8FE1-DD286A33D18E}"/>
                </a:ext>
              </a:extLst>
            </p:cNvPr>
            <p:cNvSpPr/>
            <p:nvPr/>
          </p:nvSpPr>
          <p:spPr>
            <a:xfrm>
              <a:off x="4540389" y="2682954"/>
              <a:ext cx="76200" cy="28575"/>
            </a:xfrm>
            <a:custGeom>
              <a:avLst/>
              <a:gdLst>
                <a:gd name="connsiteX0" fmla="*/ 64949 w 76200"/>
                <a:gd name="connsiteY0" fmla="*/ 27861 h 28575"/>
                <a:gd name="connsiteX1" fmla="*/ 20181 w 76200"/>
                <a:gd name="connsiteY1" fmla="*/ 27861 h 28575"/>
                <a:gd name="connsiteX2" fmla="*/ 8751 w 76200"/>
                <a:gd name="connsiteY2" fmla="*/ 27861 h 28575"/>
                <a:gd name="connsiteX3" fmla="*/ 8751 w 76200"/>
                <a:gd name="connsiteY3" fmla="*/ 27861 h 28575"/>
                <a:gd name="connsiteX4" fmla="*/ 11609 w 76200"/>
                <a:gd name="connsiteY4" fmla="*/ 16431 h 28575"/>
                <a:gd name="connsiteX5" fmla="*/ 71616 w 76200"/>
                <a:gd name="connsiteY5" fmla="*/ 16431 h 28575"/>
                <a:gd name="connsiteX6" fmla="*/ 74474 w 76200"/>
                <a:gd name="connsiteY6" fmla="*/ 27861 h 28575"/>
                <a:gd name="connsiteX7" fmla="*/ 74474 w 76200"/>
                <a:gd name="connsiteY7" fmla="*/ 27861 h 28575"/>
                <a:gd name="connsiteX8" fmla="*/ 64949 w 76200"/>
                <a:gd name="connsiteY8" fmla="*/ 2786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28575">
                  <a:moveTo>
                    <a:pt x="64949" y="27861"/>
                  </a:moveTo>
                  <a:cubicBezTo>
                    <a:pt x="51614" y="19288"/>
                    <a:pt x="33516" y="19288"/>
                    <a:pt x="20181" y="27861"/>
                  </a:cubicBezTo>
                  <a:cubicBezTo>
                    <a:pt x="16371" y="29766"/>
                    <a:pt x="11609" y="30718"/>
                    <a:pt x="8751" y="27861"/>
                  </a:cubicBezTo>
                  <a:lnTo>
                    <a:pt x="8751" y="27861"/>
                  </a:lnTo>
                  <a:cubicBezTo>
                    <a:pt x="5894" y="25003"/>
                    <a:pt x="6846" y="19288"/>
                    <a:pt x="11609" y="16431"/>
                  </a:cubicBezTo>
                  <a:cubicBezTo>
                    <a:pt x="29706" y="4048"/>
                    <a:pt x="53519" y="4048"/>
                    <a:pt x="71616" y="16431"/>
                  </a:cubicBezTo>
                  <a:cubicBezTo>
                    <a:pt x="76379" y="19288"/>
                    <a:pt x="77331" y="25956"/>
                    <a:pt x="74474" y="27861"/>
                  </a:cubicBezTo>
                  <a:lnTo>
                    <a:pt x="74474" y="27861"/>
                  </a:lnTo>
                  <a:cubicBezTo>
                    <a:pt x="73521" y="30718"/>
                    <a:pt x="68759" y="30718"/>
                    <a:pt x="64949" y="27861"/>
                  </a:cubicBezTo>
                  <a:close/>
                </a:path>
              </a:pathLst>
            </a:custGeom>
            <a:solidFill>
              <a:srgbClr val="3E2E21"/>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58D2BED8-4CD7-4BA7-B632-20EF9E9D8914}"/>
                </a:ext>
              </a:extLst>
            </p:cNvPr>
            <p:cNvSpPr/>
            <p:nvPr/>
          </p:nvSpPr>
          <p:spPr>
            <a:xfrm>
              <a:off x="4699456" y="2681049"/>
              <a:ext cx="76200" cy="28575"/>
            </a:xfrm>
            <a:custGeom>
              <a:avLst/>
              <a:gdLst>
                <a:gd name="connsiteX0" fmla="*/ 64949 w 76200"/>
                <a:gd name="connsiteY0" fmla="*/ 27861 h 28575"/>
                <a:gd name="connsiteX1" fmla="*/ 20181 w 76200"/>
                <a:gd name="connsiteY1" fmla="*/ 27861 h 28575"/>
                <a:gd name="connsiteX2" fmla="*/ 8751 w 76200"/>
                <a:gd name="connsiteY2" fmla="*/ 27861 h 28575"/>
                <a:gd name="connsiteX3" fmla="*/ 8751 w 76200"/>
                <a:gd name="connsiteY3" fmla="*/ 27861 h 28575"/>
                <a:gd name="connsiteX4" fmla="*/ 11609 w 76200"/>
                <a:gd name="connsiteY4" fmla="*/ 16431 h 28575"/>
                <a:gd name="connsiteX5" fmla="*/ 71616 w 76200"/>
                <a:gd name="connsiteY5" fmla="*/ 16431 h 28575"/>
                <a:gd name="connsiteX6" fmla="*/ 74474 w 76200"/>
                <a:gd name="connsiteY6" fmla="*/ 27861 h 28575"/>
                <a:gd name="connsiteX7" fmla="*/ 74474 w 76200"/>
                <a:gd name="connsiteY7" fmla="*/ 27861 h 28575"/>
                <a:gd name="connsiteX8" fmla="*/ 64949 w 76200"/>
                <a:gd name="connsiteY8" fmla="*/ 2786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28575">
                  <a:moveTo>
                    <a:pt x="64949" y="27861"/>
                  </a:moveTo>
                  <a:cubicBezTo>
                    <a:pt x="51614" y="19288"/>
                    <a:pt x="33516" y="19288"/>
                    <a:pt x="20181" y="27861"/>
                  </a:cubicBezTo>
                  <a:cubicBezTo>
                    <a:pt x="16371" y="29766"/>
                    <a:pt x="11609" y="30718"/>
                    <a:pt x="8751" y="27861"/>
                  </a:cubicBezTo>
                  <a:lnTo>
                    <a:pt x="8751" y="27861"/>
                  </a:lnTo>
                  <a:cubicBezTo>
                    <a:pt x="5894" y="25003"/>
                    <a:pt x="6846" y="19288"/>
                    <a:pt x="11609" y="16431"/>
                  </a:cubicBezTo>
                  <a:cubicBezTo>
                    <a:pt x="29706" y="4048"/>
                    <a:pt x="53519" y="4048"/>
                    <a:pt x="71616" y="16431"/>
                  </a:cubicBezTo>
                  <a:cubicBezTo>
                    <a:pt x="76379" y="19288"/>
                    <a:pt x="77331" y="25956"/>
                    <a:pt x="74474" y="27861"/>
                  </a:cubicBezTo>
                  <a:lnTo>
                    <a:pt x="74474" y="27861"/>
                  </a:lnTo>
                  <a:cubicBezTo>
                    <a:pt x="73521" y="30718"/>
                    <a:pt x="68759" y="30718"/>
                    <a:pt x="64949" y="27861"/>
                  </a:cubicBezTo>
                  <a:close/>
                </a:path>
              </a:pathLst>
            </a:custGeom>
            <a:solidFill>
              <a:srgbClr val="3E2E21"/>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B52698B8-03E5-4BA3-A2B8-7E14A8667D12}"/>
                </a:ext>
              </a:extLst>
            </p:cNvPr>
            <p:cNvSpPr/>
            <p:nvPr/>
          </p:nvSpPr>
          <p:spPr>
            <a:xfrm>
              <a:off x="4387691" y="3706653"/>
              <a:ext cx="95250" cy="190500"/>
            </a:xfrm>
            <a:custGeom>
              <a:avLst/>
              <a:gdLst>
                <a:gd name="connsiteX0" fmla="*/ 7144 w 95250"/>
                <a:gd name="connsiteY0" fmla="*/ 65246 h 190500"/>
                <a:gd name="connsiteX1" fmla="*/ 89059 w 95250"/>
                <a:gd name="connsiteY1" fmla="*/ 7144 h 190500"/>
                <a:gd name="connsiteX2" fmla="*/ 94774 w 95250"/>
                <a:gd name="connsiteY2" fmla="*/ 59531 h 190500"/>
                <a:gd name="connsiteX3" fmla="*/ 94774 w 95250"/>
                <a:gd name="connsiteY3" fmla="*/ 71914 h 190500"/>
                <a:gd name="connsiteX4" fmla="*/ 90011 w 95250"/>
                <a:gd name="connsiteY4" fmla="*/ 153829 h 190500"/>
                <a:gd name="connsiteX5" fmla="*/ 68104 w 95250"/>
                <a:gd name="connsiteY5" fmla="*/ 178594 h 190500"/>
                <a:gd name="connsiteX6" fmla="*/ 37624 w 95250"/>
                <a:gd name="connsiteY6" fmla="*/ 183356 h 190500"/>
                <a:gd name="connsiteX7" fmla="*/ 7144 w 95250"/>
                <a:gd name="connsiteY7" fmla="*/ 157639 h 190500"/>
                <a:gd name="connsiteX8" fmla="*/ 7144 w 95250"/>
                <a:gd name="connsiteY8" fmla="*/ 132874 h 190500"/>
                <a:gd name="connsiteX9" fmla="*/ 7144 w 95250"/>
                <a:gd name="connsiteY9" fmla="*/ 6524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190500">
                  <a:moveTo>
                    <a:pt x="7144" y="65246"/>
                  </a:moveTo>
                  <a:lnTo>
                    <a:pt x="89059" y="7144"/>
                  </a:lnTo>
                  <a:lnTo>
                    <a:pt x="94774" y="59531"/>
                  </a:lnTo>
                  <a:cubicBezTo>
                    <a:pt x="94774" y="63341"/>
                    <a:pt x="95726" y="68104"/>
                    <a:pt x="94774" y="71914"/>
                  </a:cubicBezTo>
                  <a:lnTo>
                    <a:pt x="90011" y="153829"/>
                  </a:lnTo>
                  <a:cubicBezTo>
                    <a:pt x="89059" y="166211"/>
                    <a:pt x="80486" y="176689"/>
                    <a:pt x="68104" y="178594"/>
                  </a:cubicBezTo>
                  <a:lnTo>
                    <a:pt x="37624" y="183356"/>
                  </a:lnTo>
                  <a:cubicBezTo>
                    <a:pt x="21431" y="186214"/>
                    <a:pt x="7144" y="173831"/>
                    <a:pt x="7144" y="157639"/>
                  </a:cubicBezTo>
                  <a:lnTo>
                    <a:pt x="7144" y="132874"/>
                  </a:lnTo>
                  <a:lnTo>
                    <a:pt x="7144" y="65246"/>
                  </a:lnTo>
                  <a:close/>
                </a:path>
              </a:pathLst>
            </a:custGeom>
            <a:solidFill>
              <a:srgbClr val="F8B998"/>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80543975-1482-4B8F-92F3-15DFDAE78AFE}"/>
                </a:ext>
              </a:extLst>
            </p:cNvPr>
            <p:cNvSpPr/>
            <p:nvPr/>
          </p:nvSpPr>
          <p:spPr>
            <a:xfrm>
              <a:off x="4392089" y="3765708"/>
              <a:ext cx="504825" cy="609600"/>
            </a:xfrm>
            <a:custGeom>
              <a:avLst/>
              <a:gdLst>
                <a:gd name="connsiteX0" fmla="*/ 89423 w 504825"/>
                <a:gd name="connsiteY0" fmla="*/ 605314 h 609600"/>
                <a:gd name="connsiteX1" fmla="*/ 33226 w 504825"/>
                <a:gd name="connsiteY1" fmla="*/ 438626 h 609600"/>
                <a:gd name="connsiteX2" fmla="*/ 91328 w 504825"/>
                <a:gd name="connsiteY2" fmla="*/ 7144 h 609600"/>
                <a:gd name="connsiteX3" fmla="*/ 91328 w 504825"/>
                <a:gd name="connsiteY3" fmla="*/ 7144 h 609600"/>
                <a:gd name="connsiteX4" fmla="*/ 461851 w 504825"/>
                <a:gd name="connsiteY4" fmla="*/ 7144 h 609600"/>
                <a:gd name="connsiteX5" fmla="*/ 461851 w 504825"/>
                <a:gd name="connsiteY5" fmla="*/ 7144 h 609600"/>
                <a:gd name="connsiteX6" fmla="*/ 490426 w 504825"/>
                <a:gd name="connsiteY6" fmla="*/ 526256 h 609600"/>
                <a:gd name="connsiteX7" fmla="*/ 480901 w 504825"/>
                <a:gd name="connsiteY7" fmla="*/ 606266 h 609600"/>
                <a:gd name="connsiteX8" fmla="*/ 89423 w 504825"/>
                <a:gd name="connsiteY8" fmla="*/ 606266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825" h="609600">
                  <a:moveTo>
                    <a:pt x="89423" y="605314"/>
                  </a:moveTo>
                  <a:lnTo>
                    <a:pt x="33226" y="438626"/>
                  </a:lnTo>
                  <a:cubicBezTo>
                    <a:pt x="-16304" y="293846"/>
                    <a:pt x="5603" y="133826"/>
                    <a:pt x="91328" y="7144"/>
                  </a:cubicBezTo>
                  <a:lnTo>
                    <a:pt x="91328" y="7144"/>
                  </a:lnTo>
                  <a:lnTo>
                    <a:pt x="461851" y="7144"/>
                  </a:lnTo>
                  <a:lnTo>
                    <a:pt x="461851" y="7144"/>
                  </a:lnTo>
                  <a:cubicBezTo>
                    <a:pt x="500904" y="176689"/>
                    <a:pt x="510429" y="352901"/>
                    <a:pt x="490426" y="526256"/>
                  </a:cubicBezTo>
                  <a:lnTo>
                    <a:pt x="480901" y="606266"/>
                  </a:lnTo>
                  <a:lnTo>
                    <a:pt x="89423" y="606266"/>
                  </a:lnTo>
                  <a:close/>
                </a:path>
              </a:pathLst>
            </a:custGeom>
            <a:solidFill>
              <a:srgbClr val="4A4947"/>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2CDC4DBB-7144-45D5-A38A-609D5951D18D}"/>
                </a:ext>
              </a:extLst>
            </p:cNvPr>
            <p:cNvSpPr/>
            <p:nvPr/>
          </p:nvSpPr>
          <p:spPr>
            <a:xfrm>
              <a:off x="4692491" y="3764756"/>
              <a:ext cx="200025" cy="609600"/>
            </a:xfrm>
            <a:custGeom>
              <a:avLst/>
              <a:gdLst>
                <a:gd name="connsiteX0" fmla="*/ 161449 w 200025"/>
                <a:gd name="connsiteY0" fmla="*/ 7144 h 609600"/>
                <a:gd name="connsiteX1" fmla="*/ 7144 w 200025"/>
                <a:gd name="connsiteY1" fmla="*/ 7144 h 609600"/>
                <a:gd name="connsiteX2" fmla="*/ 7144 w 200025"/>
                <a:gd name="connsiteY2" fmla="*/ 605314 h 609600"/>
                <a:gd name="connsiteX3" fmla="*/ 179546 w 200025"/>
                <a:gd name="connsiteY3" fmla="*/ 605314 h 609600"/>
                <a:gd name="connsiteX4" fmla="*/ 189071 w 200025"/>
                <a:gd name="connsiteY4" fmla="*/ 525304 h 609600"/>
                <a:gd name="connsiteX5" fmla="*/ 161449 w 200025"/>
                <a:gd name="connsiteY5" fmla="*/ 7144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025" h="609600">
                  <a:moveTo>
                    <a:pt x="161449" y="7144"/>
                  </a:moveTo>
                  <a:lnTo>
                    <a:pt x="7144" y="7144"/>
                  </a:lnTo>
                  <a:lnTo>
                    <a:pt x="7144" y="605314"/>
                  </a:lnTo>
                  <a:lnTo>
                    <a:pt x="179546" y="605314"/>
                  </a:lnTo>
                  <a:lnTo>
                    <a:pt x="189071" y="525304"/>
                  </a:lnTo>
                  <a:cubicBezTo>
                    <a:pt x="210026" y="352901"/>
                    <a:pt x="200501" y="177641"/>
                    <a:pt x="161449" y="7144"/>
                  </a:cubicBezTo>
                  <a:close/>
                </a:path>
              </a:pathLst>
            </a:custGeom>
            <a:solidFill>
              <a:srgbClr val="383736"/>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CC19DCAF-9FF2-47F1-9AF1-767682C67842}"/>
                </a:ext>
              </a:extLst>
            </p:cNvPr>
            <p:cNvSpPr/>
            <p:nvPr/>
          </p:nvSpPr>
          <p:spPr>
            <a:xfrm>
              <a:off x="4720114" y="3888193"/>
              <a:ext cx="323850" cy="266700"/>
            </a:xfrm>
            <a:custGeom>
              <a:avLst/>
              <a:gdLst>
                <a:gd name="connsiteX0" fmla="*/ 275749 w 323850"/>
                <a:gd name="connsiteY0" fmla="*/ 241846 h 266700"/>
                <a:gd name="connsiteX1" fmla="*/ 67151 w 323850"/>
                <a:gd name="connsiteY1" fmla="*/ 266611 h 266700"/>
                <a:gd name="connsiteX2" fmla="*/ 7144 w 323850"/>
                <a:gd name="connsiteY2" fmla="*/ 213271 h 266700"/>
                <a:gd name="connsiteX3" fmla="*/ 7144 w 323850"/>
                <a:gd name="connsiteY3" fmla="*/ 85636 h 266700"/>
                <a:gd name="connsiteX4" fmla="*/ 54769 w 323850"/>
                <a:gd name="connsiteY4" fmla="*/ 32296 h 266700"/>
                <a:gd name="connsiteX5" fmla="*/ 263366 w 323850"/>
                <a:gd name="connsiteY5" fmla="*/ 7531 h 266700"/>
                <a:gd name="connsiteX6" fmla="*/ 323374 w 323850"/>
                <a:gd name="connsiteY6" fmla="*/ 60871 h 266700"/>
                <a:gd name="connsiteX7" fmla="*/ 323374 w 323850"/>
                <a:gd name="connsiteY7" fmla="*/ 188506 h 266700"/>
                <a:gd name="connsiteX8" fmla="*/ 275749 w 323850"/>
                <a:gd name="connsiteY8" fmla="*/ 241846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50" h="266700">
                  <a:moveTo>
                    <a:pt x="275749" y="241846"/>
                  </a:moveTo>
                  <a:lnTo>
                    <a:pt x="67151" y="266611"/>
                  </a:lnTo>
                  <a:cubicBezTo>
                    <a:pt x="35719" y="270421"/>
                    <a:pt x="7144" y="245656"/>
                    <a:pt x="7144" y="213271"/>
                  </a:cubicBezTo>
                  <a:lnTo>
                    <a:pt x="7144" y="85636"/>
                  </a:lnTo>
                  <a:cubicBezTo>
                    <a:pt x="7144" y="58966"/>
                    <a:pt x="27146" y="36106"/>
                    <a:pt x="54769" y="32296"/>
                  </a:cubicBezTo>
                  <a:lnTo>
                    <a:pt x="263366" y="7531"/>
                  </a:lnTo>
                  <a:cubicBezTo>
                    <a:pt x="294799" y="3721"/>
                    <a:pt x="323374" y="28486"/>
                    <a:pt x="323374" y="60871"/>
                  </a:cubicBezTo>
                  <a:lnTo>
                    <a:pt x="323374" y="188506"/>
                  </a:lnTo>
                  <a:cubicBezTo>
                    <a:pt x="323374" y="216129"/>
                    <a:pt x="302419" y="238989"/>
                    <a:pt x="275749" y="241846"/>
                  </a:cubicBezTo>
                  <a:close/>
                </a:path>
              </a:pathLst>
            </a:custGeom>
            <a:solidFill>
              <a:srgbClr val="692E1C"/>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01699E5A-1858-4A55-80EB-4BF8F7975CE6}"/>
                </a:ext>
              </a:extLst>
            </p:cNvPr>
            <p:cNvSpPr/>
            <p:nvPr/>
          </p:nvSpPr>
          <p:spPr>
            <a:xfrm>
              <a:off x="4444841" y="3764756"/>
              <a:ext cx="419100" cy="66675"/>
            </a:xfrm>
            <a:custGeom>
              <a:avLst/>
              <a:gdLst>
                <a:gd name="connsiteX0" fmla="*/ 416719 w 419100"/>
                <a:gd name="connsiteY0" fmla="*/ 60484 h 66675"/>
                <a:gd name="connsiteX1" fmla="*/ 409099 w 419100"/>
                <a:gd name="connsiteY1" fmla="*/ 7144 h 66675"/>
                <a:gd name="connsiteX2" fmla="*/ 38576 w 419100"/>
                <a:gd name="connsiteY2" fmla="*/ 7144 h 66675"/>
                <a:gd name="connsiteX3" fmla="*/ 7144 w 419100"/>
                <a:gd name="connsiteY3" fmla="*/ 60484 h 66675"/>
              </a:gdLst>
              <a:ahLst/>
              <a:cxnLst>
                <a:cxn ang="0">
                  <a:pos x="connsiteX0" y="connsiteY0"/>
                </a:cxn>
                <a:cxn ang="0">
                  <a:pos x="connsiteX1" y="connsiteY1"/>
                </a:cxn>
                <a:cxn ang="0">
                  <a:pos x="connsiteX2" y="connsiteY2"/>
                </a:cxn>
                <a:cxn ang="0">
                  <a:pos x="connsiteX3" y="connsiteY3"/>
                </a:cxn>
              </a:cxnLst>
              <a:rect l="l" t="t" r="r" b="b"/>
              <a:pathLst>
                <a:path w="419100" h="66675">
                  <a:moveTo>
                    <a:pt x="416719" y="60484"/>
                  </a:moveTo>
                  <a:lnTo>
                    <a:pt x="409099" y="7144"/>
                  </a:lnTo>
                  <a:lnTo>
                    <a:pt x="38576" y="7144"/>
                  </a:lnTo>
                  <a:lnTo>
                    <a:pt x="7144" y="60484"/>
                  </a:lnTo>
                  <a:close/>
                </a:path>
              </a:pathLst>
            </a:custGeom>
            <a:solidFill>
              <a:srgbClr val="3C3A3D"/>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F3EEA2A5-784B-473D-BC3B-1D2F4C402B50}"/>
                </a:ext>
              </a:extLst>
            </p:cNvPr>
            <p:cNvSpPr/>
            <p:nvPr/>
          </p:nvSpPr>
          <p:spPr>
            <a:xfrm>
              <a:off x="4714399" y="2788443"/>
              <a:ext cx="76200" cy="47625"/>
            </a:xfrm>
            <a:custGeom>
              <a:avLst/>
              <a:gdLst>
                <a:gd name="connsiteX0" fmla="*/ 7144 w 76200"/>
                <a:gd name="connsiteY0" fmla="*/ 28099 h 47625"/>
                <a:gd name="connsiteX1" fmla="*/ 42386 w 76200"/>
                <a:gd name="connsiteY1" fmla="*/ 49054 h 47625"/>
                <a:gd name="connsiteX2" fmla="*/ 77629 w 76200"/>
                <a:gd name="connsiteY2" fmla="*/ 28099 h 47625"/>
                <a:gd name="connsiteX3" fmla="*/ 42386 w 76200"/>
                <a:gd name="connsiteY3" fmla="*/ 7144 h 47625"/>
                <a:gd name="connsiteX4" fmla="*/ 7144 w 76200"/>
                <a:gd name="connsiteY4" fmla="*/ 2809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47625">
                  <a:moveTo>
                    <a:pt x="7144" y="28099"/>
                  </a:moveTo>
                  <a:cubicBezTo>
                    <a:pt x="7144" y="39529"/>
                    <a:pt x="22384" y="49054"/>
                    <a:pt x="42386" y="49054"/>
                  </a:cubicBezTo>
                  <a:cubicBezTo>
                    <a:pt x="62389" y="49054"/>
                    <a:pt x="77629" y="39529"/>
                    <a:pt x="77629" y="28099"/>
                  </a:cubicBezTo>
                  <a:cubicBezTo>
                    <a:pt x="77629" y="16669"/>
                    <a:pt x="62389" y="7144"/>
                    <a:pt x="42386" y="7144"/>
                  </a:cubicBezTo>
                  <a:cubicBezTo>
                    <a:pt x="22384" y="7144"/>
                    <a:pt x="7144" y="16669"/>
                    <a:pt x="7144" y="28099"/>
                  </a:cubicBezTo>
                  <a:close/>
                </a:path>
              </a:pathLst>
            </a:custGeom>
            <a:solidFill>
              <a:srgbClr val="FF9D71"/>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EF3B7BA7-A5D1-4C9C-A729-0E765A58B9AB}"/>
                </a:ext>
              </a:extLst>
            </p:cNvPr>
            <p:cNvSpPr/>
            <p:nvPr/>
          </p:nvSpPr>
          <p:spPr>
            <a:xfrm>
              <a:off x="4525804" y="2788443"/>
              <a:ext cx="76200" cy="47625"/>
            </a:xfrm>
            <a:custGeom>
              <a:avLst/>
              <a:gdLst>
                <a:gd name="connsiteX0" fmla="*/ 7144 w 76200"/>
                <a:gd name="connsiteY0" fmla="*/ 28099 h 47625"/>
                <a:gd name="connsiteX1" fmla="*/ 42386 w 76200"/>
                <a:gd name="connsiteY1" fmla="*/ 49054 h 47625"/>
                <a:gd name="connsiteX2" fmla="*/ 77629 w 76200"/>
                <a:gd name="connsiteY2" fmla="*/ 28099 h 47625"/>
                <a:gd name="connsiteX3" fmla="*/ 42386 w 76200"/>
                <a:gd name="connsiteY3" fmla="*/ 7144 h 47625"/>
                <a:gd name="connsiteX4" fmla="*/ 7144 w 76200"/>
                <a:gd name="connsiteY4" fmla="*/ 2809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47625">
                  <a:moveTo>
                    <a:pt x="7144" y="28099"/>
                  </a:moveTo>
                  <a:cubicBezTo>
                    <a:pt x="7144" y="39529"/>
                    <a:pt x="22384" y="49054"/>
                    <a:pt x="42386" y="49054"/>
                  </a:cubicBezTo>
                  <a:cubicBezTo>
                    <a:pt x="62389" y="49054"/>
                    <a:pt x="77629" y="39529"/>
                    <a:pt x="77629" y="28099"/>
                  </a:cubicBezTo>
                  <a:cubicBezTo>
                    <a:pt x="77629" y="16669"/>
                    <a:pt x="62389" y="7144"/>
                    <a:pt x="42386" y="7144"/>
                  </a:cubicBezTo>
                  <a:cubicBezTo>
                    <a:pt x="22384" y="7144"/>
                    <a:pt x="7144" y="16669"/>
                    <a:pt x="7144" y="28099"/>
                  </a:cubicBezTo>
                  <a:close/>
                </a:path>
              </a:pathLst>
            </a:custGeom>
            <a:solidFill>
              <a:srgbClr val="FF9D71"/>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FEB3A64F-C5B9-43AD-A8ED-FDA08CE21D10}"/>
                </a:ext>
              </a:extLst>
            </p:cNvPr>
            <p:cNvSpPr/>
            <p:nvPr/>
          </p:nvSpPr>
          <p:spPr>
            <a:xfrm>
              <a:off x="4463986" y="2486501"/>
              <a:ext cx="190500" cy="247650"/>
            </a:xfrm>
            <a:custGeom>
              <a:avLst/>
              <a:gdLst>
                <a:gd name="connsiteX0" fmla="*/ 8954 w 190500"/>
                <a:gd name="connsiteY0" fmla="*/ 188119 h 247650"/>
                <a:gd name="connsiteX1" fmla="*/ 29909 w 190500"/>
                <a:gd name="connsiteY1" fmla="*/ 245269 h 247650"/>
                <a:gd name="connsiteX2" fmla="*/ 42292 w 190500"/>
                <a:gd name="connsiteY2" fmla="*/ 213836 h 247650"/>
                <a:gd name="connsiteX3" fmla="*/ 70867 w 190500"/>
                <a:gd name="connsiteY3" fmla="*/ 190976 h 247650"/>
                <a:gd name="connsiteX4" fmla="*/ 102299 w 190500"/>
                <a:gd name="connsiteY4" fmla="*/ 180499 h 247650"/>
                <a:gd name="connsiteX5" fmla="*/ 125159 w 190500"/>
                <a:gd name="connsiteY5" fmla="*/ 172879 h 247650"/>
                <a:gd name="connsiteX6" fmla="*/ 171832 w 190500"/>
                <a:gd name="connsiteY6" fmla="*/ 126206 h 247650"/>
                <a:gd name="connsiteX7" fmla="*/ 192787 w 190500"/>
                <a:gd name="connsiteY7" fmla="*/ 43339 h 247650"/>
                <a:gd name="connsiteX8" fmla="*/ 124207 w 190500"/>
                <a:gd name="connsiteY8" fmla="*/ 7144 h 247650"/>
                <a:gd name="connsiteX9" fmla="*/ 73724 w 190500"/>
                <a:gd name="connsiteY9" fmla="*/ 24289 h 247650"/>
                <a:gd name="connsiteX10" fmla="*/ 44197 w 190500"/>
                <a:gd name="connsiteY10" fmla="*/ 54769 h 247650"/>
                <a:gd name="connsiteX11" fmla="*/ 17527 w 190500"/>
                <a:gd name="connsiteY11" fmla="*/ 105251 h 247650"/>
                <a:gd name="connsiteX12" fmla="*/ 8954 w 190500"/>
                <a:gd name="connsiteY12" fmla="*/ 188119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247650">
                  <a:moveTo>
                    <a:pt x="8954" y="188119"/>
                  </a:moveTo>
                  <a:lnTo>
                    <a:pt x="29909" y="245269"/>
                  </a:lnTo>
                  <a:lnTo>
                    <a:pt x="42292" y="213836"/>
                  </a:lnTo>
                  <a:cubicBezTo>
                    <a:pt x="49912" y="204311"/>
                    <a:pt x="59437" y="196691"/>
                    <a:pt x="70867" y="190976"/>
                  </a:cubicBezTo>
                  <a:cubicBezTo>
                    <a:pt x="80392" y="185261"/>
                    <a:pt x="90869" y="182404"/>
                    <a:pt x="102299" y="180499"/>
                  </a:cubicBezTo>
                  <a:cubicBezTo>
                    <a:pt x="110872" y="179546"/>
                    <a:pt x="118492" y="176689"/>
                    <a:pt x="125159" y="172879"/>
                  </a:cubicBezTo>
                  <a:cubicBezTo>
                    <a:pt x="150877" y="160496"/>
                    <a:pt x="168974" y="139541"/>
                    <a:pt x="171832" y="126206"/>
                  </a:cubicBezTo>
                  <a:lnTo>
                    <a:pt x="192787" y="43339"/>
                  </a:lnTo>
                  <a:cubicBezTo>
                    <a:pt x="176594" y="21431"/>
                    <a:pt x="148972" y="7144"/>
                    <a:pt x="124207" y="7144"/>
                  </a:cubicBezTo>
                  <a:cubicBezTo>
                    <a:pt x="106109" y="7144"/>
                    <a:pt x="88964" y="12859"/>
                    <a:pt x="73724" y="24289"/>
                  </a:cubicBezTo>
                  <a:cubicBezTo>
                    <a:pt x="62294" y="32861"/>
                    <a:pt x="52769" y="43339"/>
                    <a:pt x="44197" y="54769"/>
                  </a:cubicBezTo>
                  <a:cubicBezTo>
                    <a:pt x="32767" y="70009"/>
                    <a:pt x="23242" y="87154"/>
                    <a:pt x="17527" y="105251"/>
                  </a:cubicBezTo>
                  <a:cubicBezTo>
                    <a:pt x="7049" y="131921"/>
                    <a:pt x="5144" y="160496"/>
                    <a:pt x="8954" y="188119"/>
                  </a:cubicBezTo>
                  <a:close/>
                </a:path>
              </a:pathLst>
            </a:custGeom>
            <a:solidFill>
              <a:srgbClr val="692E1C"/>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202DBB6F-88C3-4A45-A9A7-E7ACEEBA58BF}"/>
                </a:ext>
              </a:extLst>
            </p:cNvPr>
            <p:cNvSpPr/>
            <p:nvPr/>
          </p:nvSpPr>
          <p:spPr>
            <a:xfrm>
              <a:off x="4625816" y="2474691"/>
              <a:ext cx="342900" cy="561975"/>
            </a:xfrm>
            <a:custGeom>
              <a:avLst/>
              <a:gdLst>
                <a:gd name="connsiteX0" fmla="*/ 90964 w 342900"/>
                <a:gd name="connsiteY0" fmla="*/ 155162 h 561975"/>
                <a:gd name="connsiteX1" fmla="*/ 152876 w 342900"/>
                <a:gd name="connsiteY1" fmla="*/ 190404 h 561975"/>
                <a:gd name="connsiteX2" fmla="*/ 168116 w 342900"/>
                <a:gd name="connsiteY2" fmla="*/ 206596 h 561975"/>
                <a:gd name="connsiteX3" fmla="*/ 188119 w 342900"/>
                <a:gd name="connsiteY3" fmla="*/ 267556 h 561975"/>
                <a:gd name="connsiteX4" fmla="*/ 186214 w 342900"/>
                <a:gd name="connsiteY4" fmla="*/ 558069 h 561975"/>
                <a:gd name="connsiteX5" fmla="*/ 189071 w 342900"/>
                <a:gd name="connsiteY5" fmla="*/ 559022 h 561975"/>
                <a:gd name="connsiteX6" fmla="*/ 325279 w 342900"/>
                <a:gd name="connsiteY6" fmla="*/ 434244 h 561975"/>
                <a:gd name="connsiteX7" fmla="*/ 310991 w 342900"/>
                <a:gd name="connsiteY7" fmla="*/ 303751 h 561975"/>
                <a:gd name="connsiteX8" fmla="*/ 243364 w 342900"/>
                <a:gd name="connsiteY8" fmla="*/ 180879 h 561975"/>
                <a:gd name="connsiteX9" fmla="*/ 232886 w 342900"/>
                <a:gd name="connsiteY9" fmla="*/ 123729 h 561975"/>
                <a:gd name="connsiteX10" fmla="*/ 232886 w 342900"/>
                <a:gd name="connsiteY10" fmla="*/ 123729 h 561975"/>
                <a:gd name="connsiteX11" fmla="*/ 210026 w 342900"/>
                <a:gd name="connsiteY11" fmla="*/ 72294 h 561975"/>
                <a:gd name="connsiteX12" fmla="*/ 194786 w 342900"/>
                <a:gd name="connsiteY12" fmla="*/ 56101 h 561975"/>
                <a:gd name="connsiteX13" fmla="*/ 177641 w 342900"/>
                <a:gd name="connsiteY13" fmla="*/ 38956 h 561975"/>
                <a:gd name="connsiteX14" fmla="*/ 161449 w 342900"/>
                <a:gd name="connsiteY14" fmla="*/ 24669 h 561975"/>
                <a:gd name="connsiteX15" fmla="*/ 161449 w 342900"/>
                <a:gd name="connsiteY15" fmla="*/ 24669 h 561975"/>
                <a:gd name="connsiteX16" fmla="*/ 36671 w 342900"/>
                <a:gd name="connsiteY16" fmla="*/ 40862 h 561975"/>
                <a:gd name="connsiteX17" fmla="*/ 28099 w 342900"/>
                <a:gd name="connsiteY17" fmla="*/ 52292 h 561975"/>
                <a:gd name="connsiteX18" fmla="*/ 7144 w 342900"/>
                <a:gd name="connsiteY18" fmla="*/ 136112 h 561975"/>
                <a:gd name="connsiteX19" fmla="*/ 54769 w 342900"/>
                <a:gd name="connsiteY19" fmla="*/ 143731 h 561975"/>
                <a:gd name="connsiteX20" fmla="*/ 90964 w 342900"/>
                <a:gd name="connsiteY20" fmla="*/ 155162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0" h="561975">
                  <a:moveTo>
                    <a:pt x="90964" y="155162"/>
                  </a:moveTo>
                  <a:cubicBezTo>
                    <a:pt x="113824" y="162781"/>
                    <a:pt x="134779" y="175164"/>
                    <a:pt x="152876" y="190404"/>
                  </a:cubicBezTo>
                  <a:cubicBezTo>
                    <a:pt x="158591" y="195167"/>
                    <a:pt x="164306" y="200881"/>
                    <a:pt x="168116" y="206596"/>
                  </a:cubicBezTo>
                  <a:cubicBezTo>
                    <a:pt x="181451" y="223742"/>
                    <a:pt x="188119" y="245649"/>
                    <a:pt x="188119" y="267556"/>
                  </a:cubicBezTo>
                  <a:lnTo>
                    <a:pt x="186214" y="558069"/>
                  </a:lnTo>
                  <a:lnTo>
                    <a:pt x="189071" y="559022"/>
                  </a:lnTo>
                  <a:cubicBezTo>
                    <a:pt x="276701" y="521874"/>
                    <a:pt x="325279" y="434244"/>
                    <a:pt x="325279" y="434244"/>
                  </a:cubicBezTo>
                  <a:cubicBezTo>
                    <a:pt x="355759" y="394239"/>
                    <a:pt x="349091" y="336137"/>
                    <a:pt x="310991" y="303751"/>
                  </a:cubicBezTo>
                  <a:cubicBezTo>
                    <a:pt x="273844" y="273271"/>
                    <a:pt x="251936" y="228504"/>
                    <a:pt x="243364" y="180879"/>
                  </a:cubicBezTo>
                  <a:lnTo>
                    <a:pt x="232886" y="123729"/>
                  </a:lnTo>
                  <a:lnTo>
                    <a:pt x="232886" y="123729"/>
                  </a:lnTo>
                  <a:cubicBezTo>
                    <a:pt x="229076" y="104679"/>
                    <a:pt x="221456" y="87534"/>
                    <a:pt x="210026" y="72294"/>
                  </a:cubicBezTo>
                  <a:cubicBezTo>
                    <a:pt x="205264" y="66579"/>
                    <a:pt x="200501" y="60864"/>
                    <a:pt x="194786" y="56101"/>
                  </a:cubicBezTo>
                  <a:cubicBezTo>
                    <a:pt x="189071" y="50387"/>
                    <a:pt x="183356" y="45624"/>
                    <a:pt x="177641" y="38956"/>
                  </a:cubicBezTo>
                  <a:cubicBezTo>
                    <a:pt x="172879" y="33242"/>
                    <a:pt x="167164" y="28479"/>
                    <a:pt x="161449" y="24669"/>
                  </a:cubicBezTo>
                  <a:cubicBezTo>
                    <a:pt x="161449" y="24669"/>
                    <a:pt x="161449" y="24669"/>
                    <a:pt x="161449" y="24669"/>
                  </a:cubicBezTo>
                  <a:cubicBezTo>
                    <a:pt x="122396" y="-2954"/>
                    <a:pt x="68104" y="1809"/>
                    <a:pt x="36671" y="40862"/>
                  </a:cubicBezTo>
                  <a:lnTo>
                    <a:pt x="28099" y="52292"/>
                  </a:lnTo>
                  <a:lnTo>
                    <a:pt x="7144" y="136112"/>
                  </a:lnTo>
                  <a:lnTo>
                    <a:pt x="54769" y="143731"/>
                  </a:lnTo>
                  <a:cubicBezTo>
                    <a:pt x="67151" y="148494"/>
                    <a:pt x="78581" y="151351"/>
                    <a:pt x="90964" y="155162"/>
                  </a:cubicBezTo>
                  <a:close/>
                </a:path>
              </a:pathLst>
            </a:custGeom>
            <a:solidFill>
              <a:srgbClr val="692E1C"/>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B18DF1B4-E3E9-4C73-BA8A-F23FCE7D0240}"/>
                </a:ext>
              </a:extLst>
            </p:cNvPr>
            <p:cNvSpPr/>
            <p:nvPr/>
          </p:nvSpPr>
          <p:spPr>
            <a:xfrm>
              <a:off x="4468654" y="2788443"/>
              <a:ext cx="28575" cy="28575"/>
            </a:xfrm>
            <a:custGeom>
              <a:avLst/>
              <a:gdLst>
                <a:gd name="connsiteX0" fmla="*/ 7144 w 28575"/>
                <a:gd name="connsiteY0" fmla="*/ 18574 h 28575"/>
                <a:gd name="connsiteX1" fmla="*/ 18574 w 28575"/>
                <a:gd name="connsiteY1" fmla="*/ 30004 h 28575"/>
                <a:gd name="connsiteX2" fmla="*/ 30004 w 28575"/>
                <a:gd name="connsiteY2" fmla="*/ 18574 h 28575"/>
                <a:gd name="connsiteX3" fmla="*/ 18574 w 28575"/>
                <a:gd name="connsiteY3" fmla="*/ 7144 h 28575"/>
                <a:gd name="connsiteX4" fmla="*/ 714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8574"/>
                  </a:moveTo>
                  <a:cubicBezTo>
                    <a:pt x="7144" y="25241"/>
                    <a:pt x="12859" y="30004"/>
                    <a:pt x="18574" y="30004"/>
                  </a:cubicBezTo>
                  <a:cubicBezTo>
                    <a:pt x="25241" y="30004"/>
                    <a:pt x="30004" y="24289"/>
                    <a:pt x="30004" y="18574"/>
                  </a:cubicBezTo>
                  <a:cubicBezTo>
                    <a:pt x="30004" y="11906"/>
                    <a:pt x="24289" y="7144"/>
                    <a:pt x="18574" y="7144"/>
                  </a:cubicBezTo>
                  <a:cubicBezTo>
                    <a:pt x="11906" y="7144"/>
                    <a:pt x="7144" y="11906"/>
                    <a:pt x="7144" y="18574"/>
                  </a:cubicBezTo>
                  <a:close/>
                </a:path>
              </a:pathLst>
            </a:custGeom>
            <a:solidFill>
              <a:srgbClr val="FDFDFD"/>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8EDFA7B9-3471-4CF7-9C5F-B224F3C5AEAF}"/>
                </a:ext>
              </a:extLst>
            </p:cNvPr>
            <p:cNvSpPr/>
            <p:nvPr/>
          </p:nvSpPr>
          <p:spPr>
            <a:xfrm>
              <a:off x="4709636" y="2492216"/>
              <a:ext cx="123825" cy="190500"/>
            </a:xfrm>
            <a:custGeom>
              <a:avLst/>
              <a:gdLst>
                <a:gd name="connsiteX0" fmla="*/ 7144 w 123825"/>
                <a:gd name="connsiteY0" fmla="*/ 137636 h 190500"/>
                <a:gd name="connsiteX1" fmla="*/ 69056 w 123825"/>
                <a:gd name="connsiteY1" fmla="*/ 172879 h 190500"/>
                <a:gd name="connsiteX2" fmla="*/ 84296 w 123825"/>
                <a:gd name="connsiteY2" fmla="*/ 189071 h 190500"/>
                <a:gd name="connsiteX3" fmla="*/ 91916 w 123825"/>
                <a:gd name="connsiteY3" fmla="*/ 183356 h 190500"/>
                <a:gd name="connsiteX4" fmla="*/ 117634 w 123825"/>
                <a:gd name="connsiteY4" fmla="*/ 141446 h 190500"/>
                <a:gd name="connsiteX5" fmla="*/ 124301 w 123825"/>
                <a:gd name="connsiteY5" fmla="*/ 96679 h 190500"/>
                <a:gd name="connsiteX6" fmla="*/ 125254 w 123825"/>
                <a:gd name="connsiteY6" fmla="*/ 54769 h 190500"/>
                <a:gd name="connsiteX7" fmla="*/ 110014 w 123825"/>
                <a:gd name="connsiteY7" fmla="*/ 38576 h 190500"/>
                <a:gd name="connsiteX8" fmla="*/ 91916 w 123825"/>
                <a:gd name="connsiteY8" fmla="*/ 21431 h 190500"/>
                <a:gd name="connsiteX9" fmla="*/ 76676 w 123825"/>
                <a:gd name="connsiteY9" fmla="*/ 7144 h 190500"/>
                <a:gd name="connsiteX10" fmla="*/ 75724 w 123825"/>
                <a:gd name="connsiteY10" fmla="*/ 20479 h 190500"/>
                <a:gd name="connsiteX11" fmla="*/ 10954 w 123825"/>
                <a:gd name="connsiteY11" fmla="*/ 132874 h 190500"/>
                <a:gd name="connsiteX12" fmla="*/ 7144 w 123825"/>
                <a:gd name="connsiteY12" fmla="*/ 13763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90500">
                  <a:moveTo>
                    <a:pt x="7144" y="137636"/>
                  </a:moveTo>
                  <a:cubicBezTo>
                    <a:pt x="30004" y="145256"/>
                    <a:pt x="50959" y="157639"/>
                    <a:pt x="69056" y="172879"/>
                  </a:cubicBezTo>
                  <a:cubicBezTo>
                    <a:pt x="74771" y="177641"/>
                    <a:pt x="80486" y="183356"/>
                    <a:pt x="84296" y="189071"/>
                  </a:cubicBezTo>
                  <a:cubicBezTo>
                    <a:pt x="87154" y="188119"/>
                    <a:pt x="90011" y="185261"/>
                    <a:pt x="91916" y="183356"/>
                  </a:cubicBezTo>
                  <a:cubicBezTo>
                    <a:pt x="104299" y="171926"/>
                    <a:pt x="112871" y="157639"/>
                    <a:pt x="117634" y="141446"/>
                  </a:cubicBezTo>
                  <a:cubicBezTo>
                    <a:pt x="122396" y="127159"/>
                    <a:pt x="123349" y="111919"/>
                    <a:pt x="124301" y="96679"/>
                  </a:cubicBezTo>
                  <a:cubicBezTo>
                    <a:pt x="125254" y="83344"/>
                    <a:pt x="126206" y="69056"/>
                    <a:pt x="125254" y="54769"/>
                  </a:cubicBezTo>
                  <a:cubicBezTo>
                    <a:pt x="120491" y="49054"/>
                    <a:pt x="115729" y="43339"/>
                    <a:pt x="110014" y="38576"/>
                  </a:cubicBezTo>
                  <a:cubicBezTo>
                    <a:pt x="103346" y="32861"/>
                    <a:pt x="97631" y="27146"/>
                    <a:pt x="91916" y="21431"/>
                  </a:cubicBezTo>
                  <a:cubicBezTo>
                    <a:pt x="87154" y="15716"/>
                    <a:pt x="82391" y="11906"/>
                    <a:pt x="76676" y="7144"/>
                  </a:cubicBezTo>
                  <a:cubicBezTo>
                    <a:pt x="75724" y="11906"/>
                    <a:pt x="75724" y="15716"/>
                    <a:pt x="75724" y="20479"/>
                  </a:cubicBezTo>
                  <a:cubicBezTo>
                    <a:pt x="71914" y="65246"/>
                    <a:pt x="47149" y="107156"/>
                    <a:pt x="10954" y="132874"/>
                  </a:cubicBezTo>
                  <a:cubicBezTo>
                    <a:pt x="10001" y="135731"/>
                    <a:pt x="8096" y="136684"/>
                    <a:pt x="7144" y="137636"/>
                  </a:cubicBezTo>
                  <a:close/>
                </a:path>
              </a:pathLst>
            </a:custGeom>
            <a:solidFill>
              <a:srgbClr val="9A6144"/>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FE4AC69A-A699-4D5B-88C7-C7096AAA3A99}"/>
                </a:ext>
              </a:extLst>
            </p:cNvPr>
            <p:cNvSpPr/>
            <p:nvPr/>
          </p:nvSpPr>
          <p:spPr>
            <a:xfrm>
              <a:off x="4473416" y="2534126"/>
              <a:ext cx="114300" cy="142875"/>
            </a:xfrm>
            <a:custGeom>
              <a:avLst/>
              <a:gdLst>
                <a:gd name="connsiteX0" fmla="*/ 7144 w 114300"/>
                <a:gd name="connsiteY0" fmla="*/ 58579 h 142875"/>
                <a:gd name="connsiteX1" fmla="*/ 23336 w 114300"/>
                <a:gd name="connsiteY1" fmla="*/ 96679 h 142875"/>
                <a:gd name="connsiteX2" fmla="*/ 58579 w 114300"/>
                <a:gd name="connsiteY2" fmla="*/ 140494 h 142875"/>
                <a:gd name="connsiteX3" fmla="*/ 61436 w 114300"/>
                <a:gd name="connsiteY3" fmla="*/ 142399 h 142875"/>
                <a:gd name="connsiteX4" fmla="*/ 92869 w 114300"/>
                <a:gd name="connsiteY4" fmla="*/ 131921 h 142875"/>
                <a:gd name="connsiteX5" fmla="*/ 115729 w 114300"/>
                <a:gd name="connsiteY5" fmla="*/ 124301 h 142875"/>
                <a:gd name="connsiteX6" fmla="*/ 60484 w 114300"/>
                <a:gd name="connsiteY6" fmla="*/ 65246 h 142875"/>
                <a:gd name="connsiteX7" fmla="*/ 33814 w 114300"/>
                <a:gd name="connsiteY7" fmla="*/ 7144 h 142875"/>
                <a:gd name="connsiteX8" fmla="*/ 7144 w 114300"/>
                <a:gd name="connsiteY8" fmla="*/ 5857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42875">
                  <a:moveTo>
                    <a:pt x="7144" y="58579"/>
                  </a:moveTo>
                  <a:cubicBezTo>
                    <a:pt x="11906" y="71914"/>
                    <a:pt x="16669" y="84296"/>
                    <a:pt x="23336" y="96679"/>
                  </a:cubicBezTo>
                  <a:cubicBezTo>
                    <a:pt x="31909" y="113824"/>
                    <a:pt x="43339" y="130016"/>
                    <a:pt x="58579" y="140494"/>
                  </a:cubicBezTo>
                  <a:cubicBezTo>
                    <a:pt x="59531" y="141446"/>
                    <a:pt x="60484" y="142399"/>
                    <a:pt x="61436" y="142399"/>
                  </a:cubicBezTo>
                  <a:cubicBezTo>
                    <a:pt x="70961" y="136684"/>
                    <a:pt x="81439" y="133826"/>
                    <a:pt x="92869" y="131921"/>
                  </a:cubicBezTo>
                  <a:cubicBezTo>
                    <a:pt x="101441" y="130969"/>
                    <a:pt x="109061" y="128111"/>
                    <a:pt x="115729" y="124301"/>
                  </a:cubicBezTo>
                  <a:cubicBezTo>
                    <a:pt x="106204" y="98584"/>
                    <a:pt x="79534" y="91916"/>
                    <a:pt x="60484" y="65246"/>
                  </a:cubicBezTo>
                  <a:cubicBezTo>
                    <a:pt x="50006" y="50006"/>
                    <a:pt x="41434" y="29051"/>
                    <a:pt x="33814" y="7144"/>
                  </a:cubicBezTo>
                  <a:cubicBezTo>
                    <a:pt x="21431" y="23336"/>
                    <a:pt x="12859" y="40481"/>
                    <a:pt x="7144" y="58579"/>
                  </a:cubicBezTo>
                  <a:close/>
                </a:path>
              </a:pathLst>
            </a:custGeom>
            <a:solidFill>
              <a:srgbClr val="9A6144"/>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9B6D9DED-A593-46FD-B032-53614FAB9D95}"/>
                </a:ext>
              </a:extLst>
            </p:cNvPr>
            <p:cNvSpPr/>
            <p:nvPr/>
          </p:nvSpPr>
          <p:spPr>
            <a:xfrm>
              <a:off x="4724957" y="4978241"/>
              <a:ext cx="333375" cy="190500"/>
            </a:xfrm>
            <a:custGeom>
              <a:avLst/>
              <a:gdLst>
                <a:gd name="connsiteX0" fmla="*/ 293765 w 333375"/>
                <a:gd name="connsiteY0" fmla="*/ 138589 h 190500"/>
                <a:gd name="connsiteX1" fmla="*/ 248998 w 333375"/>
                <a:gd name="connsiteY1" fmla="*/ 125254 h 190500"/>
                <a:gd name="connsiteX2" fmla="*/ 143270 w 333375"/>
                <a:gd name="connsiteY2" fmla="*/ 125254 h 190500"/>
                <a:gd name="connsiteX3" fmla="*/ 65165 w 333375"/>
                <a:gd name="connsiteY3" fmla="*/ 76676 h 190500"/>
                <a:gd name="connsiteX4" fmla="*/ 31828 w 333375"/>
                <a:gd name="connsiteY4" fmla="*/ 7144 h 190500"/>
                <a:gd name="connsiteX5" fmla="*/ 13730 w 333375"/>
                <a:gd name="connsiteY5" fmla="*/ 42386 h 190500"/>
                <a:gd name="connsiteX6" fmla="*/ 15635 w 333375"/>
                <a:gd name="connsiteY6" fmla="*/ 100489 h 190500"/>
                <a:gd name="connsiteX7" fmla="*/ 24208 w 333375"/>
                <a:gd name="connsiteY7" fmla="*/ 126206 h 190500"/>
                <a:gd name="connsiteX8" fmla="*/ 24208 w 333375"/>
                <a:gd name="connsiteY8" fmla="*/ 185261 h 190500"/>
                <a:gd name="connsiteX9" fmla="*/ 48020 w 333375"/>
                <a:gd name="connsiteY9" fmla="*/ 185261 h 190500"/>
                <a:gd name="connsiteX10" fmla="*/ 48020 w 333375"/>
                <a:gd name="connsiteY10" fmla="*/ 141446 h 190500"/>
                <a:gd name="connsiteX11" fmla="*/ 91835 w 333375"/>
                <a:gd name="connsiteY11" fmla="*/ 176689 h 190500"/>
                <a:gd name="connsiteX12" fmla="*/ 128983 w 333375"/>
                <a:gd name="connsiteY12" fmla="*/ 190976 h 190500"/>
                <a:gd name="connsiteX13" fmla="*/ 330913 w 333375"/>
                <a:gd name="connsiteY13" fmla="*/ 190976 h 190500"/>
                <a:gd name="connsiteX14" fmla="*/ 330913 w 333375"/>
                <a:gd name="connsiteY14" fmla="*/ 190976 h 190500"/>
                <a:gd name="connsiteX15" fmla="*/ 293765 w 333375"/>
                <a:gd name="connsiteY15" fmla="*/ 13858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375" h="190500">
                  <a:moveTo>
                    <a:pt x="293765" y="138589"/>
                  </a:moveTo>
                  <a:lnTo>
                    <a:pt x="248998" y="125254"/>
                  </a:lnTo>
                  <a:lnTo>
                    <a:pt x="143270" y="125254"/>
                  </a:lnTo>
                  <a:cubicBezTo>
                    <a:pt x="109933" y="125254"/>
                    <a:pt x="79453" y="106204"/>
                    <a:pt x="65165" y="76676"/>
                  </a:cubicBezTo>
                  <a:lnTo>
                    <a:pt x="31828" y="7144"/>
                  </a:lnTo>
                  <a:lnTo>
                    <a:pt x="13730" y="42386"/>
                  </a:lnTo>
                  <a:cubicBezTo>
                    <a:pt x="4205" y="60484"/>
                    <a:pt x="5158" y="82391"/>
                    <a:pt x="15635" y="100489"/>
                  </a:cubicBezTo>
                  <a:lnTo>
                    <a:pt x="24208" y="126206"/>
                  </a:lnTo>
                  <a:lnTo>
                    <a:pt x="24208" y="185261"/>
                  </a:lnTo>
                  <a:lnTo>
                    <a:pt x="48020" y="185261"/>
                  </a:lnTo>
                  <a:lnTo>
                    <a:pt x="48020" y="141446"/>
                  </a:lnTo>
                  <a:lnTo>
                    <a:pt x="91835" y="176689"/>
                  </a:lnTo>
                  <a:cubicBezTo>
                    <a:pt x="102313" y="185261"/>
                    <a:pt x="114695" y="190976"/>
                    <a:pt x="128983" y="190976"/>
                  </a:cubicBezTo>
                  <a:lnTo>
                    <a:pt x="330913" y="190976"/>
                  </a:lnTo>
                  <a:lnTo>
                    <a:pt x="330913" y="190976"/>
                  </a:lnTo>
                  <a:cubicBezTo>
                    <a:pt x="331865" y="166211"/>
                    <a:pt x="316625" y="145256"/>
                    <a:pt x="293765" y="138589"/>
                  </a:cubicBezTo>
                  <a:close/>
                </a:path>
              </a:pathLst>
            </a:custGeom>
            <a:solidFill>
              <a:srgbClr val="3E2E21"/>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531DD792-2E4F-4B30-9854-339FEE789E5F}"/>
                </a:ext>
              </a:extLst>
            </p:cNvPr>
            <p:cNvSpPr/>
            <p:nvPr/>
          </p:nvSpPr>
          <p:spPr>
            <a:xfrm>
              <a:off x="4512611" y="4996338"/>
              <a:ext cx="180975" cy="171450"/>
            </a:xfrm>
            <a:custGeom>
              <a:avLst/>
              <a:gdLst>
                <a:gd name="connsiteX0" fmla="*/ 127016 w 180975"/>
                <a:gd name="connsiteY0" fmla="*/ 7144 h 171450"/>
                <a:gd name="connsiteX1" fmla="*/ 150829 w 180975"/>
                <a:gd name="connsiteY1" fmla="*/ 107156 h 171450"/>
                <a:gd name="connsiteX2" fmla="*/ 23194 w 180975"/>
                <a:gd name="connsiteY2" fmla="*/ 107156 h 171450"/>
                <a:gd name="connsiteX3" fmla="*/ 23194 w 180975"/>
                <a:gd name="connsiteY3" fmla="*/ 25241 h 171450"/>
                <a:gd name="connsiteX4" fmla="*/ 7954 w 180975"/>
                <a:gd name="connsiteY4" fmla="*/ 118586 h 171450"/>
                <a:gd name="connsiteX5" fmla="*/ 21289 w 180975"/>
                <a:gd name="connsiteY5" fmla="*/ 171926 h 171450"/>
                <a:gd name="connsiteX6" fmla="*/ 21289 w 180975"/>
                <a:gd name="connsiteY6" fmla="*/ 171926 h 171450"/>
                <a:gd name="connsiteX7" fmla="*/ 164164 w 180975"/>
                <a:gd name="connsiteY7" fmla="*/ 171926 h 171450"/>
                <a:gd name="connsiteX8" fmla="*/ 169879 w 180975"/>
                <a:gd name="connsiteY8" fmla="*/ 159544 h 171450"/>
                <a:gd name="connsiteX9" fmla="*/ 169879 w 180975"/>
                <a:gd name="connsiteY9" fmla="*/ 107156 h 171450"/>
                <a:gd name="connsiteX10" fmla="*/ 127016 w 180975"/>
                <a:gd name="connsiteY10"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975" h="171450">
                  <a:moveTo>
                    <a:pt x="127016" y="7144"/>
                  </a:moveTo>
                  <a:lnTo>
                    <a:pt x="150829" y="107156"/>
                  </a:lnTo>
                  <a:lnTo>
                    <a:pt x="23194" y="107156"/>
                  </a:lnTo>
                  <a:lnTo>
                    <a:pt x="23194" y="25241"/>
                  </a:lnTo>
                  <a:lnTo>
                    <a:pt x="7954" y="118586"/>
                  </a:lnTo>
                  <a:cubicBezTo>
                    <a:pt x="5096" y="137636"/>
                    <a:pt x="9859" y="156686"/>
                    <a:pt x="21289" y="171926"/>
                  </a:cubicBezTo>
                  <a:lnTo>
                    <a:pt x="21289" y="171926"/>
                  </a:lnTo>
                  <a:lnTo>
                    <a:pt x="164164" y="171926"/>
                  </a:lnTo>
                  <a:lnTo>
                    <a:pt x="169879" y="159544"/>
                  </a:lnTo>
                  <a:cubicBezTo>
                    <a:pt x="177499" y="142399"/>
                    <a:pt x="177499" y="123349"/>
                    <a:pt x="169879" y="107156"/>
                  </a:cubicBezTo>
                  <a:lnTo>
                    <a:pt x="127016" y="7144"/>
                  </a:lnTo>
                  <a:close/>
                </a:path>
              </a:pathLst>
            </a:custGeom>
            <a:solidFill>
              <a:srgbClr val="3E2E21"/>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F2D34535-C1A4-462B-A0BA-56FAEF38DCFF}"/>
                </a:ext>
              </a:extLst>
            </p:cNvPr>
            <p:cNvSpPr/>
            <p:nvPr/>
          </p:nvSpPr>
          <p:spPr>
            <a:xfrm>
              <a:off x="4817596" y="3859861"/>
              <a:ext cx="152400" cy="228600"/>
            </a:xfrm>
            <a:custGeom>
              <a:avLst/>
              <a:gdLst>
                <a:gd name="connsiteX0" fmla="*/ 88732 w 152400"/>
                <a:gd name="connsiteY0" fmla="*/ 194931 h 228600"/>
                <a:gd name="connsiteX1" fmla="*/ 129689 w 152400"/>
                <a:gd name="connsiteY1" fmla="*/ 150164 h 228600"/>
                <a:gd name="connsiteX2" fmla="*/ 132547 w 152400"/>
                <a:gd name="connsiteY2" fmla="*/ 144449 h 228600"/>
                <a:gd name="connsiteX3" fmla="*/ 149692 w 152400"/>
                <a:gd name="connsiteY3" fmla="*/ 33958 h 228600"/>
                <a:gd name="connsiteX4" fmla="*/ 140167 w 152400"/>
                <a:gd name="connsiteY4" fmla="*/ 20624 h 228600"/>
                <a:gd name="connsiteX5" fmla="*/ 57299 w 152400"/>
                <a:gd name="connsiteY5" fmla="*/ 7289 h 228600"/>
                <a:gd name="connsiteX6" fmla="*/ 43964 w 152400"/>
                <a:gd name="connsiteY6" fmla="*/ 16814 h 228600"/>
                <a:gd name="connsiteX7" fmla="*/ 41107 w 152400"/>
                <a:gd name="connsiteY7" fmla="*/ 37769 h 228600"/>
                <a:gd name="connsiteX8" fmla="*/ 39202 w 152400"/>
                <a:gd name="connsiteY8" fmla="*/ 41579 h 228600"/>
                <a:gd name="connsiteX9" fmla="*/ 8722 w 152400"/>
                <a:gd name="connsiteY9" fmla="*/ 92061 h 228600"/>
                <a:gd name="connsiteX10" fmla="*/ 7769 w 152400"/>
                <a:gd name="connsiteY10" fmla="*/ 102539 h 228600"/>
                <a:gd name="connsiteX11" fmla="*/ 10627 w 152400"/>
                <a:gd name="connsiteY11" fmla="*/ 109206 h 228600"/>
                <a:gd name="connsiteX12" fmla="*/ 27772 w 152400"/>
                <a:gd name="connsiteY12" fmla="*/ 114921 h 228600"/>
                <a:gd name="connsiteX13" fmla="*/ 57299 w 152400"/>
                <a:gd name="connsiteY13" fmla="*/ 94919 h 228600"/>
                <a:gd name="connsiteX14" fmla="*/ 75397 w 152400"/>
                <a:gd name="connsiteY14" fmla="*/ 104444 h 228600"/>
                <a:gd name="connsiteX15" fmla="*/ 75397 w 152400"/>
                <a:gd name="connsiteY15" fmla="*/ 121589 h 228600"/>
                <a:gd name="connsiteX16" fmla="*/ 74444 w 152400"/>
                <a:gd name="connsiteY16" fmla="*/ 126351 h 228600"/>
                <a:gd name="connsiteX17" fmla="*/ 48727 w 152400"/>
                <a:gd name="connsiteY17" fmla="*/ 186358 h 228600"/>
                <a:gd name="connsiteX18" fmla="*/ 42059 w 152400"/>
                <a:gd name="connsiteY18" fmla="*/ 193026 h 228600"/>
                <a:gd name="connsiteX19" fmla="*/ 20152 w 152400"/>
                <a:gd name="connsiteY19" fmla="*/ 200646 h 228600"/>
                <a:gd name="connsiteX20" fmla="*/ 15389 w 152400"/>
                <a:gd name="connsiteY20" fmla="*/ 219696 h 228600"/>
                <a:gd name="connsiteX21" fmla="*/ 15389 w 152400"/>
                <a:gd name="connsiteY21" fmla="*/ 219696 h 228600"/>
                <a:gd name="connsiteX22" fmla="*/ 27772 w 152400"/>
                <a:gd name="connsiteY22" fmla="*/ 222554 h 228600"/>
                <a:gd name="connsiteX23" fmla="*/ 83017 w 152400"/>
                <a:gd name="connsiteY23" fmla="*/ 199694 h 228600"/>
                <a:gd name="connsiteX24" fmla="*/ 88732 w 152400"/>
                <a:gd name="connsiteY24" fmla="*/ 19493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228600">
                  <a:moveTo>
                    <a:pt x="88732" y="194931"/>
                  </a:moveTo>
                  <a:lnTo>
                    <a:pt x="129689" y="150164"/>
                  </a:lnTo>
                  <a:cubicBezTo>
                    <a:pt x="131594" y="148258"/>
                    <a:pt x="132547" y="146354"/>
                    <a:pt x="132547" y="144449"/>
                  </a:cubicBezTo>
                  <a:lnTo>
                    <a:pt x="149692" y="33958"/>
                  </a:lnTo>
                  <a:cubicBezTo>
                    <a:pt x="150644" y="27291"/>
                    <a:pt x="146835" y="21576"/>
                    <a:pt x="140167" y="20624"/>
                  </a:cubicBezTo>
                  <a:lnTo>
                    <a:pt x="57299" y="7289"/>
                  </a:lnTo>
                  <a:cubicBezTo>
                    <a:pt x="50632" y="6336"/>
                    <a:pt x="44917" y="10146"/>
                    <a:pt x="43964" y="16814"/>
                  </a:cubicBezTo>
                  <a:lnTo>
                    <a:pt x="41107" y="37769"/>
                  </a:lnTo>
                  <a:cubicBezTo>
                    <a:pt x="41107" y="39674"/>
                    <a:pt x="40154" y="40626"/>
                    <a:pt x="39202" y="41579"/>
                  </a:cubicBezTo>
                  <a:lnTo>
                    <a:pt x="8722" y="92061"/>
                  </a:lnTo>
                  <a:cubicBezTo>
                    <a:pt x="6817" y="94919"/>
                    <a:pt x="6817" y="98729"/>
                    <a:pt x="7769" y="102539"/>
                  </a:cubicBezTo>
                  <a:lnTo>
                    <a:pt x="10627" y="109206"/>
                  </a:lnTo>
                  <a:cubicBezTo>
                    <a:pt x="13484" y="115874"/>
                    <a:pt x="22057" y="118731"/>
                    <a:pt x="27772" y="114921"/>
                  </a:cubicBezTo>
                  <a:lnTo>
                    <a:pt x="57299" y="94919"/>
                  </a:lnTo>
                  <a:cubicBezTo>
                    <a:pt x="64919" y="90156"/>
                    <a:pt x="75397" y="94919"/>
                    <a:pt x="75397" y="104444"/>
                  </a:cubicBezTo>
                  <a:lnTo>
                    <a:pt x="75397" y="121589"/>
                  </a:lnTo>
                  <a:cubicBezTo>
                    <a:pt x="75397" y="123494"/>
                    <a:pt x="75397" y="124446"/>
                    <a:pt x="74444" y="126351"/>
                  </a:cubicBezTo>
                  <a:lnTo>
                    <a:pt x="48727" y="186358"/>
                  </a:lnTo>
                  <a:cubicBezTo>
                    <a:pt x="47774" y="189216"/>
                    <a:pt x="44917" y="192074"/>
                    <a:pt x="42059" y="193026"/>
                  </a:cubicBezTo>
                  <a:lnTo>
                    <a:pt x="20152" y="200646"/>
                  </a:lnTo>
                  <a:cubicBezTo>
                    <a:pt x="11579" y="203504"/>
                    <a:pt x="9674" y="213981"/>
                    <a:pt x="15389" y="219696"/>
                  </a:cubicBezTo>
                  <a:lnTo>
                    <a:pt x="15389" y="219696"/>
                  </a:lnTo>
                  <a:cubicBezTo>
                    <a:pt x="18247" y="222554"/>
                    <a:pt x="23962" y="223506"/>
                    <a:pt x="27772" y="222554"/>
                  </a:cubicBezTo>
                  <a:lnTo>
                    <a:pt x="83017" y="199694"/>
                  </a:lnTo>
                  <a:cubicBezTo>
                    <a:pt x="85874" y="196836"/>
                    <a:pt x="86827" y="195883"/>
                    <a:pt x="88732" y="194931"/>
                  </a:cubicBezTo>
                  <a:close/>
                </a:path>
              </a:pathLst>
            </a:custGeom>
            <a:solidFill>
              <a:srgbClr val="F8B998"/>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41B5A303-571F-4E86-B1F9-81E7297BEA30}"/>
                </a:ext>
              </a:extLst>
            </p:cNvPr>
            <p:cNvSpPr/>
            <p:nvPr/>
          </p:nvSpPr>
          <p:spPr>
            <a:xfrm>
              <a:off x="5165884" y="2840831"/>
              <a:ext cx="581025" cy="838200"/>
            </a:xfrm>
            <a:custGeom>
              <a:avLst/>
              <a:gdLst>
                <a:gd name="connsiteX0" fmla="*/ 7144 w 581025"/>
                <a:gd name="connsiteY0" fmla="*/ 87154 h 838200"/>
                <a:gd name="connsiteX1" fmla="*/ 208121 w 581025"/>
                <a:gd name="connsiteY1" fmla="*/ 7144 h 838200"/>
                <a:gd name="connsiteX2" fmla="*/ 346234 w 581025"/>
                <a:gd name="connsiteY2" fmla="*/ 7144 h 838200"/>
                <a:gd name="connsiteX3" fmla="*/ 578644 w 581025"/>
                <a:gd name="connsiteY3" fmla="*/ 87154 h 838200"/>
                <a:gd name="connsiteX4" fmla="*/ 512921 w 581025"/>
                <a:gd name="connsiteY4" fmla="*/ 833914 h 838200"/>
                <a:gd name="connsiteX5" fmla="*/ 83344 w 581025"/>
                <a:gd name="connsiteY5" fmla="*/ 833914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1025" h="838200">
                  <a:moveTo>
                    <a:pt x="7144" y="87154"/>
                  </a:moveTo>
                  <a:lnTo>
                    <a:pt x="208121" y="7144"/>
                  </a:lnTo>
                  <a:lnTo>
                    <a:pt x="346234" y="7144"/>
                  </a:lnTo>
                  <a:lnTo>
                    <a:pt x="578644" y="87154"/>
                  </a:lnTo>
                  <a:lnTo>
                    <a:pt x="512921" y="833914"/>
                  </a:lnTo>
                  <a:lnTo>
                    <a:pt x="83344" y="833914"/>
                  </a:lnTo>
                  <a:close/>
                </a:path>
              </a:pathLst>
            </a:custGeom>
            <a:solidFill>
              <a:srgbClr val="4C4B49"/>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B536AD68-DDDE-4E56-A090-386D370E2AC4}"/>
                </a:ext>
              </a:extLst>
            </p:cNvPr>
            <p:cNvSpPr/>
            <p:nvPr/>
          </p:nvSpPr>
          <p:spPr>
            <a:xfrm>
              <a:off x="5436394" y="2840831"/>
              <a:ext cx="314325" cy="838200"/>
            </a:xfrm>
            <a:custGeom>
              <a:avLst/>
              <a:gdLst>
                <a:gd name="connsiteX0" fmla="*/ 75724 w 314325"/>
                <a:gd name="connsiteY0" fmla="*/ 7144 h 838200"/>
                <a:gd name="connsiteX1" fmla="*/ 7144 w 314325"/>
                <a:gd name="connsiteY1" fmla="*/ 7144 h 838200"/>
                <a:gd name="connsiteX2" fmla="*/ 10954 w 314325"/>
                <a:gd name="connsiteY2" fmla="*/ 833914 h 838200"/>
                <a:gd name="connsiteX3" fmla="*/ 242411 w 314325"/>
                <a:gd name="connsiteY3" fmla="*/ 833914 h 838200"/>
                <a:gd name="connsiteX4" fmla="*/ 308134 w 314325"/>
                <a:gd name="connsiteY4" fmla="*/ 87154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838200">
                  <a:moveTo>
                    <a:pt x="75724" y="7144"/>
                  </a:moveTo>
                  <a:lnTo>
                    <a:pt x="7144" y="7144"/>
                  </a:lnTo>
                  <a:lnTo>
                    <a:pt x="10954" y="833914"/>
                  </a:lnTo>
                  <a:lnTo>
                    <a:pt x="242411" y="833914"/>
                  </a:lnTo>
                  <a:lnTo>
                    <a:pt x="308134" y="87154"/>
                  </a:lnTo>
                  <a:close/>
                </a:path>
              </a:pathLst>
            </a:custGeom>
            <a:solidFill>
              <a:srgbClr val="3F3F3F"/>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024EF177-0848-4D1D-BF29-A4B16FC44D21}"/>
                </a:ext>
              </a:extLst>
            </p:cNvPr>
            <p:cNvSpPr/>
            <p:nvPr/>
          </p:nvSpPr>
          <p:spPr>
            <a:xfrm>
              <a:off x="5255419" y="2840831"/>
              <a:ext cx="352425" cy="600075"/>
            </a:xfrm>
            <a:custGeom>
              <a:avLst/>
              <a:gdLst>
                <a:gd name="connsiteX0" fmla="*/ 350044 w 352425"/>
                <a:gd name="connsiteY0" fmla="*/ 39529 h 600075"/>
                <a:gd name="connsiteX1" fmla="*/ 235744 w 352425"/>
                <a:gd name="connsiteY1" fmla="*/ 468154 h 600075"/>
                <a:gd name="connsiteX2" fmla="*/ 200501 w 352425"/>
                <a:gd name="connsiteY2" fmla="*/ 601504 h 600075"/>
                <a:gd name="connsiteX3" fmla="*/ 190024 w 352425"/>
                <a:gd name="connsiteY3" fmla="*/ 601504 h 600075"/>
                <a:gd name="connsiteX4" fmla="*/ 149066 w 352425"/>
                <a:gd name="connsiteY4" fmla="*/ 478631 h 600075"/>
                <a:gd name="connsiteX5" fmla="*/ 7144 w 352425"/>
                <a:gd name="connsiteY5" fmla="*/ 51911 h 600075"/>
                <a:gd name="connsiteX6" fmla="*/ 118586 w 352425"/>
                <a:gd name="connsiteY6" fmla="*/ 7144 h 600075"/>
                <a:gd name="connsiteX7" fmla="*/ 256699 w 352425"/>
                <a:gd name="connsiteY7" fmla="*/ 714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425" h="600075">
                  <a:moveTo>
                    <a:pt x="350044" y="39529"/>
                  </a:moveTo>
                  <a:lnTo>
                    <a:pt x="235744" y="468154"/>
                  </a:lnTo>
                  <a:lnTo>
                    <a:pt x="200501" y="601504"/>
                  </a:lnTo>
                  <a:lnTo>
                    <a:pt x="190024" y="601504"/>
                  </a:lnTo>
                  <a:lnTo>
                    <a:pt x="149066" y="478631"/>
                  </a:lnTo>
                  <a:lnTo>
                    <a:pt x="7144" y="51911"/>
                  </a:lnTo>
                  <a:lnTo>
                    <a:pt x="118586" y="7144"/>
                  </a:lnTo>
                  <a:lnTo>
                    <a:pt x="256699" y="7144"/>
                  </a:lnTo>
                  <a:close/>
                </a:path>
              </a:pathLst>
            </a:custGeom>
            <a:solidFill>
              <a:srgbClr val="CAD6D4"/>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9D487C70-4DBB-442F-8CD6-B2828041CDA9}"/>
                </a:ext>
              </a:extLst>
            </p:cNvPr>
            <p:cNvSpPr/>
            <p:nvPr/>
          </p:nvSpPr>
          <p:spPr>
            <a:xfrm>
              <a:off x="5698331" y="2921793"/>
              <a:ext cx="219075" cy="876300"/>
            </a:xfrm>
            <a:custGeom>
              <a:avLst/>
              <a:gdLst>
                <a:gd name="connsiteX0" fmla="*/ 215741 w 219075"/>
                <a:gd name="connsiteY0" fmla="*/ 871061 h 876300"/>
                <a:gd name="connsiteX1" fmla="*/ 100489 w 219075"/>
                <a:gd name="connsiteY1" fmla="*/ 871061 h 876300"/>
                <a:gd name="connsiteX2" fmla="*/ 88106 w 219075"/>
                <a:gd name="connsiteY2" fmla="*/ 785336 h 876300"/>
                <a:gd name="connsiteX3" fmla="*/ 67151 w 219075"/>
                <a:gd name="connsiteY3" fmla="*/ 636746 h 876300"/>
                <a:gd name="connsiteX4" fmla="*/ 61436 w 219075"/>
                <a:gd name="connsiteY4" fmla="*/ 611981 h 876300"/>
                <a:gd name="connsiteX5" fmla="*/ 7144 w 219075"/>
                <a:gd name="connsiteY5" fmla="*/ 439579 h 876300"/>
                <a:gd name="connsiteX6" fmla="*/ 45244 w 219075"/>
                <a:gd name="connsiteY6" fmla="*/ 7144 h 876300"/>
                <a:gd name="connsiteX7" fmla="*/ 190976 w 219075"/>
                <a:gd name="connsiteY7" fmla="*/ 491014 h 876300"/>
                <a:gd name="connsiteX8" fmla="*/ 197644 w 219075"/>
                <a:gd name="connsiteY8" fmla="*/ 534829 h 876300"/>
                <a:gd name="connsiteX9" fmla="*/ 210979 w 219075"/>
                <a:gd name="connsiteY9" fmla="*/ 785336 h 876300"/>
                <a:gd name="connsiteX10" fmla="*/ 215741 w 219075"/>
                <a:gd name="connsiteY10" fmla="*/ 87106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075" h="876300">
                  <a:moveTo>
                    <a:pt x="215741" y="871061"/>
                  </a:moveTo>
                  <a:lnTo>
                    <a:pt x="100489" y="871061"/>
                  </a:lnTo>
                  <a:lnTo>
                    <a:pt x="88106" y="785336"/>
                  </a:lnTo>
                  <a:lnTo>
                    <a:pt x="67151" y="636746"/>
                  </a:lnTo>
                  <a:cubicBezTo>
                    <a:pt x="66199" y="628174"/>
                    <a:pt x="64294" y="620554"/>
                    <a:pt x="61436" y="611981"/>
                  </a:cubicBezTo>
                  <a:lnTo>
                    <a:pt x="7144" y="439579"/>
                  </a:lnTo>
                  <a:lnTo>
                    <a:pt x="45244" y="7144"/>
                  </a:lnTo>
                  <a:lnTo>
                    <a:pt x="190976" y="491014"/>
                  </a:lnTo>
                  <a:cubicBezTo>
                    <a:pt x="195739" y="505301"/>
                    <a:pt x="197644" y="520541"/>
                    <a:pt x="197644" y="534829"/>
                  </a:cubicBezTo>
                  <a:lnTo>
                    <a:pt x="210979" y="785336"/>
                  </a:lnTo>
                  <a:lnTo>
                    <a:pt x="215741" y="871061"/>
                  </a:lnTo>
                  <a:close/>
                </a:path>
              </a:pathLst>
            </a:custGeom>
            <a:solidFill>
              <a:srgbClr val="2C2B2D"/>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EC731811-7EA0-44C2-AA58-0FEE7631487B}"/>
                </a:ext>
              </a:extLst>
            </p:cNvPr>
            <p:cNvSpPr/>
            <p:nvPr/>
          </p:nvSpPr>
          <p:spPr>
            <a:xfrm>
              <a:off x="4833461" y="2920841"/>
              <a:ext cx="371475" cy="714375"/>
            </a:xfrm>
            <a:custGeom>
              <a:avLst/>
              <a:gdLst>
                <a:gd name="connsiteX0" fmla="*/ 339566 w 371475"/>
                <a:gd name="connsiteY0" fmla="*/ 7144 h 714375"/>
                <a:gd name="connsiteX1" fmla="*/ 367189 w 371475"/>
                <a:gd name="connsiteY1" fmla="*/ 273844 h 714375"/>
                <a:gd name="connsiteX2" fmla="*/ 201454 w 371475"/>
                <a:gd name="connsiteY2" fmla="*/ 389096 h 714375"/>
                <a:gd name="connsiteX3" fmla="*/ 195739 w 371475"/>
                <a:gd name="connsiteY3" fmla="*/ 437674 h 714375"/>
                <a:gd name="connsiteX4" fmla="*/ 367189 w 371475"/>
                <a:gd name="connsiteY4" fmla="*/ 631031 h 714375"/>
                <a:gd name="connsiteX5" fmla="*/ 269081 w 371475"/>
                <a:gd name="connsiteY5" fmla="*/ 707231 h 714375"/>
                <a:gd name="connsiteX6" fmla="*/ 15716 w 371475"/>
                <a:gd name="connsiteY6" fmla="*/ 421481 h 714375"/>
                <a:gd name="connsiteX7" fmla="*/ 15716 w 371475"/>
                <a:gd name="connsiteY7" fmla="*/ 377666 h 714375"/>
                <a:gd name="connsiteX8" fmla="*/ 339566 w 371475"/>
                <a:gd name="connsiteY8" fmla="*/ 7144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475" h="714375">
                  <a:moveTo>
                    <a:pt x="339566" y="7144"/>
                  </a:moveTo>
                  <a:lnTo>
                    <a:pt x="367189" y="273844"/>
                  </a:lnTo>
                  <a:lnTo>
                    <a:pt x="201454" y="389096"/>
                  </a:lnTo>
                  <a:cubicBezTo>
                    <a:pt x="185261" y="400526"/>
                    <a:pt x="182404" y="423386"/>
                    <a:pt x="195739" y="437674"/>
                  </a:cubicBezTo>
                  <a:lnTo>
                    <a:pt x="367189" y="631031"/>
                  </a:lnTo>
                  <a:lnTo>
                    <a:pt x="269081" y="707231"/>
                  </a:lnTo>
                  <a:lnTo>
                    <a:pt x="15716" y="421481"/>
                  </a:lnTo>
                  <a:cubicBezTo>
                    <a:pt x="4286" y="409099"/>
                    <a:pt x="4286" y="390049"/>
                    <a:pt x="15716" y="377666"/>
                  </a:cubicBezTo>
                  <a:lnTo>
                    <a:pt x="339566" y="7144"/>
                  </a:lnTo>
                  <a:close/>
                </a:path>
              </a:pathLst>
            </a:custGeom>
            <a:solidFill>
              <a:srgbClr val="555452"/>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19B4D27D-4DD1-424C-850A-C261C959539D}"/>
                </a:ext>
              </a:extLst>
            </p:cNvPr>
            <p:cNvSpPr/>
            <p:nvPr/>
          </p:nvSpPr>
          <p:spPr>
            <a:xfrm>
              <a:off x="5366861" y="2731293"/>
              <a:ext cx="152400" cy="200025"/>
            </a:xfrm>
            <a:custGeom>
              <a:avLst/>
              <a:gdLst>
                <a:gd name="connsiteX0" fmla="*/ 7144 w 152400"/>
                <a:gd name="connsiteY0" fmla="*/ 7144 h 200025"/>
                <a:gd name="connsiteX1" fmla="*/ 7144 w 152400"/>
                <a:gd name="connsiteY1" fmla="*/ 88106 h 200025"/>
                <a:gd name="connsiteX2" fmla="*/ 74771 w 152400"/>
                <a:gd name="connsiteY2" fmla="*/ 196691 h 200025"/>
                <a:gd name="connsiteX3" fmla="*/ 74771 w 152400"/>
                <a:gd name="connsiteY3" fmla="*/ 196691 h 200025"/>
                <a:gd name="connsiteX4" fmla="*/ 145256 w 152400"/>
                <a:gd name="connsiteY4" fmla="*/ 88106 h 200025"/>
                <a:gd name="connsiteX5" fmla="*/ 145256 w 152400"/>
                <a:gd name="connsiteY5" fmla="*/ 7144 h 200025"/>
                <a:gd name="connsiteX6" fmla="*/ 7144 w 152400"/>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00025">
                  <a:moveTo>
                    <a:pt x="7144" y="7144"/>
                  </a:moveTo>
                  <a:lnTo>
                    <a:pt x="7144" y="88106"/>
                  </a:lnTo>
                  <a:cubicBezTo>
                    <a:pt x="7144" y="132874"/>
                    <a:pt x="36671" y="196691"/>
                    <a:pt x="74771" y="196691"/>
                  </a:cubicBezTo>
                  <a:lnTo>
                    <a:pt x="74771" y="196691"/>
                  </a:lnTo>
                  <a:cubicBezTo>
                    <a:pt x="112871" y="196691"/>
                    <a:pt x="145256" y="132874"/>
                    <a:pt x="145256" y="88106"/>
                  </a:cubicBezTo>
                  <a:lnTo>
                    <a:pt x="145256" y="7144"/>
                  </a:lnTo>
                  <a:lnTo>
                    <a:pt x="7144" y="7144"/>
                  </a:lnTo>
                  <a:close/>
                </a:path>
              </a:pathLst>
            </a:custGeom>
            <a:solidFill>
              <a:srgbClr val="FFC49C"/>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761CDBD1-823C-43AF-8760-050923805D50}"/>
                </a:ext>
              </a:extLst>
            </p:cNvPr>
            <p:cNvSpPr/>
            <p:nvPr/>
          </p:nvSpPr>
          <p:spPr>
            <a:xfrm>
              <a:off x="5366861" y="2679858"/>
              <a:ext cx="152400" cy="171450"/>
            </a:xfrm>
            <a:custGeom>
              <a:avLst/>
              <a:gdLst>
                <a:gd name="connsiteX0" fmla="*/ 7144 w 152400"/>
                <a:gd name="connsiteY0" fmla="*/ 7144 h 171450"/>
                <a:gd name="connsiteX1" fmla="*/ 7144 w 152400"/>
                <a:gd name="connsiteY1" fmla="*/ 88106 h 171450"/>
                <a:gd name="connsiteX2" fmla="*/ 76676 w 152400"/>
                <a:gd name="connsiteY2" fmla="*/ 169069 h 171450"/>
                <a:gd name="connsiteX3" fmla="*/ 76676 w 152400"/>
                <a:gd name="connsiteY3" fmla="*/ 169069 h 171450"/>
                <a:gd name="connsiteX4" fmla="*/ 146209 w 152400"/>
                <a:gd name="connsiteY4" fmla="*/ 88106 h 171450"/>
                <a:gd name="connsiteX5" fmla="*/ 146209 w 152400"/>
                <a:gd name="connsiteY5" fmla="*/ 7144 h 171450"/>
                <a:gd name="connsiteX6" fmla="*/ 7144 w 152400"/>
                <a:gd name="connsiteY6"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171450">
                  <a:moveTo>
                    <a:pt x="7144" y="7144"/>
                  </a:moveTo>
                  <a:lnTo>
                    <a:pt x="7144" y="88106"/>
                  </a:lnTo>
                  <a:cubicBezTo>
                    <a:pt x="7144" y="132874"/>
                    <a:pt x="37624" y="169069"/>
                    <a:pt x="76676" y="169069"/>
                  </a:cubicBezTo>
                  <a:lnTo>
                    <a:pt x="76676" y="169069"/>
                  </a:lnTo>
                  <a:cubicBezTo>
                    <a:pt x="114776" y="169069"/>
                    <a:pt x="146209" y="132874"/>
                    <a:pt x="146209" y="88106"/>
                  </a:cubicBezTo>
                  <a:lnTo>
                    <a:pt x="146209" y="7144"/>
                  </a:lnTo>
                  <a:lnTo>
                    <a:pt x="7144" y="7144"/>
                  </a:lnTo>
                  <a:close/>
                </a:path>
              </a:pathLst>
            </a:custGeom>
            <a:solidFill>
              <a:srgbClr val="FF9D71"/>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3FF1D9E5-E3EC-4924-A480-17CF910543D2}"/>
                </a:ext>
              </a:extLst>
            </p:cNvPr>
            <p:cNvSpPr/>
            <p:nvPr/>
          </p:nvSpPr>
          <p:spPr>
            <a:xfrm>
              <a:off x="5214461" y="2544603"/>
              <a:ext cx="95250" cy="95250"/>
            </a:xfrm>
            <a:custGeom>
              <a:avLst/>
              <a:gdLst>
                <a:gd name="connsiteX0" fmla="*/ 7144 w 95250"/>
                <a:gd name="connsiteY0" fmla="*/ 49054 h 95250"/>
                <a:gd name="connsiteX1" fmla="*/ 49054 w 95250"/>
                <a:gd name="connsiteY1" fmla="*/ 90964 h 95250"/>
                <a:gd name="connsiteX2" fmla="*/ 90964 w 95250"/>
                <a:gd name="connsiteY2" fmla="*/ 49054 h 95250"/>
                <a:gd name="connsiteX3" fmla="*/ 49054 w 95250"/>
                <a:gd name="connsiteY3" fmla="*/ 7144 h 95250"/>
                <a:gd name="connsiteX4" fmla="*/ 7144 w 95250"/>
                <a:gd name="connsiteY4" fmla="*/ 4905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7144" y="49054"/>
                  </a:moveTo>
                  <a:cubicBezTo>
                    <a:pt x="7144" y="71914"/>
                    <a:pt x="26194" y="90964"/>
                    <a:pt x="49054" y="90964"/>
                  </a:cubicBezTo>
                  <a:cubicBezTo>
                    <a:pt x="71914" y="90964"/>
                    <a:pt x="90964" y="71914"/>
                    <a:pt x="90964" y="49054"/>
                  </a:cubicBezTo>
                  <a:cubicBezTo>
                    <a:pt x="90964" y="26194"/>
                    <a:pt x="71914" y="7144"/>
                    <a:pt x="49054" y="7144"/>
                  </a:cubicBezTo>
                  <a:cubicBezTo>
                    <a:pt x="25241" y="7144"/>
                    <a:pt x="7144" y="26194"/>
                    <a:pt x="7144" y="49054"/>
                  </a:cubicBezTo>
                  <a:close/>
                </a:path>
              </a:pathLst>
            </a:custGeom>
            <a:solidFill>
              <a:srgbClr val="F88F4D"/>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FCF1A5D0-5B61-47CD-93DA-9BC145B7165E}"/>
                </a:ext>
              </a:extLst>
            </p:cNvPr>
            <p:cNvSpPr/>
            <p:nvPr/>
          </p:nvSpPr>
          <p:spPr>
            <a:xfrm>
              <a:off x="5575459" y="2544603"/>
              <a:ext cx="95250" cy="95250"/>
            </a:xfrm>
            <a:custGeom>
              <a:avLst/>
              <a:gdLst>
                <a:gd name="connsiteX0" fmla="*/ 7144 w 95250"/>
                <a:gd name="connsiteY0" fmla="*/ 49054 h 95250"/>
                <a:gd name="connsiteX1" fmla="*/ 49054 w 95250"/>
                <a:gd name="connsiteY1" fmla="*/ 90964 h 95250"/>
                <a:gd name="connsiteX2" fmla="*/ 90964 w 95250"/>
                <a:gd name="connsiteY2" fmla="*/ 49054 h 95250"/>
                <a:gd name="connsiteX3" fmla="*/ 49054 w 95250"/>
                <a:gd name="connsiteY3" fmla="*/ 7144 h 95250"/>
                <a:gd name="connsiteX4" fmla="*/ 7144 w 95250"/>
                <a:gd name="connsiteY4" fmla="*/ 4905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7144" y="49054"/>
                  </a:moveTo>
                  <a:cubicBezTo>
                    <a:pt x="7144" y="71914"/>
                    <a:pt x="26194" y="90964"/>
                    <a:pt x="49054" y="90964"/>
                  </a:cubicBezTo>
                  <a:cubicBezTo>
                    <a:pt x="71914" y="90964"/>
                    <a:pt x="90964" y="71914"/>
                    <a:pt x="90964" y="49054"/>
                  </a:cubicBezTo>
                  <a:cubicBezTo>
                    <a:pt x="90964" y="26194"/>
                    <a:pt x="71914" y="7144"/>
                    <a:pt x="49054" y="7144"/>
                  </a:cubicBezTo>
                  <a:cubicBezTo>
                    <a:pt x="25241" y="7144"/>
                    <a:pt x="7144" y="26194"/>
                    <a:pt x="7144" y="49054"/>
                  </a:cubicBezTo>
                  <a:close/>
                </a:path>
              </a:pathLst>
            </a:custGeom>
            <a:solidFill>
              <a:srgbClr val="F88F4D"/>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0130F1BC-CE3C-4272-AD40-C9FC0A33F6E5}"/>
                </a:ext>
              </a:extLst>
            </p:cNvPr>
            <p:cNvSpPr/>
            <p:nvPr/>
          </p:nvSpPr>
          <p:spPr>
            <a:xfrm>
              <a:off x="5256371" y="2403633"/>
              <a:ext cx="371475" cy="390525"/>
            </a:xfrm>
            <a:custGeom>
              <a:avLst/>
              <a:gdLst>
                <a:gd name="connsiteX0" fmla="*/ 367189 w 371475"/>
                <a:gd name="connsiteY0" fmla="*/ 83344 h 390525"/>
                <a:gd name="connsiteX1" fmla="*/ 367189 w 371475"/>
                <a:gd name="connsiteY1" fmla="*/ 210979 h 390525"/>
                <a:gd name="connsiteX2" fmla="*/ 365284 w 371475"/>
                <a:gd name="connsiteY2" fmla="*/ 235744 h 390525"/>
                <a:gd name="connsiteX3" fmla="*/ 363379 w 371475"/>
                <a:gd name="connsiteY3" fmla="*/ 246221 h 390525"/>
                <a:gd name="connsiteX4" fmla="*/ 269081 w 371475"/>
                <a:gd name="connsiteY4" fmla="*/ 370999 h 390525"/>
                <a:gd name="connsiteX5" fmla="*/ 253841 w 371475"/>
                <a:gd name="connsiteY5" fmla="*/ 377666 h 390525"/>
                <a:gd name="connsiteX6" fmla="*/ 187166 w 371475"/>
                <a:gd name="connsiteY6" fmla="*/ 390049 h 390525"/>
                <a:gd name="connsiteX7" fmla="*/ 114776 w 371475"/>
                <a:gd name="connsiteY7" fmla="*/ 374809 h 390525"/>
                <a:gd name="connsiteX8" fmla="*/ 102394 w 371475"/>
                <a:gd name="connsiteY8" fmla="*/ 368141 h 390525"/>
                <a:gd name="connsiteX9" fmla="*/ 10954 w 371475"/>
                <a:gd name="connsiteY9" fmla="*/ 244316 h 390525"/>
                <a:gd name="connsiteX10" fmla="*/ 9049 w 371475"/>
                <a:gd name="connsiteY10" fmla="*/ 234791 h 390525"/>
                <a:gd name="connsiteX11" fmla="*/ 7144 w 371475"/>
                <a:gd name="connsiteY11" fmla="*/ 209074 h 390525"/>
                <a:gd name="connsiteX12" fmla="*/ 7144 w 371475"/>
                <a:gd name="connsiteY12" fmla="*/ 104299 h 390525"/>
                <a:gd name="connsiteX13" fmla="*/ 104299 w 371475"/>
                <a:gd name="connsiteY13" fmla="*/ 7144 h 390525"/>
                <a:gd name="connsiteX14" fmla="*/ 293846 w 371475"/>
                <a:gd name="connsiteY14" fmla="*/ 7144 h 390525"/>
                <a:gd name="connsiteX15" fmla="*/ 367189 w 371475"/>
                <a:gd name="connsiteY15" fmla="*/ 833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1475" h="390525">
                  <a:moveTo>
                    <a:pt x="367189" y="83344"/>
                  </a:moveTo>
                  <a:lnTo>
                    <a:pt x="367189" y="210979"/>
                  </a:lnTo>
                  <a:cubicBezTo>
                    <a:pt x="367189" y="219551"/>
                    <a:pt x="366236" y="228124"/>
                    <a:pt x="365284" y="235744"/>
                  </a:cubicBezTo>
                  <a:cubicBezTo>
                    <a:pt x="364331" y="239554"/>
                    <a:pt x="364331" y="242411"/>
                    <a:pt x="363379" y="246221"/>
                  </a:cubicBezTo>
                  <a:cubicBezTo>
                    <a:pt x="352901" y="300514"/>
                    <a:pt x="316706" y="347186"/>
                    <a:pt x="269081" y="370999"/>
                  </a:cubicBezTo>
                  <a:cubicBezTo>
                    <a:pt x="264319" y="373856"/>
                    <a:pt x="258604" y="375761"/>
                    <a:pt x="253841" y="377666"/>
                  </a:cubicBezTo>
                  <a:cubicBezTo>
                    <a:pt x="232886" y="386239"/>
                    <a:pt x="210979" y="390049"/>
                    <a:pt x="187166" y="390049"/>
                  </a:cubicBezTo>
                  <a:cubicBezTo>
                    <a:pt x="161449" y="390049"/>
                    <a:pt x="136684" y="384334"/>
                    <a:pt x="114776" y="374809"/>
                  </a:cubicBezTo>
                  <a:cubicBezTo>
                    <a:pt x="110014" y="372904"/>
                    <a:pt x="106204" y="370999"/>
                    <a:pt x="102394" y="368141"/>
                  </a:cubicBezTo>
                  <a:cubicBezTo>
                    <a:pt x="55721" y="343376"/>
                    <a:pt x="21431" y="298609"/>
                    <a:pt x="10954" y="244316"/>
                  </a:cubicBezTo>
                  <a:cubicBezTo>
                    <a:pt x="10001" y="241459"/>
                    <a:pt x="10001" y="237649"/>
                    <a:pt x="9049" y="234791"/>
                  </a:cubicBezTo>
                  <a:cubicBezTo>
                    <a:pt x="8096" y="226219"/>
                    <a:pt x="7144" y="217646"/>
                    <a:pt x="7144" y="209074"/>
                  </a:cubicBezTo>
                  <a:lnTo>
                    <a:pt x="7144" y="104299"/>
                  </a:lnTo>
                  <a:cubicBezTo>
                    <a:pt x="7144" y="50959"/>
                    <a:pt x="50959" y="7144"/>
                    <a:pt x="104299" y="7144"/>
                  </a:cubicBezTo>
                  <a:lnTo>
                    <a:pt x="293846" y="7144"/>
                  </a:lnTo>
                  <a:cubicBezTo>
                    <a:pt x="333851" y="9049"/>
                    <a:pt x="367189" y="42386"/>
                    <a:pt x="367189" y="83344"/>
                  </a:cubicBezTo>
                  <a:close/>
                </a:path>
              </a:pathLst>
            </a:custGeom>
            <a:solidFill>
              <a:srgbClr val="FFC49C"/>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724D91E5-A24F-4747-B4F0-E80920042609}"/>
                </a:ext>
              </a:extLst>
            </p:cNvPr>
            <p:cNvSpPr/>
            <p:nvPr/>
          </p:nvSpPr>
          <p:spPr>
            <a:xfrm>
              <a:off x="5394484" y="2676048"/>
              <a:ext cx="85725" cy="47625"/>
            </a:xfrm>
            <a:custGeom>
              <a:avLst/>
              <a:gdLst>
                <a:gd name="connsiteX0" fmla="*/ 47149 w 85725"/>
                <a:gd name="connsiteY0" fmla="*/ 47149 h 47625"/>
                <a:gd name="connsiteX1" fmla="*/ 87154 w 85725"/>
                <a:gd name="connsiteY1" fmla="*/ 7144 h 47625"/>
                <a:gd name="connsiteX2" fmla="*/ 7144 w 85725"/>
                <a:gd name="connsiteY2" fmla="*/ 7144 h 47625"/>
                <a:gd name="connsiteX3" fmla="*/ 47149 w 85725"/>
                <a:gd name="connsiteY3" fmla="*/ 47149 h 47625"/>
              </a:gdLst>
              <a:ahLst/>
              <a:cxnLst>
                <a:cxn ang="0">
                  <a:pos x="connsiteX0" y="connsiteY0"/>
                </a:cxn>
                <a:cxn ang="0">
                  <a:pos x="connsiteX1" y="connsiteY1"/>
                </a:cxn>
                <a:cxn ang="0">
                  <a:pos x="connsiteX2" y="connsiteY2"/>
                </a:cxn>
                <a:cxn ang="0">
                  <a:pos x="connsiteX3" y="connsiteY3"/>
                </a:cxn>
              </a:cxnLst>
              <a:rect l="l" t="t" r="r" b="b"/>
              <a:pathLst>
                <a:path w="85725" h="47625">
                  <a:moveTo>
                    <a:pt x="47149" y="47149"/>
                  </a:moveTo>
                  <a:cubicBezTo>
                    <a:pt x="69056" y="47149"/>
                    <a:pt x="87154" y="29051"/>
                    <a:pt x="87154" y="7144"/>
                  </a:cubicBezTo>
                  <a:lnTo>
                    <a:pt x="7144" y="7144"/>
                  </a:lnTo>
                  <a:cubicBezTo>
                    <a:pt x="7144" y="29051"/>
                    <a:pt x="24289" y="47149"/>
                    <a:pt x="47149" y="47149"/>
                  </a:cubicBezTo>
                  <a:close/>
                </a:path>
              </a:pathLst>
            </a:custGeom>
            <a:solidFill>
              <a:srgbClr val="A2323E"/>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A20644FC-62A2-40D5-BB9D-CA712A3F1062}"/>
                </a:ext>
              </a:extLst>
            </p:cNvPr>
            <p:cNvSpPr/>
            <p:nvPr/>
          </p:nvSpPr>
          <p:spPr>
            <a:xfrm>
              <a:off x="5255419" y="2306141"/>
              <a:ext cx="371475" cy="333375"/>
            </a:xfrm>
            <a:custGeom>
              <a:avLst/>
              <a:gdLst>
                <a:gd name="connsiteX0" fmla="*/ 368141 w 371475"/>
                <a:gd name="connsiteY0" fmla="*/ 186551 h 333375"/>
                <a:gd name="connsiteX1" fmla="*/ 368141 w 371475"/>
                <a:gd name="connsiteY1" fmla="*/ 326568 h 333375"/>
                <a:gd name="connsiteX2" fmla="*/ 335756 w 371475"/>
                <a:gd name="connsiteY2" fmla="*/ 294183 h 333375"/>
                <a:gd name="connsiteX3" fmla="*/ 335756 w 371475"/>
                <a:gd name="connsiteY3" fmla="*/ 179883 h 333375"/>
                <a:gd name="connsiteX4" fmla="*/ 290036 w 371475"/>
                <a:gd name="connsiteY4" fmla="*/ 134163 h 333375"/>
                <a:gd name="connsiteX5" fmla="*/ 88106 w 371475"/>
                <a:gd name="connsiteY5" fmla="*/ 134163 h 333375"/>
                <a:gd name="connsiteX6" fmla="*/ 42386 w 371475"/>
                <a:gd name="connsiteY6" fmla="*/ 179883 h 333375"/>
                <a:gd name="connsiteX7" fmla="*/ 42386 w 371475"/>
                <a:gd name="connsiteY7" fmla="*/ 292278 h 333375"/>
                <a:gd name="connsiteX8" fmla="*/ 31909 w 371475"/>
                <a:gd name="connsiteY8" fmla="*/ 317043 h 333375"/>
                <a:gd name="connsiteX9" fmla="*/ 7144 w 371475"/>
                <a:gd name="connsiteY9" fmla="*/ 327521 h 333375"/>
                <a:gd name="connsiteX10" fmla="*/ 7144 w 371475"/>
                <a:gd name="connsiteY10" fmla="*/ 95111 h 333375"/>
                <a:gd name="connsiteX11" fmla="*/ 158591 w 371475"/>
                <a:gd name="connsiteY11" fmla="*/ 9386 h 333375"/>
                <a:gd name="connsiteX12" fmla="*/ 187166 w 371475"/>
                <a:gd name="connsiteY12" fmla="*/ 7481 h 333375"/>
                <a:gd name="connsiteX13" fmla="*/ 215741 w 371475"/>
                <a:gd name="connsiteY13" fmla="*/ 9386 h 333375"/>
                <a:gd name="connsiteX14" fmla="*/ 368141 w 371475"/>
                <a:gd name="connsiteY14" fmla="*/ 186551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475" h="333375">
                  <a:moveTo>
                    <a:pt x="368141" y="186551"/>
                  </a:moveTo>
                  <a:lnTo>
                    <a:pt x="368141" y="326568"/>
                  </a:lnTo>
                  <a:cubicBezTo>
                    <a:pt x="350044" y="326568"/>
                    <a:pt x="335756" y="312281"/>
                    <a:pt x="335756" y="294183"/>
                  </a:cubicBezTo>
                  <a:lnTo>
                    <a:pt x="335756" y="179883"/>
                  </a:lnTo>
                  <a:cubicBezTo>
                    <a:pt x="335756" y="154166"/>
                    <a:pt x="314801" y="134163"/>
                    <a:pt x="290036" y="134163"/>
                  </a:cubicBezTo>
                  <a:lnTo>
                    <a:pt x="88106" y="134163"/>
                  </a:lnTo>
                  <a:cubicBezTo>
                    <a:pt x="62389" y="134163"/>
                    <a:pt x="42386" y="155118"/>
                    <a:pt x="42386" y="179883"/>
                  </a:cubicBezTo>
                  <a:lnTo>
                    <a:pt x="42386" y="292278"/>
                  </a:lnTo>
                  <a:cubicBezTo>
                    <a:pt x="42386" y="301803"/>
                    <a:pt x="38576" y="310376"/>
                    <a:pt x="31909" y="317043"/>
                  </a:cubicBezTo>
                  <a:cubicBezTo>
                    <a:pt x="25241" y="323711"/>
                    <a:pt x="16669" y="327521"/>
                    <a:pt x="7144" y="327521"/>
                  </a:cubicBezTo>
                  <a:lnTo>
                    <a:pt x="7144" y="95111"/>
                  </a:lnTo>
                  <a:cubicBezTo>
                    <a:pt x="7144" y="5576"/>
                    <a:pt x="63341" y="2718"/>
                    <a:pt x="158591" y="9386"/>
                  </a:cubicBezTo>
                  <a:cubicBezTo>
                    <a:pt x="168116" y="10338"/>
                    <a:pt x="177641" y="7481"/>
                    <a:pt x="187166" y="7481"/>
                  </a:cubicBezTo>
                  <a:cubicBezTo>
                    <a:pt x="196691" y="7481"/>
                    <a:pt x="207169" y="8433"/>
                    <a:pt x="215741" y="9386"/>
                  </a:cubicBezTo>
                  <a:cubicBezTo>
                    <a:pt x="302419" y="21768"/>
                    <a:pt x="368141" y="96063"/>
                    <a:pt x="368141" y="186551"/>
                  </a:cubicBezTo>
                  <a:close/>
                </a:path>
              </a:pathLst>
            </a:custGeom>
            <a:solidFill>
              <a:srgbClr val="3E2E21"/>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08595B25-5B3D-4D84-B61B-16087B4E36D9}"/>
                </a:ext>
              </a:extLst>
            </p:cNvPr>
            <p:cNvSpPr/>
            <p:nvPr/>
          </p:nvSpPr>
          <p:spPr>
            <a:xfrm>
              <a:off x="5384959" y="2532149"/>
              <a:ext cx="114300" cy="133350"/>
            </a:xfrm>
            <a:custGeom>
              <a:avLst/>
              <a:gdLst>
                <a:gd name="connsiteX0" fmla="*/ 90964 w 114300"/>
                <a:gd name="connsiteY0" fmla="*/ 71986 h 133350"/>
                <a:gd name="connsiteX1" fmla="*/ 77629 w 114300"/>
                <a:gd name="connsiteY1" fmla="*/ 71986 h 133350"/>
                <a:gd name="connsiteX2" fmla="*/ 77629 w 114300"/>
                <a:gd name="connsiteY2" fmla="*/ 27218 h 133350"/>
                <a:gd name="connsiteX3" fmla="*/ 60484 w 114300"/>
                <a:gd name="connsiteY3" fmla="*/ 7216 h 133350"/>
                <a:gd name="connsiteX4" fmla="*/ 39529 w 114300"/>
                <a:gd name="connsiteY4" fmla="*/ 26266 h 133350"/>
                <a:gd name="connsiteX5" fmla="*/ 39529 w 114300"/>
                <a:gd name="connsiteY5" fmla="*/ 71986 h 133350"/>
                <a:gd name="connsiteX6" fmla="*/ 26194 w 114300"/>
                <a:gd name="connsiteY6" fmla="*/ 71986 h 133350"/>
                <a:gd name="connsiteX7" fmla="*/ 7144 w 114300"/>
                <a:gd name="connsiteY7" fmla="*/ 91036 h 133350"/>
                <a:gd name="connsiteX8" fmla="*/ 7144 w 114300"/>
                <a:gd name="connsiteY8" fmla="*/ 94846 h 133350"/>
                <a:gd name="connsiteX9" fmla="*/ 26194 w 114300"/>
                <a:gd name="connsiteY9" fmla="*/ 113896 h 133350"/>
                <a:gd name="connsiteX10" fmla="*/ 26194 w 114300"/>
                <a:gd name="connsiteY10" fmla="*/ 113896 h 133350"/>
                <a:gd name="connsiteX11" fmla="*/ 44291 w 114300"/>
                <a:gd name="connsiteY11" fmla="*/ 122468 h 133350"/>
                <a:gd name="connsiteX12" fmla="*/ 58579 w 114300"/>
                <a:gd name="connsiteY12" fmla="*/ 129136 h 133350"/>
                <a:gd name="connsiteX13" fmla="*/ 72866 w 114300"/>
                <a:gd name="connsiteY13" fmla="*/ 122468 h 133350"/>
                <a:gd name="connsiteX14" fmla="*/ 90964 w 114300"/>
                <a:gd name="connsiteY14" fmla="*/ 113896 h 133350"/>
                <a:gd name="connsiteX15" fmla="*/ 90964 w 114300"/>
                <a:gd name="connsiteY15" fmla="*/ 113896 h 133350"/>
                <a:gd name="connsiteX16" fmla="*/ 110014 w 114300"/>
                <a:gd name="connsiteY16" fmla="*/ 94846 h 133350"/>
                <a:gd name="connsiteX17" fmla="*/ 110014 w 114300"/>
                <a:gd name="connsiteY17" fmla="*/ 91036 h 133350"/>
                <a:gd name="connsiteX18" fmla="*/ 90964 w 114300"/>
                <a:gd name="connsiteY18" fmla="*/ 7198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300" h="133350">
                  <a:moveTo>
                    <a:pt x="90964" y="71986"/>
                  </a:moveTo>
                  <a:lnTo>
                    <a:pt x="77629" y="71986"/>
                  </a:lnTo>
                  <a:lnTo>
                    <a:pt x="77629" y="27218"/>
                  </a:lnTo>
                  <a:cubicBezTo>
                    <a:pt x="77629" y="17693"/>
                    <a:pt x="70009" y="8168"/>
                    <a:pt x="60484" y="7216"/>
                  </a:cubicBezTo>
                  <a:cubicBezTo>
                    <a:pt x="49054" y="6263"/>
                    <a:pt x="39529" y="14836"/>
                    <a:pt x="39529" y="26266"/>
                  </a:cubicBezTo>
                  <a:lnTo>
                    <a:pt x="39529" y="71986"/>
                  </a:lnTo>
                  <a:lnTo>
                    <a:pt x="26194" y="71986"/>
                  </a:lnTo>
                  <a:cubicBezTo>
                    <a:pt x="15716" y="71986"/>
                    <a:pt x="7144" y="80559"/>
                    <a:pt x="7144" y="91036"/>
                  </a:cubicBezTo>
                  <a:lnTo>
                    <a:pt x="7144" y="94846"/>
                  </a:lnTo>
                  <a:cubicBezTo>
                    <a:pt x="7144" y="105323"/>
                    <a:pt x="15716" y="113896"/>
                    <a:pt x="26194" y="113896"/>
                  </a:cubicBezTo>
                  <a:lnTo>
                    <a:pt x="26194" y="113896"/>
                  </a:lnTo>
                  <a:cubicBezTo>
                    <a:pt x="32861" y="113896"/>
                    <a:pt x="39529" y="116754"/>
                    <a:pt x="44291" y="122468"/>
                  </a:cubicBezTo>
                  <a:cubicBezTo>
                    <a:pt x="48101" y="126279"/>
                    <a:pt x="52864" y="129136"/>
                    <a:pt x="58579" y="129136"/>
                  </a:cubicBezTo>
                  <a:cubicBezTo>
                    <a:pt x="64294" y="129136"/>
                    <a:pt x="70009" y="126279"/>
                    <a:pt x="72866" y="122468"/>
                  </a:cubicBezTo>
                  <a:cubicBezTo>
                    <a:pt x="77629" y="116754"/>
                    <a:pt x="84296" y="113896"/>
                    <a:pt x="90964" y="113896"/>
                  </a:cubicBezTo>
                  <a:lnTo>
                    <a:pt x="90964" y="113896"/>
                  </a:lnTo>
                  <a:cubicBezTo>
                    <a:pt x="101441" y="113896"/>
                    <a:pt x="110014" y="105323"/>
                    <a:pt x="110014" y="94846"/>
                  </a:cubicBezTo>
                  <a:lnTo>
                    <a:pt x="110014" y="91036"/>
                  </a:lnTo>
                  <a:cubicBezTo>
                    <a:pt x="110014" y="80559"/>
                    <a:pt x="101441" y="71986"/>
                    <a:pt x="90964" y="71986"/>
                  </a:cubicBezTo>
                  <a:close/>
                </a:path>
              </a:pathLst>
            </a:custGeom>
            <a:solidFill>
              <a:srgbClr val="FF9D71"/>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13BF0CD6-5525-43E0-814D-F0C5DFE4ECC1}"/>
                </a:ext>
              </a:extLst>
            </p:cNvPr>
            <p:cNvSpPr/>
            <p:nvPr/>
          </p:nvSpPr>
          <p:spPr>
            <a:xfrm>
              <a:off x="5336381" y="2547461"/>
              <a:ext cx="38100" cy="38100"/>
            </a:xfrm>
            <a:custGeom>
              <a:avLst/>
              <a:gdLst>
                <a:gd name="connsiteX0" fmla="*/ 37624 w 38100"/>
                <a:gd name="connsiteY0" fmla="*/ 22384 h 38100"/>
                <a:gd name="connsiteX1" fmla="*/ 22384 w 38100"/>
                <a:gd name="connsiteY1" fmla="*/ 37624 h 38100"/>
                <a:gd name="connsiteX2" fmla="*/ 7144 w 38100"/>
                <a:gd name="connsiteY2" fmla="*/ 22384 h 38100"/>
                <a:gd name="connsiteX3" fmla="*/ 22384 w 38100"/>
                <a:gd name="connsiteY3" fmla="*/ 714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30956"/>
                    <a:pt x="30956" y="37624"/>
                    <a:pt x="22384" y="37624"/>
                  </a:cubicBezTo>
                  <a:cubicBezTo>
                    <a:pt x="13811" y="37624"/>
                    <a:pt x="7144" y="30956"/>
                    <a:pt x="7144" y="22384"/>
                  </a:cubicBezTo>
                  <a:cubicBezTo>
                    <a:pt x="7144" y="13811"/>
                    <a:pt x="13811" y="7144"/>
                    <a:pt x="22384" y="7144"/>
                  </a:cubicBezTo>
                  <a:cubicBezTo>
                    <a:pt x="30956" y="7144"/>
                    <a:pt x="37624" y="13811"/>
                    <a:pt x="37624" y="22384"/>
                  </a:cubicBezTo>
                  <a:close/>
                </a:path>
              </a:pathLst>
            </a:custGeom>
            <a:solidFill>
              <a:srgbClr val="3E2E21"/>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85A46B1A-4387-4CF4-81A9-89B058A13FAD}"/>
                </a:ext>
              </a:extLst>
            </p:cNvPr>
            <p:cNvSpPr/>
            <p:nvPr/>
          </p:nvSpPr>
          <p:spPr>
            <a:xfrm>
              <a:off x="5505926" y="2547461"/>
              <a:ext cx="38100" cy="38100"/>
            </a:xfrm>
            <a:custGeom>
              <a:avLst/>
              <a:gdLst>
                <a:gd name="connsiteX0" fmla="*/ 37624 w 38100"/>
                <a:gd name="connsiteY0" fmla="*/ 22384 h 38100"/>
                <a:gd name="connsiteX1" fmla="*/ 22384 w 38100"/>
                <a:gd name="connsiteY1" fmla="*/ 37624 h 38100"/>
                <a:gd name="connsiteX2" fmla="*/ 7144 w 38100"/>
                <a:gd name="connsiteY2" fmla="*/ 22384 h 38100"/>
                <a:gd name="connsiteX3" fmla="*/ 22384 w 38100"/>
                <a:gd name="connsiteY3" fmla="*/ 714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30956"/>
                    <a:pt x="30956" y="37624"/>
                    <a:pt x="22384" y="37624"/>
                  </a:cubicBezTo>
                  <a:cubicBezTo>
                    <a:pt x="13811" y="37624"/>
                    <a:pt x="7144" y="30956"/>
                    <a:pt x="7144" y="22384"/>
                  </a:cubicBezTo>
                  <a:cubicBezTo>
                    <a:pt x="7144" y="13811"/>
                    <a:pt x="13811" y="7144"/>
                    <a:pt x="22384" y="7144"/>
                  </a:cubicBezTo>
                  <a:cubicBezTo>
                    <a:pt x="30956" y="7144"/>
                    <a:pt x="37624" y="13811"/>
                    <a:pt x="37624" y="22384"/>
                  </a:cubicBezTo>
                  <a:close/>
                </a:path>
              </a:pathLst>
            </a:custGeom>
            <a:solidFill>
              <a:srgbClr val="3E2E21"/>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30F55877-D95E-49BC-8F72-4492F1B20A82}"/>
                </a:ext>
              </a:extLst>
            </p:cNvPr>
            <p:cNvSpPr/>
            <p:nvPr/>
          </p:nvSpPr>
          <p:spPr>
            <a:xfrm>
              <a:off x="5425916" y="2610326"/>
              <a:ext cx="28575" cy="28575"/>
            </a:xfrm>
            <a:custGeom>
              <a:avLst/>
              <a:gdLst>
                <a:gd name="connsiteX0" fmla="*/ 28099 w 28575"/>
                <a:gd name="connsiteY0" fmla="*/ 17621 h 28575"/>
                <a:gd name="connsiteX1" fmla="*/ 17621 w 28575"/>
                <a:gd name="connsiteY1" fmla="*/ 28099 h 28575"/>
                <a:gd name="connsiteX2" fmla="*/ 7144 w 28575"/>
                <a:gd name="connsiteY2" fmla="*/ 17621 h 28575"/>
                <a:gd name="connsiteX3" fmla="*/ 17621 w 28575"/>
                <a:gd name="connsiteY3" fmla="*/ 7144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23336"/>
                    <a:pt x="23336" y="28099"/>
                    <a:pt x="17621" y="28099"/>
                  </a:cubicBezTo>
                  <a:cubicBezTo>
                    <a:pt x="11906" y="28099"/>
                    <a:pt x="7144" y="23336"/>
                    <a:pt x="7144" y="17621"/>
                  </a:cubicBezTo>
                  <a:cubicBezTo>
                    <a:pt x="7144" y="11906"/>
                    <a:pt x="11906" y="7144"/>
                    <a:pt x="17621" y="7144"/>
                  </a:cubicBezTo>
                  <a:cubicBezTo>
                    <a:pt x="23336" y="7144"/>
                    <a:pt x="28099" y="11906"/>
                    <a:pt x="28099" y="17621"/>
                  </a:cubicBezTo>
                  <a:close/>
                </a:path>
              </a:pathLst>
            </a:custGeom>
            <a:solidFill>
              <a:srgbClr val="FFC49C"/>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C2331A3D-8A71-4BD1-9AEE-98CA51E01D72}"/>
                </a:ext>
              </a:extLst>
            </p:cNvPr>
            <p:cNvSpPr/>
            <p:nvPr/>
          </p:nvSpPr>
          <p:spPr>
            <a:xfrm>
              <a:off x="5434489" y="2276951"/>
              <a:ext cx="209550" cy="209550"/>
            </a:xfrm>
            <a:custGeom>
              <a:avLst/>
              <a:gdLst>
                <a:gd name="connsiteX0" fmla="*/ 143351 w 209550"/>
                <a:gd name="connsiteY0" fmla="*/ 210026 h 209550"/>
                <a:gd name="connsiteX1" fmla="*/ 74771 w 209550"/>
                <a:gd name="connsiteY1" fmla="*/ 210026 h 209550"/>
                <a:gd name="connsiteX2" fmla="*/ 7144 w 209550"/>
                <a:gd name="connsiteY2" fmla="*/ 142399 h 209550"/>
                <a:gd name="connsiteX3" fmla="*/ 7144 w 209550"/>
                <a:gd name="connsiteY3" fmla="*/ 74771 h 209550"/>
                <a:gd name="connsiteX4" fmla="*/ 74771 w 209550"/>
                <a:gd name="connsiteY4" fmla="*/ 7144 h 209550"/>
                <a:gd name="connsiteX5" fmla="*/ 143351 w 209550"/>
                <a:gd name="connsiteY5" fmla="*/ 7144 h 209550"/>
                <a:gd name="connsiteX6" fmla="*/ 210979 w 209550"/>
                <a:gd name="connsiteY6" fmla="*/ 74771 h 209550"/>
                <a:gd name="connsiteX7" fmla="*/ 210979 w 209550"/>
                <a:gd name="connsiteY7" fmla="*/ 142399 h 209550"/>
                <a:gd name="connsiteX8" fmla="*/ 143351 w 209550"/>
                <a:gd name="connsiteY8" fmla="*/ 21002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09550">
                  <a:moveTo>
                    <a:pt x="143351" y="210026"/>
                  </a:moveTo>
                  <a:lnTo>
                    <a:pt x="74771" y="210026"/>
                  </a:lnTo>
                  <a:cubicBezTo>
                    <a:pt x="37624" y="210026"/>
                    <a:pt x="7144" y="179546"/>
                    <a:pt x="7144" y="142399"/>
                  </a:cubicBezTo>
                  <a:lnTo>
                    <a:pt x="7144" y="74771"/>
                  </a:lnTo>
                  <a:cubicBezTo>
                    <a:pt x="7144" y="37624"/>
                    <a:pt x="37624" y="7144"/>
                    <a:pt x="74771" y="7144"/>
                  </a:cubicBezTo>
                  <a:lnTo>
                    <a:pt x="143351" y="7144"/>
                  </a:lnTo>
                  <a:cubicBezTo>
                    <a:pt x="180499" y="7144"/>
                    <a:pt x="210979" y="37624"/>
                    <a:pt x="210979" y="74771"/>
                  </a:cubicBezTo>
                  <a:lnTo>
                    <a:pt x="210979" y="142399"/>
                  </a:lnTo>
                  <a:cubicBezTo>
                    <a:pt x="211931" y="179546"/>
                    <a:pt x="181451" y="210026"/>
                    <a:pt x="143351" y="210026"/>
                  </a:cubicBezTo>
                  <a:close/>
                </a:path>
              </a:pathLst>
            </a:custGeom>
            <a:solidFill>
              <a:srgbClr val="3E2E21"/>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631468F2-3775-46BF-BF83-BECDAA651EAF}"/>
                </a:ext>
              </a:extLst>
            </p:cNvPr>
            <p:cNvSpPr/>
            <p:nvPr/>
          </p:nvSpPr>
          <p:spPr>
            <a:xfrm>
              <a:off x="5396389" y="2275998"/>
              <a:ext cx="114300" cy="114300"/>
            </a:xfrm>
            <a:custGeom>
              <a:avLst/>
              <a:gdLst>
                <a:gd name="connsiteX0" fmla="*/ 57626 w 114300"/>
                <a:gd name="connsiteY0" fmla="*/ 7144 h 114300"/>
                <a:gd name="connsiteX1" fmla="*/ 57626 w 114300"/>
                <a:gd name="connsiteY1" fmla="*/ 7144 h 114300"/>
                <a:gd name="connsiteX2" fmla="*/ 7144 w 114300"/>
                <a:gd name="connsiteY2" fmla="*/ 57626 h 114300"/>
                <a:gd name="connsiteX3" fmla="*/ 7144 w 114300"/>
                <a:gd name="connsiteY3" fmla="*/ 57626 h 114300"/>
                <a:gd name="connsiteX4" fmla="*/ 57626 w 114300"/>
                <a:gd name="connsiteY4" fmla="*/ 108109 h 114300"/>
                <a:gd name="connsiteX5" fmla="*/ 57626 w 114300"/>
                <a:gd name="connsiteY5" fmla="*/ 108109 h 114300"/>
                <a:gd name="connsiteX6" fmla="*/ 108109 w 114300"/>
                <a:gd name="connsiteY6" fmla="*/ 57626 h 114300"/>
                <a:gd name="connsiteX7" fmla="*/ 108109 w 114300"/>
                <a:gd name="connsiteY7" fmla="*/ 57626 h 114300"/>
                <a:gd name="connsiteX8" fmla="*/ 57626 w 114300"/>
                <a:gd name="connsiteY8"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14300">
                  <a:moveTo>
                    <a:pt x="57626" y="7144"/>
                  </a:moveTo>
                  <a:lnTo>
                    <a:pt x="57626" y="7144"/>
                  </a:lnTo>
                  <a:cubicBezTo>
                    <a:pt x="30004" y="7144"/>
                    <a:pt x="7144" y="30004"/>
                    <a:pt x="7144" y="57626"/>
                  </a:cubicBezTo>
                  <a:lnTo>
                    <a:pt x="7144" y="57626"/>
                  </a:lnTo>
                  <a:cubicBezTo>
                    <a:pt x="7144" y="85249"/>
                    <a:pt x="30004" y="108109"/>
                    <a:pt x="57626" y="108109"/>
                  </a:cubicBezTo>
                  <a:lnTo>
                    <a:pt x="57626" y="108109"/>
                  </a:lnTo>
                  <a:cubicBezTo>
                    <a:pt x="85249" y="108109"/>
                    <a:pt x="108109" y="85249"/>
                    <a:pt x="108109" y="57626"/>
                  </a:cubicBezTo>
                  <a:lnTo>
                    <a:pt x="108109" y="57626"/>
                  </a:lnTo>
                  <a:cubicBezTo>
                    <a:pt x="109061" y="30956"/>
                    <a:pt x="86201" y="7144"/>
                    <a:pt x="57626" y="7144"/>
                  </a:cubicBezTo>
                  <a:close/>
                </a:path>
              </a:pathLst>
            </a:custGeom>
            <a:solidFill>
              <a:srgbClr val="3E2E21"/>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D56B6AB8-7037-4BD2-9D6D-10DC40CEB5F5}"/>
                </a:ext>
              </a:extLst>
            </p:cNvPr>
            <p:cNvSpPr/>
            <p:nvPr/>
          </p:nvSpPr>
          <p:spPr>
            <a:xfrm>
              <a:off x="5396389" y="2937033"/>
              <a:ext cx="95250" cy="504825"/>
            </a:xfrm>
            <a:custGeom>
              <a:avLst/>
              <a:gdLst>
                <a:gd name="connsiteX0" fmla="*/ 94774 w 95250"/>
                <a:gd name="connsiteY0" fmla="*/ 371951 h 504825"/>
                <a:gd name="connsiteX1" fmla="*/ 59531 w 95250"/>
                <a:gd name="connsiteY1" fmla="*/ 505301 h 504825"/>
                <a:gd name="connsiteX2" fmla="*/ 49054 w 95250"/>
                <a:gd name="connsiteY2" fmla="*/ 505301 h 504825"/>
                <a:gd name="connsiteX3" fmla="*/ 8096 w 95250"/>
                <a:gd name="connsiteY3" fmla="*/ 382429 h 504825"/>
                <a:gd name="connsiteX4" fmla="*/ 33814 w 95250"/>
                <a:gd name="connsiteY4" fmla="*/ 92869 h 504825"/>
                <a:gd name="connsiteX5" fmla="*/ 7144 w 95250"/>
                <a:gd name="connsiteY5" fmla="*/ 47149 h 504825"/>
                <a:gd name="connsiteX6" fmla="*/ 47149 w 95250"/>
                <a:gd name="connsiteY6" fmla="*/ 7144 h 504825"/>
                <a:gd name="connsiteX7" fmla="*/ 85249 w 95250"/>
                <a:gd name="connsiteY7" fmla="*/ 47149 h 504825"/>
                <a:gd name="connsiteX8" fmla="*/ 62389 w 95250"/>
                <a:gd name="connsiteY8" fmla="*/ 90011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504825">
                  <a:moveTo>
                    <a:pt x="94774" y="371951"/>
                  </a:moveTo>
                  <a:lnTo>
                    <a:pt x="59531" y="505301"/>
                  </a:lnTo>
                  <a:lnTo>
                    <a:pt x="49054" y="505301"/>
                  </a:lnTo>
                  <a:lnTo>
                    <a:pt x="8096" y="382429"/>
                  </a:lnTo>
                  <a:lnTo>
                    <a:pt x="33814" y="92869"/>
                  </a:lnTo>
                  <a:lnTo>
                    <a:pt x="7144" y="47149"/>
                  </a:lnTo>
                  <a:lnTo>
                    <a:pt x="47149" y="7144"/>
                  </a:lnTo>
                  <a:lnTo>
                    <a:pt x="85249" y="47149"/>
                  </a:lnTo>
                  <a:lnTo>
                    <a:pt x="62389" y="90011"/>
                  </a:lnTo>
                  <a:close/>
                </a:path>
              </a:pathLst>
            </a:custGeom>
            <a:solidFill>
              <a:srgbClr val="039BE5"/>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8818B13A-6E87-4329-826D-CEB1308B307C}"/>
                </a:ext>
              </a:extLst>
            </p:cNvPr>
            <p:cNvSpPr/>
            <p:nvPr/>
          </p:nvSpPr>
          <p:spPr>
            <a:xfrm>
              <a:off x="5311961" y="2476499"/>
              <a:ext cx="85725" cy="38100"/>
            </a:xfrm>
            <a:custGeom>
              <a:avLst/>
              <a:gdLst>
                <a:gd name="connsiteX0" fmla="*/ 68712 w 85725"/>
                <a:gd name="connsiteY0" fmla="*/ 29528 h 38100"/>
                <a:gd name="connsiteX1" fmla="*/ 20134 w 85725"/>
                <a:gd name="connsiteY1" fmla="*/ 29528 h 38100"/>
                <a:gd name="connsiteX2" fmla="*/ 8704 w 85725"/>
                <a:gd name="connsiteY2" fmla="*/ 29528 h 38100"/>
                <a:gd name="connsiteX3" fmla="*/ 8704 w 85725"/>
                <a:gd name="connsiteY3" fmla="*/ 29528 h 38100"/>
                <a:gd name="connsiteX4" fmla="*/ 12514 w 85725"/>
                <a:gd name="connsiteY4" fmla="*/ 17145 h 38100"/>
                <a:gd name="connsiteX5" fmla="*/ 77284 w 85725"/>
                <a:gd name="connsiteY5" fmla="*/ 17145 h 38100"/>
                <a:gd name="connsiteX6" fmla="*/ 81094 w 85725"/>
                <a:gd name="connsiteY6" fmla="*/ 29528 h 38100"/>
                <a:gd name="connsiteX7" fmla="*/ 81094 w 85725"/>
                <a:gd name="connsiteY7" fmla="*/ 29528 h 38100"/>
                <a:gd name="connsiteX8" fmla="*/ 68712 w 85725"/>
                <a:gd name="connsiteY8" fmla="*/ 2952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38100">
                  <a:moveTo>
                    <a:pt x="68712" y="29528"/>
                  </a:moveTo>
                  <a:cubicBezTo>
                    <a:pt x="54424" y="20003"/>
                    <a:pt x="35374" y="20003"/>
                    <a:pt x="20134" y="29528"/>
                  </a:cubicBezTo>
                  <a:cubicBezTo>
                    <a:pt x="16324" y="32385"/>
                    <a:pt x="11562" y="32385"/>
                    <a:pt x="8704" y="29528"/>
                  </a:cubicBezTo>
                  <a:lnTo>
                    <a:pt x="8704" y="29528"/>
                  </a:lnTo>
                  <a:cubicBezTo>
                    <a:pt x="5847" y="26670"/>
                    <a:pt x="6799" y="20955"/>
                    <a:pt x="12514" y="17145"/>
                  </a:cubicBezTo>
                  <a:cubicBezTo>
                    <a:pt x="31564" y="3810"/>
                    <a:pt x="57282" y="3810"/>
                    <a:pt x="77284" y="17145"/>
                  </a:cubicBezTo>
                  <a:cubicBezTo>
                    <a:pt x="82999" y="20955"/>
                    <a:pt x="83952" y="26670"/>
                    <a:pt x="81094" y="29528"/>
                  </a:cubicBezTo>
                  <a:lnTo>
                    <a:pt x="81094" y="29528"/>
                  </a:lnTo>
                  <a:cubicBezTo>
                    <a:pt x="78237" y="32385"/>
                    <a:pt x="72522" y="32385"/>
                    <a:pt x="68712" y="29528"/>
                  </a:cubicBezTo>
                  <a:close/>
                </a:path>
              </a:pathLst>
            </a:custGeom>
            <a:solidFill>
              <a:srgbClr val="3E2E21"/>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7F4EBE62-0CE5-4F9F-9086-9BA51B55EBDF}"/>
                </a:ext>
              </a:extLst>
            </p:cNvPr>
            <p:cNvSpPr/>
            <p:nvPr/>
          </p:nvSpPr>
          <p:spPr>
            <a:xfrm>
              <a:off x="5483411" y="2501264"/>
              <a:ext cx="85725" cy="38100"/>
            </a:xfrm>
            <a:custGeom>
              <a:avLst/>
              <a:gdLst>
                <a:gd name="connsiteX0" fmla="*/ 68712 w 85725"/>
                <a:gd name="connsiteY0" fmla="*/ 29527 h 38100"/>
                <a:gd name="connsiteX1" fmla="*/ 20134 w 85725"/>
                <a:gd name="connsiteY1" fmla="*/ 29527 h 38100"/>
                <a:gd name="connsiteX2" fmla="*/ 8704 w 85725"/>
                <a:gd name="connsiteY2" fmla="*/ 29527 h 38100"/>
                <a:gd name="connsiteX3" fmla="*/ 8704 w 85725"/>
                <a:gd name="connsiteY3" fmla="*/ 29527 h 38100"/>
                <a:gd name="connsiteX4" fmla="*/ 12514 w 85725"/>
                <a:gd name="connsiteY4" fmla="*/ 17145 h 38100"/>
                <a:gd name="connsiteX5" fmla="*/ 77284 w 85725"/>
                <a:gd name="connsiteY5" fmla="*/ 17145 h 38100"/>
                <a:gd name="connsiteX6" fmla="*/ 81094 w 85725"/>
                <a:gd name="connsiteY6" fmla="*/ 29527 h 38100"/>
                <a:gd name="connsiteX7" fmla="*/ 81094 w 85725"/>
                <a:gd name="connsiteY7" fmla="*/ 29527 h 38100"/>
                <a:gd name="connsiteX8" fmla="*/ 68712 w 85725"/>
                <a:gd name="connsiteY8" fmla="*/ 2952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38100">
                  <a:moveTo>
                    <a:pt x="68712" y="29527"/>
                  </a:moveTo>
                  <a:cubicBezTo>
                    <a:pt x="54424" y="20002"/>
                    <a:pt x="35374" y="20002"/>
                    <a:pt x="20134" y="29527"/>
                  </a:cubicBezTo>
                  <a:cubicBezTo>
                    <a:pt x="16324" y="32385"/>
                    <a:pt x="11562" y="32385"/>
                    <a:pt x="8704" y="29527"/>
                  </a:cubicBezTo>
                  <a:lnTo>
                    <a:pt x="8704" y="29527"/>
                  </a:lnTo>
                  <a:cubicBezTo>
                    <a:pt x="5847" y="26670"/>
                    <a:pt x="6799" y="20955"/>
                    <a:pt x="12514" y="17145"/>
                  </a:cubicBezTo>
                  <a:cubicBezTo>
                    <a:pt x="31564" y="3810"/>
                    <a:pt x="57282" y="3810"/>
                    <a:pt x="77284" y="17145"/>
                  </a:cubicBezTo>
                  <a:cubicBezTo>
                    <a:pt x="82999" y="20955"/>
                    <a:pt x="83952" y="26670"/>
                    <a:pt x="81094" y="29527"/>
                  </a:cubicBezTo>
                  <a:lnTo>
                    <a:pt x="81094" y="29527"/>
                  </a:lnTo>
                  <a:cubicBezTo>
                    <a:pt x="78237" y="32385"/>
                    <a:pt x="72522" y="31432"/>
                    <a:pt x="68712" y="29527"/>
                  </a:cubicBezTo>
                  <a:close/>
                </a:path>
              </a:pathLst>
            </a:custGeom>
            <a:solidFill>
              <a:srgbClr val="3E2E21"/>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32E8B530-8041-46D7-99B2-7A59610A855E}"/>
                </a:ext>
              </a:extLst>
            </p:cNvPr>
            <p:cNvSpPr/>
            <p:nvPr/>
          </p:nvSpPr>
          <p:spPr>
            <a:xfrm>
              <a:off x="5095399" y="3544728"/>
              <a:ext cx="152400" cy="133350"/>
            </a:xfrm>
            <a:custGeom>
              <a:avLst/>
              <a:gdLst>
                <a:gd name="connsiteX0" fmla="*/ 105251 w 152400"/>
                <a:gd name="connsiteY0" fmla="*/ 7144 h 133350"/>
                <a:gd name="connsiteX1" fmla="*/ 147161 w 152400"/>
                <a:gd name="connsiteY1" fmla="*/ 67151 h 133350"/>
                <a:gd name="connsiteX2" fmla="*/ 58579 w 152400"/>
                <a:gd name="connsiteY2" fmla="*/ 130016 h 133350"/>
                <a:gd name="connsiteX3" fmla="*/ 7144 w 152400"/>
                <a:gd name="connsiteY3" fmla="*/ 83344 h 133350"/>
              </a:gdLst>
              <a:ahLst/>
              <a:cxnLst>
                <a:cxn ang="0">
                  <a:pos x="connsiteX0" y="connsiteY0"/>
                </a:cxn>
                <a:cxn ang="0">
                  <a:pos x="connsiteX1" y="connsiteY1"/>
                </a:cxn>
                <a:cxn ang="0">
                  <a:pos x="connsiteX2" y="connsiteY2"/>
                </a:cxn>
                <a:cxn ang="0">
                  <a:pos x="connsiteX3" y="connsiteY3"/>
                </a:cxn>
              </a:cxnLst>
              <a:rect l="l" t="t" r="r" b="b"/>
              <a:pathLst>
                <a:path w="152400" h="133350">
                  <a:moveTo>
                    <a:pt x="105251" y="7144"/>
                  </a:moveTo>
                  <a:lnTo>
                    <a:pt x="147161" y="67151"/>
                  </a:lnTo>
                  <a:lnTo>
                    <a:pt x="58579" y="130016"/>
                  </a:lnTo>
                  <a:lnTo>
                    <a:pt x="7144" y="83344"/>
                  </a:lnTo>
                  <a:close/>
                </a:path>
              </a:pathLst>
            </a:custGeom>
            <a:solidFill>
              <a:srgbClr val="EBEBEB"/>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9CA47F00-1AFD-4793-BE04-CF39397F3AC2}"/>
                </a:ext>
              </a:extLst>
            </p:cNvPr>
            <p:cNvSpPr/>
            <p:nvPr/>
          </p:nvSpPr>
          <p:spPr>
            <a:xfrm>
              <a:off x="5146834" y="3604736"/>
              <a:ext cx="104775" cy="200025"/>
            </a:xfrm>
            <a:custGeom>
              <a:avLst/>
              <a:gdLst>
                <a:gd name="connsiteX0" fmla="*/ 7144 w 104775"/>
                <a:gd name="connsiteY0" fmla="*/ 70009 h 200025"/>
                <a:gd name="connsiteX1" fmla="*/ 95726 w 104775"/>
                <a:gd name="connsiteY1" fmla="*/ 7144 h 200025"/>
                <a:gd name="connsiteX2" fmla="*/ 101441 w 104775"/>
                <a:gd name="connsiteY2" fmla="*/ 63341 h 200025"/>
                <a:gd name="connsiteX3" fmla="*/ 101441 w 104775"/>
                <a:gd name="connsiteY3" fmla="*/ 76676 h 200025"/>
                <a:gd name="connsiteX4" fmla="*/ 96679 w 104775"/>
                <a:gd name="connsiteY4" fmla="*/ 165259 h 200025"/>
                <a:gd name="connsiteX5" fmla="*/ 72866 w 104775"/>
                <a:gd name="connsiteY5" fmla="*/ 191929 h 200025"/>
                <a:gd name="connsiteX6" fmla="*/ 39529 w 104775"/>
                <a:gd name="connsiteY6" fmla="*/ 197644 h 200025"/>
                <a:gd name="connsiteX7" fmla="*/ 7144 w 104775"/>
                <a:gd name="connsiteY7" fmla="*/ 170021 h 200025"/>
                <a:gd name="connsiteX8" fmla="*/ 7144 w 104775"/>
                <a:gd name="connsiteY8" fmla="*/ 143351 h 200025"/>
                <a:gd name="connsiteX9" fmla="*/ 7144 w 104775"/>
                <a:gd name="connsiteY9" fmla="*/ 7000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200025">
                  <a:moveTo>
                    <a:pt x="7144" y="70009"/>
                  </a:moveTo>
                  <a:lnTo>
                    <a:pt x="95726" y="7144"/>
                  </a:lnTo>
                  <a:lnTo>
                    <a:pt x="101441" y="63341"/>
                  </a:lnTo>
                  <a:cubicBezTo>
                    <a:pt x="101441" y="68104"/>
                    <a:pt x="102394" y="71914"/>
                    <a:pt x="101441" y="76676"/>
                  </a:cubicBezTo>
                  <a:lnTo>
                    <a:pt x="96679" y="165259"/>
                  </a:lnTo>
                  <a:cubicBezTo>
                    <a:pt x="95726" y="178594"/>
                    <a:pt x="86201" y="190024"/>
                    <a:pt x="72866" y="191929"/>
                  </a:cubicBezTo>
                  <a:lnTo>
                    <a:pt x="39529" y="197644"/>
                  </a:lnTo>
                  <a:cubicBezTo>
                    <a:pt x="22384" y="200501"/>
                    <a:pt x="7144" y="187166"/>
                    <a:pt x="7144" y="170021"/>
                  </a:cubicBezTo>
                  <a:lnTo>
                    <a:pt x="7144" y="143351"/>
                  </a:lnTo>
                  <a:lnTo>
                    <a:pt x="7144" y="70009"/>
                  </a:lnTo>
                  <a:close/>
                </a:path>
              </a:pathLst>
            </a:custGeom>
            <a:solidFill>
              <a:srgbClr val="F8B998"/>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1525AD2B-0801-419F-BA60-45F9DD9AC932}"/>
                </a:ext>
              </a:extLst>
            </p:cNvPr>
            <p:cNvSpPr/>
            <p:nvPr/>
          </p:nvSpPr>
          <p:spPr>
            <a:xfrm>
              <a:off x="5780246" y="3699986"/>
              <a:ext cx="133350" cy="95250"/>
            </a:xfrm>
            <a:custGeom>
              <a:avLst/>
              <a:gdLst>
                <a:gd name="connsiteX0" fmla="*/ 133826 w 133350"/>
                <a:gd name="connsiteY0" fmla="*/ 92869 h 95250"/>
                <a:gd name="connsiteX1" fmla="*/ 18574 w 133350"/>
                <a:gd name="connsiteY1" fmla="*/ 92869 h 95250"/>
                <a:gd name="connsiteX2" fmla="*/ 7144 w 133350"/>
                <a:gd name="connsiteY2" fmla="*/ 7144 h 95250"/>
                <a:gd name="connsiteX3" fmla="*/ 130016 w 133350"/>
                <a:gd name="connsiteY3" fmla="*/ 7144 h 95250"/>
              </a:gdLst>
              <a:ahLst/>
              <a:cxnLst>
                <a:cxn ang="0">
                  <a:pos x="connsiteX0" y="connsiteY0"/>
                </a:cxn>
                <a:cxn ang="0">
                  <a:pos x="connsiteX1" y="connsiteY1"/>
                </a:cxn>
                <a:cxn ang="0">
                  <a:pos x="connsiteX2" y="connsiteY2"/>
                </a:cxn>
                <a:cxn ang="0">
                  <a:pos x="connsiteX3" y="connsiteY3"/>
                </a:cxn>
              </a:cxnLst>
              <a:rect l="l" t="t" r="r" b="b"/>
              <a:pathLst>
                <a:path w="133350" h="95250">
                  <a:moveTo>
                    <a:pt x="133826" y="92869"/>
                  </a:moveTo>
                  <a:lnTo>
                    <a:pt x="18574" y="92869"/>
                  </a:lnTo>
                  <a:lnTo>
                    <a:pt x="7144" y="7144"/>
                  </a:lnTo>
                  <a:lnTo>
                    <a:pt x="130016" y="7144"/>
                  </a:lnTo>
                  <a:close/>
                </a:path>
              </a:pathLst>
            </a:custGeom>
            <a:solidFill>
              <a:srgbClr val="EBEBEB"/>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41754A57-7B7F-4024-A440-1231DD39AA59}"/>
                </a:ext>
              </a:extLst>
            </p:cNvPr>
            <p:cNvSpPr/>
            <p:nvPr/>
          </p:nvSpPr>
          <p:spPr>
            <a:xfrm>
              <a:off x="5765873" y="3785711"/>
              <a:ext cx="152400" cy="238125"/>
            </a:xfrm>
            <a:custGeom>
              <a:avLst/>
              <a:gdLst>
                <a:gd name="connsiteX0" fmla="*/ 110100 w 152400"/>
                <a:gd name="connsiteY0" fmla="*/ 200501 h 238125"/>
                <a:gd name="connsiteX1" fmla="*/ 146295 w 152400"/>
                <a:gd name="connsiteY1" fmla="*/ 146209 h 238125"/>
                <a:gd name="connsiteX2" fmla="*/ 148200 w 152400"/>
                <a:gd name="connsiteY2" fmla="*/ 139541 h 238125"/>
                <a:gd name="connsiteX3" fmla="*/ 148200 w 152400"/>
                <a:gd name="connsiteY3" fmla="*/ 19526 h 238125"/>
                <a:gd name="connsiteX4" fmla="*/ 135817 w 152400"/>
                <a:gd name="connsiteY4" fmla="*/ 7144 h 238125"/>
                <a:gd name="connsiteX5" fmla="*/ 45330 w 152400"/>
                <a:gd name="connsiteY5" fmla="*/ 7144 h 238125"/>
                <a:gd name="connsiteX6" fmla="*/ 32947 w 152400"/>
                <a:gd name="connsiteY6" fmla="*/ 19526 h 238125"/>
                <a:gd name="connsiteX7" fmla="*/ 32947 w 152400"/>
                <a:gd name="connsiteY7" fmla="*/ 42386 h 238125"/>
                <a:gd name="connsiteX8" fmla="*/ 31995 w 152400"/>
                <a:gd name="connsiteY8" fmla="*/ 47149 h 238125"/>
                <a:gd name="connsiteX9" fmla="*/ 8182 w 152400"/>
                <a:gd name="connsiteY9" fmla="*/ 106204 h 238125"/>
                <a:gd name="connsiteX10" fmla="*/ 9134 w 152400"/>
                <a:gd name="connsiteY10" fmla="*/ 116681 h 238125"/>
                <a:gd name="connsiteX11" fmla="*/ 12945 w 152400"/>
                <a:gd name="connsiteY11" fmla="*/ 123349 h 238125"/>
                <a:gd name="connsiteX12" fmla="*/ 31995 w 152400"/>
                <a:gd name="connsiteY12" fmla="*/ 126206 h 238125"/>
                <a:gd name="connsiteX13" fmla="*/ 59617 w 152400"/>
                <a:gd name="connsiteY13" fmla="*/ 99536 h 238125"/>
                <a:gd name="connsiteX14" fmla="*/ 80572 w 152400"/>
                <a:gd name="connsiteY14" fmla="*/ 106204 h 238125"/>
                <a:gd name="connsiteX15" fmla="*/ 83430 w 152400"/>
                <a:gd name="connsiteY15" fmla="*/ 124301 h 238125"/>
                <a:gd name="connsiteX16" fmla="*/ 83430 w 152400"/>
                <a:gd name="connsiteY16" fmla="*/ 129064 h 238125"/>
                <a:gd name="connsiteX17" fmla="*/ 66284 w 152400"/>
                <a:gd name="connsiteY17" fmla="*/ 196691 h 238125"/>
                <a:gd name="connsiteX18" fmla="*/ 59617 w 152400"/>
                <a:gd name="connsiteY18" fmla="*/ 204311 h 238125"/>
                <a:gd name="connsiteX19" fmla="*/ 37709 w 152400"/>
                <a:gd name="connsiteY19" fmla="*/ 215741 h 238125"/>
                <a:gd name="connsiteX20" fmla="*/ 35805 w 152400"/>
                <a:gd name="connsiteY20" fmla="*/ 236696 h 238125"/>
                <a:gd name="connsiteX21" fmla="*/ 35805 w 152400"/>
                <a:gd name="connsiteY21" fmla="*/ 236696 h 238125"/>
                <a:gd name="connsiteX22" fmla="*/ 49140 w 152400"/>
                <a:gd name="connsiteY22" fmla="*/ 236696 h 238125"/>
                <a:gd name="connsiteX23" fmla="*/ 104384 w 152400"/>
                <a:gd name="connsiteY23" fmla="*/ 202406 h 238125"/>
                <a:gd name="connsiteX24" fmla="*/ 110100 w 152400"/>
                <a:gd name="connsiteY24" fmla="*/ 200501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238125">
                  <a:moveTo>
                    <a:pt x="110100" y="200501"/>
                  </a:moveTo>
                  <a:lnTo>
                    <a:pt x="146295" y="146209"/>
                  </a:lnTo>
                  <a:cubicBezTo>
                    <a:pt x="147247" y="144304"/>
                    <a:pt x="148200" y="141446"/>
                    <a:pt x="148200" y="139541"/>
                  </a:cubicBezTo>
                  <a:lnTo>
                    <a:pt x="148200" y="19526"/>
                  </a:lnTo>
                  <a:cubicBezTo>
                    <a:pt x="148200" y="12859"/>
                    <a:pt x="142484" y="7144"/>
                    <a:pt x="135817" y="7144"/>
                  </a:cubicBezTo>
                  <a:lnTo>
                    <a:pt x="45330" y="7144"/>
                  </a:lnTo>
                  <a:cubicBezTo>
                    <a:pt x="38662" y="7144"/>
                    <a:pt x="32947" y="12859"/>
                    <a:pt x="32947" y="19526"/>
                  </a:cubicBezTo>
                  <a:lnTo>
                    <a:pt x="32947" y="42386"/>
                  </a:lnTo>
                  <a:cubicBezTo>
                    <a:pt x="32947" y="44291"/>
                    <a:pt x="32947" y="45244"/>
                    <a:pt x="31995" y="47149"/>
                  </a:cubicBezTo>
                  <a:lnTo>
                    <a:pt x="8182" y="106204"/>
                  </a:lnTo>
                  <a:cubicBezTo>
                    <a:pt x="6277" y="110014"/>
                    <a:pt x="7230" y="113824"/>
                    <a:pt x="9134" y="116681"/>
                  </a:cubicBezTo>
                  <a:lnTo>
                    <a:pt x="12945" y="123349"/>
                  </a:lnTo>
                  <a:cubicBezTo>
                    <a:pt x="16755" y="130016"/>
                    <a:pt x="26280" y="131921"/>
                    <a:pt x="31995" y="126206"/>
                  </a:cubicBezTo>
                  <a:lnTo>
                    <a:pt x="59617" y="99536"/>
                  </a:lnTo>
                  <a:cubicBezTo>
                    <a:pt x="67237" y="92869"/>
                    <a:pt x="78667" y="96679"/>
                    <a:pt x="80572" y="106204"/>
                  </a:cubicBezTo>
                  <a:lnTo>
                    <a:pt x="83430" y="124301"/>
                  </a:lnTo>
                  <a:cubicBezTo>
                    <a:pt x="83430" y="126206"/>
                    <a:pt x="83430" y="128111"/>
                    <a:pt x="83430" y="129064"/>
                  </a:cubicBezTo>
                  <a:lnTo>
                    <a:pt x="66284" y="196691"/>
                  </a:lnTo>
                  <a:cubicBezTo>
                    <a:pt x="65332" y="200501"/>
                    <a:pt x="63427" y="203359"/>
                    <a:pt x="59617" y="204311"/>
                  </a:cubicBezTo>
                  <a:lnTo>
                    <a:pt x="37709" y="215741"/>
                  </a:lnTo>
                  <a:cubicBezTo>
                    <a:pt x="29137" y="219551"/>
                    <a:pt x="29137" y="230981"/>
                    <a:pt x="35805" y="236696"/>
                  </a:cubicBezTo>
                  <a:lnTo>
                    <a:pt x="35805" y="236696"/>
                  </a:lnTo>
                  <a:cubicBezTo>
                    <a:pt x="39615" y="239554"/>
                    <a:pt x="45330" y="239554"/>
                    <a:pt x="49140" y="236696"/>
                  </a:cubicBezTo>
                  <a:lnTo>
                    <a:pt x="104384" y="202406"/>
                  </a:lnTo>
                  <a:cubicBezTo>
                    <a:pt x="108195" y="203359"/>
                    <a:pt x="109147" y="202406"/>
                    <a:pt x="110100" y="200501"/>
                  </a:cubicBezTo>
                  <a:close/>
                </a:path>
              </a:pathLst>
            </a:custGeom>
            <a:solidFill>
              <a:srgbClr val="F8B99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180DDB1F-52BD-4134-8F26-C491C3911360}"/>
                </a:ext>
              </a:extLst>
            </p:cNvPr>
            <p:cNvSpPr/>
            <p:nvPr/>
          </p:nvSpPr>
          <p:spPr>
            <a:xfrm>
              <a:off x="5237321" y="3667601"/>
              <a:ext cx="581025" cy="1371600"/>
            </a:xfrm>
            <a:custGeom>
              <a:avLst/>
              <a:gdLst>
                <a:gd name="connsiteX0" fmla="*/ 7144 w 581025"/>
                <a:gd name="connsiteY0" fmla="*/ 1372076 h 1371600"/>
                <a:gd name="connsiteX1" fmla="*/ 175736 w 581025"/>
                <a:gd name="connsiteY1" fmla="*/ 1372076 h 1371600"/>
                <a:gd name="connsiteX2" fmla="*/ 246221 w 581025"/>
                <a:gd name="connsiteY2" fmla="*/ 241459 h 1371600"/>
                <a:gd name="connsiteX3" fmla="*/ 387191 w 581025"/>
                <a:gd name="connsiteY3" fmla="*/ 1372076 h 1371600"/>
                <a:gd name="connsiteX4" fmla="*/ 574834 w 581025"/>
                <a:gd name="connsiteY4" fmla="*/ 1372076 h 1371600"/>
                <a:gd name="connsiteX5" fmla="*/ 443389 w 581025"/>
                <a:gd name="connsiteY5" fmla="*/ 7144 h 1371600"/>
                <a:gd name="connsiteX6" fmla="*/ 11906 w 581025"/>
                <a:gd name="connsiteY6" fmla="*/ 714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025" h="1371600">
                  <a:moveTo>
                    <a:pt x="7144" y="1372076"/>
                  </a:moveTo>
                  <a:lnTo>
                    <a:pt x="175736" y="1372076"/>
                  </a:lnTo>
                  <a:lnTo>
                    <a:pt x="246221" y="241459"/>
                  </a:lnTo>
                  <a:lnTo>
                    <a:pt x="387191" y="1372076"/>
                  </a:lnTo>
                  <a:lnTo>
                    <a:pt x="574834" y="1372076"/>
                  </a:lnTo>
                  <a:lnTo>
                    <a:pt x="443389" y="7144"/>
                  </a:lnTo>
                  <a:lnTo>
                    <a:pt x="11906" y="7144"/>
                  </a:lnTo>
                  <a:close/>
                </a:path>
              </a:pathLst>
            </a:custGeom>
            <a:solidFill>
              <a:srgbClr val="4A4947"/>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DEF9F225-B059-4B08-81F3-21E5F4A31ED3}"/>
                </a:ext>
              </a:extLst>
            </p:cNvPr>
            <p:cNvSpPr/>
            <p:nvPr/>
          </p:nvSpPr>
          <p:spPr>
            <a:xfrm>
              <a:off x="5242084" y="3667601"/>
              <a:ext cx="447675" cy="66675"/>
            </a:xfrm>
            <a:custGeom>
              <a:avLst/>
              <a:gdLst>
                <a:gd name="connsiteX0" fmla="*/ 443389 w 447675"/>
                <a:gd name="connsiteY0" fmla="*/ 64294 h 66675"/>
                <a:gd name="connsiteX1" fmla="*/ 438626 w 447675"/>
                <a:gd name="connsiteY1" fmla="*/ 7144 h 66675"/>
                <a:gd name="connsiteX2" fmla="*/ 7144 w 447675"/>
                <a:gd name="connsiteY2" fmla="*/ 7144 h 66675"/>
                <a:gd name="connsiteX3" fmla="*/ 7144 w 447675"/>
                <a:gd name="connsiteY3" fmla="*/ 64294 h 66675"/>
              </a:gdLst>
              <a:ahLst/>
              <a:cxnLst>
                <a:cxn ang="0">
                  <a:pos x="connsiteX0" y="connsiteY0"/>
                </a:cxn>
                <a:cxn ang="0">
                  <a:pos x="connsiteX1" y="connsiteY1"/>
                </a:cxn>
                <a:cxn ang="0">
                  <a:pos x="connsiteX2" y="connsiteY2"/>
                </a:cxn>
                <a:cxn ang="0">
                  <a:pos x="connsiteX3" y="connsiteY3"/>
                </a:cxn>
              </a:cxnLst>
              <a:rect l="l" t="t" r="r" b="b"/>
              <a:pathLst>
                <a:path w="447675" h="66675">
                  <a:moveTo>
                    <a:pt x="443389" y="64294"/>
                  </a:moveTo>
                  <a:lnTo>
                    <a:pt x="438626" y="7144"/>
                  </a:lnTo>
                  <a:lnTo>
                    <a:pt x="7144" y="7144"/>
                  </a:lnTo>
                  <a:lnTo>
                    <a:pt x="7144" y="64294"/>
                  </a:lnTo>
                  <a:close/>
                </a:path>
              </a:pathLst>
            </a:custGeom>
            <a:solidFill>
              <a:srgbClr val="2C2B2D"/>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631C4072-B37C-46D0-BF82-A23F219E7F66}"/>
                </a:ext>
              </a:extLst>
            </p:cNvPr>
            <p:cNvSpPr/>
            <p:nvPr/>
          </p:nvSpPr>
          <p:spPr>
            <a:xfrm>
              <a:off x="5235119" y="5033486"/>
              <a:ext cx="190500" cy="133350"/>
            </a:xfrm>
            <a:custGeom>
              <a:avLst/>
              <a:gdLst>
                <a:gd name="connsiteX0" fmla="*/ 46494 w 190500"/>
                <a:gd name="connsiteY0" fmla="*/ 134779 h 133350"/>
                <a:gd name="connsiteX1" fmla="*/ 154126 w 190500"/>
                <a:gd name="connsiteY1" fmla="*/ 134779 h 133350"/>
                <a:gd name="connsiteX2" fmla="*/ 192226 w 190500"/>
                <a:gd name="connsiteY2" fmla="*/ 92869 h 133350"/>
                <a:gd name="connsiteX3" fmla="*/ 188416 w 190500"/>
                <a:gd name="connsiteY3" fmla="*/ 51911 h 133350"/>
                <a:gd name="connsiteX4" fmla="*/ 131266 w 190500"/>
                <a:gd name="connsiteY4" fmla="*/ 7144 h 133350"/>
                <a:gd name="connsiteX5" fmla="*/ 70306 w 190500"/>
                <a:gd name="connsiteY5" fmla="*/ 7144 h 133350"/>
                <a:gd name="connsiteX6" fmla="*/ 11251 w 190500"/>
                <a:gd name="connsiteY6" fmla="*/ 68104 h 133350"/>
                <a:gd name="connsiteX7" fmla="*/ 7441 w 190500"/>
                <a:gd name="connsiteY7" fmla="*/ 90011 h 133350"/>
                <a:gd name="connsiteX8" fmla="*/ 46494 w 190500"/>
                <a:gd name="connsiteY8" fmla="*/ 13477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 h="133350">
                  <a:moveTo>
                    <a:pt x="46494" y="134779"/>
                  </a:moveTo>
                  <a:lnTo>
                    <a:pt x="154126" y="134779"/>
                  </a:lnTo>
                  <a:cubicBezTo>
                    <a:pt x="176986" y="134779"/>
                    <a:pt x="195084" y="115729"/>
                    <a:pt x="192226" y="92869"/>
                  </a:cubicBezTo>
                  <a:lnTo>
                    <a:pt x="188416" y="51911"/>
                  </a:lnTo>
                  <a:cubicBezTo>
                    <a:pt x="181749" y="25241"/>
                    <a:pt x="157936" y="7144"/>
                    <a:pt x="131266" y="7144"/>
                  </a:cubicBezTo>
                  <a:lnTo>
                    <a:pt x="70306" y="7144"/>
                  </a:lnTo>
                  <a:cubicBezTo>
                    <a:pt x="36969" y="7144"/>
                    <a:pt x="10299" y="34766"/>
                    <a:pt x="11251" y="68104"/>
                  </a:cubicBezTo>
                  <a:lnTo>
                    <a:pt x="7441" y="90011"/>
                  </a:lnTo>
                  <a:cubicBezTo>
                    <a:pt x="4584" y="112871"/>
                    <a:pt x="22681" y="134779"/>
                    <a:pt x="46494" y="134779"/>
                  </a:cubicBezTo>
                  <a:close/>
                </a:path>
              </a:pathLst>
            </a:custGeom>
            <a:solidFill>
              <a:srgbClr val="3E2E21"/>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9C6761B3-D37F-4F35-B652-5F1E63D174B8}"/>
                </a:ext>
              </a:extLst>
            </p:cNvPr>
            <p:cNvSpPr/>
            <p:nvPr/>
          </p:nvSpPr>
          <p:spPr>
            <a:xfrm>
              <a:off x="5259229" y="5047773"/>
              <a:ext cx="152400" cy="57150"/>
            </a:xfrm>
            <a:custGeom>
              <a:avLst/>
              <a:gdLst>
                <a:gd name="connsiteX0" fmla="*/ 48101 w 152400"/>
                <a:gd name="connsiteY0" fmla="*/ 37624 h 57150"/>
                <a:gd name="connsiteX1" fmla="*/ 106204 w 152400"/>
                <a:gd name="connsiteY1" fmla="*/ 37624 h 57150"/>
                <a:gd name="connsiteX2" fmla="*/ 145256 w 152400"/>
                <a:gd name="connsiteY2" fmla="*/ 50959 h 57150"/>
                <a:gd name="connsiteX3" fmla="*/ 144304 w 152400"/>
                <a:gd name="connsiteY3" fmla="*/ 41434 h 57150"/>
                <a:gd name="connsiteX4" fmla="*/ 100489 w 152400"/>
                <a:gd name="connsiteY4" fmla="*/ 7144 h 57150"/>
                <a:gd name="connsiteX5" fmla="*/ 52864 w 152400"/>
                <a:gd name="connsiteY5" fmla="*/ 7144 h 57150"/>
                <a:gd name="connsiteX6" fmla="*/ 7144 w 152400"/>
                <a:gd name="connsiteY6" fmla="*/ 51911 h 57150"/>
                <a:gd name="connsiteX7" fmla="*/ 48101 w 152400"/>
                <a:gd name="connsiteY7" fmla="*/ 3762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57150">
                  <a:moveTo>
                    <a:pt x="48101" y="37624"/>
                  </a:moveTo>
                  <a:lnTo>
                    <a:pt x="106204" y="37624"/>
                  </a:lnTo>
                  <a:cubicBezTo>
                    <a:pt x="121444" y="37624"/>
                    <a:pt x="135731" y="42386"/>
                    <a:pt x="145256" y="50959"/>
                  </a:cubicBezTo>
                  <a:lnTo>
                    <a:pt x="144304" y="41434"/>
                  </a:lnTo>
                  <a:cubicBezTo>
                    <a:pt x="139541" y="21431"/>
                    <a:pt x="121444" y="7144"/>
                    <a:pt x="100489" y="7144"/>
                  </a:cubicBezTo>
                  <a:lnTo>
                    <a:pt x="52864" y="7144"/>
                  </a:lnTo>
                  <a:cubicBezTo>
                    <a:pt x="28099" y="7144"/>
                    <a:pt x="8096" y="27146"/>
                    <a:pt x="7144" y="51911"/>
                  </a:cubicBezTo>
                  <a:cubicBezTo>
                    <a:pt x="17621" y="43339"/>
                    <a:pt x="31909" y="37624"/>
                    <a:pt x="48101" y="37624"/>
                  </a:cubicBezTo>
                  <a:close/>
                </a:path>
              </a:pathLst>
            </a:custGeom>
            <a:solidFill>
              <a:srgbClr val="543722"/>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151559B7-B808-4AC4-AB8B-9E6B6374E733}"/>
                </a:ext>
              </a:extLst>
            </p:cNvPr>
            <p:cNvSpPr/>
            <p:nvPr/>
          </p:nvSpPr>
          <p:spPr>
            <a:xfrm>
              <a:off x="5650706" y="5030628"/>
              <a:ext cx="342900" cy="142875"/>
            </a:xfrm>
            <a:custGeom>
              <a:avLst/>
              <a:gdLst>
                <a:gd name="connsiteX0" fmla="*/ 7144 w 342900"/>
                <a:gd name="connsiteY0" fmla="*/ 9049 h 142875"/>
                <a:gd name="connsiteX1" fmla="*/ 7144 w 342900"/>
                <a:gd name="connsiteY1" fmla="*/ 136684 h 142875"/>
                <a:gd name="connsiteX2" fmla="*/ 93821 w 342900"/>
                <a:gd name="connsiteY2" fmla="*/ 136684 h 142875"/>
                <a:gd name="connsiteX3" fmla="*/ 93821 w 342900"/>
                <a:gd name="connsiteY3" fmla="*/ 96679 h 142875"/>
                <a:gd name="connsiteX4" fmla="*/ 134779 w 342900"/>
                <a:gd name="connsiteY4" fmla="*/ 120491 h 142875"/>
                <a:gd name="connsiteX5" fmla="*/ 191929 w 342900"/>
                <a:gd name="connsiteY5" fmla="*/ 135731 h 142875"/>
                <a:gd name="connsiteX6" fmla="*/ 342424 w 342900"/>
                <a:gd name="connsiteY6" fmla="*/ 135731 h 142875"/>
                <a:gd name="connsiteX7" fmla="*/ 342424 w 342900"/>
                <a:gd name="connsiteY7" fmla="*/ 131921 h 142875"/>
                <a:gd name="connsiteX8" fmla="*/ 201454 w 342900"/>
                <a:gd name="connsiteY8" fmla="*/ 25241 h 142875"/>
                <a:gd name="connsiteX9" fmla="*/ 201454 w 342900"/>
                <a:gd name="connsiteY9" fmla="*/ 25241 h 142875"/>
                <a:gd name="connsiteX10" fmla="*/ 162401 w 342900"/>
                <a:gd name="connsiteY10" fmla="*/ 7144 h 142875"/>
                <a:gd name="connsiteX11" fmla="*/ 7144 w 342900"/>
                <a:gd name="connsiteY11"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2900" h="142875">
                  <a:moveTo>
                    <a:pt x="7144" y="9049"/>
                  </a:moveTo>
                  <a:lnTo>
                    <a:pt x="7144" y="136684"/>
                  </a:lnTo>
                  <a:lnTo>
                    <a:pt x="93821" y="136684"/>
                  </a:lnTo>
                  <a:lnTo>
                    <a:pt x="93821" y="96679"/>
                  </a:lnTo>
                  <a:lnTo>
                    <a:pt x="134779" y="120491"/>
                  </a:lnTo>
                  <a:cubicBezTo>
                    <a:pt x="151924" y="130969"/>
                    <a:pt x="171926" y="135731"/>
                    <a:pt x="191929" y="135731"/>
                  </a:cubicBezTo>
                  <a:lnTo>
                    <a:pt x="342424" y="135731"/>
                  </a:lnTo>
                  <a:lnTo>
                    <a:pt x="342424" y="131921"/>
                  </a:lnTo>
                  <a:cubicBezTo>
                    <a:pt x="332899" y="63341"/>
                    <a:pt x="270034" y="15716"/>
                    <a:pt x="201454" y="25241"/>
                  </a:cubicBezTo>
                  <a:lnTo>
                    <a:pt x="201454" y="25241"/>
                  </a:lnTo>
                  <a:lnTo>
                    <a:pt x="162401" y="7144"/>
                  </a:lnTo>
                  <a:lnTo>
                    <a:pt x="7144" y="7144"/>
                  </a:lnTo>
                  <a:close/>
                </a:path>
              </a:pathLst>
            </a:custGeom>
            <a:solidFill>
              <a:srgbClr val="3E2E21"/>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B6A362EC-C873-4CA4-ABE1-521B1369F13C}"/>
                </a:ext>
              </a:extLst>
            </p:cNvPr>
            <p:cNvSpPr/>
            <p:nvPr/>
          </p:nvSpPr>
          <p:spPr>
            <a:xfrm>
              <a:off x="5228749" y="2885598"/>
              <a:ext cx="219075" cy="561975"/>
            </a:xfrm>
            <a:custGeom>
              <a:avLst/>
              <a:gdLst>
                <a:gd name="connsiteX0" fmla="*/ 33814 w 219075"/>
                <a:gd name="connsiteY0" fmla="*/ 7144 h 561975"/>
                <a:gd name="connsiteX1" fmla="*/ 216694 w 219075"/>
                <a:gd name="connsiteY1" fmla="*/ 556736 h 561975"/>
                <a:gd name="connsiteX2" fmla="*/ 58579 w 219075"/>
                <a:gd name="connsiteY2" fmla="*/ 259556 h 561975"/>
                <a:gd name="connsiteX3" fmla="*/ 71914 w 219075"/>
                <a:gd name="connsiteY3" fmla="*/ 205264 h 561975"/>
                <a:gd name="connsiteX4" fmla="*/ 34766 w 219075"/>
                <a:gd name="connsiteY4" fmla="*/ 185261 h 561975"/>
                <a:gd name="connsiteX5" fmla="*/ 7144 w 219075"/>
                <a:gd name="connsiteY5" fmla="*/ 17621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75" h="561975">
                  <a:moveTo>
                    <a:pt x="33814" y="7144"/>
                  </a:moveTo>
                  <a:lnTo>
                    <a:pt x="216694" y="556736"/>
                  </a:lnTo>
                  <a:lnTo>
                    <a:pt x="58579" y="259556"/>
                  </a:lnTo>
                  <a:lnTo>
                    <a:pt x="71914" y="205264"/>
                  </a:lnTo>
                  <a:lnTo>
                    <a:pt x="34766" y="185261"/>
                  </a:lnTo>
                  <a:lnTo>
                    <a:pt x="7144" y="17621"/>
                  </a:lnTo>
                  <a:close/>
                </a:path>
              </a:pathLst>
            </a:custGeom>
            <a:solidFill>
              <a:srgbClr val="3C3A3D"/>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0F669AEB-3D6F-43DD-94A2-45E899011675}"/>
                </a:ext>
              </a:extLst>
            </p:cNvPr>
            <p:cNvSpPr/>
            <p:nvPr/>
          </p:nvSpPr>
          <p:spPr>
            <a:xfrm>
              <a:off x="5445919" y="2873216"/>
              <a:ext cx="190500" cy="571500"/>
            </a:xfrm>
            <a:custGeom>
              <a:avLst/>
              <a:gdLst>
                <a:gd name="connsiteX0" fmla="*/ 159544 w 190500"/>
                <a:gd name="connsiteY0" fmla="*/ 7144 h 571500"/>
                <a:gd name="connsiteX1" fmla="*/ 7144 w 190500"/>
                <a:gd name="connsiteY1" fmla="*/ 569119 h 571500"/>
                <a:gd name="connsiteX2" fmla="*/ 134779 w 190500"/>
                <a:gd name="connsiteY2" fmla="*/ 259556 h 571500"/>
                <a:gd name="connsiteX3" fmla="*/ 121444 w 190500"/>
                <a:gd name="connsiteY3" fmla="*/ 205264 h 571500"/>
                <a:gd name="connsiteX4" fmla="*/ 159544 w 190500"/>
                <a:gd name="connsiteY4" fmla="*/ 185261 h 571500"/>
                <a:gd name="connsiteX5" fmla="*/ 186214 w 190500"/>
                <a:gd name="connsiteY5" fmla="*/ 17621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 h="571500">
                  <a:moveTo>
                    <a:pt x="159544" y="7144"/>
                  </a:moveTo>
                  <a:lnTo>
                    <a:pt x="7144" y="569119"/>
                  </a:lnTo>
                  <a:lnTo>
                    <a:pt x="134779" y="259556"/>
                  </a:lnTo>
                  <a:lnTo>
                    <a:pt x="121444" y="205264"/>
                  </a:lnTo>
                  <a:lnTo>
                    <a:pt x="159544" y="185261"/>
                  </a:lnTo>
                  <a:lnTo>
                    <a:pt x="186214" y="17621"/>
                  </a:lnTo>
                  <a:close/>
                </a:path>
              </a:pathLst>
            </a:custGeom>
            <a:solidFill>
              <a:srgbClr val="2C2B2D"/>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5E06ED08-5354-4871-9097-E18BACB19EC8}"/>
                </a:ext>
              </a:extLst>
            </p:cNvPr>
            <p:cNvSpPr/>
            <p:nvPr/>
          </p:nvSpPr>
          <p:spPr>
            <a:xfrm>
              <a:off x="7065169" y="2969418"/>
              <a:ext cx="552450" cy="790575"/>
            </a:xfrm>
            <a:custGeom>
              <a:avLst/>
              <a:gdLst>
                <a:gd name="connsiteX0" fmla="*/ 546259 w 552450"/>
                <a:gd name="connsiteY0" fmla="*/ 82391 h 790575"/>
                <a:gd name="connsiteX1" fmla="*/ 356711 w 552450"/>
                <a:gd name="connsiteY1" fmla="*/ 7144 h 790575"/>
                <a:gd name="connsiteX2" fmla="*/ 226219 w 552450"/>
                <a:gd name="connsiteY2" fmla="*/ 7144 h 790575"/>
                <a:gd name="connsiteX3" fmla="*/ 7144 w 552450"/>
                <a:gd name="connsiteY3" fmla="*/ 82391 h 790575"/>
                <a:gd name="connsiteX4" fmla="*/ 69056 w 552450"/>
                <a:gd name="connsiteY4" fmla="*/ 788194 h 790575"/>
                <a:gd name="connsiteX5" fmla="*/ 474821 w 552450"/>
                <a:gd name="connsiteY5" fmla="*/ 788194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790575">
                  <a:moveTo>
                    <a:pt x="546259" y="82391"/>
                  </a:moveTo>
                  <a:lnTo>
                    <a:pt x="356711" y="7144"/>
                  </a:lnTo>
                  <a:lnTo>
                    <a:pt x="226219" y="7144"/>
                  </a:lnTo>
                  <a:lnTo>
                    <a:pt x="7144" y="82391"/>
                  </a:lnTo>
                  <a:lnTo>
                    <a:pt x="69056" y="788194"/>
                  </a:lnTo>
                  <a:lnTo>
                    <a:pt x="474821" y="788194"/>
                  </a:lnTo>
                  <a:close/>
                </a:path>
              </a:pathLst>
            </a:custGeom>
            <a:solidFill>
              <a:srgbClr val="CAD6D4"/>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5CCA53A6-DFB6-407F-96EC-CA6B29AF684B}"/>
                </a:ext>
              </a:extLst>
            </p:cNvPr>
            <p:cNvSpPr/>
            <p:nvPr/>
          </p:nvSpPr>
          <p:spPr>
            <a:xfrm>
              <a:off x="6904196" y="3045618"/>
              <a:ext cx="209550" cy="828675"/>
            </a:xfrm>
            <a:custGeom>
              <a:avLst/>
              <a:gdLst>
                <a:gd name="connsiteX0" fmla="*/ 7144 w 209550"/>
                <a:gd name="connsiteY0" fmla="*/ 823436 h 828675"/>
                <a:gd name="connsiteX1" fmla="*/ 115729 w 209550"/>
                <a:gd name="connsiteY1" fmla="*/ 823436 h 828675"/>
                <a:gd name="connsiteX2" fmla="*/ 127159 w 209550"/>
                <a:gd name="connsiteY2" fmla="*/ 742474 h 828675"/>
                <a:gd name="connsiteX3" fmla="*/ 147161 w 209550"/>
                <a:gd name="connsiteY3" fmla="*/ 602456 h 828675"/>
                <a:gd name="connsiteX4" fmla="*/ 152876 w 209550"/>
                <a:gd name="connsiteY4" fmla="*/ 578644 h 828675"/>
                <a:gd name="connsiteX5" fmla="*/ 204311 w 209550"/>
                <a:gd name="connsiteY5" fmla="*/ 415766 h 828675"/>
                <a:gd name="connsiteX6" fmla="*/ 168116 w 209550"/>
                <a:gd name="connsiteY6" fmla="*/ 7144 h 828675"/>
                <a:gd name="connsiteX7" fmla="*/ 30956 w 209550"/>
                <a:gd name="connsiteY7" fmla="*/ 464344 h 828675"/>
                <a:gd name="connsiteX8" fmla="*/ 25241 w 209550"/>
                <a:gd name="connsiteY8" fmla="*/ 506254 h 828675"/>
                <a:gd name="connsiteX9" fmla="*/ 12859 w 209550"/>
                <a:gd name="connsiteY9" fmla="*/ 743426 h 828675"/>
                <a:gd name="connsiteX10" fmla="*/ 7144 w 209550"/>
                <a:gd name="connsiteY10" fmla="*/ 823436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550" h="828675">
                  <a:moveTo>
                    <a:pt x="7144" y="823436"/>
                  </a:moveTo>
                  <a:lnTo>
                    <a:pt x="115729" y="823436"/>
                  </a:lnTo>
                  <a:lnTo>
                    <a:pt x="127159" y="742474"/>
                  </a:lnTo>
                  <a:lnTo>
                    <a:pt x="147161" y="602456"/>
                  </a:lnTo>
                  <a:cubicBezTo>
                    <a:pt x="148114" y="594836"/>
                    <a:pt x="150019" y="586264"/>
                    <a:pt x="152876" y="578644"/>
                  </a:cubicBezTo>
                  <a:lnTo>
                    <a:pt x="204311" y="415766"/>
                  </a:lnTo>
                  <a:lnTo>
                    <a:pt x="168116" y="7144"/>
                  </a:lnTo>
                  <a:lnTo>
                    <a:pt x="30956" y="464344"/>
                  </a:lnTo>
                  <a:cubicBezTo>
                    <a:pt x="27146" y="477679"/>
                    <a:pt x="25241" y="491966"/>
                    <a:pt x="25241" y="506254"/>
                  </a:cubicBezTo>
                  <a:lnTo>
                    <a:pt x="12859" y="743426"/>
                  </a:lnTo>
                  <a:lnTo>
                    <a:pt x="7144" y="823436"/>
                  </a:lnTo>
                  <a:close/>
                </a:path>
              </a:pathLst>
            </a:custGeom>
            <a:solidFill>
              <a:srgbClr val="B2B7B6"/>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F7996685-2E35-4D81-AB6B-E8E127BBB501}"/>
                </a:ext>
              </a:extLst>
            </p:cNvPr>
            <p:cNvSpPr/>
            <p:nvPr/>
          </p:nvSpPr>
          <p:spPr>
            <a:xfrm>
              <a:off x="7578566" y="3044666"/>
              <a:ext cx="352425" cy="676275"/>
            </a:xfrm>
            <a:custGeom>
              <a:avLst/>
              <a:gdLst>
                <a:gd name="connsiteX0" fmla="*/ 32861 w 352425"/>
                <a:gd name="connsiteY0" fmla="*/ 7144 h 676275"/>
                <a:gd name="connsiteX1" fmla="*/ 7144 w 352425"/>
                <a:gd name="connsiteY1" fmla="*/ 259556 h 676275"/>
                <a:gd name="connsiteX2" fmla="*/ 163353 w 352425"/>
                <a:gd name="connsiteY2" fmla="*/ 368141 h 676275"/>
                <a:gd name="connsiteX3" fmla="*/ 169069 w 352425"/>
                <a:gd name="connsiteY3" fmla="*/ 414814 h 676275"/>
                <a:gd name="connsiteX4" fmla="*/ 7144 w 352425"/>
                <a:gd name="connsiteY4" fmla="*/ 597694 h 676275"/>
                <a:gd name="connsiteX5" fmla="*/ 99536 w 352425"/>
                <a:gd name="connsiteY5" fmla="*/ 669131 h 676275"/>
                <a:gd name="connsiteX6" fmla="*/ 338614 w 352425"/>
                <a:gd name="connsiteY6" fmla="*/ 399574 h 676275"/>
                <a:gd name="connsiteX7" fmla="*/ 338614 w 352425"/>
                <a:gd name="connsiteY7" fmla="*/ 358616 h 676275"/>
                <a:gd name="connsiteX8" fmla="*/ 32861 w 352425"/>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676275">
                  <a:moveTo>
                    <a:pt x="32861" y="7144"/>
                  </a:moveTo>
                  <a:lnTo>
                    <a:pt x="7144" y="259556"/>
                  </a:lnTo>
                  <a:lnTo>
                    <a:pt x="163353" y="368141"/>
                  </a:lnTo>
                  <a:cubicBezTo>
                    <a:pt x="178594" y="378619"/>
                    <a:pt x="181451" y="400526"/>
                    <a:pt x="169069" y="414814"/>
                  </a:cubicBezTo>
                  <a:lnTo>
                    <a:pt x="7144" y="597694"/>
                  </a:lnTo>
                  <a:lnTo>
                    <a:pt x="99536" y="669131"/>
                  </a:lnTo>
                  <a:lnTo>
                    <a:pt x="338614" y="399574"/>
                  </a:lnTo>
                  <a:cubicBezTo>
                    <a:pt x="349091" y="388144"/>
                    <a:pt x="349091" y="370046"/>
                    <a:pt x="338614" y="358616"/>
                  </a:cubicBezTo>
                  <a:lnTo>
                    <a:pt x="32861" y="7144"/>
                  </a:lnTo>
                  <a:close/>
                </a:path>
              </a:pathLst>
            </a:custGeom>
            <a:solidFill>
              <a:srgbClr val="B2B7B6"/>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CA577F22-9560-4D2E-973F-080AE4E8AED3}"/>
                </a:ext>
              </a:extLst>
            </p:cNvPr>
            <p:cNvSpPr/>
            <p:nvPr/>
          </p:nvSpPr>
          <p:spPr>
            <a:xfrm>
              <a:off x="7284244" y="2866548"/>
              <a:ext cx="142875" cy="190500"/>
            </a:xfrm>
            <a:custGeom>
              <a:avLst/>
              <a:gdLst>
                <a:gd name="connsiteX0" fmla="*/ 137636 w 142875"/>
                <a:gd name="connsiteY0" fmla="*/ 7144 h 190500"/>
                <a:gd name="connsiteX1" fmla="*/ 137636 w 142875"/>
                <a:gd name="connsiteY1" fmla="*/ 83344 h 190500"/>
                <a:gd name="connsiteX2" fmla="*/ 73819 w 142875"/>
                <a:gd name="connsiteY2" fmla="*/ 185261 h 190500"/>
                <a:gd name="connsiteX3" fmla="*/ 73819 w 142875"/>
                <a:gd name="connsiteY3" fmla="*/ 185261 h 190500"/>
                <a:gd name="connsiteX4" fmla="*/ 7144 w 142875"/>
                <a:gd name="connsiteY4" fmla="*/ 83344 h 190500"/>
                <a:gd name="connsiteX5" fmla="*/ 7144 w 142875"/>
                <a:gd name="connsiteY5" fmla="*/ 7144 h 190500"/>
                <a:gd name="connsiteX6" fmla="*/ 137636 w 142875"/>
                <a:gd name="connsiteY6" fmla="*/ 714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190500">
                  <a:moveTo>
                    <a:pt x="137636" y="7144"/>
                  </a:moveTo>
                  <a:lnTo>
                    <a:pt x="137636" y="83344"/>
                  </a:lnTo>
                  <a:cubicBezTo>
                    <a:pt x="137636" y="125254"/>
                    <a:pt x="110014" y="185261"/>
                    <a:pt x="73819" y="185261"/>
                  </a:cubicBezTo>
                  <a:lnTo>
                    <a:pt x="73819" y="185261"/>
                  </a:lnTo>
                  <a:cubicBezTo>
                    <a:pt x="37624" y="185261"/>
                    <a:pt x="7144" y="125254"/>
                    <a:pt x="7144" y="83344"/>
                  </a:cubicBezTo>
                  <a:lnTo>
                    <a:pt x="7144" y="7144"/>
                  </a:lnTo>
                  <a:lnTo>
                    <a:pt x="137636" y="7144"/>
                  </a:lnTo>
                  <a:close/>
                </a:path>
              </a:pathLst>
            </a:custGeom>
            <a:solidFill>
              <a:srgbClr val="FFC49C"/>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B8497D04-5EA5-46CB-97A5-9D58C7165128}"/>
                </a:ext>
              </a:extLst>
            </p:cNvPr>
            <p:cNvSpPr/>
            <p:nvPr/>
          </p:nvSpPr>
          <p:spPr>
            <a:xfrm>
              <a:off x="7283291" y="2817018"/>
              <a:ext cx="142875" cy="161925"/>
            </a:xfrm>
            <a:custGeom>
              <a:avLst/>
              <a:gdLst>
                <a:gd name="connsiteX0" fmla="*/ 138589 w 142875"/>
                <a:gd name="connsiteY0" fmla="*/ 7144 h 161925"/>
                <a:gd name="connsiteX1" fmla="*/ 138589 w 142875"/>
                <a:gd name="connsiteY1" fmla="*/ 83344 h 161925"/>
                <a:gd name="connsiteX2" fmla="*/ 72866 w 142875"/>
                <a:gd name="connsiteY2" fmla="*/ 159544 h 161925"/>
                <a:gd name="connsiteX3" fmla="*/ 72866 w 142875"/>
                <a:gd name="connsiteY3" fmla="*/ 159544 h 161925"/>
                <a:gd name="connsiteX4" fmla="*/ 7144 w 142875"/>
                <a:gd name="connsiteY4" fmla="*/ 83344 h 161925"/>
                <a:gd name="connsiteX5" fmla="*/ 7144 w 142875"/>
                <a:gd name="connsiteY5" fmla="*/ 7144 h 161925"/>
                <a:gd name="connsiteX6" fmla="*/ 138589 w 142875"/>
                <a:gd name="connsiteY6"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161925">
                  <a:moveTo>
                    <a:pt x="138589" y="7144"/>
                  </a:moveTo>
                  <a:lnTo>
                    <a:pt x="138589" y="83344"/>
                  </a:lnTo>
                  <a:cubicBezTo>
                    <a:pt x="138589" y="125254"/>
                    <a:pt x="109061" y="159544"/>
                    <a:pt x="72866" y="159544"/>
                  </a:cubicBezTo>
                  <a:lnTo>
                    <a:pt x="72866" y="159544"/>
                  </a:lnTo>
                  <a:cubicBezTo>
                    <a:pt x="36671" y="159544"/>
                    <a:pt x="7144" y="125254"/>
                    <a:pt x="7144" y="83344"/>
                  </a:cubicBezTo>
                  <a:lnTo>
                    <a:pt x="7144" y="7144"/>
                  </a:lnTo>
                  <a:lnTo>
                    <a:pt x="138589" y="7144"/>
                  </a:lnTo>
                  <a:close/>
                </a:path>
              </a:pathLst>
            </a:custGeom>
            <a:solidFill>
              <a:srgbClr val="FF9D71"/>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7633733E-5A57-4934-90D7-9AE04F11CB20}"/>
                </a:ext>
              </a:extLst>
            </p:cNvPr>
            <p:cNvSpPr/>
            <p:nvPr/>
          </p:nvSpPr>
          <p:spPr>
            <a:xfrm>
              <a:off x="7481411" y="2689383"/>
              <a:ext cx="85725" cy="85725"/>
            </a:xfrm>
            <a:custGeom>
              <a:avLst/>
              <a:gdLst>
                <a:gd name="connsiteX0" fmla="*/ 85249 w 85725"/>
                <a:gd name="connsiteY0" fmla="*/ 46196 h 85725"/>
                <a:gd name="connsiteX1" fmla="*/ 46196 w 85725"/>
                <a:gd name="connsiteY1" fmla="*/ 85249 h 85725"/>
                <a:gd name="connsiteX2" fmla="*/ 7144 w 85725"/>
                <a:gd name="connsiteY2" fmla="*/ 46196 h 85725"/>
                <a:gd name="connsiteX3" fmla="*/ 46196 w 85725"/>
                <a:gd name="connsiteY3" fmla="*/ 7144 h 85725"/>
                <a:gd name="connsiteX4" fmla="*/ 85249 w 85725"/>
                <a:gd name="connsiteY4" fmla="*/ 46196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5249" y="46196"/>
                  </a:moveTo>
                  <a:cubicBezTo>
                    <a:pt x="85249" y="68104"/>
                    <a:pt x="68103" y="85249"/>
                    <a:pt x="46196" y="85249"/>
                  </a:cubicBezTo>
                  <a:cubicBezTo>
                    <a:pt x="24289" y="85249"/>
                    <a:pt x="7144" y="68104"/>
                    <a:pt x="7144" y="46196"/>
                  </a:cubicBezTo>
                  <a:cubicBezTo>
                    <a:pt x="7144" y="24289"/>
                    <a:pt x="24289" y="7144"/>
                    <a:pt x="46196" y="7144"/>
                  </a:cubicBezTo>
                  <a:cubicBezTo>
                    <a:pt x="67151" y="7144"/>
                    <a:pt x="85249" y="25241"/>
                    <a:pt x="85249" y="46196"/>
                  </a:cubicBezTo>
                  <a:close/>
                </a:path>
              </a:pathLst>
            </a:custGeom>
            <a:solidFill>
              <a:srgbClr val="F88F4D"/>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717058F4-E18B-4173-A6EE-A54BA411A92A}"/>
                </a:ext>
              </a:extLst>
            </p:cNvPr>
            <p:cNvSpPr/>
            <p:nvPr/>
          </p:nvSpPr>
          <p:spPr>
            <a:xfrm>
              <a:off x="7140416" y="2689383"/>
              <a:ext cx="85725" cy="85725"/>
            </a:xfrm>
            <a:custGeom>
              <a:avLst/>
              <a:gdLst>
                <a:gd name="connsiteX0" fmla="*/ 85249 w 85725"/>
                <a:gd name="connsiteY0" fmla="*/ 46196 h 85725"/>
                <a:gd name="connsiteX1" fmla="*/ 46196 w 85725"/>
                <a:gd name="connsiteY1" fmla="*/ 85249 h 85725"/>
                <a:gd name="connsiteX2" fmla="*/ 7144 w 85725"/>
                <a:gd name="connsiteY2" fmla="*/ 46196 h 85725"/>
                <a:gd name="connsiteX3" fmla="*/ 46196 w 85725"/>
                <a:gd name="connsiteY3" fmla="*/ 7144 h 85725"/>
                <a:gd name="connsiteX4" fmla="*/ 85249 w 85725"/>
                <a:gd name="connsiteY4" fmla="*/ 46196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5249" y="46196"/>
                  </a:moveTo>
                  <a:cubicBezTo>
                    <a:pt x="85249" y="68104"/>
                    <a:pt x="68104" y="85249"/>
                    <a:pt x="46196" y="85249"/>
                  </a:cubicBezTo>
                  <a:cubicBezTo>
                    <a:pt x="24289" y="85249"/>
                    <a:pt x="7144" y="68104"/>
                    <a:pt x="7144" y="46196"/>
                  </a:cubicBezTo>
                  <a:cubicBezTo>
                    <a:pt x="7144" y="24289"/>
                    <a:pt x="24289" y="7144"/>
                    <a:pt x="46196" y="7144"/>
                  </a:cubicBezTo>
                  <a:cubicBezTo>
                    <a:pt x="67151" y="7144"/>
                    <a:pt x="85249" y="25241"/>
                    <a:pt x="85249" y="46196"/>
                  </a:cubicBezTo>
                  <a:close/>
                </a:path>
              </a:pathLst>
            </a:custGeom>
            <a:solidFill>
              <a:srgbClr val="F88F4D"/>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AF62DE2F-2487-42F1-A616-AC9B4F517EEA}"/>
                </a:ext>
              </a:extLst>
            </p:cNvPr>
            <p:cNvSpPr/>
            <p:nvPr/>
          </p:nvSpPr>
          <p:spPr>
            <a:xfrm>
              <a:off x="7179469" y="2557938"/>
              <a:ext cx="352425" cy="371475"/>
            </a:xfrm>
            <a:custGeom>
              <a:avLst/>
              <a:gdLst>
                <a:gd name="connsiteX0" fmla="*/ 7144 w 352425"/>
                <a:gd name="connsiteY0" fmla="*/ 77629 h 371475"/>
                <a:gd name="connsiteX1" fmla="*/ 7144 w 352425"/>
                <a:gd name="connsiteY1" fmla="*/ 197644 h 371475"/>
                <a:gd name="connsiteX2" fmla="*/ 9049 w 352425"/>
                <a:gd name="connsiteY2" fmla="*/ 221456 h 371475"/>
                <a:gd name="connsiteX3" fmla="*/ 10954 w 352425"/>
                <a:gd name="connsiteY3" fmla="*/ 230981 h 371475"/>
                <a:gd name="connsiteX4" fmla="*/ 100489 w 352425"/>
                <a:gd name="connsiteY4" fmla="*/ 349091 h 371475"/>
                <a:gd name="connsiteX5" fmla="*/ 114776 w 352425"/>
                <a:gd name="connsiteY5" fmla="*/ 355759 h 371475"/>
                <a:gd name="connsiteX6" fmla="*/ 177641 w 352425"/>
                <a:gd name="connsiteY6" fmla="*/ 368141 h 371475"/>
                <a:gd name="connsiteX7" fmla="*/ 246221 w 352425"/>
                <a:gd name="connsiteY7" fmla="*/ 353854 h 371475"/>
                <a:gd name="connsiteX8" fmla="*/ 258604 w 352425"/>
                <a:gd name="connsiteY8" fmla="*/ 348139 h 371475"/>
                <a:gd name="connsiteX9" fmla="*/ 345281 w 352425"/>
                <a:gd name="connsiteY9" fmla="*/ 230981 h 371475"/>
                <a:gd name="connsiteX10" fmla="*/ 347186 w 352425"/>
                <a:gd name="connsiteY10" fmla="*/ 222409 h 371475"/>
                <a:gd name="connsiteX11" fmla="*/ 349091 w 352425"/>
                <a:gd name="connsiteY11" fmla="*/ 197644 h 371475"/>
                <a:gd name="connsiteX12" fmla="*/ 349091 w 352425"/>
                <a:gd name="connsiteY12" fmla="*/ 98584 h 371475"/>
                <a:gd name="connsiteX13" fmla="*/ 257651 w 352425"/>
                <a:gd name="connsiteY13" fmla="*/ 7144 h 371475"/>
                <a:gd name="connsiteX14" fmla="*/ 78581 w 352425"/>
                <a:gd name="connsiteY14" fmla="*/ 7144 h 371475"/>
                <a:gd name="connsiteX15" fmla="*/ 7144 w 352425"/>
                <a:gd name="connsiteY15" fmla="*/ 77629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2425" h="371475">
                  <a:moveTo>
                    <a:pt x="7144" y="77629"/>
                  </a:moveTo>
                  <a:lnTo>
                    <a:pt x="7144" y="197644"/>
                  </a:lnTo>
                  <a:cubicBezTo>
                    <a:pt x="7144" y="205264"/>
                    <a:pt x="8096" y="213836"/>
                    <a:pt x="9049" y="221456"/>
                  </a:cubicBezTo>
                  <a:cubicBezTo>
                    <a:pt x="9049" y="224314"/>
                    <a:pt x="10001" y="228124"/>
                    <a:pt x="10954" y="230981"/>
                  </a:cubicBezTo>
                  <a:cubicBezTo>
                    <a:pt x="21431" y="282416"/>
                    <a:pt x="54769" y="326231"/>
                    <a:pt x="100489" y="349091"/>
                  </a:cubicBezTo>
                  <a:cubicBezTo>
                    <a:pt x="105251" y="351949"/>
                    <a:pt x="110014" y="353854"/>
                    <a:pt x="114776" y="355759"/>
                  </a:cubicBezTo>
                  <a:cubicBezTo>
                    <a:pt x="133826" y="363379"/>
                    <a:pt x="155734" y="368141"/>
                    <a:pt x="177641" y="368141"/>
                  </a:cubicBezTo>
                  <a:cubicBezTo>
                    <a:pt x="202406" y="368141"/>
                    <a:pt x="225266" y="363379"/>
                    <a:pt x="246221" y="353854"/>
                  </a:cubicBezTo>
                  <a:cubicBezTo>
                    <a:pt x="250031" y="351949"/>
                    <a:pt x="254794" y="350044"/>
                    <a:pt x="258604" y="348139"/>
                  </a:cubicBezTo>
                  <a:cubicBezTo>
                    <a:pt x="302419" y="324326"/>
                    <a:pt x="334804" y="282416"/>
                    <a:pt x="345281" y="230981"/>
                  </a:cubicBezTo>
                  <a:cubicBezTo>
                    <a:pt x="346234" y="228124"/>
                    <a:pt x="346234" y="225266"/>
                    <a:pt x="347186" y="222409"/>
                  </a:cubicBezTo>
                  <a:cubicBezTo>
                    <a:pt x="348139" y="214789"/>
                    <a:pt x="349091" y="206216"/>
                    <a:pt x="349091" y="197644"/>
                  </a:cubicBezTo>
                  <a:lnTo>
                    <a:pt x="349091" y="98584"/>
                  </a:lnTo>
                  <a:cubicBezTo>
                    <a:pt x="349091" y="48101"/>
                    <a:pt x="308134" y="7144"/>
                    <a:pt x="257651" y="7144"/>
                  </a:cubicBezTo>
                  <a:lnTo>
                    <a:pt x="78581" y="7144"/>
                  </a:lnTo>
                  <a:cubicBezTo>
                    <a:pt x="38576" y="8096"/>
                    <a:pt x="7144" y="38576"/>
                    <a:pt x="7144" y="77629"/>
                  </a:cubicBezTo>
                  <a:close/>
                </a:path>
              </a:pathLst>
            </a:custGeom>
            <a:solidFill>
              <a:srgbClr val="FFC49C"/>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459C2889-C6B4-4490-BA4F-FAB072501885}"/>
                </a:ext>
              </a:extLst>
            </p:cNvPr>
            <p:cNvSpPr/>
            <p:nvPr/>
          </p:nvSpPr>
          <p:spPr>
            <a:xfrm>
              <a:off x="7313771" y="2813208"/>
              <a:ext cx="85725" cy="47625"/>
            </a:xfrm>
            <a:custGeom>
              <a:avLst/>
              <a:gdLst>
                <a:gd name="connsiteX0" fmla="*/ 45244 w 85725"/>
                <a:gd name="connsiteY0" fmla="*/ 45244 h 47625"/>
                <a:gd name="connsiteX1" fmla="*/ 7144 w 85725"/>
                <a:gd name="connsiteY1" fmla="*/ 7144 h 47625"/>
                <a:gd name="connsiteX2" fmla="*/ 82391 w 85725"/>
                <a:gd name="connsiteY2" fmla="*/ 7144 h 47625"/>
                <a:gd name="connsiteX3" fmla="*/ 45244 w 857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85725" h="47625">
                  <a:moveTo>
                    <a:pt x="45244" y="45244"/>
                  </a:moveTo>
                  <a:cubicBezTo>
                    <a:pt x="24289" y="45244"/>
                    <a:pt x="7144" y="28099"/>
                    <a:pt x="7144" y="7144"/>
                  </a:cubicBezTo>
                  <a:lnTo>
                    <a:pt x="82391" y="7144"/>
                  </a:lnTo>
                  <a:cubicBezTo>
                    <a:pt x="82391" y="28099"/>
                    <a:pt x="66199" y="45244"/>
                    <a:pt x="45244" y="45244"/>
                  </a:cubicBezTo>
                  <a:close/>
                </a:path>
              </a:pathLst>
            </a:custGeom>
            <a:solidFill>
              <a:srgbClr val="A2323E"/>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5D645D1C-A718-48C5-BC55-675159263A80}"/>
                </a:ext>
              </a:extLst>
            </p:cNvPr>
            <p:cNvSpPr/>
            <p:nvPr/>
          </p:nvSpPr>
          <p:spPr>
            <a:xfrm>
              <a:off x="7179469" y="2461362"/>
              <a:ext cx="352425" cy="314325"/>
            </a:xfrm>
            <a:custGeom>
              <a:avLst/>
              <a:gdLst>
                <a:gd name="connsiteX0" fmla="*/ 7144 w 352425"/>
                <a:gd name="connsiteY0" fmla="*/ 178967 h 314325"/>
                <a:gd name="connsiteX1" fmla="*/ 7144 w 352425"/>
                <a:gd name="connsiteY1" fmla="*/ 311365 h 314325"/>
                <a:gd name="connsiteX2" fmla="*/ 37624 w 352425"/>
                <a:gd name="connsiteY2" fmla="*/ 280885 h 314325"/>
                <a:gd name="connsiteX3" fmla="*/ 37624 w 352425"/>
                <a:gd name="connsiteY3" fmla="*/ 172300 h 314325"/>
                <a:gd name="connsiteX4" fmla="*/ 81439 w 352425"/>
                <a:gd name="connsiteY4" fmla="*/ 128485 h 314325"/>
                <a:gd name="connsiteX5" fmla="*/ 271939 w 352425"/>
                <a:gd name="connsiteY5" fmla="*/ 128485 h 314325"/>
                <a:gd name="connsiteX6" fmla="*/ 315754 w 352425"/>
                <a:gd name="connsiteY6" fmla="*/ 172300 h 314325"/>
                <a:gd name="connsiteX7" fmla="*/ 315754 w 352425"/>
                <a:gd name="connsiteY7" fmla="*/ 278027 h 314325"/>
                <a:gd name="connsiteX8" fmla="*/ 325279 w 352425"/>
                <a:gd name="connsiteY8" fmla="*/ 300887 h 314325"/>
                <a:gd name="connsiteX9" fmla="*/ 348139 w 352425"/>
                <a:gd name="connsiteY9" fmla="*/ 310412 h 314325"/>
                <a:gd name="connsiteX10" fmla="*/ 348139 w 352425"/>
                <a:gd name="connsiteY10" fmla="*/ 90385 h 314325"/>
                <a:gd name="connsiteX11" fmla="*/ 205264 w 352425"/>
                <a:gd name="connsiteY11" fmla="*/ 9422 h 314325"/>
                <a:gd name="connsiteX12" fmla="*/ 177641 w 352425"/>
                <a:gd name="connsiteY12" fmla="*/ 7517 h 314325"/>
                <a:gd name="connsiteX13" fmla="*/ 150019 w 352425"/>
                <a:gd name="connsiteY13" fmla="*/ 9422 h 314325"/>
                <a:gd name="connsiteX14" fmla="*/ 7144 w 352425"/>
                <a:gd name="connsiteY14" fmla="*/ 17896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2425" h="314325">
                  <a:moveTo>
                    <a:pt x="7144" y="178967"/>
                  </a:moveTo>
                  <a:lnTo>
                    <a:pt x="7144" y="311365"/>
                  </a:lnTo>
                  <a:cubicBezTo>
                    <a:pt x="24289" y="311365"/>
                    <a:pt x="37624" y="298030"/>
                    <a:pt x="37624" y="280885"/>
                  </a:cubicBezTo>
                  <a:lnTo>
                    <a:pt x="37624" y="172300"/>
                  </a:lnTo>
                  <a:cubicBezTo>
                    <a:pt x="37624" y="148487"/>
                    <a:pt x="56674" y="128485"/>
                    <a:pt x="81439" y="128485"/>
                  </a:cubicBezTo>
                  <a:lnTo>
                    <a:pt x="271939" y="128485"/>
                  </a:lnTo>
                  <a:cubicBezTo>
                    <a:pt x="295751" y="128485"/>
                    <a:pt x="315754" y="147535"/>
                    <a:pt x="315754" y="172300"/>
                  </a:cubicBezTo>
                  <a:lnTo>
                    <a:pt x="315754" y="278027"/>
                  </a:lnTo>
                  <a:cubicBezTo>
                    <a:pt x="315754" y="287552"/>
                    <a:pt x="319564" y="295172"/>
                    <a:pt x="325279" y="300887"/>
                  </a:cubicBezTo>
                  <a:cubicBezTo>
                    <a:pt x="330994" y="306602"/>
                    <a:pt x="339566" y="310412"/>
                    <a:pt x="348139" y="310412"/>
                  </a:cubicBezTo>
                  <a:lnTo>
                    <a:pt x="348139" y="90385"/>
                  </a:lnTo>
                  <a:cubicBezTo>
                    <a:pt x="348139" y="5612"/>
                    <a:pt x="294799" y="2755"/>
                    <a:pt x="205264" y="9422"/>
                  </a:cubicBezTo>
                  <a:cubicBezTo>
                    <a:pt x="196691" y="10375"/>
                    <a:pt x="187166" y="7517"/>
                    <a:pt x="177641" y="7517"/>
                  </a:cubicBezTo>
                  <a:cubicBezTo>
                    <a:pt x="168116" y="7517"/>
                    <a:pt x="159544" y="8470"/>
                    <a:pt x="150019" y="9422"/>
                  </a:cubicBezTo>
                  <a:cubicBezTo>
                    <a:pt x="69056" y="23710"/>
                    <a:pt x="7144" y="94195"/>
                    <a:pt x="7144" y="178967"/>
                  </a:cubicBezTo>
                  <a:close/>
                </a:path>
              </a:pathLst>
            </a:custGeom>
            <a:solidFill>
              <a:srgbClr val="A48267"/>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94A85FBC-50A0-4EEB-AAE5-5E55F79FD93B}"/>
                </a:ext>
              </a:extLst>
            </p:cNvPr>
            <p:cNvSpPr/>
            <p:nvPr/>
          </p:nvSpPr>
          <p:spPr>
            <a:xfrm>
              <a:off x="7300436" y="2676928"/>
              <a:ext cx="104775" cy="123825"/>
            </a:xfrm>
            <a:custGeom>
              <a:avLst/>
              <a:gdLst>
                <a:gd name="connsiteX0" fmla="*/ 25241 w 104775"/>
                <a:gd name="connsiteY0" fmla="*/ 69129 h 123825"/>
                <a:gd name="connsiteX1" fmla="*/ 37624 w 104775"/>
                <a:gd name="connsiteY1" fmla="*/ 69129 h 123825"/>
                <a:gd name="connsiteX2" fmla="*/ 37624 w 104775"/>
                <a:gd name="connsiteY2" fmla="*/ 26266 h 123825"/>
                <a:gd name="connsiteX3" fmla="*/ 53816 w 104775"/>
                <a:gd name="connsiteY3" fmla="*/ 7216 h 123825"/>
                <a:gd name="connsiteX4" fmla="*/ 73819 w 104775"/>
                <a:gd name="connsiteY4" fmla="*/ 25314 h 123825"/>
                <a:gd name="connsiteX5" fmla="*/ 73819 w 104775"/>
                <a:gd name="connsiteY5" fmla="*/ 69129 h 123825"/>
                <a:gd name="connsiteX6" fmla="*/ 86201 w 104775"/>
                <a:gd name="connsiteY6" fmla="*/ 69129 h 123825"/>
                <a:gd name="connsiteX7" fmla="*/ 104299 w 104775"/>
                <a:gd name="connsiteY7" fmla="*/ 87226 h 123825"/>
                <a:gd name="connsiteX8" fmla="*/ 104299 w 104775"/>
                <a:gd name="connsiteY8" fmla="*/ 90084 h 123825"/>
                <a:gd name="connsiteX9" fmla="*/ 86201 w 104775"/>
                <a:gd name="connsiteY9" fmla="*/ 108181 h 123825"/>
                <a:gd name="connsiteX10" fmla="*/ 86201 w 104775"/>
                <a:gd name="connsiteY10" fmla="*/ 108181 h 123825"/>
                <a:gd name="connsiteX11" fmla="*/ 69056 w 104775"/>
                <a:gd name="connsiteY11" fmla="*/ 115801 h 123825"/>
                <a:gd name="connsiteX12" fmla="*/ 55721 w 104775"/>
                <a:gd name="connsiteY12" fmla="*/ 122469 h 123825"/>
                <a:gd name="connsiteX13" fmla="*/ 42386 w 104775"/>
                <a:gd name="connsiteY13" fmla="*/ 115801 h 123825"/>
                <a:gd name="connsiteX14" fmla="*/ 25241 w 104775"/>
                <a:gd name="connsiteY14" fmla="*/ 108181 h 123825"/>
                <a:gd name="connsiteX15" fmla="*/ 25241 w 104775"/>
                <a:gd name="connsiteY15" fmla="*/ 108181 h 123825"/>
                <a:gd name="connsiteX16" fmla="*/ 7144 w 104775"/>
                <a:gd name="connsiteY16" fmla="*/ 90084 h 123825"/>
                <a:gd name="connsiteX17" fmla="*/ 7144 w 104775"/>
                <a:gd name="connsiteY17" fmla="*/ 87226 h 123825"/>
                <a:gd name="connsiteX18" fmla="*/ 25241 w 104775"/>
                <a:gd name="connsiteY18" fmla="*/ 6912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775" h="123825">
                  <a:moveTo>
                    <a:pt x="25241" y="69129"/>
                  </a:moveTo>
                  <a:lnTo>
                    <a:pt x="37624" y="69129"/>
                  </a:lnTo>
                  <a:lnTo>
                    <a:pt x="37624" y="26266"/>
                  </a:lnTo>
                  <a:cubicBezTo>
                    <a:pt x="37624" y="16741"/>
                    <a:pt x="44291" y="8169"/>
                    <a:pt x="53816" y="7216"/>
                  </a:cubicBezTo>
                  <a:cubicBezTo>
                    <a:pt x="64294" y="6264"/>
                    <a:pt x="73819" y="14836"/>
                    <a:pt x="73819" y="25314"/>
                  </a:cubicBezTo>
                  <a:lnTo>
                    <a:pt x="73819" y="69129"/>
                  </a:lnTo>
                  <a:lnTo>
                    <a:pt x="86201" y="69129"/>
                  </a:lnTo>
                  <a:cubicBezTo>
                    <a:pt x="95726" y="69129"/>
                    <a:pt x="104299" y="77701"/>
                    <a:pt x="104299" y="87226"/>
                  </a:cubicBezTo>
                  <a:lnTo>
                    <a:pt x="104299" y="90084"/>
                  </a:lnTo>
                  <a:cubicBezTo>
                    <a:pt x="104299" y="99609"/>
                    <a:pt x="95726" y="108181"/>
                    <a:pt x="86201" y="108181"/>
                  </a:cubicBezTo>
                  <a:lnTo>
                    <a:pt x="86201" y="108181"/>
                  </a:lnTo>
                  <a:cubicBezTo>
                    <a:pt x="79534" y="108181"/>
                    <a:pt x="72866" y="111039"/>
                    <a:pt x="69056" y="115801"/>
                  </a:cubicBezTo>
                  <a:cubicBezTo>
                    <a:pt x="66199" y="119611"/>
                    <a:pt x="60484" y="122469"/>
                    <a:pt x="55721" y="122469"/>
                  </a:cubicBezTo>
                  <a:cubicBezTo>
                    <a:pt x="50959" y="122469"/>
                    <a:pt x="45244" y="119611"/>
                    <a:pt x="42386" y="115801"/>
                  </a:cubicBezTo>
                  <a:cubicBezTo>
                    <a:pt x="38576" y="111039"/>
                    <a:pt x="31909" y="108181"/>
                    <a:pt x="25241" y="108181"/>
                  </a:cubicBezTo>
                  <a:lnTo>
                    <a:pt x="25241" y="108181"/>
                  </a:lnTo>
                  <a:cubicBezTo>
                    <a:pt x="15716" y="108181"/>
                    <a:pt x="7144" y="99609"/>
                    <a:pt x="7144" y="90084"/>
                  </a:cubicBezTo>
                  <a:lnTo>
                    <a:pt x="7144" y="87226"/>
                  </a:lnTo>
                  <a:cubicBezTo>
                    <a:pt x="7144" y="76749"/>
                    <a:pt x="15716" y="69129"/>
                    <a:pt x="25241" y="69129"/>
                  </a:cubicBezTo>
                  <a:close/>
                </a:path>
              </a:pathLst>
            </a:custGeom>
            <a:solidFill>
              <a:srgbClr val="FF9D71"/>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CE3ED885-610C-4EF8-831E-4E6D0EECB99E}"/>
                </a:ext>
              </a:extLst>
            </p:cNvPr>
            <p:cNvSpPr/>
            <p:nvPr/>
          </p:nvSpPr>
          <p:spPr>
            <a:xfrm>
              <a:off x="7414736" y="2691288"/>
              <a:ext cx="38100" cy="38100"/>
            </a:xfrm>
            <a:custGeom>
              <a:avLst/>
              <a:gdLst>
                <a:gd name="connsiteX0" fmla="*/ 37624 w 38100"/>
                <a:gd name="connsiteY0" fmla="*/ 22384 h 38100"/>
                <a:gd name="connsiteX1" fmla="*/ 22384 w 38100"/>
                <a:gd name="connsiteY1" fmla="*/ 37624 h 38100"/>
                <a:gd name="connsiteX2" fmla="*/ 7144 w 38100"/>
                <a:gd name="connsiteY2" fmla="*/ 22384 h 38100"/>
                <a:gd name="connsiteX3" fmla="*/ 22384 w 38100"/>
                <a:gd name="connsiteY3" fmla="*/ 714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30800"/>
                    <a:pt x="30801" y="37624"/>
                    <a:pt x="22384" y="37624"/>
                  </a:cubicBezTo>
                  <a:cubicBezTo>
                    <a:pt x="13967" y="37624"/>
                    <a:pt x="7144" y="30801"/>
                    <a:pt x="7144" y="22384"/>
                  </a:cubicBezTo>
                  <a:cubicBezTo>
                    <a:pt x="7144" y="13967"/>
                    <a:pt x="13968" y="7144"/>
                    <a:pt x="22384" y="7144"/>
                  </a:cubicBezTo>
                  <a:cubicBezTo>
                    <a:pt x="30801" y="7144"/>
                    <a:pt x="37624" y="13967"/>
                    <a:pt x="37624" y="22384"/>
                  </a:cubicBezTo>
                  <a:close/>
                </a:path>
              </a:pathLst>
            </a:custGeom>
            <a:solidFill>
              <a:srgbClr val="3E2E21"/>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E27F4F88-B9E2-4D27-875E-98D9CAD4DD8B}"/>
                </a:ext>
              </a:extLst>
            </p:cNvPr>
            <p:cNvSpPr/>
            <p:nvPr/>
          </p:nvSpPr>
          <p:spPr>
            <a:xfrm>
              <a:off x="7253764" y="2691288"/>
              <a:ext cx="38100" cy="38100"/>
            </a:xfrm>
            <a:custGeom>
              <a:avLst/>
              <a:gdLst>
                <a:gd name="connsiteX0" fmla="*/ 37624 w 38100"/>
                <a:gd name="connsiteY0" fmla="*/ 22384 h 38100"/>
                <a:gd name="connsiteX1" fmla="*/ 22384 w 38100"/>
                <a:gd name="connsiteY1" fmla="*/ 37624 h 38100"/>
                <a:gd name="connsiteX2" fmla="*/ 7144 w 38100"/>
                <a:gd name="connsiteY2" fmla="*/ 22384 h 38100"/>
                <a:gd name="connsiteX3" fmla="*/ 22384 w 38100"/>
                <a:gd name="connsiteY3" fmla="*/ 714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30800"/>
                    <a:pt x="30801" y="37624"/>
                    <a:pt x="22384" y="37624"/>
                  </a:cubicBezTo>
                  <a:cubicBezTo>
                    <a:pt x="13967" y="37624"/>
                    <a:pt x="7144" y="30801"/>
                    <a:pt x="7144" y="22384"/>
                  </a:cubicBezTo>
                  <a:cubicBezTo>
                    <a:pt x="7144" y="13967"/>
                    <a:pt x="13967" y="7144"/>
                    <a:pt x="22384" y="7144"/>
                  </a:cubicBezTo>
                  <a:cubicBezTo>
                    <a:pt x="30801" y="7144"/>
                    <a:pt x="37624" y="13967"/>
                    <a:pt x="37624" y="22384"/>
                  </a:cubicBezTo>
                  <a:close/>
                </a:path>
              </a:pathLst>
            </a:custGeom>
            <a:solidFill>
              <a:srgbClr val="3E2E21"/>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068A2F23-A651-404C-B600-B645FDC81E51}"/>
                </a:ext>
              </a:extLst>
            </p:cNvPr>
            <p:cNvSpPr/>
            <p:nvPr/>
          </p:nvSpPr>
          <p:spPr>
            <a:xfrm>
              <a:off x="7339489" y="2751296"/>
              <a:ext cx="28575" cy="28575"/>
            </a:xfrm>
            <a:custGeom>
              <a:avLst/>
              <a:gdLst>
                <a:gd name="connsiteX0" fmla="*/ 7144 w 28575"/>
                <a:gd name="connsiteY0" fmla="*/ 17621 h 28575"/>
                <a:gd name="connsiteX1" fmla="*/ 17622 w 28575"/>
                <a:gd name="connsiteY1" fmla="*/ 28099 h 28575"/>
                <a:gd name="connsiteX2" fmla="*/ 28099 w 28575"/>
                <a:gd name="connsiteY2" fmla="*/ 17621 h 28575"/>
                <a:gd name="connsiteX3" fmla="*/ 17622 w 28575"/>
                <a:gd name="connsiteY3" fmla="*/ 7144 h 28575"/>
                <a:gd name="connsiteX4" fmla="*/ 7144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7621"/>
                  </a:moveTo>
                  <a:cubicBezTo>
                    <a:pt x="7144" y="23336"/>
                    <a:pt x="11906" y="28099"/>
                    <a:pt x="17622" y="28099"/>
                  </a:cubicBezTo>
                  <a:cubicBezTo>
                    <a:pt x="23336" y="28099"/>
                    <a:pt x="28099" y="23336"/>
                    <a:pt x="28099" y="17621"/>
                  </a:cubicBezTo>
                  <a:cubicBezTo>
                    <a:pt x="28099" y="11906"/>
                    <a:pt x="23336" y="7144"/>
                    <a:pt x="17622" y="7144"/>
                  </a:cubicBezTo>
                  <a:cubicBezTo>
                    <a:pt x="10954" y="7144"/>
                    <a:pt x="7144" y="11906"/>
                    <a:pt x="7144" y="17621"/>
                  </a:cubicBezTo>
                  <a:close/>
                </a:path>
              </a:pathLst>
            </a:custGeom>
            <a:solidFill>
              <a:srgbClr val="FFC49C"/>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215CB411-6FE5-457B-91CF-CF9482F95393}"/>
                </a:ext>
              </a:extLst>
            </p:cNvPr>
            <p:cNvSpPr/>
            <p:nvPr/>
          </p:nvSpPr>
          <p:spPr>
            <a:xfrm>
              <a:off x="7277576" y="3060858"/>
              <a:ext cx="123825" cy="695325"/>
            </a:xfrm>
            <a:custGeom>
              <a:avLst/>
              <a:gdLst>
                <a:gd name="connsiteX0" fmla="*/ 7144 w 123825"/>
                <a:gd name="connsiteY0" fmla="*/ 575786 h 695325"/>
                <a:gd name="connsiteX1" fmla="*/ 67151 w 123825"/>
                <a:gd name="connsiteY1" fmla="*/ 688181 h 695325"/>
                <a:gd name="connsiteX2" fmla="*/ 115729 w 123825"/>
                <a:gd name="connsiteY2" fmla="*/ 571976 h 695325"/>
                <a:gd name="connsiteX3" fmla="*/ 91916 w 123825"/>
                <a:gd name="connsiteY3" fmla="*/ 88106 h 695325"/>
                <a:gd name="connsiteX4" fmla="*/ 116681 w 123825"/>
                <a:gd name="connsiteY4" fmla="*/ 44291 h 695325"/>
                <a:gd name="connsiteX5" fmla="*/ 78581 w 123825"/>
                <a:gd name="connsiteY5" fmla="*/ 7144 h 695325"/>
                <a:gd name="connsiteX6" fmla="*/ 43339 w 123825"/>
                <a:gd name="connsiteY6" fmla="*/ 44291 h 695325"/>
                <a:gd name="connsiteX7" fmla="*/ 64294 w 123825"/>
                <a:gd name="connsiteY7" fmla="*/ 84296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 h="695325">
                  <a:moveTo>
                    <a:pt x="7144" y="575786"/>
                  </a:moveTo>
                  <a:lnTo>
                    <a:pt x="67151" y="688181"/>
                  </a:lnTo>
                  <a:lnTo>
                    <a:pt x="115729" y="571976"/>
                  </a:lnTo>
                  <a:lnTo>
                    <a:pt x="91916" y="88106"/>
                  </a:lnTo>
                  <a:lnTo>
                    <a:pt x="116681" y="44291"/>
                  </a:lnTo>
                  <a:lnTo>
                    <a:pt x="78581" y="7144"/>
                  </a:lnTo>
                  <a:lnTo>
                    <a:pt x="43339" y="44291"/>
                  </a:lnTo>
                  <a:lnTo>
                    <a:pt x="64294" y="84296"/>
                  </a:lnTo>
                  <a:close/>
                </a:path>
              </a:pathLst>
            </a:custGeom>
            <a:solidFill>
              <a:srgbClr val="F54631"/>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19EA3344-4DA6-418B-B973-80CEEAC693EF}"/>
                </a:ext>
              </a:extLst>
            </p:cNvPr>
            <p:cNvSpPr/>
            <p:nvPr/>
          </p:nvSpPr>
          <p:spPr>
            <a:xfrm>
              <a:off x="7395296" y="2625804"/>
              <a:ext cx="85725" cy="28575"/>
            </a:xfrm>
            <a:custGeom>
              <a:avLst/>
              <a:gdLst>
                <a:gd name="connsiteX0" fmla="*/ 19916 w 85725"/>
                <a:gd name="connsiteY0" fmla="*/ 27861 h 28575"/>
                <a:gd name="connsiteX1" fmla="*/ 65636 w 85725"/>
                <a:gd name="connsiteY1" fmla="*/ 27861 h 28575"/>
                <a:gd name="connsiteX2" fmla="*/ 77066 w 85725"/>
                <a:gd name="connsiteY2" fmla="*/ 27861 h 28575"/>
                <a:gd name="connsiteX3" fmla="*/ 77066 w 85725"/>
                <a:gd name="connsiteY3" fmla="*/ 27861 h 28575"/>
                <a:gd name="connsiteX4" fmla="*/ 73256 w 85725"/>
                <a:gd name="connsiteY4" fmla="*/ 16431 h 28575"/>
                <a:gd name="connsiteX5" fmla="*/ 12296 w 85725"/>
                <a:gd name="connsiteY5" fmla="*/ 16431 h 28575"/>
                <a:gd name="connsiteX6" fmla="*/ 8486 w 85725"/>
                <a:gd name="connsiteY6" fmla="*/ 27861 h 28575"/>
                <a:gd name="connsiteX7" fmla="*/ 8486 w 85725"/>
                <a:gd name="connsiteY7" fmla="*/ 27861 h 28575"/>
                <a:gd name="connsiteX8" fmla="*/ 19916 w 85725"/>
                <a:gd name="connsiteY8" fmla="*/ 2786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19916" y="27861"/>
                  </a:moveTo>
                  <a:cubicBezTo>
                    <a:pt x="33252" y="18336"/>
                    <a:pt x="51349" y="18336"/>
                    <a:pt x="65636" y="27861"/>
                  </a:cubicBezTo>
                  <a:cubicBezTo>
                    <a:pt x="69446" y="29766"/>
                    <a:pt x="74209" y="30718"/>
                    <a:pt x="77066" y="27861"/>
                  </a:cubicBezTo>
                  <a:lnTo>
                    <a:pt x="77066" y="27861"/>
                  </a:lnTo>
                  <a:cubicBezTo>
                    <a:pt x="79924" y="25003"/>
                    <a:pt x="78971" y="19288"/>
                    <a:pt x="73256" y="16431"/>
                  </a:cubicBezTo>
                  <a:cubicBezTo>
                    <a:pt x="55159" y="4048"/>
                    <a:pt x="30394" y="4048"/>
                    <a:pt x="12296" y="16431"/>
                  </a:cubicBezTo>
                  <a:cubicBezTo>
                    <a:pt x="7534" y="20241"/>
                    <a:pt x="5629" y="25956"/>
                    <a:pt x="8486" y="27861"/>
                  </a:cubicBezTo>
                  <a:lnTo>
                    <a:pt x="8486" y="27861"/>
                  </a:lnTo>
                  <a:cubicBezTo>
                    <a:pt x="12296" y="30718"/>
                    <a:pt x="17059" y="29766"/>
                    <a:pt x="19916" y="27861"/>
                  </a:cubicBezTo>
                  <a:close/>
                </a:path>
              </a:pathLst>
            </a:custGeom>
            <a:solidFill>
              <a:srgbClr val="3E2E21"/>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0D771B0F-FD22-4C34-8D2F-FE9479482AEF}"/>
                </a:ext>
              </a:extLst>
            </p:cNvPr>
            <p:cNvSpPr/>
            <p:nvPr/>
          </p:nvSpPr>
          <p:spPr>
            <a:xfrm>
              <a:off x="7233371" y="2648664"/>
              <a:ext cx="85725" cy="28575"/>
            </a:xfrm>
            <a:custGeom>
              <a:avLst/>
              <a:gdLst>
                <a:gd name="connsiteX0" fmla="*/ 19916 w 85725"/>
                <a:gd name="connsiteY0" fmla="*/ 27861 h 28575"/>
                <a:gd name="connsiteX1" fmla="*/ 65636 w 85725"/>
                <a:gd name="connsiteY1" fmla="*/ 27861 h 28575"/>
                <a:gd name="connsiteX2" fmla="*/ 77066 w 85725"/>
                <a:gd name="connsiteY2" fmla="*/ 27861 h 28575"/>
                <a:gd name="connsiteX3" fmla="*/ 77066 w 85725"/>
                <a:gd name="connsiteY3" fmla="*/ 27861 h 28575"/>
                <a:gd name="connsiteX4" fmla="*/ 73256 w 85725"/>
                <a:gd name="connsiteY4" fmla="*/ 16431 h 28575"/>
                <a:gd name="connsiteX5" fmla="*/ 12296 w 85725"/>
                <a:gd name="connsiteY5" fmla="*/ 16431 h 28575"/>
                <a:gd name="connsiteX6" fmla="*/ 8486 w 85725"/>
                <a:gd name="connsiteY6" fmla="*/ 27861 h 28575"/>
                <a:gd name="connsiteX7" fmla="*/ 8486 w 85725"/>
                <a:gd name="connsiteY7" fmla="*/ 27861 h 28575"/>
                <a:gd name="connsiteX8" fmla="*/ 19916 w 85725"/>
                <a:gd name="connsiteY8" fmla="*/ 2786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19916" y="27861"/>
                  </a:moveTo>
                  <a:cubicBezTo>
                    <a:pt x="33251" y="18336"/>
                    <a:pt x="51349" y="18336"/>
                    <a:pt x="65636" y="27861"/>
                  </a:cubicBezTo>
                  <a:cubicBezTo>
                    <a:pt x="69446" y="29766"/>
                    <a:pt x="74209" y="30718"/>
                    <a:pt x="77066" y="27861"/>
                  </a:cubicBezTo>
                  <a:lnTo>
                    <a:pt x="77066" y="27861"/>
                  </a:lnTo>
                  <a:cubicBezTo>
                    <a:pt x="79924" y="25003"/>
                    <a:pt x="78971" y="19288"/>
                    <a:pt x="73256" y="16431"/>
                  </a:cubicBezTo>
                  <a:cubicBezTo>
                    <a:pt x="55159" y="4048"/>
                    <a:pt x="30394" y="4048"/>
                    <a:pt x="12296" y="16431"/>
                  </a:cubicBezTo>
                  <a:cubicBezTo>
                    <a:pt x="7534" y="19288"/>
                    <a:pt x="5629" y="25956"/>
                    <a:pt x="8486" y="27861"/>
                  </a:cubicBezTo>
                  <a:lnTo>
                    <a:pt x="8486" y="27861"/>
                  </a:lnTo>
                  <a:cubicBezTo>
                    <a:pt x="12296" y="30718"/>
                    <a:pt x="17059" y="29766"/>
                    <a:pt x="19916" y="27861"/>
                  </a:cubicBezTo>
                  <a:close/>
                </a:path>
              </a:pathLst>
            </a:custGeom>
            <a:solidFill>
              <a:srgbClr val="3E2E21"/>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D285905C-8D97-4618-9FD5-3DAB8BE6C1B5}"/>
                </a:ext>
              </a:extLst>
            </p:cNvPr>
            <p:cNvSpPr/>
            <p:nvPr/>
          </p:nvSpPr>
          <p:spPr>
            <a:xfrm>
              <a:off x="7538561" y="3634263"/>
              <a:ext cx="142875" cy="123825"/>
            </a:xfrm>
            <a:custGeom>
              <a:avLst/>
              <a:gdLst>
                <a:gd name="connsiteX0" fmla="*/ 48101 w 142875"/>
                <a:gd name="connsiteY0" fmla="*/ 7144 h 123825"/>
                <a:gd name="connsiteX1" fmla="*/ 7144 w 142875"/>
                <a:gd name="connsiteY1" fmla="*/ 63341 h 123825"/>
                <a:gd name="connsiteX2" fmla="*/ 90964 w 142875"/>
                <a:gd name="connsiteY2" fmla="*/ 123349 h 123825"/>
                <a:gd name="connsiteX3" fmla="*/ 140494 w 142875"/>
                <a:gd name="connsiteY3" fmla="*/ 79534 h 123825"/>
              </a:gdLst>
              <a:ahLst/>
              <a:cxnLst>
                <a:cxn ang="0">
                  <a:pos x="connsiteX0" y="connsiteY0"/>
                </a:cxn>
                <a:cxn ang="0">
                  <a:pos x="connsiteX1" y="connsiteY1"/>
                </a:cxn>
                <a:cxn ang="0">
                  <a:pos x="connsiteX2" y="connsiteY2"/>
                </a:cxn>
                <a:cxn ang="0">
                  <a:pos x="connsiteX3" y="connsiteY3"/>
                </a:cxn>
              </a:cxnLst>
              <a:rect l="l" t="t" r="r" b="b"/>
              <a:pathLst>
                <a:path w="142875" h="123825">
                  <a:moveTo>
                    <a:pt x="48101" y="7144"/>
                  </a:moveTo>
                  <a:lnTo>
                    <a:pt x="7144" y="63341"/>
                  </a:lnTo>
                  <a:lnTo>
                    <a:pt x="90964" y="123349"/>
                  </a:lnTo>
                  <a:lnTo>
                    <a:pt x="140494" y="79534"/>
                  </a:lnTo>
                  <a:close/>
                </a:path>
              </a:pathLst>
            </a:custGeom>
            <a:solidFill>
              <a:srgbClr val="EBEBEB"/>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849332A0-9122-4954-93BD-994316882736}"/>
                </a:ext>
              </a:extLst>
            </p:cNvPr>
            <p:cNvSpPr/>
            <p:nvPr/>
          </p:nvSpPr>
          <p:spPr>
            <a:xfrm>
              <a:off x="7532423" y="3691413"/>
              <a:ext cx="104775" cy="190500"/>
            </a:xfrm>
            <a:custGeom>
              <a:avLst/>
              <a:gdLst>
                <a:gd name="connsiteX0" fmla="*/ 97102 w 104775"/>
                <a:gd name="connsiteY0" fmla="*/ 66199 h 190500"/>
                <a:gd name="connsiteX1" fmla="*/ 13282 w 104775"/>
                <a:gd name="connsiteY1" fmla="*/ 7144 h 190500"/>
                <a:gd name="connsiteX2" fmla="*/ 7567 w 104775"/>
                <a:gd name="connsiteY2" fmla="*/ 60484 h 190500"/>
                <a:gd name="connsiteX3" fmla="*/ 7567 w 104775"/>
                <a:gd name="connsiteY3" fmla="*/ 72866 h 190500"/>
                <a:gd name="connsiteX4" fmla="*/ 12329 w 104775"/>
                <a:gd name="connsiteY4" fmla="*/ 156686 h 190500"/>
                <a:gd name="connsiteX5" fmla="*/ 35190 w 104775"/>
                <a:gd name="connsiteY5" fmla="*/ 181451 h 190500"/>
                <a:gd name="connsiteX6" fmla="*/ 66622 w 104775"/>
                <a:gd name="connsiteY6" fmla="*/ 186214 h 190500"/>
                <a:gd name="connsiteX7" fmla="*/ 98054 w 104775"/>
                <a:gd name="connsiteY7" fmla="*/ 159544 h 190500"/>
                <a:gd name="connsiteX8" fmla="*/ 98054 w 104775"/>
                <a:gd name="connsiteY8" fmla="*/ 134779 h 190500"/>
                <a:gd name="connsiteX9" fmla="*/ 98054 w 104775"/>
                <a:gd name="connsiteY9" fmla="*/ 6619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90500">
                  <a:moveTo>
                    <a:pt x="97102" y="66199"/>
                  </a:moveTo>
                  <a:lnTo>
                    <a:pt x="13282" y="7144"/>
                  </a:lnTo>
                  <a:lnTo>
                    <a:pt x="7567" y="60484"/>
                  </a:lnTo>
                  <a:cubicBezTo>
                    <a:pt x="7567" y="64294"/>
                    <a:pt x="6615" y="69056"/>
                    <a:pt x="7567" y="72866"/>
                  </a:cubicBezTo>
                  <a:lnTo>
                    <a:pt x="12329" y="156686"/>
                  </a:lnTo>
                  <a:cubicBezTo>
                    <a:pt x="13282" y="169069"/>
                    <a:pt x="22807" y="179546"/>
                    <a:pt x="35190" y="181451"/>
                  </a:cubicBezTo>
                  <a:lnTo>
                    <a:pt x="66622" y="186214"/>
                  </a:lnTo>
                  <a:cubicBezTo>
                    <a:pt x="82815" y="189071"/>
                    <a:pt x="98054" y="176689"/>
                    <a:pt x="98054" y="159544"/>
                  </a:cubicBezTo>
                  <a:lnTo>
                    <a:pt x="98054" y="134779"/>
                  </a:lnTo>
                  <a:lnTo>
                    <a:pt x="98054" y="66199"/>
                  </a:lnTo>
                  <a:close/>
                </a:path>
              </a:pathLst>
            </a:custGeom>
            <a:solidFill>
              <a:srgbClr val="F8B998"/>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779354F9-76D9-4E97-B8D6-D35B0A7BD9FC}"/>
                </a:ext>
              </a:extLst>
            </p:cNvPr>
            <p:cNvSpPr/>
            <p:nvPr/>
          </p:nvSpPr>
          <p:spPr>
            <a:xfrm>
              <a:off x="6904196" y="3780948"/>
              <a:ext cx="133350" cy="95250"/>
            </a:xfrm>
            <a:custGeom>
              <a:avLst/>
              <a:gdLst>
                <a:gd name="connsiteX0" fmla="*/ 7144 w 133350"/>
                <a:gd name="connsiteY0" fmla="*/ 88106 h 95250"/>
                <a:gd name="connsiteX1" fmla="*/ 116681 w 133350"/>
                <a:gd name="connsiteY1" fmla="*/ 88106 h 95250"/>
                <a:gd name="connsiteX2" fmla="*/ 128111 w 133350"/>
                <a:gd name="connsiteY2" fmla="*/ 7144 h 95250"/>
                <a:gd name="connsiteX3" fmla="*/ 11906 w 133350"/>
                <a:gd name="connsiteY3" fmla="*/ 7144 h 95250"/>
              </a:gdLst>
              <a:ahLst/>
              <a:cxnLst>
                <a:cxn ang="0">
                  <a:pos x="connsiteX0" y="connsiteY0"/>
                </a:cxn>
                <a:cxn ang="0">
                  <a:pos x="connsiteX1" y="connsiteY1"/>
                </a:cxn>
                <a:cxn ang="0">
                  <a:pos x="connsiteX2" y="connsiteY2"/>
                </a:cxn>
                <a:cxn ang="0">
                  <a:pos x="connsiteX3" y="connsiteY3"/>
                </a:cxn>
              </a:cxnLst>
              <a:rect l="l" t="t" r="r" b="b"/>
              <a:pathLst>
                <a:path w="133350" h="95250">
                  <a:moveTo>
                    <a:pt x="7144" y="88106"/>
                  </a:moveTo>
                  <a:lnTo>
                    <a:pt x="116681" y="88106"/>
                  </a:lnTo>
                  <a:lnTo>
                    <a:pt x="128111" y="7144"/>
                  </a:lnTo>
                  <a:lnTo>
                    <a:pt x="11906" y="7144"/>
                  </a:lnTo>
                  <a:close/>
                </a:path>
              </a:pathLst>
            </a:custGeom>
            <a:solidFill>
              <a:srgbClr val="EBEBEB"/>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DF3E8002-7572-4524-A498-EF913CE651B3}"/>
                </a:ext>
              </a:extLst>
            </p:cNvPr>
            <p:cNvSpPr/>
            <p:nvPr/>
          </p:nvSpPr>
          <p:spPr>
            <a:xfrm>
              <a:off x="6904196" y="3861911"/>
              <a:ext cx="142875" cy="228600"/>
            </a:xfrm>
            <a:custGeom>
              <a:avLst/>
              <a:gdLst>
                <a:gd name="connsiteX0" fmla="*/ 43339 w 142875"/>
                <a:gd name="connsiteY0" fmla="*/ 190024 h 228600"/>
                <a:gd name="connsiteX1" fmla="*/ 9049 w 142875"/>
                <a:gd name="connsiteY1" fmla="*/ 138589 h 228600"/>
                <a:gd name="connsiteX2" fmla="*/ 7144 w 142875"/>
                <a:gd name="connsiteY2" fmla="*/ 131921 h 228600"/>
                <a:gd name="connsiteX3" fmla="*/ 7144 w 142875"/>
                <a:gd name="connsiteY3" fmla="*/ 18574 h 228600"/>
                <a:gd name="connsiteX4" fmla="*/ 18574 w 142875"/>
                <a:gd name="connsiteY4" fmla="*/ 7144 h 228600"/>
                <a:gd name="connsiteX5" fmla="*/ 104299 w 142875"/>
                <a:gd name="connsiteY5" fmla="*/ 7144 h 228600"/>
                <a:gd name="connsiteX6" fmla="*/ 115729 w 142875"/>
                <a:gd name="connsiteY6" fmla="*/ 18574 h 228600"/>
                <a:gd name="connsiteX7" fmla="*/ 115729 w 142875"/>
                <a:gd name="connsiteY7" fmla="*/ 39529 h 228600"/>
                <a:gd name="connsiteX8" fmla="*/ 116681 w 142875"/>
                <a:gd name="connsiteY8" fmla="*/ 44291 h 228600"/>
                <a:gd name="connsiteX9" fmla="*/ 139541 w 142875"/>
                <a:gd name="connsiteY9" fmla="*/ 99536 h 228600"/>
                <a:gd name="connsiteX10" fmla="*/ 138589 w 142875"/>
                <a:gd name="connsiteY10" fmla="*/ 110014 h 228600"/>
                <a:gd name="connsiteX11" fmla="*/ 134779 w 142875"/>
                <a:gd name="connsiteY11" fmla="*/ 116681 h 228600"/>
                <a:gd name="connsiteX12" fmla="*/ 116681 w 142875"/>
                <a:gd name="connsiteY12" fmla="*/ 119539 h 228600"/>
                <a:gd name="connsiteX13" fmla="*/ 90011 w 142875"/>
                <a:gd name="connsiteY13" fmla="*/ 94774 h 228600"/>
                <a:gd name="connsiteX14" fmla="*/ 70009 w 142875"/>
                <a:gd name="connsiteY14" fmla="*/ 101441 h 228600"/>
                <a:gd name="connsiteX15" fmla="*/ 67151 w 142875"/>
                <a:gd name="connsiteY15" fmla="*/ 118586 h 228600"/>
                <a:gd name="connsiteX16" fmla="*/ 67151 w 142875"/>
                <a:gd name="connsiteY16" fmla="*/ 123349 h 228600"/>
                <a:gd name="connsiteX17" fmla="*/ 83344 w 142875"/>
                <a:gd name="connsiteY17" fmla="*/ 187166 h 228600"/>
                <a:gd name="connsiteX18" fmla="*/ 89059 w 142875"/>
                <a:gd name="connsiteY18" fmla="*/ 194786 h 228600"/>
                <a:gd name="connsiteX19" fmla="*/ 109061 w 142875"/>
                <a:gd name="connsiteY19" fmla="*/ 205264 h 228600"/>
                <a:gd name="connsiteX20" fmla="*/ 110014 w 142875"/>
                <a:gd name="connsiteY20" fmla="*/ 225266 h 228600"/>
                <a:gd name="connsiteX21" fmla="*/ 110014 w 142875"/>
                <a:gd name="connsiteY21" fmla="*/ 225266 h 228600"/>
                <a:gd name="connsiteX22" fmla="*/ 96679 w 142875"/>
                <a:gd name="connsiteY22" fmla="*/ 225266 h 228600"/>
                <a:gd name="connsiteX23" fmla="*/ 44291 w 142875"/>
                <a:gd name="connsiteY23" fmla="*/ 192881 h 228600"/>
                <a:gd name="connsiteX24" fmla="*/ 43339 w 142875"/>
                <a:gd name="connsiteY24" fmla="*/ 19002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2875" h="228600">
                  <a:moveTo>
                    <a:pt x="43339" y="190024"/>
                  </a:moveTo>
                  <a:lnTo>
                    <a:pt x="9049" y="138589"/>
                  </a:lnTo>
                  <a:cubicBezTo>
                    <a:pt x="8096" y="136684"/>
                    <a:pt x="7144" y="134779"/>
                    <a:pt x="7144" y="131921"/>
                  </a:cubicBezTo>
                  <a:lnTo>
                    <a:pt x="7144" y="18574"/>
                  </a:lnTo>
                  <a:cubicBezTo>
                    <a:pt x="7144" y="11906"/>
                    <a:pt x="11906" y="7144"/>
                    <a:pt x="18574" y="7144"/>
                  </a:cubicBezTo>
                  <a:lnTo>
                    <a:pt x="104299" y="7144"/>
                  </a:lnTo>
                  <a:cubicBezTo>
                    <a:pt x="110966" y="7144"/>
                    <a:pt x="115729" y="12859"/>
                    <a:pt x="115729" y="18574"/>
                  </a:cubicBezTo>
                  <a:lnTo>
                    <a:pt x="115729" y="39529"/>
                  </a:lnTo>
                  <a:cubicBezTo>
                    <a:pt x="115729" y="41434"/>
                    <a:pt x="115729" y="42386"/>
                    <a:pt x="116681" y="44291"/>
                  </a:cubicBezTo>
                  <a:lnTo>
                    <a:pt x="139541" y="99536"/>
                  </a:lnTo>
                  <a:cubicBezTo>
                    <a:pt x="140494" y="103346"/>
                    <a:pt x="140494" y="106204"/>
                    <a:pt x="138589" y="110014"/>
                  </a:cubicBezTo>
                  <a:lnTo>
                    <a:pt x="134779" y="116681"/>
                  </a:lnTo>
                  <a:cubicBezTo>
                    <a:pt x="130969" y="123349"/>
                    <a:pt x="122396" y="124301"/>
                    <a:pt x="116681" y="119539"/>
                  </a:cubicBezTo>
                  <a:lnTo>
                    <a:pt x="90011" y="94774"/>
                  </a:lnTo>
                  <a:cubicBezTo>
                    <a:pt x="83344" y="88106"/>
                    <a:pt x="71914" y="91916"/>
                    <a:pt x="70009" y="101441"/>
                  </a:cubicBezTo>
                  <a:lnTo>
                    <a:pt x="67151" y="118586"/>
                  </a:lnTo>
                  <a:cubicBezTo>
                    <a:pt x="67151" y="120491"/>
                    <a:pt x="67151" y="121444"/>
                    <a:pt x="67151" y="123349"/>
                  </a:cubicBezTo>
                  <a:lnTo>
                    <a:pt x="83344" y="187166"/>
                  </a:lnTo>
                  <a:cubicBezTo>
                    <a:pt x="84296" y="190024"/>
                    <a:pt x="86201" y="192881"/>
                    <a:pt x="89059" y="194786"/>
                  </a:cubicBezTo>
                  <a:lnTo>
                    <a:pt x="109061" y="205264"/>
                  </a:lnTo>
                  <a:cubicBezTo>
                    <a:pt x="116681" y="209074"/>
                    <a:pt x="117634" y="220504"/>
                    <a:pt x="110014" y="225266"/>
                  </a:cubicBezTo>
                  <a:lnTo>
                    <a:pt x="110014" y="225266"/>
                  </a:lnTo>
                  <a:cubicBezTo>
                    <a:pt x="106204" y="228124"/>
                    <a:pt x="101441" y="228124"/>
                    <a:pt x="96679" y="225266"/>
                  </a:cubicBezTo>
                  <a:lnTo>
                    <a:pt x="44291" y="192881"/>
                  </a:lnTo>
                  <a:cubicBezTo>
                    <a:pt x="46196" y="191929"/>
                    <a:pt x="44291" y="190976"/>
                    <a:pt x="43339" y="190024"/>
                  </a:cubicBezTo>
                  <a:close/>
                </a:path>
              </a:pathLst>
            </a:custGeom>
            <a:solidFill>
              <a:srgbClr val="F8B998"/>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C341B666-BBDE-456B-9D87-34A696040E74}"/>
                </a:ext>
              </a:extLst>
            </p:cNvPr>
            <p:cNvSpPr/>
            <p:nvPr/>
          </p:nvSpPr>
          <p:spPr>
            <a:xfrm>
              <a:off x="7001351" y="3750468"/>
              <a:ext cx="542925" cy="1295400"/>
            </a:xfrm>
            <a:custGeom>
              <a:avLst/>
              <a:gdLst>
                <a:gd name="connsiteX0" fmla="*/ 543401 w 542925"/>
                <a:gd name="connsiteY0" fmla="*/ 1296829 h 1295400"/>
                <a:gd name="connsiteX1" fmla="*/ 384334 w 542925"/>
                <a:gd name="connsiteY1" fmla="*/ 1296829 h 1295400"/>
                <a:gd name="connsiteX2" fmla="*/ 317659 w 542925"/>
                <a:gd name="connsiteY2" fmla="*/ 228124 h 1295400"/>
                <a:gd name="connsiteX3" fmla="*/ 184309 w 542925"/>
                <a:gd name="connsiteY3" fmla="*/ 1296829 h 1295400"/>
                <a:gd name="connsiteX4" fmla="*/ 7144 w 542925"/>
                <a:gd name="connsiteY4" fmla="*/ 1296829 h 1295400"/>
                <a:gd name="connsiteX5" fmla="*/ 131921 w 542925"/>
                <a:gd name="connsiteY5" fmla="*/ 7144 h 1295400"/>
                <a:gd name="connsiteX6" fmla="*/ 538639 w 542925"/>
                <a:gd name="connsiteY6" fmla="*/ 7144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5" h="1295400">
                  <a:moveTo>
                    <a:pt x="543401" y="1296829"/>
                  </a:moveTo>
                  <a:lnTo>
                    <a:pt x="384334" y="1296829"/>
                  </a:lnTo>
                  <a:lnTo>
                    <a:pt x="317659" y="228124"/>
                  </a:lnTo>
                  <a:lnTo>
                    <a:pt x="184309" y="1296829"/>
                  </a:lnTo>
                  <a:lnTo>
                    <a:pt x="7144" y="1296829"/>
                  </a:lnTo>
                  <a:lnTo>
                    <a:pt x="131921" y="7144"/>
                  </a:lnTo>
                  <a:lnTo>
                    <a:pt x="538639" y="7144"/>
                  </a:lnTo>
                  <a:close/>
                </a:path>
              </a:pathLst>
            </a:custGeom>
            <a:solidFill>
              <a:srgbClr val="4A4947"/>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C45E0964-C42C-4D9F-911F-7C1D3EF3D262}"/>
                </a:ext>
              </a:extLst>
            </p:cNvPr>
            <p:cNvSpPr/>
            <p:nvPr/>
          </p:nvSpPr>
          <p:spPr>
            <a:xfrm>
              <a:off x="7120414" y="3750468"/>
              <a:ext cx="419100" cy="66675"/>
            </a:xfrm>
            <a:custGeom>
              <a:avLst/>
              <a:gdLst>
                <a:gd name="connsiteX0" fmla="*/ 7144 w 419100"/>
                <a:gd name="connsiteY0" fmla="*/ 60484 h 66675"/>
                <a:gd name="connsiteX1" fmla="*/ 12859 w 419100"/>
                <a:gd name="connsiteY1" fmla="*/ 7144 h 66675"/>
                <a:gd name="connsiteX2" fmla="*/ 419576 w 419100"/>
                <a:gd name="connsiteY2" fmla="*/ 7144 h 66675"/>
                <a:gd name="connsiteX3" fmla="*/ 419576 w 419100"/>
                <a:gd name="connsiteY3" fmla="*/ 60484 h 66675"/>
              </a:gdLst>
              <a:ahLst/>
              <a:cxnLst>
                <a:cxn ang="0">
                  <a:pos x="connsiteX0" y="connsiteY0"/>
                </a:cxn>
                <a:cxn ang="0">
                  <a:pos x="connsiteX1" y="connsiteY1"/>
                </a:cxn>
                <a:cxn ang="0">
                  <a:pos x="connsiteX2" y="connsiteY2"/>
                </a:cxn>
                <a:cxn ang="0">
                  <a:pos x="connsiteX3" y="connsiteY3"/>
                </a:cxn>
              </a:cxnLst>
              <a:rect l="l" t="t" r="r" b="b"/>
              <a:pathLst>
                <a:path w="419100" h="66675">
                  <a:moveTo>
                    <a:pt x="7144" y="60484"/>
                  </a:moveTo>
                  <a:lnTo>
                    <a:pt x="12859" y="7144"/>
                  </a:lnTo>
                  <a:lnTo>
                    <a:pt x="419576" y="7144"/>
                  </a:lnTo>
                  <a:lnTo>
                    <a:pt x="419576" y="60484"/>
                  </a:lnTo>
                  <a:close/>
                </a:path>
              </a:pathLst>
            </a:custGeom>
            <a:solidFill>
              <a:srgbClr val="2C2B2D"/>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F1F14F03-5E96-4D13-B3C0-B78C43BCD0FB}"/>
                </a:ext>
              </a:extLst>
            </p:cNvPr>
            <p:cNvSpPr/>
            <p:nvPr/>
          </p:nvSpPr>
          <p:spPr>
            <a:xfrm>
              <a:off x="7360444" y="5041106"/>
              <a:ext cx="190500" cy="133350"/>
            </a:xfrm>
            <a:custGeom>
              <a:avLst/>
              <a:gdLst>
                <a:gd name="connsiteX0" fmla="*/ 191929 w 190500"/>
                <a:gd name="connsiteY0" fmla="*/ 127159 h 133350"/>
                <a:gd name="connsiteX1" fmla="*/ 7144 w 190500"/>
                <a:gd name="connsiteY1" fmla="*/ 127159 h 133350"/>
                <a:gd name="connsiteX2" fmla="*/ 13811 w 190500"/>
                <a:gd name="connsiteY2" fmla="*/ 49054 h 133350"/>
                <a:gd name="connsiteX3" fmla="*/ 68104 w 190500"/>
                <a:gd name="connsiteY3" fmla="*/ 7144 h 133350"/>
                <a:gd name="connsiteX4" fmla="*/ 126206 w 190500"/>
                <a:gd name="connsiteY4" fmla="*/ 7144 h 133350"/>
                <a:gd name="connsiteX5" fmla="*/ 181451 w 190500"/>
                <a:gd name="connsiteY5" fmla="*/ 65246 h 133350"/>
                <a:gd name="connsiteX6" fmla="*/ 191929 w 190500"/>
                <a:gd name="connsiteY6" fmla="*/ 12715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0" h="133350">
                  <a:moveTo>
                    <a:pt x="191929" y="127159"/>
                  </a:moveTo>
                  <a:lnTo>
                    <a:pt x="7144" y="127159"/>
                  </a:lnTo>
                  <a:lnTo>
                    <a:pt x="13811" y="49054"/>
                  </a:lnTo>
                  <a:cubicBezTo>
                    <a:pt x="19526" y="24289"/>
                    <a:pt x="42386" y="7144"/>
                    <a:pt x="68104" y="7144"/>
                  </a:cubicBezTo>
                  <a:lnTo>
                    <a:pt x="126206" y="7144"/>
                  </a:lnTo>
                  <a:cubicBezTo>
                    <a:pt x="157639" y="7144"/>
                    <a:pt x="183356" y="32861"/>
                    <a:pt x="181451" y="65246"/>
                  </a:cubicBezTo>
                  <a:lnTo>
                    <a:pt x="191929" y="127159"/>
                  </a:lnTo>
                  <a:close/>
                </a:path>
              </a:pathLst>
            </a:custGeom>
            <a:solidFill>
              <a:srgbClr val="3E2E21"/>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DA7A51F6-57F3-48ED-86BD-A9DC57FE459F}"/>
                </a:ext>
              </a:extLst>
            </p:cNvPr>
            <p:cNvSpPr/>
            <p:nvPr/>
          </p:nvSpPr>
          <p:spPr>
            <a:xfrm>
              <a:off x="6830854" y="5040153"/>
              <a:ext cx="323850" cy="133350"/>
            </a:xfrm>
            <a:custGeom>
              <a:avLst/>
              <a:gdLst>
                <a:gd name="connsiteX0" fmla="*/ 323374 w 323850"/>
                <a:gd name="connsiteY0" fmla="*/ 7144 h 133350"/>
                <a:gd name="connsiteX1" fmla="*/ 323374 w 323850"/>
                <a:gd name="connsiteY1" fmla="*/ 128111 h 133350"/>
                <a:gd name="connsiteX2" fmla="*/ 241459 w 323850"/>
                <a:gd name="connsiteY2" fmla="*/ 128111 h 133350"/>
                <a:gd name="connsiteX3" fmla="*/ 241459 w 323850"/>
                <a:gd name="connsiteY3" fmla="*/ 90964 h 133350"/>
                <a:gd name="connsiteX4" fmla="*/ 202406 w 323850"/>
                <a:gd name="connsiteY4" fmla="*/ 113824 h 133350"/>
                <a:gd name="connsiteX5" fmla="*/ 149066 w 323850"/>
                <a:gd name="connsiteY5" fmla="*/ 128111 h 133350"/>
                <a:gd name="connsiteX6" fmla="*/ 7144 w 323850"/>
                <a:gd name="connsiteY6" fmla="*/ 128111 h 133350"/>
                <a:gd name="connsiteX7" fmla="*/ 7144 w 323850"/>
                <a:gd name="connsiteY7" fmla="*/ 125254 h 133350"/>
                <a:gd name="connsiteX8" fmla="*/ 140494 w 323850"/>
                <a:gd name="connsiteY8" fmla="*/ 24289 h 133350"/>
                <a:gd name="connsiteX9" fmla="*/ 140494 w 323850"/>
                <a:gd name="connsiteY9" fmla="*/ 24289 h 133350"/>
                <a:gd name="connsiteX10" fmla="*/ 176689 w 323850"/>
                <a:gd name="connsiteY10" fmla="*/ 8096 h 133350"/>
                <a:gd name="connsiteX11" fmla="*/ 323374 w 323850"/>
                <a:gd name="connsiteY11" fmla="*/ 809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33350">
                  <a:moveTo>
                    <a:pt x="323374" y="7144"/>
                  </a:moveTo>
                  <a:lnTo>
                    <a:pt x="323374" y="128111"/>
                  </a:lnTo>
                  <a:lnTo>
                    <a:pt x="241459" y="128111"/>
                  </a:lnTo>
                  <a:lnTo>
                    <a:pt x="241459" y="90964"/>
                  </a:lnTo>
                  <a:lnTo>
                    <a:pt x="202406" y="113824"/>
                  </a:lnTo>
                  <a:cubicBezTo>
                    <a:pt x="186214" y="123349"/>
                    <a:pt x="167164" y="128111"/>
                    <a:pt x="149066" y="128111"/>
                  </a:cubicBezTo>
                  <a:lnTo>
                    <a:pt x="7144" y="128111"/>
                  </a:lnTo>
                  <a:lnTo>
                    <a:pt x="7144" y="125254"/>
                  </a:lnTo>
                  <a:cubicBezTo>
                    <a:pt x="15716" y="60484"/>
                    <a:pt x="75724" y="15716"/>
                    <a:pt x="140494" y="24289"/>
                  </a:cubicBezTo>
                  <a:lnTo>
                    <a:pt x="140494" y="24289"/>
                  </a:lnTo>
                  <a:lnTo>
                    <a:pt x="176689" y="8096"/>
                  </a:lnTo>
                  <a:lnTo>
                    <a:pt x="323374" y="8096"/>
                  </a:lnTo>
                  <a:close/>
                </a:path>
              </a:pathLst>
            </a:custGeom>
            <a:solidFill>
              <a:srgbClr val="3E2E21"/>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A770F076-BC3B-48BB-A235-55E275DED27E}"/>
                </a:ext>
              </a:extLst>
            </p:cNvPr>
            <p:cNvSpPr/>
            <p:nvPr/>
          </p:nvSpPr>
          <p:spPr>
            <a:xfrm>
              <a:off x="6365081" y="3558063"/>
              <a:ext cx="133350" cy="114300"/>
            </a:xfrm>
            <a:custGeom>
              <a:avLst/>
              <a:gdLst>
                <a:gd name="connsiteX0" fmla="*/ 63341 w 133350"/>
                <a:gd name="connsiteY0" fmla="*/ 7144 h 114300"/>
                <a:gd name="connsiteX1" fmla="*/ 63341 w 133350"/>
                <a:gd name="connsiteY1" fmla="*/ 7144 h 114300"/>
                <a:gd name="connsiteX2" fmla="*/ 130016 w 133350"/>
                <a:gd name="connsiteY2" fmla="*/ 115729 h 114300"/>
                <a:gd name="connsiteX3" fmla="*/ 130969 w 133350"/>
                <a:gd name="connsiteY3" fmla="*/ 116681 h 114300"/>
                <a:gd name="connsiteX4" fmla="*/ 7144 w 133350"/>
                <a:gd name="connsiteY4" fmla="*/ 116681 h 114300"/>
                <a:gd name="connsiteX5" fmla="*/ 7144 w 133350"/>
                <a:gd name="connsiteY5" fmla="*/ 116681 h 114300"/>
                <a:gd name="connsiteX6" fmla="*/ 63341 w 133350"/>
                <a:gd name="connsiteY6" fmla="*/ 7144 h 114300"/>
                <a:gd name="connsiteX7" fmla="*/ 63341 w 133350"/>
                <a:gd name="connsiteY7"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 h="114300">
                  <a:moveTo>
                    <a:pt x="63341" y="7144"/>
                  </a:moveTo>
                  <a:lnTo>
                    <a:pt x="63341" y="7144"/>
                  </a:lnTo>
                  <a:cubicBezTo>
                    <a:pt x="75724" y="48101"/>
                    <a:pt x="98584" y="85249"/>
                    <a:pt x="130016" y="115729"/>
                  </a:cubicBezTo>
                  <a:lnTo>
                    <a:pt x="130969" y="116681"/>
                  </a:lnTo>
                  <a:lnTo>
                    <a:pt x="7144" y="116681"/>
                  </a:lnTo>
                  <a:lnTo>
                    <a:pt x="7144" y="116681"/>
                  </a:lnTo>
                  <a:cubicBezTo>
                    <a:pt x="35719" y="86201"/>
                    <a:pt x="55721" y="48101"/>
                    <a:pt x="63341" y="7144"/>
                  </a:cubicBezTo>
                  <a:lnTo>
                    <a:pt x="63341" y="7144"/>
                  </a:lnTo>
                  <a:close/>
                </a:path>
              </a:pathLst>
            </a:custGeom>
            <a:solidFill>
              <a:srgbClr val="CAD6D4"/>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5FDECEE0-6E38-4939-B683-0EA4C48C61C8}"/>
                </a:ext>
              </a:extLst>
            </p:cNvPr>
            <p:cNvSpPr/>
            <p:nvPr/>
          </p:nvSpPr>
          <p:spPr>
            <a:xfrm>
              <a:off x="6160294" y="4182903"/>
              <a:ext cx="314325" cy="914400"/>
            </a:xfrm>
            <a:custGeom>
              <a:avLst/>
              <a:gdLst>
                <a:gd name="connsiteX0" fmla="*/ 116681 w 314325"/>
                <a:gd name="connsiteY0" fmla="*/ 36671 h 914400"/>
                <a:gd name="connsiteX1" fmla="*/ 139541 w 314325"/>
                <a:gd name="connsiteY1" fmla="*/ 138589 h 914400"/>
                <a:gd name="connsiteX2" fmla="*/ 143351 w 314325"/>
                <a:gd name="connsiteY2" fmla="*/ 170021 h 914400"/>
                <a:gd name="connsiteX3" fmla="*/ 143351 w 314325"/>
                <a:gd name="connsiteY3" fmla="*/ 712946 h 914400"/>
                <a:gd name="connsiteX4" fmla="*/ 99536 w 314325"/>
                <a:gd name="connsiteY4" fmla="*/ 858679 h 914400"/>
                <a:gd name="connsiteX5" fmla="*/ 7144 w 314325"/>
                <a:gd name="connsiteY5" fmla="*/ 915829 h 914400"/>
                <a:gd name="connsiteX6" fmla="*/ 178594 w 314325"/>
                <a:gd name="connsiteY6" fmla="*/ 915829 h 914400"/>
                <a:gd name="connsiteX7" fmla="*/ 240506 w 314325"/>
                <a:gd name="connsiteY7" fmla="*/ 788194 h 914400"/>
                <a:gd name="connsiteX8" fmla="*/ 240506 w 314325"/>
                <a:gd name="connsiteY8" fmla="*/ 712946 h 914400"/>
                <a:gd name="connsiteX9" fmla="*/ 258604 w 314325"/>
                <a:gd name="connsiteY9" fmla="*/ 545306 h 914400"/>
                <a:gd name="connsiteX10" fmla="*/ 307181 w 314325"/>
                <a:gd name="connsiteY10" fmla="*/ 293846 h 914400"/>
                <a:gd name="connsiteX11" fmla="*/ 297656 w 314325"/>
                <a:gd name="connsiteY11" fmla="*/ 202406 h 914400"/>
                <a:gd name="connsiteX12" fmla="*/ 275749 w 314325"/>
                <a:gd name="connsiteY12" fmla="*/ 146209 h 914400"/>
                <a:gd name="connsiteX13" fmla="*/ 267176 w 314325"/>
                <a:gd name="connsiteY13" fmla="*/ 52864 h 914400"/>
                <a:gd name="connsiteX14" fmla="*/ 275749 w 314325"/>
                <a:gd name="connsiteY14" fmla="*/ 7144 h 914400"/>
                <a:gd name="connsiteX15" fmla="*/ 112871 w 314325"/>
                <a:gd name="connsiteY15" fmla="*/ 7144 h 914400"/>
                <a:gd name="connsiteX16" fmla="*/ 116681 w 314325"/>
                <a:gd name="connsiteY16" fmla="*/ 3667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25" h="914400">
                  <a:moveTo>
                    <a:pt x="116681" y="36671"/>
                  </a:moveTo>
                  <a:lnTo>
                    <a:pt x="139541" y="138589"/>
                  </a:lnTo>
                  <a:cubicBezTo>
                    <a:pt x="141446" y="149066"/>
                    <a:pt x="143351" y="159544"/>
                    <a:pt x="143351" y="170021"/>
                  </a:cubicBezTo>
                  <a:lnTo>
                    <a:pt x="143351" y="712946"/>
                  </a:lnTo>
                  <a:cubicBezTo>
                    <a:pt x="143351" y="712946"/>
                    <a:pt x="116681" y="840581"/>
                    <a:pt x="99536" y="858679"/>
                  </a:cubicBezTo>
                  <a:cubicBezTo>
                    <a:pt x="81439" y="875824"/>
                    <a:pt x="7144" y="915829"/>
                    <a:pt x="7144" y="915829"/>
                  </a:cubicBezTo>
                  <a:lnTo>
                    <a:pt x="178594" y="915829"/>
                  </a:lnTo>
                  <a:lnTo>
                    <a:pt x="240506" y="788194"/>
                  </a:lnTo>
                  <a:lnTo>
                    <a:pt x="240506" y="712946"/>
                  </a:lnTo>
                  <a:cubicBezTo>
                    <a:pt x="240506" y="712946"/>
                    <a:pt x="235744" y="637699"/>
                    <a:pt x="258604" y="545306"/>
                  </a:cubicBezTo>
                  <a:cubicBezTo>
                    <a:pt x="273844" y="480536"/>
                    <a:pt x="295751" y="360521"/>
                    <a:pt x="307181" y="293846"/>
                  </a:cubicBezTo>
                  <a:cubicBezTo>
                    <a:pt x="312896" y="263366"/>
                    <a:pt x="309086" y="230981"/>
                    <a:pt x="297656" y="202406"/>
                  </a:cubicBezTo>
                  <a:lnTo>
                    <a:pt x="275749" y="146209"/>
                  </a:lnTo>
                  <a:cubicBezTo>
                    <a:pt x="264319" y="116681"/>
                    <a:pt x="261461" y="84296"/>
                    <a:pt x="267176" y="52864"/>
                  </a:cubicBezTo>
                  <a:lnTo>
                    <a:pt x="275749" y="7144"/>
                  </a:lnTo>
                  <a:lnTo>
                    <a:pt x="112871" y="7144"/>
                  </a:lnTo>
                  <a:lnTo>
                    <a:pt x="116681" y="36671"/>
                  </a:lnTo>
                  <a:close/>
                </a:path>
              </a:pathLst>
            </a:custGeom>
            <a:solidFill>
              <a:srgbClr val="FFC49C"/>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3588FD5C-F3F7-4FF0-ADDF-430ABA690746}"/>
                </a:ext>
              </a:extLst>
            </p:cNvPr>
            <p:cNvSpPr/>
            <p:nvPr/>
          </p:nvSpPr>
          <p:spPr>
            <a:xfrm>
              <a:off x="6480334" y="4183856"/>
              <a:ext cx="238125" cy="914400"/>
            </a:xfrm>
            <a:custGeom>
              <a:avLst/>
              <a:gdLst>
                <a:gd name="connsiteX0" fmla="*/ 38576 w 238125"/>
                <a:gd name="connsiteY0" fmla="*/ 35719 h 914400"/>
                <a:gd name="connsiteX1" fmla="*/ 60484 w 238125"/>
                <a:gd name="connsiteY1" fmla="*/ 137636 h 914400"/>
                <a:gd name="connsiteX2" fmla="*/ 64294 w 238125"/>
                <a:gd name="connsiteY2" fmla="*/ 169069 h 914400"/>
                <a:gd name="connsiteX3" fmla="*/ 64294 w 238125"/>
                <a:gd name="connsiteY3" fmla="*/ 711994 h 914400"/>
                <a:gd name="connsiteX4" fmla="*/ 29051 w 238125"/>
                <a:gd name="connsiteY4" fmla="*/ 856774 h 914400"/>
                <a:gd name="connsiteX5" fmla="*/ 7144 w 238125"/>
                <a:gd name="connsiteY5" fmla="*/ 914876 h 914400"/>
                <a:gd name="connsiteX6" fmla="*/ 158591 w 238125"/>
                <a:gd name="connsiteY6" fmla="*/ 914876 h 914400"/>
                <a:gd name="connsiteX7" fmla="*/ 158591 w 238125"/>
                <a:gd name="connsiteY7" fmla="*/ 787241 h 914400"/>
                <a:gd name="connsiteX8" fmla="*/ 158591 w 238125"/>
                <a:gd name="connsiteY8" fmla="*/ 786289 h 914400"/>
                <a:gd name="connsiteX9" fmla="*/ 177641 w 238125"/>
                <a:gd name="connsiteY9" fmla="*/ 672941 h 914400"/>
                <a:gd name="connsiteX10" fmla="*/ 194786 w 238125"/>
                <a:gd name="connsiteY10" fmla="*/ 610076 h 914400"/>
                <a:gd name="connsiteX11" fmla="*/ 213836 w 238125"/>
                <a:gd name="connsiteY11" fmla="*/ 202406 h 914400"/>
                <a:gd name="connsiteX12" fmla="*/ 192881 w 238125"/>
                <a:gd name="connsiteY12" fmla="*/ 146209 h 914400"/>
                <a:gd name="connsiteX13" fmla="*/ 184309 w 238125"/>
                <a:gd name="connsiteY13" fmla="*/ 52864 h 914400"/>
                <a:gd name="connsiteX14" fmla="*/ 192881 w 238125"/>
                <a:gd name="connsiteY14" fmla="*/ 7144 h 914400"/>
                <a:gd name="connsiteX15" fmla="*/ 34766 w 238125"/>
                <a:gd name="connsiteY15" fmla="*/ 7144 h 914400"/>
                <a:gd name="connsiteX16" fmla="*/ 38576 w 238125"/>
                <a:gd name="connsiteY16" fmla="*/ 35719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125" h="914400">
                  <a:moveTo>
                    <a:pt x="38576" y="35719"/>
                  </a:moveTo>
                  <a:lnTo>
                    <a:pt x="60484" y="137636"/>
                  </a:lnTo>
                  <a:cubicBezTo>
                    <a:pt x="62389" y="148114"/>
                    <a:pt x="64294" y="158591"/>
                    <a:pt x="64294" y="169069"/>
                  </a:cubicBezTo>
                  <a:lnTo>
                    <a:pt x="64294" y="711994"/>
                  </a:lnTo>
                  <a:cubicBezTo>
                    <a:pt x="64294" y="711994"/>
                    <a:pt x="46196" y="838676"/>
                    <a:pt x="29051" y="856774"/>
                  </a:cubicBezTo>
                  <a:cubicBezTo>
                    <a:pt x="11906" y="874871"/>
                    <a:pt x="7144" y="914876"/>
                    <a:pt x="7144" y="914876"/>
                  </a:cubicBezTo>
                  <a:lnTo>
                    <a:pt x="158591" y="914876"/>
                  </a:lnTo>
                  <a:lnTo>
                    <a:pt x="158591" y="787241"/>
                  </a:lnTo>
                  <a:lnTo>
                    <a:pt x="158591" y="786289"/>
                  </a:lnTo>
                  <a:cubicBezTo>
                    <a:pt x="158591" y="747236"/>
                    <a:pt x="165259" y="709136"/>
                    <a:pt x="177641" y="672941"/>
                  </a:cubicBezTo>
                  <a:cubicBezTo>
                    <a:pt x="182404" y="657701"/>
                    <a:pt x="189071" y="637699"/>
                    <a:pt x="194786" y="610076"/>
                  </a:cubicBezTo>
                  <a:cubicBezTo>
                    <a:pt x="210026" y="545306"/>
                    <a:pt x="259556" y="332899"/>
                    <a:pt x="213836" y="202406"/>
                  </a:cubicBezTo>
                  <a:lnTo>
                    <a:pt x="192881" y="146209"/>
                  </a:lnTo>
                  <a:cubicBezTo>
                    <a:pt x="181451" y="116681"/>
                    <a:pt x="178594" y="84296"/>
                    <a:pt x="184309" y="52864"/>
                  </a:cubicBezTo>
                  <a:lnTo>
                    <a:pt x="192881" y="7144"/>
                  </a:lnTo>
                  <a:lnTo>
                    <a:pt x="34766" y="7144"/>
                  </a:lnTo>
                  <a:lnTo>
                    <a:pt x="38576" y="35719"/>
                  </a:lnTo>
                  <a:close/>
                </a:path>
              </a:pathLst>
            </a:custGeom>
            <a:solidFill>
              <a:srgbClr val="FFC49C"/>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946032E8-23AF-49B9-BA57-3678B7C4272B}"/>
                </a:ext>
              </a:extLst>
            </p:cNvPr>
            <p:cNvSpPr/>
            <p:nvPr/>
          </p:nvSpPr>
          <p:spPr>
            <a:xfrm>
              <a:off x="6266021" y="4181951"/>
              <a:ext cx="190500" cy="200025"/>
            </a:xfrm>
            <a:custGeom>
              <a:avLst/>
              <a:gdLst>
                <a:gd name="connsiteX0" fmla="*/ 33814 w 190500"/>
                <a:gd name="connsiteY0" fmla="*/ 139541 h 200025"/>
                <a:gd name="connsiteX1" fmla="*/ 37624 w 190500"/>
                <a:gd name="connsiteY1" fmla="*/ 170974 h 200025"/>
                <a:gd name="connsiteX2" fmla="*/ 37624 w 190500"/>
                <a:gd name="connsiteY2" fmla="*/ 194786 h 200025"/>
                <a:gd name="connsiteX3" fmla="*/ 189071 w 190500"/>
                <a:gd name="connsiteY3" fmla="*/ 194786 h 200025"/>
                <a:gd name="connsiteX4" fmla="*/ 170021 w 190500"/>
                <a:gd name="connsiteY4" fmla="*/ 146209 h 200025"/>
                <a:gd name="connsiteX5" fmla="*/ 161449 w 190500"/>
                <a:gd name="connsiteY5" fmla="*/ 52864 h 200025"/>
                <a:gd name="connsiteX6" fmla="*/ 170021 w 190500"/>
                <a:gd name="connsiteY6" fmla="*/ 7144 h 200025"/>
                <a:gd name="connsiteX7" fmla="*/ 7144 w 190500"/>
                <a:gd name="connsiteY7" fmla="*/ 7144 h 200025"/>
                <a:gd name="connsiteX8" fmla="*/ 11906 w 190500"/>
                <a:gd name="connsiteY8" fmla="*/ 38576 h 200025"/>
                <a:gd name="connsiteX9" fmla="*/ 33814 w 190500"/>
                <a:gd name="connsiteY9" fmla="*/ 139541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 h="200025">
                  <a:moveTo>
                    <a:pt x="33814" y="139541"/>
                  </a:moveTo>
                  <a:cubicBezTo>
                    <a:pt x="35719" y="150019"/>
                    <a:pt x="37624" y="160496"/>
                    <a:pt x="37624" y="170974"/>
                  </a:cubicBezTo>
                  <a:lnTo>
                    <a:pt x="37624" y="194786"/>
                  </a:lnTo>
                  <a:lnTo>
                    <a:pt x="189071" y="194786"/>
                  </a:lnTo>
                  <a:lnTo>
                    <a:pt x="170021" y="146209"/>
                  </a:lnTo>
                  <a:cubicBezTo>
                    <a:pt x="158591" y="116681"/>
                    <a:pt x="155734" y="84296"/>
                    <a:pt x="161449" y="52864"/>
                  </a:cubicBezTo>
                  <a:lnTo>
                    <a:pt x="170021" y="7144"/>
                  </a:lnTo>
                  <a:lnTo>
                    <a:pt x="7144" y="7144"/>
                  </a:lnTo>
                  <a:lnTo>
                    <a:pt x="11906" y="38576"/>
                  </a:lnTo>
                  <a:lnTo>
                    <a:pt x="33814" y="139541"/>
                  </a:lnTo>
                  <a:close/>
                </a:path>
              </a:pathLst>
            </a:custGeom>
            <a:solidFill>
              <a:srgbClr val="FF9D71"/>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4400F900-70AB-4EE5-A26C-6E951F605CB5}"/>
                </a:ext>
              </a:extLst>
            </p:cNvPr>
            <p:cNvSpPr/>
            <p:nvPr/>
          </p:nvSpPr>
          <p:spPr>
            <a:xfrm>
              <a:off x="6507956" y="4181951"/>
              <a:ext cx="190500" cy="200025"/>
            </a:xfrm>
            <a:custGeom>
              <a:avLst/>
              <a:gdLst>
                <a:gd name="connsiteX0" fmla="*/ 33814 w 190500"/>
                <a:gd name="connsiteY0" fmla="*/ 139541 h 200025"/>
                <a:gd name="connsiteX1" fmla="*/ 37624 w 190500"/>
                <a:gd name="connsiteY1" fmla="*/ 170974 h 200025"/>
                <a:gd name="connsiteX2" fmla="*/ 37624 w 190500"/>
                <a:gd name="connsiteY2" fmla="*/ 194786 h 200025"/>
                <a:gd name="connsiteX3" fmla="*/ 184309 w 190500"/>
                <a:gd name="connsiteY3" fmla="*/ 194786 h 200025"/>
                <a:gd name="connsiteX4" fmla="*/ 166211 w 190500"/>
                <a:gd name="connsiteY4" fmla="*/ 146209 h 200025"/>
                <a:gd name="connsiteX5" fmla="*/ 157639 w 190500"/>
                <a:gd name="connsiteY5" fmla="*/ 52864 h 200025"/>
                <a:gd name="connsiteX6" fmla="*/ 166211 w 190500"/>
                <a:gd name="connsiteY6" fmla="*/ 7144 h 200025"/>
                <a:gd name="connsiteX7" fmla="*/ 7144 w 190500"/>
                <a:gd name="connsiteY7" fmla="*/ 7144 h 200025"/>
                <a:gd name="connsiteX8" fmla="*/ 10954 w 190500"/>
                <a:gd name="connsiteY8" fmla="*/ 38576 h 200025"/>
                <a:gd name="connsiteX9" fmla="*/ 33814 w 190500"/>
                <a:gd name="connsiteY9" fmla="*/ 139541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 h="200025">
                  <a:moveTo>
                    <a:pt x="33814" y="139541"/>
                  </a:moveTo>
                  <a:cubicBezTo>
                    <a:pt x="35719" y="150019"/>
                    <a:pt x="37624" y="160496"/>
                    <a:pt x="37624" y="170974"/>
                  </a:cubicBezTo>
                  <a:lnTo>
                    <a:pt x="37624" y="194786"/>
                  </a:lnTo>
                  <a:lnTo>
                    <a:pt x="184309" y="194786"/>
                  </a:lnTo>
                  <a:lnTo>
                    <a:pt x="166211" y="146209"/>
                  </a:lnTo>
                  <a:cubicBezTo>
                    <a:pt x="154781" y="116681"/>
                    <a:pt x="151924" y="84296"/>
                    <a:pt x="157639" y="52864"/>
                  </a:cubicBezTo>
                  <a:lnTo>
                    <a:pt x="166211" y="7144"/>
                  </a:lnTo>
                  <a:lnTo>
                    <a:pt x="7144" y="7144"/>
                  </a:lnTo>
                  <a:lnTo>
                    <a:pt x="10954" y="38576"/>
                  </a:lnTo>
                  <a:lnTo>
                    <a:pt x="33814" y="139541"/>
                  </a:lnTo>
                  <a:close/>
                </a:path>
              </a:pathLst>
            </a:custGeom>
            <a:solidFill>
              <a:srgbClr val="FF9D71"/>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5878E2C7-9355-4F10-842B-3BCE6D4BF180}"/>
                </a:ext>
              </a:extLst>
            </p:cNvPr>
            <p:cNvSpPr/>
            <p:nvPr/>
          </p:nvSpPr>
          <p:spPr>
            <a:xfrm>
              <a:off x="6493669" y="2411253"/>
              <a:ext cx="219075" cy="457200"/>
            </a:xfrm>
            <a:custGeom>
              <a:avLst/>
              <a:gdLst>
                <a:gd name="connsiteX0" fmla="*/ 210979 w 219075"/>
                <a:gd name="connsiteY0" fmla="*/ 7144 h 457200"/>
                <a:gd name="connsiteX1" fmla="*/ 219551 w 219075"/>
                <a:gd name="connsiteY1" fmla="*/ 155734 h 457200"/>
                <a:gd name="connsiteX2" fmla="*/ 130969 w 219075"/>
                <a:gd name="connsiteY2" fmla="*/ 450056 h 457200"/>
                <a:gd name="connsiteX3" fmla="*/ 130969 w 219075"/>
                <a:gd name="connsiteY3" fmla="*/ 450056 h 457200"/>
                <a:gd name="connsiteX4" fmla="*/ 7144 w 219075"/>
                <a:gd name="connsiteY4" fmla="*/ 428149 h 457200"/>
                <a:gd name="connsiteX5" fmla="*/ 7144 w 219075"/>
                <a:gd name="connsiteY5" fmla="*/ 218599 h 457200"/>
                <a:gd name="connsiteX6" fmla="*/ 210979 w 219075"/>
                <a:gd name="connsiteY6"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075" h="457200">
                  <a:moveTo>
                    <a:pt x="210979" y="7144"/>
                  </a:moveTo>
                  <a:lnTo>
                    <a:pt x="219551" y="155734"/>
                  </a:lnTo>
                  <a:cubicBezTo>
                    <a:pt x="226219" y="261461"/>
                    <a:pt x="194786" y="365284"/>
                    <a:pt x="130969" y="450056"/>
                  </a:cubicBezTo>
                  <a:lnTo>
                    <a:pt x="130969" y="450056"/>
                  </a:lnTo>
                  <a:lnTo>
                    <a:pt x="7144" y="428149"/>
                  </a:lnTo>
                  <a:lnTo>
                    <a:pt x="7144" y="218599"/>
                  </a:lnTo>
                  <a:lnTo>
                    <a:pt x="210979" y="7144"/>
                  </a:lnTo>
                  <a:close/>
                </a:path>
              </a:pathLst>
            </a:custGeom>
            <a:solidFill>
              <a:srgbClr val="491B10"/>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A541DCA0-E134-4DFC-BEBE-A78B00F66DD2}"/>
                </a:ext>
              </a:extLst>
            </p:cNvPr>
            <p:cNvSpPr/>
            <p:nvPr/>
          </p:nvSpPr>
          <p:spPr>
            <a:xfrm>
              <a:off x="6493669" y="2411253"/>
              <a:ext cx="219075" cy="457200"/>
            </a:xfrm>
            <a:custGeom>
              <a:avLst/>
              <a:gdLst>
                <a:gd name="connsiteX0" fmla="*/ 210979 w 219075"/>
                <a:gd name="connsiteY0" fmla="*/ 7144 h 457200"/>
                <a:gd name="connsiteX1" fmla="*/ 219551 w 219075"/>
                <a:gd name="connsiteY1" fmla="*/ 155734 h 457200"/>
                <a:gd name="connsiteX2" fmla="*/ 130969 w 219075"/>
                <a:gd name="connsiteY2" fmla="*/ 450056 h 457200"/>
                <a:gd name="connsiteX3" fmla="*/ 130969 w 219075"/>
                <a:gd name="connsiteY3" fmla="*/ 450056 h 457200"/>
                <a:gd name="connsiteX4" fmla="*/ 7144 w 219075"/>
                <a:gd name="connsiteY4" fmla="*/ 428149 h 457200"/>
                <a:gd name="connsiteX5" fmla="*/ 7144 w 219075"/>
                <a:gd name="connsiteY5" fmla="*/ 218599 h 457200"/>
                <a:gd name="connsiteX6" fmla="*/ 210979 w 219075"/>
                <a:gd name="connsiteY6"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075" h="457200">
                  <a:moveTo>
                    <a:pt x="210979" y="7144"/>
                  </a:moveTo>
                  <a:lnTo>
                    <a:pt x="219551" y="155734"/>
                  </a:lnTo>
                  <a:cubicBezTo>
                    <a:pt x="226219" y="261461"/>
                    <a:pt x="194786" y="365284"/>
                    <a:pt x="130969" y="450056"/>
                  </a:cubicBezTo>
                  <a:lnTo>
                    <a:pt x="130969" y="450056"/>
                  </a:lnTo>
                  <a:lnTo>
                    <a:pt x="7144" y="428149"/>
                  </a:lnTo>
                  <a:lnTo>
                    <a:pt x="7144" y="218599"/>
                  </a:lnTo>
                  <a:lnTo>
                    <a:pt x="210979" y="7144"/>
                  </a:lnTo>
                  <a:close/>
                </a:path>
              </a:pathLst>
            </a:custGeom>
            <a:solidFill>
              <a:srgbClr val="491B10"/>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8539FF1A-A701-4E0D-AC6E-32A9180E4083}"/>
                </a:ext>
              </a:extLst>
            </p:cNvPr>
            <p:cNvSpPr/>
            <p:nvPr/>
          </p:nvSpPr>
          <p:spPr>
            <a:xfrm>
              <a:off x="6493669" y="2411253"/>
              <a:ext cx="219075" cy="457200"/>
            </a:xfrm>
            <a:custGeom>
              <a:avLst/>
              <a:gdLst>
                <a:gd name="connsiteX0" fmla="*/ 210979 w 219075"/>
                <a:gd name="connsiteY0" fmla="*/ 7144 h 457200"/>
                <a:gd name="connsiteX1" fmla="*/ 219551 w 219075"/>
                <a:gd name="connsiteY1" fmla="*/ 155734 h 457200"/>
                <a:gd name="connsiteX2" fmla="*/ 130969 w 219075"/>
                <a:gd name="connsiteY2" fmla="*/ 450056 h 457200"/>
                <a:gd name="connsiteX3" fmla="*/ 130969 w 219075"/>
                <a:gd name="connsiteY3" fmla="*/ 450056 h 457200"/>
                <a:gd name="connsiteX4" fmla="*/ 7144 w 219075"/>
                <a:gd name="connsiteY4" fmla="*/ 428149 h 457200"/>
                <a:gd name="connsiteX5" fmla="*/ 7144 w 219075"/>
                <a:gd name="connsiteY5" fmla="*/ 218599 h 457200"/>
                <a:gd name="connsiteX6" fmla="*/ 210979 w 219075"/>
                <a:gd name="connsiteY6"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075" h="457200">
                  <a:moveTo>
                    <a:pt x="210979" y="7144"/>
                  </a:moveTo>
                  <a:lnTo>
                    <a:pt x="219551" y="155734"/>
                  </a:lnTo>
                  <a:cubicBezTo>
                    <a:pt x="226219" y="261461"/>
                    <a:pt x="194786" y="365284"/>
                    <a:pt x="130969" y="450056"/>
                  </a:cubicBezTo>
                  <a:lnTo>
                    <a:pt x="130969" y="450056"/>
                  </a:lnTo>
                  <a:lnTo>
                    <a:pt x="7144" y="428149"/>
                  </a:lnTo>
                  <a:lnTo>
                    <a:pt x="7144" y="218599"/>
                  </a:lnTo>
                  <a:lnTo>
                    <a:pt x="210979" y="7144"/>
                  </a:lnTo>
                  <a:close/>
                </a:path>
              </a:pathLst>
            </a:custGeom>
            <a:solidFill>
              <a:srgbClr val="491B10"/>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31E74F32-B22B-4C89-802B-55C186911338}"/>
                </a:ext>
              </a:extLst>
            </p:cNvPr>
            <p:cNvSpPr/>
            <p:nvPr/>
          </p:nvSpPr>
          <p:spPr>
            <a:xfrm>
              <a:off x="6493669" y="2411253"/>
              <a:ext cx="219075" cy="457200"/>
            </a:xfrm>
            <a:custGeom>
              <a:avLst/>
              <a:gdLst>
                <a:gd name="connsiteX0" fmla="*/ 210979 w 219075"/>
                <a:gd name="connsiteY0" fmla="*/ 7144 h 457200"/>
                <a:gd name="connsiteX1" fmla="*/ 219551 w 219075"/>
                <a:gd name="connsiteY1" fmla="*/ 155734 h 457200"/>
                <a:gd name="connsiteX2" fmla="*/ 130969 w 219075"/>
                <a:gd name="connsiteY2" fmla="*/ 450056 h 457200"/>
                <a:gd name="connsiteX3" fmla="*/ 130969 w 219075"/>
                <a:gd name="connsiteY3" fmla="*/ 450056 h 457200"/>
                <a:gd name="connsiteX4" fmla="*/ 7144 w 219075"/>
                <a:gd name="connsiteY4" fmla="*/ 428149 h 457200"/>
                <a:gd name="connsiteX5" fmla="*/ 7144 w 219075"/>
                <a:gd name="connsiteY5" fmla="*/ 218599 h 457200"/>
                <a:gd name="connsiteX6" fmla="*/ 210979 w 219075"/>
                <a:gd name="connsiteY6"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075" h="457200">
                  <a:moveTo>
                    <a:pt x="210979" y="7144"/>
                  </a:moveTo>
                  <a:lnTo>
                    <a:pt x="219551" y="155734"/>
                  </a:lnTo>
                  <a:cubicBezTo>
                    <a:pt x="226219" y="261461"/>
                    <a:pt x="194786" y="365284"/>
                    <a:pt x="130969" y="450056"/>
                  </a:cubicBezTo>
                  <a:lnTo>
                    <a:pt x="130969" y="450056"/>
                  </a:lnTo>
                  <a:lnTo>
                    <a:pt x="7144" y="428149"/>
                  </a:lnTo>
                  <a:lnTo>
                    <a:pt x="7144" y="218599"/>
                  </a:lnTo>
                  <a:lnTo>
                    <a:pt x="210979" y="7144"/>
                  </a:lnTo>
                  <a:close/>
                </a:path>
              </a:pathLst>
            </a:custGeom>
            <a:solidFill>
              <a:srgbClr val="491B10"/>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48B14EBF-C7F4-48F5-9844-F130B5D888F1}"/>
                </a:ext>
              </a:extLst>
            </p:cNvPr>
            <p:cNvSpPr/>
            <p:nvPr/>
          </p:nvSpPr>
          <p:spPr>
            <a:xfrm>
              <a:off x="6493669" y="2411253"/>
              <a:ext cx="219075" cy="457200"/>
            </a:xfrm>
            <a:custGeom>
              <a:avLst/>
              <a:gdLst>
                <a:gd name="connsiteX0" fmla="*/ 210979 w 219075"/>
                <a:gd name="connsiteY0" fmla="*/ 7144 h 457200"/>
                <a:gd name="connsiteX1" fmla="*/ 219551 w 219075"/>
                <a:gd name="connsiteY1" fmla="*/ 155734 h 457200"/>
                <a:gd name="connsiteX2" fmla="*/ 130969 w 219075"/>
                <a:gd name="connsiteY2" fmla="*/ 450056 h 457200"/>
                <a:gd name="connsiteX3" fmla="*/ 130969 w 219075"/>
                <a:gd name="connsiteY3" fmla="*/ 450056 h 457200"/>
                <a:gd name="connsiteX4" fmla="*/ 7144 w 219075"/>
                <a:gd name="connsiteY4" fmla="*/ 428149 h 457200"/>
                <a:gd name="connsiteX5" fmla="*/ 7144 w 219075"/>
                <a:gd name="connsiteY5" fmla="*/ 218599 h 457200"/>
                <a:gd name="connsiteX6" fmla="*/ 210979 w 219075"/>
                <a:gd name="connsiteY6"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075" h="457200">
                  <a:moveTo>
                    <a:pt x="210979" y="7144"/>
                  </a:moveTo>
                  <a:lnTo>
                    <a:pt x="219551" y="155734"/>
                  </a:lnTo>
                  <a:cubicBezTo>
                    <a:pt x="226219" y="261461"/>
                    <a:pt x="194786" y="365284"/>
                    <a:pt x="130969" y="450056"/>
                  </a:cubicBezTo>
                  <a:lnTo>
                    <a:pt x="130969" y="450056"/>
                  </a:lnTo>
                  <a:lnTo>
                    <a:pt x="7144" y="428149"/>
                  </a:lnTo>
                  <a:lnTo>
                    <a:pt x="7144" y="218599"/>
                  </a:lnTo>
                  <a:lnTo>
                    <a:pt x="210979" y="7144"/>
                  </a:lnTo>
                  <a:close/>
                </a:path>
              </a:pathLst>
            </a:custGeom>
            <a:solidFill>
              <a:srgbClr val="491B10"/>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BC2BFE7D-740C-4AC1-8590-08B0410FD730}"/>
                </a:ext>
              </a:extLst>
            </p:cNvPr>
            <p:cNvSpPr/>
            <p:nvPr/>
          </p:nvSpPr>
          <p:spPr>
            <a:xfrm>
              <a:off x="6306026" y="2656046"/>
              <a:ext cx="161925" cy="257175"/>
            </a:xfrm>
            <a:custGeom>
              <a:avLst/>
              <a:gdLst>
                <a:gd name="connsiteX0" fmla="*/ 7144 w 161925"/>
                <a:gd name="connsiteY0" fmla="*/ 7144 h 257175"/>
                <a:gd name="connsiteX1" fmla="*/ 158591 w 161925"/>
                <a:gd name="connsiteY1" fmla="*/ 7144 h 257175"/>
                <a:gd name="connsiteX2" fmla="*/ 158591 w 161925"/>
                <a:gd name="connsiteY2" fmla="*/ 253841 h 257175"/>
                <a:gd name="connsiteX3" fmla="*/ 7144 w 161925"/>
                <a:gd name="connsiteY3" fmla="*/ 253841 h 257175"/>
              </a:gdLst>
              <a:ahLst/>
              <a:cxnLst>
                <a:cxn ang="0">
                  <a:pos x="connsiteX0" y="connsiteY0"/>
                </a:cxn>
                <a:cxn ang="0">
                  <a:pos x="connsiteX1" y="connsiteY1"/>
                </a:cxn>
                <a:cxn ang="0">
                  <a:pos x="connsiteX2" y="connsiteY2"/>
                </a:cxn>
                <a:cxn ang="0">
                  <a:pos x="connsiteX3" y="connsiteY3"/>
                </a:cxn>
              </a:cxnLst>
              <a:rect l="l" t="t" r="r" b="b"/>
              <a:pathLst>
                <a:path w="161925" h="257175">
                  <a:moveTo>
                    <a:pt x="7144" y="7144"/>
                  </a:moveTo>
                  <a:lnTo>
                    <a:pt x="158591" y="7144"/>
                  </a:lnTo>
                  <a:lnTo>
                    <a:pt x="158591" y="253841"/>
                  </a:lnTo>
                  <a:lnTo>
                    <a:pt x="7144" y="253841"/>
                  </a:lnTo>
                  <a:close/>
                </a:path>
              </a:pathLst>
            </a:custGeom>
            <a:solidFill>
              <a:srgbClr val="491B10"/>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C0C6ABBD-7847-4463-9F5C-5E4E12560780}"/>
                </a:ext>
              </a:extLst>
            </p:cNvPr>
            <p:cNvSpPr/>
            <p:nvPr/>
          </p:nvSpPr>
          <p:spPr>
            <a:xfrm>
              <a:off x="6128385" y="2889408"/>
              <a:ext cx="200025" cy="895350"/>
            </a:xfrm>
            <a:custGeom>
              <a:avLst/>
              <a:gdLst>
                <a:gd name="connsiteX0" fmla="*/ 44768 w 200025"/>
                <a:gd name="connsiteY0" fmla="*/ 894874 h 895350"/>
                <a:gd name="connsiteX1" fmla="*/ 158115 w 200025"/>
                <a:gd name="connsiteY1" fmla="*/ 876776 h 895350"/>
                <a:gd name="connsiteX2" fmla="*/ 156210 w 200025"/>
                <a:gd name="connsiteY2" fmla="*/ 790099 h 895350"/>
                <a:gd name="connsiteX3" fmla="*/ 153352 w 200025"/>
                <a:gd name="connsiteY3" fmla="*/ 640556 h 895350"/>
                <a:gd name="connsiteX4" fmla="*/ 149543 w 200025"/>
                <a:gd name="connsiteY4" fmla="*/ 508159 h 895350"/>
                <a:gd name="connsiteX5" fmla="*/ 201930 w 200025"/>
                <a:gd name="connsiteY5" fmla="*/ 376714 h 895350"/>
                <a:gd name="connsiteX6" fmla="*/ 139065 w 200025"/>
                <a:gd name="connsiteY6" fmla="*/ 7144 h 895350"/>
                <a:gd name="connsiteX7" fmla="*/ 8572 w 200025"/>
                <a:gd name="connsiteY7" fmla="*/ 515779 h 895350"/>
                <a:gd name="connsiteX8" fmla="*/ 8572 w 200025"/>
                <a:gd name="connsiteY8" fmla="*/ 560546 h 895350"/>
                <a:gd name="connsiteX9" fmla="*/ 35243 w 200025"/>
                <a:gd name="connsiteY9" fmla="*/ 810101 h 895350"/>
                <a:gd name="connsiteX10" fmla="*/ 44768 w 200025"/>
                <a:gd name="connsiteY10" fmla="*/ 894874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25" h="895350">
                  <a:moveTo>
                    <a:pt x="44768" y="894874"/>
                  </a:moveTo>
                  <a:lnTo>
                    <a:pt x="158115" y="876776"/>
                  </a:lnTo>
                  <a:lnTo>
                    <a:pt x="156210" y="790099"/>
                  </a:lnTo>
                  <a:lnTo>
                    <a:pt x="153352" y="640556"/>
                  </a:lnTo>
                  <a:cubicBezTo>
                    <a:pt x="153352" y="631984"/>
                    <a:pt x="148590" y="516731"/>
                    <a:pt x="149543" y="508159"/>
                  </a:cubicBezTo>
                  <a:lnTo>
                    <a:pt x="201930" y="376714"/>
                  </a:lnTo>
                  <a:lnTo>
                    <a:pt x="139065" y="7144"/>
                  </a:lnTo>
                  <a:lnTo>
                    <a:pt x="8572" y="515779"/>
                  </a:lnTo>
                  <a:cubicBezTo>
                    <a:pt x="6668" y="531019"/>
                    <a:pt x="6668" y="545306"/>
                    <a:pt x="8572" y="560546"/>
                  </a:cubicBezTo>
                  <a:lnTo>
                    <a:pt x="35243" y="810101"/>
                  </a:lnTo>
                  <a:lnTo>
                    <a:pt x="44768" y="894874"/>
                  </a:lnTo>
                  <a:close/>
                </a:path>
              </a:pathLst>
            </a:custGeom>
            <a:solidFill>
              <a:srgbClr val="3C3A3D"/>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5184AB01-621C-4CCE-81CD-6E58A4230208}"/>
                </a:ext>
              </a:extLst>
            </p:cNvPr>
            <p:cNvSpPr/>
            <p:nvPr/>
          </p:nvSpPr>
          <p:spPr>
            <a:xfrm>
              <a:off x="6215885" y="2832258"/>
              <a:ext cx="628650" cy="838200"/>
            </a:xfrm>
            <a:custGeom>
              <a:avLst/>
              <a:gdLst>
                <a:gd name="connsiteX0" fmla="*/ 626875 w 628650"/>
                <a:gd name="connsiteY0" fmla="*/ 119539 h 838200"/>
                <a:gd name="connsiteX1" fmla="*/ 355412 w 628650"/>
                <a:gd name="connsiteY1" fmla="*/ 7144 h 838200"/>
                <a:gd name="connsiteX2" fmla="*/ 217300 w 628650"/>
                <a:gd name="connsiteY2" fmla="*/ 7144 h 838200"/>
                <a:gd name="connsiteX3" fmla="*/ 52517 w 628650"/>
                <a:gd name="connsiteY3" fmla="*/ 63341 h 838200"/>
                <a:gd name="connsiteX4" fmla="*/ 52517 w 628650"/>
                <a:gd name="connsiteY4" fmla="*/ 186214 h 838200"/>
                <a:gd name="connsiteX5" fmla="*/ 29657 w 628650"/>
                <a:gd name="connsiteY5" fmla="*/ 264319 h 838200"/>
                <a:gd name="connsiteX6" fmla="*/ 29657 w 628650"/>
                <a:gd name="connsiteY6" fmla="*/ 264319 h 838200"/>
                <a:gd name="connsiteX7" fmla="*/ 16322 w 628650"/>
                <a:gd name="connsiteY7" fmla="*/ 393859 h 838200"/>
                <a:gd name="connsiteX8" fmla="*/ 68710 w 628650"/>
                <a:gd name="connsiteY8" fmla="*/ 537686 h 838200"/>
                <a:gd name="connsiteX9" fmla="*/ 92522 w 628650"/>
                <a:gd name="connsiteY9" fmla="*/ 719614 h 838200"/>
                <a:gd name="connsiteX10" fmla="*/ 92522 w 628650"/>
                <a:gd name="connsiteY10" fmla="*/ 719614 h 838200"/>
                <a:gd name="connsiteX11" fmla="*/ 82045 w 628650"/>
                <a:gd name="connsiteY11" fmla="*/ 833914 h 838200"/>
                <a:gd name="connsiteX12" fmla="*/ 480190 w 628650"/>
                <a:gd name="connsiteY12" fmla="*/ 833914 h 838200"/>
                <a:gd name="connsiteX13" fmla="*/ 480190 w 628650"/>
                <a:gd name="connsiteY13" fmla="*/ 833914 h 838200"/>
                <a:gd name="connsiteX14" fmla="*/ 528767 w 628650"/>
                <a:gd name="connsiteY14" fmla="*/ 411956 h 838200"/>
                <a:gd name="connsiteX15" fmla="*/ 546865 w 628650"/>
                <a:gd name="connsiteY15" fmla="*/ 370046 h 838200"/>
                <a:gd name="connsiteX16" fmla="*/ 626875 w 628650"/>
                <a:gd name="connsiteY16" fmla="*/ 119539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8650" h="838200">
                  <a:moveTo>
                    <a:pt x="626875" y="119539"/>
                  </a:moveTo>
                  <a:lnTo>
                    <a:pt x="355412" y="7144"/>
                  </a:lnTo>
                  <a:lnTo>
                    <a:pt x="217300" y="7144"/>
                  </a:lnTo>
                  <a:lnTo>
                    <a:pt x="52517" y="63341"/>
                  </a:lnTo>
                  <a:lnTo>
                    <a:pt x="52517" y="186214"/>
                  </a:lnTo>
                  <a:cubicBezTo>
                    <a:pt x="52517" y="213836"/>
                    <a:pt x="44897" y="241459"/>
                    <a:pt x="29657" y="264319"/>
                  </a:cubicBezTo>
                  <a:lnTo>
                    <a:pt x="29657" y="264319"/>
                  </a:lnTo>
                  <a:cubicBezTo>
                    <a:pt x="5845" y="303371"/>
                    <a:pt x="130" y="350996"/>
                    <a:pt x="16322" y="393859"/>
                  </a:cubicBezTo>
                  <a:lnTo>
                    <a:pt x="68710" y="537686"/>
                  </a:lnTo>
                  <a:cubicBezTo>
                    <a:pt x="89665" y="595789"/>
                    <a:pt x="98237" y="657701"/>
                    <a:pt x="92522" y="719614"/>
                  </a:cubicBezTo>
                  <a:lnTo>
                    <a:pt x="92522" y="719614"/>
                  </a:lnTo>
                  <a:lnTo>
                    <a:pt x="82045" y="833914"/>
                  </a:lnTo>
                  <a:lnTo>
                    <a:pt x="480190" y="833914"/>
                  </a:lnTo>
                  <a:lnTo>
                    <a:pt x="480190" y="833914"/>
                  </a:lnTo>
                  <a:cubicBezTo>
                    <a:pt x="446852" y="691991"/>
                    <a:pt x="463997" y="542449"/>
                    <a:pt x="528767" y="411956"/>
                  </a:cubicBezTo>
                  <a:cubicBezTo>
                    <a:pt x="535435" y="398621"/>
                    <a:pt x="542102" y="384334"/>
                    <a:pt x="546865" y="370046"/>
                  </a:cubicBezTo>
                  <a:lnTo>
                    <a:pt x="626875" y="119539"/>
                  </a:lnTo>
                  <a:close/>
                </a:path>
              </a:pathLst>
            </a:custGeom>
            <a:solidFill>
              <a:srgbClr val="4C4B49"/>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06F54618-BCFA-4D18-B7D1-84E3AAF73D70}"/>
                </a:ext>
              </a:extLst>
            </p:cNvPr>
            <p:cNvSpPr/>
            <p:nvPr/>
          </p:nvSpPr>
          <p:spPr>
            <a:xfrm>
              <a:off x="6394609" y="2832258"/>
              <a:ext cx="285750" cy="600075"/>
            </a:xfrm>
            <a:custGeom>
              <a:avLst/>
              <a:gdLst>
                <a:gd name="connsiteX0" fmla="*/ 7144 w 285750"/>
                <a:gd name="connsiteY0" fmla="*/ 18574 h 600075"/>
                <a:gd name="connsiteX1" fmla="*/ 44291 w 285750"/>
                <a:gd name="connsiteY1" fmla="*/ 601504 h 600075"/>
                <a:gd name="connsiteX2" fmla="*/ 287179 w 285750"/>
                <a:gd name="connsiteY2" fmla="*/ 50959 h 600075"/>
                <a:gd name="connsiteX3" fmla="*/ 176689 w 285750"/>
                <a:gd name="connsiteY3" fmla="*/ 7144 h 600075"/>
                <a:gd name="connsiteX4" fmla="*/ 38576 w 285750"/>
                <a:gd name="connsiteY4" fmla="*/ 7144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600075">
                  <a:moveTo>
                    <a:pt x="7144" y="18574"/>
                  </a:moveTo>
                  <a:lnTo>
                    <a:pt x="44291" y="601504"/>
                  </a:lnTo>
                  <a:lnTo>
                    <a:pt x="287179" y="50959"/>
                  </a:lnTo>
                  <a:lnTo>
                    <a:pt x="176689" y="7144"/>
                  </a:lnTo>
                  <a:lnTo>
                    <a:pt x="38576" y="7144"/>
                  </a:lnTo>
                  <a:close/>
                </a:path>
              </a:pathLst>
            </a:custGeom>
            <a:solidFill>
              <a:srgbClr val="CAD6D4"/>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CD49586E-DA23-4233-9B92-0D583F28D492}"/>
                </a:ext>
              </a:extLst>
            </p:cNvPr>
            <p:cNvSpPr/>
            <p:nvPr/>
          </p:nvSpPr>
          <p:spPr>
            <a:xfrm>
              <a:off x="6736556" y="2944653"/>
              <a:ext cx="371475" cy="676275"/>
            </a:xfrm>
            <a:custGeom>
              <a:avLst/>
              <a:gdLst>
                <a:gd name="connsiteX0" fmla="*/ 106204 w 371475"/>
                <a:gd name="connsiteY0" fmla="*/ 7144 h 676275"/>
                <a:gd name="connsiteX1" fmla="*/ 46196 w 371475"/>
                <a:gd name="connsiteY1" fmla="*/ 191929 h 676275"/>
                <a:gd name="connsiteX2" fmla="*/ 172879 w 371475"/>
                <a:gd name="connsiteY2" fmla="*/ 356711 h 676275"/>
                <a:gd name="connsiteX3" fmla="*/ 178594 w 371475"/>
                <a:gd name="connsiteY3" fmla="*/ 405289 h 676275"/>
                <a:gd name="connsiteX4" fmla="*/ 7144 w 371475"/>
                <a:gd name="connsiteY4" fmla="*/ 598646 h 676275"/>
                <a:gd name="connsiteX5" fmla="*/ 105251 w 371475"/>
                <a:gd name="connsiteY5" fmla="*/ 674846 h 676275"/>
                <a:gd name="connsiteX6" fmla="*/ 358616 w 371475"/>
                <a:gd name="connsiteY6" fmla="*/ 389096 h 676275"/>
                <a:gd name="connsiteX7" fmla="*/ 358616 w 371475"/>
                <a:gd name="connsiteY7" fmla="*/ 345281 h 676275"/>
                <a:gd name="connsiteX8" fmla="*/ 106204 w 371475"/>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475" h="676275">
                  <a:moveTo>
                    <a:pt x="106204" y="7144"/>
                  </a:moveTo>
                  <a:lnTo>
                    <a:pt x="46196" y="191929"/>
                  </a:lnTo>
                  <a:lnTo>
                    <a:pt x="172879" y="356711"/>
                  </a:lnTo>
                  <a:cubicBezTo>
                    <a:pt x="189071" y="368141"/>
                    <a:pt x="191929" y="391001"/>
                    <a:pt x="178594" y="405289"/>
                  </a:cubicBezTo>
                  <a:lnTo>
                    <a:pt x="7144" y="598646"/>
                  </a:lnTo>
                  <a:lnTo>
                    <a:pt x="105251" y="674846"/>
                  </a:lnTo>
                  <a:lnTo>
                    <a:pt x="358616" y="389096"/>
                  </a:lnTo>
                  <a:cubicBezTo>
                    <a:pt x="370046" y="376714"/>
                    <a:pt x="370046" y="357664"/>
                    <a:pt x="358616" y="345281"/>
                  </a:cubicBezTo>
                  <a:lnTo>
                    <a:pt x="106204" y="7144"/>
                  </a:lnTo>
                  <a:close/>
                </a:path>
              </a:pathLst>
            </a:custGeom>
            <a:solidFill>
              <a:srgbClr val="555452"/>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DEA8249A-1B31-4963-A6FF-974CCC81CF24}"/>
                </a:ext>
              </a:extLst>
            </p:cNvPr>
            <p:cNvSpPr/>
            <p:nvPr/>
          </p:nvSpPr>
          <p:spPr>
            <a:xfrm>
              <a:off x="6426041" y="2722721"/>
              <a:ext cx="152400" cy="219075"/>
            </a:xfrm>
            <a:custGeom>
              <a:avLst/>
              <a:gdLst>
                <a:gd name="connsiteX0" fmla="*/ 145256 w 152400"/>
                <a:gd name="connsiteY0" fmla="*/ 7144 h 219075"/>
                <a:gd name="connsiteX1" fmla="*/ 145256 w 152400"/>
                <a:gd name="connsiteY1" fmla="*/ 88106 h 219075"/>
                <a:gd name="connsiteX2" fmla="*/ 65246 w 152400"/>
                <a:gd name="connsiteY2" fmla="*/ 212884 h 219075"/>
                <a:gd name="connsiteX3" fmla="*/ 65246 w 152400"/>
                <a:gd name="connsiteY3" fmla="*/ 212884 h 219075"/>
                <a:gd name="connsiteX4" fmla="*/ 7144 w 152400"/>
                <a:gd name="connsiteY4" fmla="*/ 88106 h 219075"/>
                <a:gd name="connsiteX5" fmla="*/ 7144 w 152400"/>
                <a:gd name="connsiteY5" fmla="*/ 7144 h 219075"/>
                <a:gd name="connsiteX6" fmla="*/ 145256 w 152400"/>
                <a:gd name="connsiteY6" fmla="*/ 714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19075">
                  <a:moveTo>
                    <a:pt x="145256" y="7144"/>
                  </a:moveTo>
                  <a:lnTo>
                    <a:pt x="145256" y="88106"/>
                  </a:lnTo>
                  <a:cubicBezTo>
                    <a:pt x="145256" y="132874"/>
                    <a:pt x="103346" y="212884"/>
                    <a:pt x="65246" y="212884"/>
                  </a:cubicBezTo>
                  <a:lnTo>
                    <a:pt x="65246" y="212884"/>
                  </a:lnTo>
                  <a:cubicBezTo>
                    <a:pt x="27146" y="212884"/>
                    <a:pt x="7144" y="132874"/>
                    <a:pt x="7144" y="88106"/>
                  </a:cubicBezTo>
                  <a:lnTo>
                    <a:pt x="7144" y="7144"/>
                  </a:lnTo>
                  <a:lnTo>
                    <a:pt x="145256" y="7144"/>
                  </a:lnTo>
                  <a:close/>
                </a:path>
              </a:pathLst>
            </a:custGeom>
            <a:solidFill>
              <a:srgbClr val="FFC49C"/>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AB1E367F-37F6-4204-ACE3-D08B780DD294}"/>
                </a:ext>
              </a:extLst>
            </p:cNvPr>
            <p:cNvSpPr/>
            <p:nvPr/>
          </p:nvSpPr>
          <p:spPr>
            <a:xfrm>
              <a:off x="6425089" y="2671286"/>
              <a:ext cx="152400" cy="171450"/>
            </a:xfrm>
            <a:custGeom>
              <a:avLst/>
              <a:gdLst>
                <a:gd name="connsiteX0" fmla="*/ 146209 w 152400"/>
                <a:gd name="connsiteY0" fmla="*/ 7144 h 171450"/>
                <a:gd name="connsiteX1" fmla="*/ 146209 w 152400"/>
                <a:gd name="connsiteY1" fmla="*/ 88106 h 171450"/>
                <a:gd name="connsiteX2" fmla="*/ 76676 w 152400"/>
                <a:gd name="connsiteY2" fmla="*/ 169069 h 171450"/>
                <a:gd name="connsiteX3" fmla="*/ 76676 w 152400"/>
                <a:gd name="connsiteY3" fmla="*/ 169069 h 171450"/>
                <a:gd name="connsiteX4" fmla="*/ 7144 w 152400"/>
                <a:gd name="connsiteY4" fmla="*/ 88106 h 171450"/>
                <a:gd name="connsiteX5" fmla="*/ 7144 w 152400"/>
                <a:gd name="connsiteY5" fmla="*/ 7144 h 171450"/>
                <a:gd name="connsiteX6" fmla="*/ 146209 w 152400"/>
                <a:gd name="connsiteY6"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171450">
                  <a:moveTo>
                    <a:pt x="146209" y="7144"/>
                  </a:moveTo>
                  <a:lnTo>
                    <a:pt x="146209" y="88106"/>
                  </a:lnTo>
                  <a:cubicBezTo>
                    <a:pt x="146209" y="132874"/>
                    <a:pt x="115729" y="169069"/>
                    <a:pt x="76676" y="169069"/>
                  </a:cubicBezTo>
                  <a:lnTo>
                    <a:pt x="76676" y="169069"/>
                  </a:lnTo>
                  <a:cubicBezTo>
                    <a:pt x="38576" y="169069"/>
                    <a:pt x="7144" y="132874"/>
                    <a:pt x="7144" y="88106"/>
                  </a:cubicBezTo>
                  <a:lnTo>
                    <a:pt x="7144" y="7144"/>
                  </a:lnTo>
                  <a:lnTo>
                    <a:pt x="146209" y="7144"/>
                  </a:lnTo>
                  <a:close/>
                </a:path>
              </a:pathLst>
            </a:custGeom>
            <a:solidFill>
              <a:srgbClr val="FF9D71"/>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E85908F5-1180-4E5A-9372-BC5FDD89D0A7}"/>
                </a:ext>
              </a:extLst>
            </p:cNvPr>
            <p:cNvSpPr/>
            <p:nvPr/>
          </p:nvSpPr>
          <p:spPr>
            <a:xfrm>
              <a:off x="6632734" y="2536031"/>
              <a:ext cx="95250" cy="95250"/>
            </a:xfrm>
            <a:custGeom>
              <a:avLst/>
              <a:gdLst>
                <a:gd name="connsiteX0" fmla="*/ 90964 w 95250"/>
                <a:gd name="connsiteY0" fmla="*/ 49054 h 95250"/>
                <a:gd name="connsiteX1" fmla="*/ 49054 w 95250"/>
                <a:gd name="connsiteY1" fmla="*/ 90964 h 95250"/>
                <a:gd name="connsiteX2" fmla="*/ 7144 w 95250"/>
                <a:gd name="connsiteY2" fmla="*/ 49054 h 95250"/>
                <a:gd name="connsiteX3" fmla="*/ 49054 w 95250"/>
                <a:gd name="connsiteY3" fmla="*/ 7144 h 95250"/>
                <a:gd name="connsiteX4" fmla="*/ 90964 w 95250"/>
                <a:gd name="connsiteY4" fmla="*/ 4905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0964" y="49054"/>
                  </a:moveTo>
                  <a:cubicBezTo>
                    <a:pt x="90964" y="71914"/>
                    <a:pt x="71914" y="90964"/>
                    <a:pt x="49054" y="90964"/>
                  </a:cubicBezTo>
                  <a:cubicBezTo>
                    <a:pt x="26194" y="90964"/>
                    <a:pt x="7144" y="71914"/>
                    <a:pt x="7144" y="49054"/>
                  </a:cubicBezTo>
                  <a:cubicBezTo>
                    <a:pt x="7144" y="26194"/>
                    <a:pt x="26194" y="7144"/>
                    <a:pt x="49054" y="7144"/>
                  </a:cubicBezTo>
                  <a:cubicBezTo>
                    <a:pt x="72866" y="7144"/>
                    <a:pt x="90964" y="26194"/>
                    <a:pt x="90964" y="49054"/>
                  </a:cubicBezTo>
                  <a:close/>
                </a:path>
              </a:pathLst>
            </a:custGeom>
            <a:solidFill>
              <a:srgbClr val="F88F4D"/>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9ED8D36A-6448-4E41-8B7C-853249C19BC7}"/>
                </a:ext>
              </a:extLst>
            </p:cNvPr>
            <p:cNvSpPr/>
            <p:nvPr/>
          </p:nvSpPr>
          <p:spPr>
            <a:xfrm>
              <a:off x="6314599" y="2395061"/>
              <a:ext cx="371475" cy="390525"/>
            </a:xfrm>
            <a:custGeom>
              <a:avLst/>
              <a:gdLst>
                <a:gd name="connsiteX0" fmla="*/ 7144 w 371475"/>
                <a:gd name="connsiteY0" fmla="*/ 83344 h 390525"/>
                <a:gd name="connsiteX1" fmla="*/ 7144 w 371475"/>
                <a:gd name="connsiteY1" fmla="*/ 210979 h 390525"/>
                <a:gd name="connsiteX2" fmla="*/ 9049 w 371475"/>
                <a:gd name="connsiteY2" fmla="*/ 235744 h 390525"/>
                <a:gd name="connsiteX3" fmla="*/ 10954 w 371475"/>
                <a:gd name="connsiteY3" fmla="*/ 246221 h 390525"/>
                <a:gd name="connsiteX4" fmla="*/ 105251 w 371475"/>
                <a:gd name="connsiteY4" fmla="*/ 370999 h 390525"/>
                <a:gd name="connsiteX5" fmla="*/ 120491 w 371475"/>
                <a:gd name="connsiteY5" fmla="*/ 377666 h 390525"/>
                <a:gd name="connsiteX6" fmla="*/ 187166 w 371475"/>
                <a:gd name="connsiteY6" fmla="*/ 390049 h 390525"/>
                <a:gd name="connsiteX7" fmla="*/ 259556 w 371475"/>
                <a:gd name="connsiteY7" fmla="*/ 374809 h 390525"/>
                <a:gd name="connsiteX8" fmla="*/ 271939 w 371475"/>
                <a:gd name="connsiteY8" fmla="*/ 368141 h 390525"/>
                <a:gd name="connsiteX9" fmla="*/ 363379 w 371475"/>
                <a:gd name="connsiteY9" fmla="*/ 244316 h 390525"/>
                <a:gd name="connsiteX10" fmla="*/ 365284 w 371475"/>
                <a:gd name="connsiteY10" fmla="*/ 234791 h 390525"/>
                <a:gd name="connsiteX11" fmla="*/ 367189 w 371475"/>
                <a:gd name="connsiteY11" fmla="*/ 209074 h 390525"/>
                <a:gd name="connsiteX12" fmla="*/ 367189 w 371475"/>
                <a:gd name="connsiteY12" fmla="*/ 104299 h 390525"/>
                <a:gd name="connsiteX13" fmla="*/ 270034 w 371475"/>
                <a:gd name="connsiteY13" fmla="*/ 7144 h 390525"/>
                <a:gd name="connsiteX14" fmla="*/ 80486 w 371475"/>
                <a:gd name="connsiteY14" fmla="*/ 7144 h 390525"/>
                <a:gd name="connsiteX15" fmla="*/ 7144 w 371475"/>
                <a:gd name="connsiteY15" fmla="*/ 833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1475" h="390525">
                  <a:moveTo>
                    <a:pt x="7144" y="83344"/>
                  </a:moveTo>
                  <a:lnTo>
                    <a:pt x="7144" y="210979"/>
                  </a:lnTo>
                  <a:cubicBezTo>
                    <a:pt x="7144" y="219551"/>
                    <a:pt x="8096" y="228124"/>
                    <a:pt x="9049" y="235744"/>
                  </a:cubicBezTo>
                  <a:cubicBezTo>
                    <a:pt x="10001" y="239554"/>
                    <a:pt x="10001" y="242411"/>
                    <a:pt x="10954" y="246221"/>
                  </a:cubicBezTo>
                  <a:cubicBezTo>
                    <a:pt x="21431" y="300514"/>
                    <a:pt x="57626" y="347186"/>
                    <a:pt x="105251" y="370999"/>
                  </a:cubicBezTo>
                  <a:cubicBezTo>
                    <a:pt x="110014" y="373856"/>
                    <a:pt x="115729" y="375761"/>
                    <a:pt x="120491" y="377666"/>
                  </a:cubicBezTo>
                  <a:cubicBezTo>
                    <a:pt x="141446" y="386239"/>
                    <a:pt x="163354" y="390049"/>
                    <a:pt x="187166" y="390049"/>
                  </a:cubicBezTo>
                  <a:cubicBezTo>
                    <a:pt x="212884" y="390049"/>
                    <a:pt x="237649" y="384334"/>
                    <a:pt x="259556" y="374809"/>
                  </a:cubicBezTo>
                  <a:cubicBezTo>
                    <a:pt x="264319" y="372904"/>
                    <a:pt x="268129" y="370999"/>
                    <a:pt x="271939" y="368141"/>
                  </a:cubicBezTo>
                  <a:cubicBezTo>
                    <a:pt x="318611" y="343376"/>
                    <a:pt x="352901" y="298609"/>
                    <a:pt x="363379" y="244316"/>
                  </a:cubicBezTo>
                  <a:cubicBezTo>
                    <a:pt x="364331" y="241459"/>
                    <a:pt x="364331" y="237649"/>
                    <a:pt x="365284" y="234791"/>
                  </a:cubicBezTo>
                  <a:cubicBezTo>
                    <a:pt x="366236" y="226219"/>
                    <a:pt x="367189" y="217646"/>
                    <a:pt x="367189" y="209074"/>
                  </a:cubicBezTo>
                  <a:lnTo>
                    <a:pt x="367189" y="104299"/>
                  </a:lnTo>
                  <a:cubicBezTo>
                    <a:pt x="367189" y="50959"/>
                    <a:pt x="323374" y="7144"/>
                    <a:pt x="270034" y="7144"/>
                  </a:cubicBezTo>
                  <a:lnTo>
                    <a:pt x="80486" y="7144"/>
                  </a:lnTo>
                  <a:cubicBezTo>
                    <a:pt x="40481" y="9049"/>
                    <a:pt x="7144" y="42386"/>
                    <a:pt x="7144" y="83344"/>
                  </a:cubicBezTo>
                  <a:close/>
                </a:path>
              </a:pathLst>
            </a:custGeom>
            <a:solidFill>
              <a:srgbClr val="FFC49C"/>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6E9037B4-7731-423E-A90F-A74AB138BB10}"/>
                </a:ext>
              </a:extLst>
            </p:cNvPr>
            <p:cNvSpPr/>
            <p:nvPr/>
          </p:nvSpPr>
          <p:spPr>
            <a:xfrm>
              <a:off x="6456521" y="2667476"/>
              <a:ext cx="85725" cy="47625"/>
            </a:xfrm>
            <a:custGeom>
              <a:avLst/>
              <a:gdLst>
                <a:gd name="connsiteX0" fmla="*/ 47149 w 85725"/>
                <a:gd name="connsiteY0" fmla="*/ 47149 h 47625"/>
                <a:gd name="connsiteX1" fmla="*/ 7144 w 85725"/>
                <a:gd name="connsiteY1" fmla="*/ 7144 h 47625"/>
                <a:gd name="connsiteX2" fmla="*/ 87154 w 85725"/>
                <a:gd name="connsiteY2" fmla="*/ 7144 h 47625"/>
                <a:gd name="connsiteX3" fmla="*/ 47149 w 85725"/>
                <a:gd name="connsiteY3" fmla="*/ 47149 h 47625"/>
              </a:gdLst>
              <a:ahLst/>
              <a:cxnLst>
                <a:cxn ang="0">
                  <a:pos x="connsiteX0" y="connsiteY0"/>
                </a:cxn>
                <a:cxn ang="0">
                  <a:pos x="connsiteX1" y="connsiteY1"/>
                </a:cxn>
                <a:cxn ang="0">
                  <a:pos x="connsiteX2" y="connsiteY2"/>
                </a:cxn>
                <a:cxn ang="0">
                  <a:pos x="connsiteX3" y="connsiteY3"/>
                </a:cxn>
              </a:cxnLst>
              <a:rect l="l" t="t" r="r" b="b"/>
              <a:pathLst>
                <a:path w="85725" h="47625">
                  <a:moveTo>
                    <a:pt x="47149" y="47149"/>
                  </a:moveTo>
                  <a:cubicBezTo>
                    <a:pt x="25241" y="47149"/>
                    <a:pt x="7144" y="29051"/>
                    <a:pt x="7144" y="7144"/>
                  </a:cubicBezTo>
                  <a:lnTo>
                    <a:pt x="87154" y="7144"/>
                  </a:lnTo>
                  <a:cubicBezTo>
                    <a:pt x="87154" y="29051"/>
                    <a:pt x="69056" y="47149"/>
                    <a:pt x="47149" y="47149"/>
                  </a:cubicBezTo>
                  <a:close/>
                </a:path>
              </a:pathLst>
            </a:custGeom>
            <a:solidFill>
              <a:srgbClr val="A2323E"/>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288DAEE9-0C76-493B-BFE0-D5DF19D28274}"/>
                </a:ext>
              </a:extLst>
            </p:cNvPr>
            <p:cNvSpPr/>
            <p:nvPr/>
          </p:nvSpPr>
          <p:spPr>
            <a:xfrm>
              <a:off x="6564154" y="2538888"/>
              <a:ext cx="38100" cy="38100"/>
            </a:xfrm>
            <a:custGeom>
              <a:avLst/>
              <a:gdLst>
                <a:gd name="connsiteX0" fmla="*/ 7144 w 38100"/>
                <a:gd name="connsiteY0" fmla="*/ 22384 h 38100"/>
                <a:gd name="connsiteX1" fmla="*/ 22384 w 38100"/>
                <a:gd name="connsiteY1" fmla="*/ 37624 h 38100"/>
                <a:gd name="connsiteX2" fmla="*/ 37624 w 38100"/>
                <a:gd name="connsiteY2" fmla="*/ 22384 h 38100"/>
                <a:gd name="connsiteX3" fmla="*/ 22384 w 38100"/>
                <a:gd name="connsiteY3" fmla="*/ 7144 h 38100"/>
                <a:gd name="connsiteX4" fmla="*/ 714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7144" y="22384"/>
                  </a:moveTo>
                  <a:cubicBezTo>
                    <a:pt x="7144" y="30956"/>
                    <a:pt x="13811" y="37624"/>
                    <a:pt x="22384" y="37624"/>
                  </a:cubicBezTo>
                  <a:cubicBezTo>
                    <a:pt x="30956" y="37624"/>
                    <a:pt x="37624" y="30956"/>
                    <a:pt x="37624" y="22384"/>
                  </a:cubicBezTo>
                  <a:cubicBezTo>
                    <a:pt x="37624" y="13811"/>
                    <a:pt x="30956" y="7144"/>
                    <a:pt x="22384" y="7144"/>
                  </a:cubicBezTo>
                  <a:cubicBezTo>
                    <a:pt x="13811" y="7144"/>
                    <a:pt x="7144" y="13811"/>
                    <a:pt x="7144" y="22384"/>
                  </a:cubicBezTo>
                  <a:close/>
                </a:path>
              </a:pathLst>
            </a:custGeom>
            <a:solidFill>
              <a:srgbClr val="3E2E21"/>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86BB4E76-EBF7-461E-9776-96959EE483D8}"/>
                </a:ext>
              </a:extLst>
            </p:cNvPr>
            <p:cNvSpPr/>
            <p:nvPr/>
          </p:nvSpPr>
          <p:spPr>
            <a:xfrm>
              <a:off x="6394609" y="2538888"/>
              <a:ext cx="38100" cy="38100"/>
            </a:xfrm>
            <a:custGeom>
              <a:avLst/>
              <a:gdLst>
                <a:gd name="connsiteX0" fmla="*/ 7144 w 38100"/>
                <a:gd name="connsiteY0" fmla="*/ 22384 h 38100"/>
                <a:gd name="connsiteX1" fmla="*/ 22384 w 38100"/>
                <a:gd name="connsiteY1" fmla="*/ 37624 h 38100"/>
                <a:gd name="connsiteX2" fmla="*/ 37624 w 38100"/>
                <a:gd name="connsiteY2" fmla="*/ 22384 h 38100"/>
                <a:gd name="connsiteX3" fmla="*/ 22384 w 38100"/>
                <a:gd name="connsiteY3" fmla="*/ 7144 h 38100"/>
                <a:gd name="connsiteX4" fmla="*/ 714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7144" y="22384"/>
                  </a:moveTo>
                  <a:cubicBezTo>
                    <a:pt x="7144" y="30956"/>
                    <a:pt x="13811" y="37624"/>
                    <a:pt x="22384" y="37624"/>
                  </a:cubicBezTo>
                  <a:cubicBezTo>
                    <a:pt x="30956" y="37624"/>
                    <a:pt x="37624" y="30956"/>
                    <a:pt x="37624" y="22384"/>
                  </a:cubicBezTo>
                  <a:cubicBezTo>
                    <a:pt x="37624" y="13811"/>
                    <a:pt x="30956" y="7144"/>
                    <a:pt x="22384" y="7144"/>
                  </a:cubicBezTo>
                  <a:cubicBezTo>
                    <a:pt x="13811" y="7144"/>
                    <a:pt x="7144" y="13811"/>
                    <a:pt x="7144" y="22384"/>
                  </a:cubicBezTo>
                  <a:close/>
                </a:path>
              </a:pathLst>
            </a:custGeom>
            <a:solidFill>
              <a:srgbClr val="3E2E21"/>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2778A22A-5DC0-4F29-A29F-ACA2EA7AA69B}"/>
                </a:ext>
              </a:extLst>
            </p:cNvPr>
            <p:cNvSpPr/>
            <p:nvPr/>
          </p:nvSpPr>
          <p:spPr>
            <a:xfrm>
              <a:off x="6484144" y="2601753"/>
              <a:ext cx="28575" cy="28575"/>
            </a:xfrm>
            <a:custGeom>
              <a:avLst/>
              <a:gdLst>
                <a:gd name="connsiteX0" fmla="*/ 7144 w 28575"/>
                <a:gd name="connsiteY0" fmla="*/ 17621 h 28575"/>
                <a:gd name="connsiteX1" fmla="*/ 17621 w 28575"/>
                <a:gd name="connsiteY1" fmla="*/ 28099 h 28575"/>
                <a:gd name="connsiteX2" fmla="*/ 28099 w 28575"/>
                <a:gd name="connsiteY2" fmla="*/ 17621 h 28575"/>
                <a:gd name="connsiteX3" fmla="*/ 17621 w 28575"/>
                <a:gd name="connsiteY3" fmla="*/ 7144 h 28575"/>
                <a:gd name="connsiteX4" fmla="*/ 7144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7621"/>
                  </a:moveTo>
                  <a:cubicBezTo>
                    <a:pt x="7144" y="23336"/>
                    <a:pt x="11906" y="28099"/>
                    <a:pt x="17621" y="28099"/>
                  </a:cubicBezTo>
                  <a:cubicBezTo>
                    <a:pt x="23336" y="28099"/>
                    <a:pt x="28099" y="23336"/>
                    <a:pt x="28099" y="17621"/>
                  </a:cubicBezTo>
                  <a:cubicBezTo>
                    <a:pt x="28099" y="11906"/>
                    <a:pt x="23336" y="7144"/>
                    <a:pt x="17621" y="7144"/>
                  </a:cubicBezTo>
                  <a:cubicBezTo>
                    <a:pt x="11906" y="7144"/>
                    <a:pt x="7144" y="11906"/>
                    <a:pt x="7144" y="17621"/>
                  </a:cubicBezTo>
                  <a:close/>
                </a:path>
              </a:pathLst>
            </a:custGeom>
            <a:solidFill>
              <a:srgbClr val="FFC49C"/>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3E1444E6-8370-4710-966B-2D993B3FD9D0}"/>
                </a:ext>
              </a:extLst>
            </p:cNvPr>
            <p:cNvSpPr/>
            <p:nvPr/>
          </p:nvSpPr>
          <p:spPr>
            <a:xfrm>
              <a:off x="6543543" y="2494597"/>
              <a:ext cx="85725" cy="38100"/>
            </a:xfrm>
            <a:custGeom>
              <a:avLst/>
              <a:gdLst>
                <a:gd name="connsiteX0" fmla="*/ 21087 w 85725"/>
                <a:gd name="connsiteY0" fmla="*/ 29527 h 38100"/>
                <a:gd name="connsiteX1" fmla="*/ 69664 w 85725"/>
                <a:gd name="connsiteY1" fmla="*/ 29527 h 38100"/>
                <a:gd name="connsiteX2" fmla="*/ 81094 w 85725"/>
                <a:gd name="connsiteY2" fmla="*/ 29527 h 38100"/>
                <a:gd name="connsiteX3" fmla="*/ 81094 w 85725"/>
                <a:gd name="connsiteY3" fmla="*/ 29527 h 38100"/>
                <a:gd name="connsiteX4" fmla="*/ 77284 w 85725"/>
                <a:gd name="connsiteY4" fmla="*/ 17145 h 38100"/>
                <a:gd name="connsiteX5" fmla="*/ 12514 w 85725"/>
                <a:gd name="connsiteY5" fmla="*/ 17145 h 38100"/>
                <a:gd name="connsiteX6" fmla="*/ 8704 w 85725"/>
                <a:gd name="connsiteY6" fmla="*/ 29527 h 38100"/>
                <a:gd name="connsiteX7" fmla="*/ 8704 w 85725"/>
                <a:gd name="connsiteY7" fmla="*/ 29527 h 38100"/>
                <a:gd name="connsiteX8" fmla="*/ 21087 w 85725"/>
                <a:gd name="connsiteY8" fmla="*/ 2952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38100">
                  <a:moveTo>
                    <a:pt x="21087" y="29527"/>
                  </a:moveTo>
                  <a:cubicBezTo>
                    <a:pt x="35374" y="20002"/>
                    <a:pt x="54424" y="20002"/>
                    <a:pt x="69664" y="29527"/>
                  </a:cubicBezTo>
                  <a:cubicBezTo>
                    <a:pt x="73474" y="32385"/>
                    <a:pt x="78237" y="32385"/>
                    <a:pt x="81094" y="29527"/>
                  </a:cubicBezTo>
                  <a:lnTo>
                    <a:pt x="81094" y="29527"/>
                  </a:lnTo>
                  <a:cubicBezTo>
                    <a:pt x="83951" y="26670"/>
                    <a:pt x="82999" y="20955"/>
                    <a:pt x="77284" y="17145"/>
                  </a:cubicBezTo>
                  <a:cubicBezTo>
                    <a:pt x="58234" y="3810"/>
                    <a:pt x="32517" y="3810"/>
                    <a:pt x="12514" y="17145"/>
                  </a:cubicBezTo>
                  <a:cubicBezTo>
                    <a:pt x="6799" y="20955"/>
                    <a:pt x="5847" y="26670"/>
                    <a:pt x="8704" y="29527"/>
                  </a:cubicBezTo>
                  <a:lnTo>
                    <a:pt x="8704" y="29527"/>
                  </a:lnTo>
                  <a:cubicBezTo>
                    <a:pt x="11562" y="32385"/>
                    <a:pt x="17276" y="31432"/>
                    <a:pt x="21087" y="29527"/>
                  </a:cubicBezTo>
                  <a:close/>
                </a:path>
              </a:pathLst>
            </a:custGeom>
            <a:solidFill>
              <a:srgbClr val="3E2E21"/>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B7337051-E1F2-4FB5-9D9F-2F62294E79E8}"/>
                </a:ext>
              </a:extLst>
            </p:cNvPr>
            <p:cNvSpPr/>
            <p:nvPr/>
          </p:nvSpPr>
          <p:spPr>
            <a:xfrm>
              <a:off x="6372093" y="2491739"/>
              <a:ext cx="85725" cy="38100"/>
            </a:xfrm>
            <a:custGeom>
              <a:avLst/>
              <a:gdLst>
                <a:gd name="connsiteX0" fmla="*/ 21087 w 85725"/>
                <a:gd name="connsiteY0" fmla="*/ 29527 h 38100"/>
                <a:gd name="connsiteX1" fmla="*/ 69664 w 85725"/>
                <a:gd name="connsiteY1" fmla="*/ 29527 h 38100"/>
                <a:gd name="connsiteX2" fmla="*/ 81094 w 85725"/>
                <a:gd name="connsiteY2" fmla="*/ 29527 h 38100"/>
                <a:gd name="connsiteX3" fmla="*/ 81094 w 85725"/>
                <a:gd name="connsiteY3" fmla="*/ 29527 h 38100"/>
                <a:gd name="connsiteX4" fmla="*/ 77284 w 85725"/>
                <a:gd name="connsiteY4" fmla="*/ 17145 h 38100"/>
                <a:gd name="connsiteX5" fmla="*/ 12514 w 85725"/>
                <a:gd name="connsiteY5" fmla="*/ 17145 h 38100"/>
                <a:gd name="connsiteX6" fmla="*/ 8704 w 85725"/>
                <a:gd name="connsiteY6" fmla="*/ 29527 h 38100"/>
                <a:gd name="connsiteX7" fmla="*/ 8704 w 85725"/>
                <a:gd name="connsiteY7" fmla="*/ 29527 h 38100"/>
                <a:gd name="connsiteX8" fmla="*/ 21087 w 85725"/>
                <a:gd name="connsiteY8" fmla="*/ 2952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38100">
                  <a:moveTo>
                    <a:pt x="21087" y="29527"/>
                  </a:moveTo>
                  <a:cubicBezTo>
                    <a:pt x="35374" y="20002"/>
                    <a:pt x="54424" y="20002"/>
                    <a:pt x="69664" y="29527"/>
                  </a:cubicBezTo>
                  <a:cubicBezTo>
                    <a:pt x="73474" y="32385"/>
                    <a:pt x="78237" y="32385"/>
                    <a:pt x="81094" y="29527"/>
                  </a:cubicBezTo>
                  <a:lnTo>
                    <a:pt x="81094" y="29527"/>
                  </a:lnTo>
                  <a:cubicBezTo>
                    <a:pt x="83951" y="26670"/>
                    <a:pt x="82999" y="20955"/>
                    <a:pt x="77284" y="17145"/>
                  </a:cubicBezTo>
                  <a:cubicBezTo>
                    <a:pt x="58234" y="3810"/>
                    <a:pt x="32517" y="3810"/>
                    <a:pt x="12514" y="17145"/>
                  </a:cubicBezTo>
                  <a:cubicBezTo>
                    <a:pt x="6799" y="20955"/>
                    <a:pt x="5847" y="26670"/>
                    <a:pt x="8704" y="29527"/>
                  </a:cubicBezTo>
                  <a:lnTo>
                    <a:pt x="8704" y="29527"/>
                  </a:lnTo>
                  <a:cubicBezTo>
                    <a:pt x="11562" y="33338"/>
                    <a:pt x="17276" y="32385"/>
                    <a:pt x="21087" y="29527"/>
                  </a:cubicBezTo>
                  <a:close/>
                </a:path>
              </a:pathLst>
            </a:custGeom>
            <a:solidFill>
              <a:srgbClr val="3E2E21"/>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46C4B25D-630C-4AB2-A0B3-BBD303E5A7B8}"/>
                </a:ext>
              </a:extLst>
            </p:cNvPr>
            <p:cNvSpPr/>
            <p:nvPr/>
          </p:nvSpPr>
          <p:spPr>
            <a:xfrm>
              <a:off x="6695599" y="3536156"/>
              <a:ext cx="152400" cy="133350"/>
            </a:xfrm>
            <a:custGeom>
              <a:avLst/>
              <a:gdLst>
                <a:gd name="connsiteX0" fmla="*/ 49054 w 152400"/>
                <a:gd name="connsiteY0" fmla="*/ 7144 h 133350"/>
                <a:gd name="connsiteX1" fmla="*/ 7144 w 152400"/>
                <a:gd name="connsiteY1" fmla="*/ 67151 h 133350"/>
                <a:gd name="connsiteX2" fmla="*/ 94774 w 152400"/>
                <a:gd name="connsiteY2" fmla="*/ 130016 h 133350"/>
                <a:gd name="connsiteX3" fmla="*/ 147161 w 152400"/>
                <a:gd name="connsiteY3" fmla="*/ 83344 h 133350"/>
              </a:gdLst>
              <a:ahLst/>
              <a:cxnLst>
                <a:cxn ang="0">
                  <a:pos x="connsiteX0" y="connsiteY0"/>
                </a:cxn>
                <a:cxn ang="0">
                  <a:pos x="connsiteX1" y="connsiteY1"/>
                </a:cxn>
                <a:cxn ang="0">
                  <a:pos x="connsiteX2" y="connsiteY2"/>
                </a:cxn>
                <a:cxn ang="0">
                  <a:pos x="connsiteX3" y="connsiteY3"/>
                </a:cxn>
              </a:cxnLst>
              <a:rect l="l" t="t" r="r" b="b"/>
              <a:pathLst>
                <a:path w="152400" h="133350">
                  <a:moveTo>
                    <a:pt x="49054" y="7144"/>
                  </a:moveTo>
                  <a:lnTo>
                    <a:pt x="7144" y="67151"/>
                  </a:lnTo>
                  <a:lnTo>
                    <a:pt x="94774" y="130016"/>
                  </a:lnTo>
                  <a:lnTo>
                    <a:pt x="147161" y="83344"/>
                  </a:lnTo>
                  <a:close/>
                </a:path>
              </a:pathLst>
            </a:custGeom>
            <a:solidFill>
              <a:srgbClr val="EBEBEB"/>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46D6F9A3-FD43-4294-BA57-FA30CEFC3A83}"/>
                </a:ext>
              </a:extLst>
            </p:cNvPr>
            <p:cNvSpPr/>
            <p:nvPr/>
          </p:nvSpPr>
          <p:spPr>
            <a:xfrm>
              <a:off x="6688508" y="3596163"/>
              <a:ext cx="104775" cy="200025"/>
            </a:xfrm>
            <a:custGeom>
              <a:avLst/>
              <a:gdLst>
                <a:gd name="connsiteX0" fmla="*/ 101865 w 104775"/>
                <a:gd name="connsiteY0" fmla="*/ 70009 h 200025"/>
                <a:gd name="connsiteX1" fmla="*/ 13282 w 104775"/>
                <a:gd name="connsiteY1" fmla="*/ 7144 h 200025"/>
                <a:gd name="connsiteX2" fmla="*/ 7567 w 104775"/>
                <a:gd name="connsiteY2" fmla="*/ 63341 h 200025"/>
                <a:gd name="connsiteX3" fmla="*/ 7567 w 104775"/>
                <a:gd name="connsiteY3" fmla="*/ 76676 h 200025"/>
                <a:gd name="connsiteX4" fmla="*/ 12330 w 104775"/>
                <a:gd name="connsiteY4" fmla="*/ 165259 h 200025"/>
                <a:gd name="connsiteX5" fmla="*/ 36142 w 104775"/>
                <a:gd name="connsiteY5" fmla="*/ 191929 h 200025"/>
                <a:gd name="connsiteX6" fmla="*/ 69480 w 104775"/>
                <a:gd name="connsiteY6" fmla="*/ 197644 h 200025"/>
                <a:gd name="connsiteX7" fmla="*/ 101865 w 104775"/>
                <a:gd name="connsiteY7" fmla="*/ 170021 h 200025"/>
                <a:gd name="connsiteX8" fmla="*/ 101865 w 104775"/>
                <a:gd name="connsiteY8" fmla="*/ 142399 h 200025"/>
                <a:gd name="connsiteX9" fmla="*/ 101865 w 104775"/>
                <a:gd name="connsiteY9" fmla="*/ 7000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200025">
                  <a:moveTo>
                    <a:pt x="101865" y="70009"/>
                  </a:moveTo>
                  <a:lnTo>
                    <a:pt x="13282" y="7144"/>
                  </a:lnTo>
                  <a:lnTo>
                    <a:pt x="7567" y="63341"/>
                  </a:lnTo>
                  <a:cubicBezTo>
                    <a:pt x="7567" y="68104"/>
                    <a:pt x="6615" y="71914"/>
                    <a:pt x="7567" y="76676"/>
                  </a:cubicBezTo>
                  <a:lnTo>
                    <a:pt x="12330" y="165259"/>
                  </a:lnTo>
                  <a:cubicBezTo>
                    <a:pt x="13282" y="178594"/>
                    <a:pt x="22807" y="190024"/>
                    <a:pt x="36142" y="191929"/>
                  </a:cubicBezTo>
                  <a:lnTo>
                    <a:pt x="69480" y="197644"/>
                  </a:lnTo>
                  <a:cubicBezTo>
                    <a:pt x="86624" y="200501"/>
                    <a:pt x="101865" y="187166"/>
                    <a:pt x="101865" y="170021"/>
                  </a:cubicBezTo>
                  <a:lnTo>
                    <a:pt x="101865" y="142399"/>
                  </a:lnTo>
                  <a:lnTo>
                    <a:pt x="101865" y="70009"/>
                  </a:lnTo>
                  <a:close/>
                </a:path>
              </a:pathLst>
            </a:custGeom>
            <a:solidFill>
              <a:srgbClr val="F8B998"/>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5D9DC112-3097-4871-B93B-C4665672AB36}"/>
                </a:ext>
              </a:extLst>
            </p:cNvPr>
            <p:cNvSpPr/>
            <p:nvPr/>
          </p:nvSpPr>
          <p:spPr>
            <a:xfrm>
              <a:off x="6248202" y="3659028"/>
              <a:ext cx="542925" cy="657225"/>
            </a:xfrm>
            <a:custGeom>
              <a:avLst/>
              <a:gdLst>
                <a:gd name="connsiteX0" fmla="*/ 449778 w 542925"/>
                <a:gd name="connsiteY0" fmla="*/ 651034 h 657225"/>
                <a:gd name="connsiteX1" fmla="*/ 510738 w 542925"/>
                <a:gd name="connsiteY1" fmla="*/ 471964 h 657225"/>
                <a:gd name="connsiteX2" fmla="*/ 447873 w 542925"/>
                <a:gd name="connsiteY2" fmla="*/ 7144 h 657225"/>
                <a:gd name="connsiteX3" fmla="*/ 447873 w 542925"/>
                <a:gd name="connsiteY3" fmla="*/ 7144 h 657225"/>
                <a:gd name="connsiteX4" fmla="*/ 48776 w 542925"/>
                <a:gd name="connsiteY4" fmla="*/ 7144 h 657225"/>
                <a:gd name="connsiteX5" fmla="*/ 48776 w 542925"/>
                <a:gd name="connsiteY5" fmla="*/ 7144 h 657225"/>
                <a:gd name="connsiteX6" fmla="*/ 18296 w 542925"/>
                <a:gd name="connsiteY6" fmla="*/ 565309 h 657225"/>
                <a:gd name="connsiteX7" fmla="*/ 28773 w 542925"/>
                <a:gd name="connsiteY7" fmla="*/ 651034 h 657225"/>
                <a:gd name="connsiteX8" fmla="*/ 449778 w 542925"/>
                <a:gd name="connsiteY8" fmla="*/ 65103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925" h="657225">
                  <a:moveTo>
                    <a:pt x="449778" y="651034"/>
                  </a:moveTo>
                  <a:lnTo>
                    <a:pt x="510738" y="471964"/>
                  </a:lnTo>
                  <a:cubicBezTo>
                    <a:pt x="564078" y="315754"/>
                    <a:pt x="540266" y="143351"/>
                    <a:pt x="447873" y="7144"/>
                  </a:cubicBezTo>
                  <a:lnTo>
                    <a:pt x="447873" y="7144"/>
                  </a:lnTo>
                  <a:lnTo>
                    <a:pt x="48776" y="7144"/>
                  </a:lnTo>
                  <a:lnTo>
                    <a:pt x="48776" y="7144"/>
                  </a:lnTo>
                  <a:cubicBezTo>
                    <a:pt x="6866" y="190024"/>
                    <a:pt x="-3612" y="378619"/>
                    <a:pt x="18296" y="565309"/>
                  </a:cubicBezTo>
                  <a:lnTo>
                    <a:pt x="28773" y="651034"/>
                  </a:lnTo>
                  <a:lnTo>
                    <a:pt x="449778" y="651034"/>
                  </a:lnTo>
                  <a:close/>
                </a:path>
              </a:pathLst>
            </a:custGeom>
            <a:solidFill>
              <a:srgbClr val="4A4947"/>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A752D3FF-0C07-4AE8-BB32-DB23504F9D43}"/>
                </a:ext>
              </a:extLst>
            </p:cNvPr>
            <p:cNvSpPr/>
            <p:nvPr/>
          </p:nvSpPr>
          <p:spPr>
            <a:xfrm>
              <a:off x="6437471" y="3659028"/>
              <a:ext cx="352425" cy="657225"/>
            </a:xfrm>
            <a:custGeom>
              <a:avLst/>
              <a:gdLst>
                <a:gd name="connsiteX0" fmla="*/ 258604 w 352425"/>
                <a:gd name="connsiteY0" fmla="*/ 7144 h 657225"/>
                <a:gd name="connsiteX1" fmla="*/ 7144 w 352425"/>
                <a:gd name="connsiteY1" fmla="*/ 7144 h 657225"/>
                <a:gd name="connsiteX2" fmla="*/ 7144 w 352425"/>
                <a:gd name="connsiteY2" fmla="*/ 651034 h 657225"/>
                <a:gd name="connsiteX3" fmla="*/ 260509 w 352425"/>
                <a:gd name="connsiteY3" fmla="*/ 651034 h 657225"/>
                <a:gd name="connsiteX4" fmla="*/ 321469 w 352425"/>
                <a:gd name="connsiteY4" fmla="*/ 471964 h 657225"/>
                <a:gd name="connsiteX5" fmla="*/ 258604 w 352425"/>
                <a:gd name="connsiteY5" fmla="*/ 71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425" h="657225">
                  <a:moveTo>
                    <a:pt x="258604" y="7144"/>
                  </a:moveTo>
                  <a:lnTo>
                    <a:pt x="7144" y="7144"/>
                  </a:lnTo>
                  <a:lnTo>
                    <a:pt x="7144" y="651034"/>
                  </a:lnTo>
                  <a:lnTo>
                    <a:pt x="260509" y="651034"/>
                  </a:lnTo>
                  <a:lnTo>
                    <a:pt x="321469" y="471964"/>
                  </a:lnTo>
                  <a:cubicBezTo>
                    <a:pt x="373856" y="315754"/>
                    <a:pt x="350996" y="143351"/>
                    <a:pt x="258604" y="7144"/>
                  </a:cubicBezTo>
                  <a:close/>
                </a:path>
              </a:pathLst>
            </a:custGeom>
            <a:solidFill>
              <a:srgbClr val="3F3F3F"/>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6442CD29-FE85-4E8B-9C81-82189942E2AF}"/>
                </a:ext>
              </a:extLst>
            </p:cNvPr>
            <p:cNvSpPr/>
            <p:nvPr/>
          </p:nvSpPr>
          <p:spPr>
            <a:xfrm>
              <a:off x="6281261" y="3659028"/>
              <a:ext cx="447675" cy="66675"/>
            </a:xfrm>
            <a:custGeom>
              <a:avLst/>
              <a:gdLst>
                <a:gd name="connsiteX0" fmla="*/ 7144 w 447675"/>
                <a:gd name="connsiteY0" fmla="*/ 64294 h 66675"/>
                <a:gd name="connsiteX1" fmla="*/ 15716 w 447675"/>
                <a:gd name="connsiteY1" fmla="*/ 7144 h 66675"/>
                <a:gd name="connsiteX2" fmla="*/ 414814 w 447675"/>
                <a:gd name="connsiteY2" fmla="*/ 7144 h 66675"/>
                <a:gd name="connsiteX3" fmla="*/ 448151 w 447675"/>
                <a:gd name="connsiteY3" fmla="*/ 64294 h 66675"/>
              </a:gdLst>
              <a:ahLst/>
              <a:cxnLst>
                <a:cxn ang="0">
                  <a:pos x="connsiteX0" y="connsiteY0"/>
                </a:cxn>
                <a:cxn ang="0">
                  <a:pos x="connsiteX1" y="connsiteY1"/>
                </a:cxn>
                <a:cxn ang="0">
                  <a:pos x="connsiteX2" y="connsiteY2"/>
                </a:cxn>
                <a:cxn ang="0">
                  <a:pos x="connsiteX3" y="connsiteY3"/>
                </a:cxn>
              </a:cxnLst>
              <a:rect l="l" t="t" r="r" b="b"/>
              <a:pathLst>
                <a:path w="447675" h="66675">
                  <a:moveTo>
                    <a:pt x="7144" y="64294"/>
                  </a:moveTo>
                  <a:lnTo>
                    <a:pt x="15716" y="7144"/>
                  </a:lnTo>
                  <a:lnTo>
                    <a:pt x="414814" y="7144"/>
                  </a:lnTo>
                  <a:lnTo>
                    <a:pt x="448151" y="64294"/>
                  </a:lnTo>
                  <a:close/>
                </a:path>
              </a:pathLst>
            </a:custGeom>
            <a:solidFill>
              <a:srgbClr val="3C3A3D"/>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283427EB-811D-4755-A311-E7A6FE70A3A8}"/>
                </a:ext>
              </a:extLst>
            </p:cNvPr>
            <p:cNvSpPr/>
            <p:nvPr/>
          </p:nvSpPr>
          <p:spPr>
            <a:xfrm>
              <a:off x="6431756" y="2854166"/>
              <a:ext cx="276225" cy="581025"/>
            </a:xfrm>
            <a:custGeom>
              <a:avLst/>
              <a:gdLst>
                <a:gd name="connsiteX0" fmla="*/ 193834 w 276225"/>
                <a:gd name="connsiteY0" fmla="*/ 7144 h 581025"/>
                <a:gd name="connsiteX1" fmla="*/ 7144 w 276225"/>
                <a:gd name="connsiteY1" fmla="*/ 579596 h 581025"/>
                <a:gd name="connsiteX2" fmla="*/ 225266 w 276225"/>
                <a:gd name="connsiteY2" fmla="*/ 282416 h 581025"/>
                <a:gd name="connsiteX3" fmla="*/ 212884 w 276225"/>
                <a:gd name="connsiteY3" fmla="*/ 228124 h 581025"/>
                <a:gd name="connsiteX4" fmla="*/ 250031 w 276225"/>
                <a:gd name="connsiteY4" fmla="*/ 208121 h 581025"/>
                <a:gd name="connsiteX5" fmla="*/ 277654 w 276225"/>
                <a:gd name="connsiteY5" fmla="*/ 4048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225" h="581025">
                  <a:moveTo>
                    <a:pt x="193834" y="7144"/>
                  </a:moveTo>
                  <a:lnTo>
                    <a:pt x="7144" y="579596"/>
                  </a:lnTo>
                  <a:lnTo>
                    <a:pt x="225266" y="282416"/>
                  </a:lnTo>
                  <a:lnTo>
                    <a:pt x="212884" y="228124"/>
                  </a:lnTo>
                  <a:lnTo>
                    <a:pt x="250031" y="208121"/>
                  </a:lnTo>
                  <a:lnTo>
                    <a:pt x="277654" y="40481"/>
                  </a:lnTo>
                  <a:close/>
                </a:path>
              </a:pathLst>
            </a:custGeom>
            <a:solidFill>
              <a:srgbClr val="3C3A3D"/>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857A16CB-40C8-4115-896D-A226C20A8B33}"/>
                </a:ext>
              </a:extLst>
            </p:cNvPr>
            <p:cNvSpPr/>
            <p:nvPr/>
          </p:nvSpPr>
          <p:spPr>
            <a:xfrm>
              <a:off x="6314599" y="2843688"/>
              <a:ext cx="123825" cy="590550"/>
            </a:xfrm>
            <a:custGeom>
              <a:avLst/>
              <a:gdLst>
                <a:gd name="connsiteX0" fmla="*/ 87154 w 123825"/>
                <a:gd name="connsiteY0" fmla="*/ 7144 h 590550"/>
                <a:gd name="connsiteX1" fmla="*/ 124301 w 123825"/>
                <a:gd name="connsiteY1" fmla="*/ 590074 h 590550"/>
                <a:gd name="connsiteX2" fmla="*/ 25241 w 123825"/>
                <a:gd name="connsiteY2" fmla="*/ 301466 h 590550"/>
                <a:gd name="connsiteX3" fmla="*/ 63341 w 123825"/>
                <a:gd name="connsiteY3" fmla="*/ 226219 h 590550"/>
                <a:gd name="connsiteX4" fmla="*/ 7144 w 123825"/>
                <a:gd name="connsiteY4" fmla="*/ 170974 h 590550"/>
                <a:gd name="connsiteX5" fmla="*/ 28099 w 123825"/>
                <a:gd name="connsiteY5" fmla="*/ 28099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5" h="590550">
                  <a:moveTo>
                    <a:pt x="87154" y="7144"/>
                  </a:moveTo>
                  <a:lnTo>
                    <a:pt x="124301" y="590074"/>
                  </a:lnTo>
                  <a:lnTo>
                    <a:pt x="25241" y="301466"/>
                  </a:lnTo>
                  <a:lnTo>
                    <a:pt x="63341" y="226219"/>
                  </a:lnTo>
                  <a:lnTo>
                    <a:pt x="7144" y="170974"/>
                  </a:lnTo>
                  <a:lnTo>
                    <a:pt x="28099" y="28099"/>
                  </a:lnTo>
                  <a:close/>
                </a:path>
              </a:pathLst>
            </a:custGeom>
            <a:solidFill>
              <a:srgbClr val="3C3A3D"/>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99F64A6D-0ABF-42D3-8331-E247018F8D44}"/>
                </a:ext>
              </a:extLst>
            </p:cNvPr>
            <p:cNvSpPr/>
            <p:nvPr/>
          </p:nvSpPr>
          <p:spPr>
            <a:xfrm>
              <a:off x="6356509" y="2607468"/>
              <a:ext cx="85725" cy="57150"/>
            </a:xfrm>
            <a:custGeom>
              <a:avLst/>
              <a:gdLst>
                <a:gd name="connsiteX0" fmla="*/ 83344 w 85725"/>
                <a:gd name="connsiteY0" fmla="*/ 30004 h 57150"/>
                <a:gd name="connsiteX1" fmla="*/ 45244 w 85725"/>
                <a:gd name="connsiteY1" fmla="*/ 52864 h 57150"/>
                <a:gd name="connsiteX2" fmla="*/ 7144 w 85725"/>
                <a:gd name="connsiteY2" fmla="*/ 30004 h 57150"/>
                <a:gd name="connsiteX3" fmla="*/ 45244 w 85725"/>
                <a:gd name="connsiteY3" fmla="*/ 7144 h 57150"/>
                <a:gd name="connsiteX4" fmla="*/ 83344 w 85725"/>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57150">
                  <a:moveTo>
                    <a:pt x="83344" y="30004"/>
                  </a:moveTo>
                  <a:cubicBezTo>
                    <a:pt x="83344" y="42629"/>
                    <a:pt x="66286" y="52864"/>
                    <a:pt x="45244" y="52864"/>
                  </a:cubicBezTo>
                  <a:cubicBezTo>
                    <a:pt x="24202" y="52864"/>
                    <a:pt x="7144" y="42629"/>
                    <a:pt x="7144" y="30004"/>
                  </a:cubicBezTo>
                  <a:cubicBezTo>
                    <a:pt x="7144" y="17378"/>
                    <a:pt x="24202" y="7144"/>
                    <a:pt x="45244" y="7144"/>
                  </a:cubicBezTo>
                  <a:cubicBezTo>
                    <a:pt x="66286" y="7144"/>
                    <a:pt x="83344" y="17379"/>
                    <a:pt x="83344" y="30004"/>
                  </a:cubicBezTo>
                  <a:close/>
                </a:path>
              </a:pathLst>
            </a:custGeom>
            <a:solidFill>
              <a:srgbClr val="FF9D71"/>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2AC2848B-3E15-4657-8EBF-A7A5FFD40CCF}"/>
                </a:ext>
              </a:extLst>
            </p:cNvPr>
            <p:cNvSpPr/>
            <p:nvPr/>
          </p:nvSpPr>
          <p:spPr>
            <a:xfrm>
              <a:off x="6558439" y="2607468"/>
              <a:ext cx="85725" cy="57150"/>
            </a:xfrm>
            <a:custGeom>
              <a:avLst/>
              <a:gdLst>
                <a:gd name="connsiteX0" fmla="*/ 83344 w 85725"/>
                <a:gd name="connsiteY0" fmla="*/ 30004 h 57150"/>
                <a:gd name="connsiteX1" fmla="*/ 45244 w 85725"/>
                <a:gd name="connsiteY1" fmla="*/ 52864 h 57150"/>
                <a:gd name="connsiteX2" fmla="*/ 7144 w 85725"/>
                <a:gd name="connsiteY2" fmla="*/ 30004 h 57150"/>
                <a:gd name="connsiteX3" fmla="*/ 45244 w 85725"/>
                <a:gd name="connsiteY3" fmla="*/ 7144 h 57150"/>
                <a:gd name="connsiteX4" fmla="*/ 83344 w 85725"/>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57150">
                  <a:moveTo>
                    <a:pt x="83344" y="30004"/>
                  </a:moveTo>
                  <a:cubicBezTo>
                    <a:pt x="83344" y="42386"/>
                    <a:pt x="66199" y="52864"/>
                    <a:pt x="45244" y="52864"/>
                  </a:cubicBezTo>
                  <a:cubicBezTo>
                    <a:pt x="24289" y="52864"/>
                    <a:pt x="7144" y="42386"/>
                    <a:pt x="7144" y="30004"/>
                  </a:cubicBezTo>
                  <a:cubicBezTo>
                    <a:pt x="7144" y="17621"/>
                    <a:pt x="24289" y="7144"/>
                    <a:pt x="45244" y="7144"/>
                  </a:cubicBezTo>
                  <a:cubicBezTo>
                    <a:pt x="67151" y="7144"/>
                    <a:pt x="83344" y="17621"/>
                    <a:pt x="83344" y="30004"/>
                  </a:cubicBezTo>
                  <a:close/>
                </a:path>
              </a:pathLst>
            </a:custGeom>
            <a:solidFill>
              <a:srgbClr val="FF9D71"/>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9FE120E7-7D3F-4059-ACFD-A246AF9E49C9}"/>
                </a:ext>
              </a:extLst>
            </p:cNvPr>
            <p:cNvSpPr/>
            <p:nvPr/>
          </p:nvSpPr>
          <p:spPr>
            <a:xfrm>
              <a:off x="6502241" y="2283618"/>
              <a:ext cx="209550" cy="266700"/>
            </a:xfrm>
            <a:custGeom>
              <a:avLst/>
              <a:gdLst>
                <a:gd name="connsiteX0" fmla="*/ 204311 w 209550"/>
                <a:gd name="connsiteY0" fmla="*/ 201454 h 266700"/>
                <a:gd name="connsiteX1" fmla="*/ 181451 w 209550"/>
                <a:gd name="connsiteY1" fmla="*/ 262414 h 266700"/>
                <a:gd name="connsiteX2" fmla="*/ 168116 w 209550"/>
                <a:gd name="connsiteY2" fmla="*/ 228124 h 266700"/>
                <a:gd name="connsiteX3" fmla="*/ 137636 w 209550"/>
                <a:gd name="connsiteY3" fmla="*/ 203359 h 266700"/>
                <a:gd name="connsiteX4" fmla="*/ 104299 w 209550"/>
                <a:gd name="connsiteY4" fmla="*/ 191929 h 266700"/>
                <a:gd name="connsiteX5" fmla="*/ 79534 w 209550"/>
                <a:gd name="connsiteY5" fmla="*/ 184309 h 266700"/>
                <a:gd name="connsiteX6" fmla="*/ 29051 w 209550"/>
                <a:gd name="connsiteY6" fmla="*/ 134779 h 266700"/>
                <a:gd name="connsiteX7" fmla="*/ 7144 w 209550"/>
                <a:gd name="connsiteY7" fmla="*/ 46196 h 266700"/>
                <a:gd name="connsiteX8" fmla="*/ 81439 w 209550"/>
                <a:gd name="connsiteY8" fmla="*/ 7144 h 266700"/>
                <a:gd name="connsiteX9" fmla="*/ 135731 w 209550"/>
                <a:gd name="connsiteY9" fmla="*/ 26194 h 266700"/>
                <a:gd name="connsiteX10" fmla="*/ 168116 w 209550"/>
                <a:gd name="connsiteY10" fmla="*/ 58579 h 266700"/>
                <a:gd name="connsiteX11" fmla="*/ 196691 w 209550"/>
                <a:gd name="connsiteY11" fmla="*/ 112871 h 266700"/>
                <a:gd name="connsiteX12" fmla="*/ 204311 w 209550"/>
                <a:gd name="connsiteY12" fmla="*/ 20145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550" h="266700">
                  <a:moveTo>
                    <a:pt x="204311" y="201454"/>
                  </a:moveTo>
                  <a:lnTo>
                    <a:pt x="181451" y="262414"/>
                  </a:lnTo>
                  <a:lnTo>
                    <a:pt x="168116" y="228124"/>
                  </a:lnTo>
                  <a:cubicBezTo>
                    <a:pt x="159544" y="217646"/>
                    <a:pt x="149066" y="209074"/>
                    <a:pt x="137636" y="203359"/>
                  </a:cubicBezTo>
                  <a:cubicBezTo>
                    <a:pt x="127159" y="197644"/>
                    <a:pt x="115729" y="193834"/>
                    <a:pt x="104299" y="191929"/>
                  </a:cubicBezTo>
                  <a:cubicBezTo>
                    <a:pt x="95726" y="190024"/>
                    <a:pt x="87154" y="188119"/>
                    <a:pt x="79534" y="184309"/>
                  </a:cubicBezTo>
                  <a:cubicBezTo>
                    <a:pt x="51911" y="170974"/>
                    <a:pt x="32861" y="148114"/>
                    <a:pt x="29051" y="134779"/>
                  </a:cubicBezTo>
                  <a:lnTo>
                    <a:pt x="7144" y="46196"/>
                  </a:lnTo>
                  <a:cubicBezTo>
                    <a:pt x="24289" y="22384"/>
                    <a:pt x="53816" y="7144"/>
                    <a:pt x="81439" y="7144"/>
                  </a:cubicBezTo>
                  <a:cubicBezTo>
                    <a:pt x="100489" y="7144"/>
                    <a:pt x="119539" y="12859"/>
                    <a:pt x="135731" y="26194"/>
                  </a:cubicBezTo>
                  <a:cubicBezTo>
                    <a:pt x="148114" y="35719"/>
                    <a:pt x="158591" y="47149"/>
                    <a:pt x="168116" y="58579"/>
                  </a:cubicBezTo>
                  <a:cubicBezTo>
                    <a:pt x="180499" y="74771"/>
                    <a:pt x="190976" y="93821"/>
                    <a:pt x="196691" y="112871"/>
                  </a:cubicBezTo>
                  <a:cubicBezTo>
                    <a:pt x="206216" y="140494"/>
                    <a:pt x="209074" y="170974"/>
                    <a:pt x="204311" y="201454"/>
                  </a:cubicBezTo>
                  <a:close/>
                </a:path>
              </a:pathLst>
            </a:custGeom>
            <a:solidFill>
              <a:srgbClr val="692E1C"/>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5A09444A-7B62-4C30-99F1-80B8733B69F5}"/>
                </a:ext>
              </a:extLst>
            </p:cNvPr>
            <p:cNvSpPr/>
            <p:nvPr/>
          </p:nvSpPr>
          <p:spPr>
            <a:xfrm>
              <a:off x="6164637" y="2272462"/>
              <a:ext cx="371475" cy="790575"/>
            </a:xfrm>
            <a:custGeom>
              <a:avLst/>
              <a:gdLst>
                <a:gd name="connsiteX0" fmla="*/ 370466 w 371475"/>
                <a:gd name="connsiteY0" fmla="*/ 145935 h 790575"/>
                <a:gd name="connsiteX1" fmla="*/ 319031 w 371475"/>
                <a:gd name="connsiteY1" fmla="*/ 154507 h 790575"/>
                <a:gd name="connsiteX2" fmla="*/ 279978 w 371475"/>
                <a:gd name="connsiteY2" fmla="*/ 164985 h 790575"/>
                <a:gd name="connsiteX3" fmla="*/ 213303 w 371475"/>
                <a:gd name="connsiteY3" fmla="*/ 203085 h 790575"/>
                <a:gd name="connsiteX4" fmla="*/ 197111 w 371475"/>
                <a:gd name="connsiteY4" fmla="*/ 221182 h 790575"/>
                <a:gd name="connsiteX5" fmla="*/ 175203 w 371475"/>
                <a:gd name="connsiteY5" fmla="*/ 286905 h 790575"/>
                <a:gd name="connsiteX6" fmla="*/ 216161 w 371475"/>
                <a:gd name="connsiteY6" fmla="*/ 585037 h 790575"/>
                <a:gd name="connsiteX7" fmla="*/ 130436 w 371475"/>
                <a:gd name="connsiteY7" fmla="*/ 615517 h 790575"/>
                <a:gd name="connsiteX8" fmla="*/ 60903 w 371475"/>
                <a:gd name="connsiteY8" fmla="*/ 788872 h 790575"/>
                <a:gd name="connsiteX9" fmla="*/ 47568 w 371475"/>
                <a:gd name="connsiteY9" fmla="*/ 710767 h 790575"/>
                <a:gd name="connsiteX10" fmla="*/ 58998 w 371475"/>
                <a:gd name="connsiteY10" fmla="*/ 610755 h 790575"/>
                <a:gd name="connsiteX11" fmla="*/ 41853 w 371475"/>
                <a:gd name="connsiteY11" fmla="*/ 485025 h 790575"/>
                <a:gd name="connsiteX12" fmla="*/ 27566 w 371475"/>
                <a:gd name="connsiteY12" fmla="*/ 465975 h 790575"/>
                <a:gd name="connsiteX13" fmla="*/ 43758 w 371475"/>
                <a:gd name="connsiteY13" fmla="*/ 325957 h 790575"/>
                <a:gd name="connsiteX14" fmla="*/ 117101 w 371475"/>
                <a:gd name="connsiteY14" fmla="*/ 193560 h 790575"/>
                <a:gd name="connsiteX15" fmla="*/ 128531 w 371475"/>
                <a:gd name="connsiteY15" fmla="*/ 131647 h 790575"/>
                <a:gd name="connsiteX16" fmla="*/ 128531 w 371475"/>
                <a:gd name="connsiteY16" fmla="*/ 131647 h 790575"/>
                <a:gd name="connsiteX17" fmla="*/ 153296 w 371475"/>
                <a:gd name="connsiteY17" fmla="*/ 76402 h 790575"/>
                <a:gd name="connsiteX18" fmla="*/ 169488 w 371475"/>
                <a:gd name="connsiteY18" fmla="*/ 59257 h 790575"/>
                <a:gd name="connsiteX19" fmla="*/ 187586 w 371475"/>
                <a:gd name="connsiteY19" fmla="*/ 41160 h 790575"/>
                <a:gd name="connsiteX20" fmla="*/ 204731 w 371475"/>
                <a:gd name="connsiteY20" fmla="*/ 25920 h 790575"/>
                <a:gd name="connsiteX21" fmla="*/ 204731 w 371475"/>
                <a:gd name="connsiteY21" fmla="*/ 25920 h 790575"/>
                <a:gd name="connsiteX22" fmla="*/ 339033 w 371475"/>
                <a:gd name="connsiteY22" fmla="*/ 44017 h 790575"/>
                <a:gd name="connsiteX23" fmla="*/ 348558 w 371475"/>
                <a:gd name="connsiteY23" fmla="*/ 56400 h 790575"/>
                <a:gd name="connsiteX24" fmla="*/ 370466 w 371475"/>
                <a:gd name="connsiteY24" fmla="*/ 145935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1475" h="790575">
                  <a:moveTo>
                    <a:pt x="370466" y="145935"/>
                  </a:moveTo>
                  <a:lnTo>
                    <a:pt x="319031" y="154507"/>
                  </a:lnTo>
                  <a:cubicBezTo>
                    <a:pt x="305696" y="156412"/>
                    <a:pt x="292361" y="160222"/>
                    <a:pt x="279978" y="164985"/>
                  </a:cubicBezTo>
                  <a:cubicBezTo>
                    <a:pt x="255213" y="173557"/>
                    <a:pt x="233306" y="186892"/>
                    <a:pt x="213303" y="203085"/>
                  </a:cubicBezTo>
                  <a:cubicBezTo>
                    <a:pt x="206636" y="208800"/>
                    <a:pt x="201873" y="214515"/>
                    <a:pt x="197111" y="221182"/>
                  </a:cubicBezTo>
                  <a:cubicBezTo>
                    <a:pt x="182823" y="240232"/>
                    <a:pt x="175203" y="263092"/>
                    <a:pt x="175203" y="286905"/>
                  </a:cubicBezTo>
                  <a:lnTo>
                    <a:pt x="216161" y="585037"/>
                  </a:lnTo>
                  <a:lnTo>
                    <a:pt x="130436" y="615517"/>
                  </a:lnTo>
                  <a:cubicBezTo>
                    <a:pt x="102813" y="624090"/>
                    <a:pt x="60903" y="788872"/>
                    <a:pt x="60903" y="788872"/>
                  </a:cubicBezTo>
                  <a:lnTo>
                    <a:pt x="47568" y="710767"/>
                  </a:lnTo>
                  <a:cubicBezTo>
                    <a:pt x="40901" y="676478"/>
                    <a:pt x="46616" y="642187"/>
                    <a:pt x="58998" y="610755"/>
                  </a:cubicBezTo>
                  <a:cubicBezTo>
                    <a:pt x="75191" y="569797"/>
                    <a:pt x="69476" y="522172"/>
                    <a:pt x="41853" y="485025"/>
                  </a:cubicBezTo>
                  <a:lnTo>
                    <a:pt x="27566" y="465975"/>
                  </a:lnTo>
                  <a:cubicBezTo>
                    <a:pt x="-4819" y="422160"/>
                    <a:pt x="1848" y="361200"/>
                    <a:pt x="43758" y="325957"/>
                  </a:cubicBezTo>
                  <a:cubicBezTo>
                    <a:pt x="82811" y="292620"/>
                    <a:pt x="107576" y="244995"/>
                    <a:pt x="117101" y="193560"/>
                  </a:cubicBezTo>
                  <a:lnTo>
                    <a:pt x="128531" y="131647"/>
                  </a:lnTo>
                  <a:lnTo>
                    <a:pt x="128531" y="131647"/>
                  </a:lnTo>
                  <a:cubicBezTo>
                    <a:pt x="132341" y="111645"/>
                    <a:pt x="140913" y="92595"/>
                    <a:pt x="153296" y="76402"/>
                  </a:cubicBezTo>
                  <a:cubicBezTo>
                    <a:pt x="158058" y="69735"/>
                    <a:pt x="163773" y="64972"/>
                    <a:pt x="169488" y="59257"/>
                  </a:cubicBezTo>
                  <a:cubicBezTo>
                    <a:pt x="176156" y="53542"/>
                    <a:pt x="181871" y="47827"/>
                    <a:pt x="187586" y="41160"/>
                  </a:cubicBezTo>
                  <a:cubicBezTo>
                    <a:pt x="193301" y="35445"/>
                    <a:pt x="199016" y="29730"/>
                    <a:pt x="204731" y="25920"/>
                  </a:cubicBezTo>
                  <a:cubicBezTo>
                    <a:pt x="204731" y="25920"/>
                    <a:pt x="204731" y="25920"/>
                    <a:pt x="204731" y="25920"/>
                  </a:cubicBezTo>
                  <a:cubicBezTo>
                    <a:pt x="246641" y="-3608"/>
                    <a:pt x="305696" y="1155"/>
                    <a:pt x="339033" y="44017"/>
                  </a:cubicBezTo>
                  <a:lnTo>
                    <a:pt x="348558" y="56400"/>
                  </a:lnTo>
                  <a:lnTo>
                    <a:pt x="370466" y="145935"/>
                  </a:lnTo>
                  <a:close/>
                </a:path>
              </a:pathLst>
            </a:custGeom>
            <a:solidFill>
              <a:srgbClr val="692E1C"/>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103FFE27-C313-479A-9B67-C1CDC80A4599}"/>
                </a:ext>
              </a:extLst>
            </p:cNvPr>
            <p:cNvSpPr/>
            <p:nvPr/>
          </p:nvSpPr>
          <p:spPr>
            <a:xfrm>
              <a:off x="6671786" y="2607468"/>
              <a:ext cx="38100" cy="38100"/>
            </a:xfrm>
            <a:custGeom>
              <a:avLst/>
              <a:gdLst>
                <a:gd name="connsiteX0" fmla="*/ 31909 w 38100"/>
                <a:gd name="connsiteY0" fmla="*/ 19526 h 38100"/>
                <a:gd name="connsiteX1" fmla="*/ 19526 w 38100"/>
                <a:gd name="connsiteY1" fmla="*/ 31909 h 38100"/>
                <a:gd name="connsiteX2" fmla="*/ 7144 w 38100"/>
                <a:gd name="connsiteY2" fmla="*/ 19526 h 38100"/>
                <a:gd name="connsiteX3" fmla="*/ 19526 w 38100"/>
                <a:gd name="connsiteY3" fmla="*/ 7144 h 38100"/>
                <a:gd name="connsiteX4" fmla="*/ 31909 w 38100"/>
                <a:gd name="connsiteY4" fmla="*/ 1952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909" y="19526"/>
                  </a:moveTo>
                  <a:cubicBezTo>
                    <a:pt x="31909" y="26194"/>
                    <a:pt x="26194" y="31909"/>
                    <a:pt x="19526" y="31909"/>
                  </a:cubicBezTo>
                  <a:cubicBezTo>
                    <a:pt x="12859" y="31909"/>
                    <a:pt x="7144" y="26194"/>
                    <a:pt x="7144" y="19526"/>
                  </a:cubicBezTo>
                  <a:cubicBezTo>
                    <a:pt x="7144" y="12859"/>
                    <a:pt x="12859" y="7144"/>
                    <a:pt x="19526" y="7144"/>
                  </a:cubicBezTo>
                  <a:cubicBezTo>
                    <a:pt x="26194" y="7144"/>
                    <a:pt x="31909" y="12859"/>
                    <a:pt x="31909" y="19526"/>
                  </a:cubicBezTo>
                  <a:close/>
                </a:path>
              </a:pathLst>
            </a:custGeom>
            <a:solidFill>
              <a:srgbClr val="FDFDFD"/>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9CC2381D-1917-4C7E-97AA-9562F19D3FD0}"/>
                </a:ext>
              </a:extLst>
            </p:cNvPr>
            <p:cNvSpPr/>
            <p:nvPr/>
          </p:nvSpPr>
          <p:spPr>
            <a:xfrm>
              <a:off x="6310394" y="2290286"/>
              <a:ext cx="133350" cy="209550"/>
            </a:xfrm>
            <a:custGeom>
              <a:avLst/>
              <a:gdLst>
                <a:gd name="connsiteX0" fmla="*/ 134221 w 133350"/>
                <a:gd name="connsiteY0" fmla="*/ 146209 h 209550"/>
                <a:gd name="connsiteX1" fmla="*/ 67546 w 133350"/>
                <a:gd name="connsiteY1" fmla="*/ 184309 h 209550"/>
                <a:gd name="connsiteX2" fmla="*/ 51353 w 133350"/>
                <a:gd name="connsiteY2" fmla="*/ 202406 h 209550"/>
                <a:gd name="connsiteX3" fmla="*/ 42781 w 133350"/>
                <a:gd name="connsiteY3" fmla="*/ 196691 h 209550"/>
                <a:gd name="connsiteX4" fmla="*/ 15158 w 133350"/>
                <a:gd name="connsiteY4" fmla="*/ 151924 h 209550"/>
                <a:gd name="connsiteX5" fmla="*/ 8491 w 133350"/>
                <a:gd name="connsiteY5" fmla="*/ 103346 h 209550"/>
                <a:gd name="connsiteX6" fmla="*/ 7538 w 133350"/>
                <a:gd name="connsiteY6" fmla="*/ 58579 h 209550"/>
                <a:gd name="connsiteX7" fmla="*/ 23731 w 133350"/>
                <a:gd name="connsiteY7" fmla="*/ 41434 h 209550"/>
                <a:gd name="connsiteX8" fmla="*/ 42781 w 133350"/>
                <a:gd name="connsiteY8" fmla="*/ 22384 h 209550"/>
                <a:gd name="connsiteX9" fmla="*/ 58973 w 133350"/>
                <a:gd name="connsiteY9" fmla="*/ 7144 h 209550"/>
                <a:gd name="connsiteX10" fmla="*/ 59926 w 133350"/>
                <a:gd name="connsiteY10" fmla="*/ 21431 h 209550"/>
                <a:gd name="connsiteX11" fmla="*/ 129458 w 133350"/>
                <a:gd name="connsiteY11" fmla="*/ 142399 h 209550"/>
                <a:gd name="connsiteX12" fmla="*/ 134221 w 133350"/>
                <a:gd name="connsiteY12" fmla="*/ 146209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 h="209550">
                  <a:moveTo>
                    <a:pt x="134221" y="146209"/>
                  </a:moveTo>
                  <a:cubicBezTo>
                    <a:pt x="109456" y="154781"/>
                    <a:pt x="87548" y="168116"/>
                    <a:pt x="67546" y="184309"/>
                  </a:cubicBezTo>
                  <a:cubicBezTo>
                    <a:pt x="60878" y="190024"/>
                    <a:pt x="56116" y="195739"/>
                    <a:pt x="51353" y="202406"/>
                  </a:cubicBezTo>
                  <a:cubicBezTo>
                    <a:pt x="48496" y="200501"/>
                    <a:pt x="45638" y="198596"/>
                    <a:pt x="42781" y="196691"/>
                  </a:cubicBezTo>
                  <a:cubicBezTo>
                    <a:pt x="30398" y="184309"/>
                    <a:pt x="20873" y="169069"/>
                    <a:pt x="15158" y="151924"/>
                  </a:cubicBezTo>
                  <a:cubicBezTo>
                    <a:pt x="10396" y="136684"/>
                    <a:pt x="9443" y="119539"/>
                    <a:pt x="8491" y="103346"/>
                  </a:cubicBezTo>
                  <a:cubicBezTo>
                    <a:pt x="7538" y="88106"/>
                    <a:pt x="6586" y="73819"/>
                    <a:pt x="7538" y="58579"/>
                  </a:cubicBezTo>
                  <a:cubicBezTo>
                    <a:pt x="12301" y="51911"/>
                    <a:pt x="18016" y="47149"/>
                    <a:pt x="23731" y="41434"/>
                  </a:cubicBezTo>
                  <a:cubicBezTo>
                    <a:pt x="30398" y="35719"/>
                    <a:pt x="37066" y="29051"/>
                    <a:pt x="42781" y="22384"/>
                  </a:cubicBezTo>
                  <a:cubicBezTo>
                    <a:pt x="47543" y="16669"/>
                    <a:pt x="53258" y="11906"/>
                    <a:pt x="58973" y="7144"/>
                  </a:cubicBezTo>
                  <a:cubicBezTo>
                    <a:pt x="59926" y="11906"/>
                    <a:pt x="59926" y="16669"/>
                    <a:pt x="59926" y="21431"/>
                  </a:cubicBezTo>
                  <a:cubicBezTo>
                    <a:pt x="63736" y="69056"/>
                    <a:pt x="90406" y="114776"/>
                    <a:pt x="129458" y="142399"/>
                  </a:cubicBezTo>
                  <a:cubicBezTo>
                    <a:pt x="131363" y="144304"/>
                    <a:pt x="132316" y="145256"/>
                    <a:pt x="134221" y="146209"/>
                  </a:cubicBezTo>
                  <a:close/>
                </a:path>
              </a:pathLst>
            </a:custGeom>
            <a:solidFill>
              <a:srgbClr val="9A6144"/>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62403B1D-6369-4B42-B63D-B689BD3493B0}"/>
                </a:ext>
              </a:extLst>
            </p:cNvPr>
            <p:cNvSpPr/>
            <p:nvPr/>
          </p:nvSpPr>
          <p:spPr>
            <a:xfrm>
              <a:off x="6574631" y="2335053"/>
              <a:ext cx="123825" cy="152400"/>
            </a:xfrm>
            <a:custGeom>
              <a:avLst/>
              <a:gdLst>
                <a:gd name="connsiteX0" fmla="*/ 124301 w 123825"/>
                <a:gd name="connsiteY0" fmla="*/ 61436 h 152400"/>
                <a:gd name="connsiteX1" fmla="*/ 107156 w 123825"/>
                <a:gd name="connsiteY1" fmla="*/ 103346 h 152400"/>
                <a:gd name="connsiteX2" fmla="*/ 69056 w 123825"/>
                <a:gd name="connsiteY2" fmla="*/ 150971 h 152400"/>
                <a:gd name="connsiteX3" fmla="*/ 65246 w 123825"/>
                <a:gd name="connsiteY3" fmla="*/ 152876 h 152400"/>
                <a:gd name="connsiteX4" fmla="*/ 31909 w 123825"/>
                <a:gd name="connsiteY4" fmla="*/ 141446 h 152400"/>
                <a:gd name="connsiteX5" fmla="*/ 7144 w 123825"/>
                <a:gd name="connsiteY5" fmla="*/ 133826 h 152400"/>
                <a:gd name="connsiteX6" fmla="*/ 67151 w 123825"/>
                <a:gd name="connsiteY6" fmla="*/ 70009 h 152400"/>
                <a:gd name="connsiteX7" fmla="*/ 95726 w 123825"/>
                <a:gd name="connsiteY7" fmla="*/ 7144 h 152400"/>
                <a:gd name="connsiteX8" fmla="*/ 124301 w 123825"/>
                <a:gd name="connsiteY8" fmla="*/ 61436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52400">
                  <a:moveTo>
                    <a:pt x="124301" y="61436"/>
                  </a:moveTo>
                  <a:cubicBezTo>
                    <a:pt x="119539" y="75724"/>
                    <a:pt x="113824" y="90011"/>
                    <a:pt x="107156" y="103346"/>
                  </a:cubicBezTo>
                  <a:cubicBezTo>
                    <a:pt x="97631" y="121444"/>
                    <a:pt x="86201" y="138589"/>
                    <a:pt x="69056" y="150971"/>
                  </a:cubicBezTo>
                  <a:cubicBezTo>
                    <a:pt x="68104" y="151924"/>
                    <a:pt x="66199" y="152876"/>
                    <a:pt x="65246" y="152876"/>
                  </a:cubicBezTo>
                  <a:cubicBezTo>
                    <a:pt x="54769" y="147161"/>
                    <a:pt x="43339" y="143351"/>
                    <a:pt x="31909" y="141446"/>
                  </a:cubicBezTo>
                  <a:cubicBezTo>
                    <a:pt x="23336" y="139541"/>
                    <a:pt x="14764" y="137636"/>
                    <a:pt x="7144" y="133826"/>
                  </a:cubicBezTo>
                  <a:cubicBezTo>
                    <a:pt x="17621" y="106204"/>
                    <a:pt x="46196" y="98584"/>
                    <a:pt x="67151" y="70009"/>
                  </a:cubicBezTo>
                  <a:cubicBezTo>
                    <a:pt x="78581" y="53816"/>
                    <a:pt x="87154" y="30956"/>
                    <a:pt x="95726" y="7144"/>
                  </a:cubicBezTo>
                  <a:cubicBezTo>
                    <a:pt x="108109" y="23336"/>
                    <a:pt x="117634" y="41434"/>
                    <a:pt x="124301" y="61436"/>
                  </a:cubicBezTo>
                  <a:close/>
                </a:path>
              </a:pathLst>
            </a:custGeom>
            <a:solidFill>
              <a:srgbClr val="9A6144"/>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0FEC7A4C-DCEE-437C-BF42-533BAA3A0982}"/>
                </a:ext>
              </a:extLst>
            </p:cNvPr>
            <p:cNvSpPr/>
            <p:nvPr/>
          </p:nvSpPr>
          <p:spPr>
            <a:xfrm>
              <a:off x="6069806" y="4963953"/>
              <a:ext cx="361950" cy="209550"/>
            </a:xfrm>
            <a:custGeom>
              <a:avLst/>
              <a:gdLst>
                <a:gd name="connsiteX0" fmla="*/ 49054 w 361950"/>
                <a:gd name="connsiteY0" fmla="*/ 149066 h 209550"/>
                <a:gd name="connsiteX1" fmla="*/ 96679 w 361950"/>
                <a:gd name="connsiteY1" fmla="*/ 134779 h 209550"/>
                <a:gd name="connsiteX2" fmla="*/ 210026 w 361950"/>
                <a:gd name="connsiteY2" fmla="*/ 134779 h 209550"/>
                <a:gd name="connsiteX3" fmla="*/ 293846 w 361950"/>
                <a:gd name="connsiteY3" fmla="*/ 82391 h 209550"/>
                <a:gd name="connsiteX4" fmla="*/ 330041 w 361950"/>
                <a:gd name="connsiteY4" fmla="*/ 7144 h 209550"/>
                <a:gd name="connsiteX5" fmla="*/ 349091 w 361950"/>
                <a:gd name="connsiteY5" fmla="*/ 45244 h 209550"/>
                <a:gd name="connsiteX6" fmla="*/ 347186 w 361950"/>
                <a:gd name="connsiteY6" fmla="*/ 107156 h 209550"/>
                <a:gd name="connsiteX7" fmla="*/ 337661 w 361950"/>
                <a:gd name="connsiteY7" fmla="*/ 134779 h 209550"/>
                <a:gd name="connsiteX8" fmla="*/ 337661 w 361950"/>
                <a:gd name="connsiteY8" fmla="*/ 198596 h 209550"/>
                <a:gd name="connsiteX9" fmla="*/ 311944 w 361950"/>
                <a:gd name="connsiteY9" fmla="*/ 198596 h 209550"/>
                <a:gd name="connsiteX10" fmla="*/ 311944 w 361950"/>
                <a:gd name="connsiteY10" fmla="*/ 150971 h 209550"/>
                <a:gd name="connsiteX11" fmla="*/ 264319 w 361950"/>
                <a:gd name="connsiteY11" fmla="*/ 189071 h 209550"/>
                <a:gd name="connsiteX12" fmla="*/ 224314 w 361950"/>
                <a:gd name="connsiteY12" fmla="*/ 204311 h 209550"/>
                <a:gd name="connsiteX13" fmla="*/ 7144 w 361950"/>
                <a:gd name="connsiteY13" fmla="*/ 204311 h 209550"/>
                <a:gd name="connsiteX14" fmla="*/ 7144 w 361950"/>
                <a:gd name="connsiteY14" fmla="*/ 204311 h 209550"/>
                <a:gd name="connsiteX15" fmla="*/ 49054 w 361950"/>
                <a:gd name="connsiteY15" fmla="*/ 14906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1950" h="209550">
                  <a:moveTo>
                    <a:pt x="49054" y="149066"/>
                  </a:moveTo>
                  <a:lnTo>
                    <a:pt x="96679" y="134779"/>
                  </a:lnTo>
                  <a:lnTo>
                    <a:pt x="210026" y="134779"/>
                  </a:lnTo>
                  <a:cubicBezTo>
                    <a:pt x="245269" y="134779"/>
                    <a:pt x="278606" y="114776"/>
                    <a:pt x="293846" y="82391"/>
                  </a:cubicBezTo>
                  <a:lnTo>
                    <a:pt x="330041" y="7144"/>
                  </a:lnTo>
                  <a:lnTo>
                    <a:pt x="349091" y="45244"/>
                  </a:lnTo>
                  <a:cubicBezTo>
                    <a:pt x="359569" y="65246"/>
                    <a:pt x="358616" y="88106"/>
                    <a:pt x="347186" y="107156"/>
                  </a:cubicBezTo>
                  <a:lnTo>
                    <a:pt x="337661" y="134779"/>
                  </a:lnTo>
                  <a:lnTo>
                    <a:pt x="337661" y="198596"/>
                  </a:lnTo>
                  <a:lnTo>
                    <a:pt x="311944" y="198596"/>
                  </a:lnTo>
                  <a:lnTo>
                    <a:pt x="311944" y="150971"/>
                  </a:lnTo>
                  <a:lnTo>
                    <a:pt x="264319" y="189071"/>
                  </a:lnTo>
                  <a:cubicBezTo>
                    <a:pt x="252889" y="198596"/>
                    <a:pt x="239554" y="204311"/>
                    <a:pt x="224314" y="204311"/>
                  </a:cubicBezTo>
                  <a:lnTo>
                    <a:pt x="7144" y="204311"/>
                  </a:lnTo>
                  <a:lnTo>
                    <a:pt x="7144" y="204311"/>
                  </a:lnTo>
                  <a:cubicBezTo>
                    <a:pt x="8096" y="178594"/>
                    <a:pt x="25241" y="155734"/>
                    <a:pt x="49054" y="149066"/>
                  </a:cubicBezTo>
                  <a:close/>
                </a:path>
              </a:pathLst>
            </a:custGeom>
            <a:solidFill>
              <a:srgbClr val="3E2E21"/>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A989DE20-0041-4CD7-8583-B23272860F64}"/>
                </a:ext>
              </a:extLst>
            </p:cNvPr>
            <p:cNvSpPr/>
            <p:nvPr/>
          </p:nvSpPr>
          <p:spPr>
            <a:xfrm>
              <a:off x="6468904" y="4983956"/>
              <a:ext cx="190500" cy="190500"/>
            </a:xfrm>
            <a:custGeom>
              <a:avLst/>
              <a:gdLst>
                <a:gd name="connsiteX0" fmla="*/ 58579 w 190500"/>
                <a:gd name="connsiteY0" fmla="*/ 7144 h 190500"/>
                <a:gd name="connsiteX1" fmla="*/ 33814 w 190500"/>
                <a:gd name="connsiteY1" fmla="*/ 114776 h 190500"/>
                <a:gd name="connsiteX2" fmla="*/ 170021 w 190500"/>
                <a:gd name="connsiteY2" fmla="*/ 114776 h 190500"/>
                <a:gd name="connsiteX3" fmla="*/ 170021 w 190500"/>
                <a:gd name="connsiteY3" fmla="*/ 27146 h 190500"/>
                <a:gd name="connsiteX4" fmla="*/ 186214 w 190500"/>
                <a:gd name="connsiteY4" fmla="*/ 127159 h 190500"/>
                <a:gd name="connsiteX5" fmla="*/ 171926 w 190500"/>
                <a:gd name="connsiteY5" fmla="*/ 184309 h 190500"/>
                <a:gd name="connsiteX6" fmla="*/ 171926 w 190500"/>
                <a:gd name="connsiteY6" fmla="*/ 184309 h 190500"/>
                <a:gd name="connsiteX7" fmla="*/ 18574 w 190500"/>
                <a:gd name="connsiteY7" fmla="*/ 184309 h 190500"/>
                <a:gd name="connsiteX8" fmla="*/ 12859 w 190500"/>
                <a:gd name="connsiteY8" fmla="*/ 170974 h 190500"/>
                <a:gd name="connsiteX9" fmla="*/ 12859 w 190500"/>
                <a:gd name="connsiteY9" fmla="*/ 113824 h 190500"/>
                <a:gd name="connsiteX10" fmla="*/ 58579 w 190500"/>
                <a:gd name="connsiteY10" fmla="*/ 714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500" h="190500">
                  <a:moveTo>
                    <a:pt x="58579" y="7144"/>
                  </a:moveTo>
                  <a:lnTo>
                    <a:pt x="33814" y="114776"/>
                  </a:lnTo>
                  <a:lnTo>
                    <a:pt x="170021" y="114776"/>
                  </a:lnTo>
                  <a:lnTo>
                    <a:pt x="170021" y="27146"/>
                  </a:lnTo>
                  <a:lnTo>
                    <a:pt x="186214" y="127159"/>
                  </a:lnTo>
                  <a:cubicBezTo>
                    <a:pt x="189071" y="147161"/>
                    <a:pt x="184309" y="168116"/>
                    <a:pt x="171926" y="184309"/>
                  </a:cubicBezTo>
                  <a:lnTo>
                    <a:pt x="171926" y="184309"/>
                  </a:lnTo>
                  <a:lnTo>
                    <a:pt x="18574" y="184309"/>
                  </a:lnTo>
                  <a:lnTo>
                    <a:pt x="12859" y="170974"/>
                  </a:lnTo>
                  <a:cubicBezTo>
                    <a:pt x="5239" y="152876"/>
                    <a:pt x="5239" y="132874"/>
                    <a:pt x="12859" y="113824"/>
                  </a:cubicBezTo>
                  <a:lnTo>
                    <a:pt x="58579" y="7144"/>
                  </a:lnTo>
                  <a:close/>
                </a:path>
              </a:pathLst>
            </a:custGeom>
            <a:solidFill>
              <a:srgbClr val="3E2E21"/>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F2C1F541-22EC-48E0-8728-2837ACA755EF}"/>
                </a:ext>
              </a:extLst>
            </p:cNvPr>
            <p:cNvSpPr/>
            <p:nvPr/>
          </p:nvSpPr>
          <p:spPr>
            <a:xfrm>
              <a:off x="6157436" y="3673316"/>
              <a:ext cx="133350" cy="114300"/>
            </a:xfrm>
            <a:custGeom>
              <a:avLst/>
              <a:gdLst>
                <a:gd name="connsiteX0" fmla="*/ 15716 w 133350"/>
                <a:gd name="connsiteY0" fmla="*/ 110966 h 114300"/>
                <a:gd name="connsiteX1" fmla="*/ 129064 w 133350"/>
                <a:gd name="connsiteY1" fmla="*/ 92869 h 114300"/>
                <a:gd name="connsiteX2" fmla="*/ 128111 w 133350"/>
                <a:gd name="connsiteY2" fmla="*/ 7144 h 114300"/>
                <a:gd name="connsiteX3" fmla="*/ 7144 w 133350"/>
                <a:gd name="connsiteY3" fmla="*/ 26194 h 114300"/>
              </a:gdLst>
              <a:ahLst/>
              <a:cxnLst>
                <a:cxn ang="0">
                  <a:pos x="connsiteX0" y="connsiteY0"/>
                </a:cxn>
                <a:cxn ang="0">
                  <a:pos x="connsiteX1" y="connsiteY1"/>
                </a:cxn>
                <a:cxn ang="0">
                  <a:pos x="connsiteX2" y="connsiteY2"/>
                </a:cxn>
                <a:cxn ang="0">
                  <a:pos x="connsiteX3" y="connsiteY3"/>
                </a:cxn>
              </a:cxnLst>
              <a:rect l="l" t="t" r="r" b="b"/>
              <a:pathLst>
                <a:path w="133350" h="114300">
                  <a:moveTo>
                    <a:pt x="15716" y="110966"/>
                  </a:moveTo>
                  <a:lnTo>
                    <a:pt x="129064" y="92869"/>
                  </a:lnTo>
                  <a:lnTo>
                    <a:pt x="128111" y="7144"/>
                  </a:lnTo>
                  <a:lnTo>
                    <a:pt x="7144" y="26194"/>
                  </a:lnTo>
                  <a:close/>
                </a:path>
              </a:pathLst>
            </a:custGeom>
            <a:solidFill>
              <a:srgbClr val="EBEBEB"/>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D83ECB62-154E-44A4-9FEB-D26C079CCEAD}"/>
                </a:ext>
              </a:extLst>
            </p:cNvPr>
            <p:cNvSpPr/>
            <p:nvPr/>
          </p:nvSpPr>
          <p:spPr>
            <a:xfrm>
              <a:off x="6167792" y="3760824"/>
              <a:ext cx="161925" cy="238125"/>
            </a:xfrm>
            <a:custGeom>
              <a:avLst/>
              <a:gdLst>
                <a:gd name="connsiteX0" fmla="*/ 72988 w 161925"/>
                <a:gd name="connsiteY0" fmla="*/ 209195 h 238125"/>
                <a:gd name="connsiteX1" fmla="*/ 29173 w 161925"/>
                <a:gd name="connsiteY1" fmla="*/ 161570 h 238125"/>
                <a:gd name="connsiteX2" fmla="*/ 26315 w 161925"/>
                <a:gd name="connsiteY2" fmla="*/ 154903 h 238125"/>
                <a:gd name="connsiteX3" fmla="*/ 7265 w 161925"/>
                <a:gd name="connsiteY3" fmla="*/ 35840 h 238125"/>
                <a:gd name="connsiteX4" fmla="*/ 17743 w 161925"/>
                <a:gd name="connsiteY4" fmla="*/ 21553 h 238125"/>
                <a:gd name="connsiteX5" fmla="*/ 107278 w 161925"/>
                <a:gd name="connsiteY5" fmla="*/ 7265 h 238125"/>
                <a:gd name="connsiteX6" fmla="*/ 121565 w 161925"/>
                <a:gd name="connsiteY6" fmla="*/ 17743 h 238125"/>
                <a:gd name="connsiteX7" fmla="*/ 125375 w 161925"/>
                <a:gd name="connsiteY7" fmla="*/ 39650 h 238125"/>
                <a:gd name="connsiteX8" fmla="*/ 127280 w 161925"/>
                <a:gd name="connsiteY8" fmla="*/ 44413 h 238125"/>
                <a:gd name="connsiteX9" fmla="*/ 159665 w 161925"/>
                <a:gd name="connsiteY9" fmla="*/ 98705 h 238125"/>
                <a:gd name="connsiteX10" fmla="*/ 160618 w 161925"/>
                <a:gd name="connsiteY10" fmla="*/ 109182 h 238125"/>
                <a:gd name="connsiteX11" fmla="*/ 157760 w 161925"/>
                <a:gd name="connsiteY11" fmla="*/ 116803 h 238125"/>
                <a:gd name="connsiteX12" fmla="*/ 139663 w 161925"/>
                <a:gd name="connsiteY12" fmla="*/ 122518 h 238125"/>
                <a:gd name="connsiteX13" fmla="*/ 108230 w 161925"/>
                <a:gd name="connsiteY13" fmla="*/ 100610 h 238125"/>
                <a:gd name="connsiteX14" fmla="*/ 89180 w 161925"/>
                <a:gd name="connsiteY14" fmla="*/ 111088 h 238125"/>
                <a:gd name="connsiteX15" fmla="*/ 89180 w 161925"/>
                <a:gd name="connsiteY15" fmla="*/ 129185 h 238125"/>
                <a:gd name="connsiteX16" fmla="*/ 90133 w 161925"/>
                <a:gd name="connsiteY16" fmla="*/ 133948 h 238125"/>
                <a:gd name="connsiteX17" fmla="*/ 117755 w 161925"/>
                <a:gd name="connsiteY17" fmla="*/ 198718 h 238125"/>
                <a:gd name="connsiteX18" fmla="*/ 125375 w 161925"/>
                <a:gd name="connsiteY18" fmla="*/ 205385 h 238125"/>
                <a:gd name="connsiteX19" fmla="*/ 148235 w 161925"/>
                <a:gd name="connsiteY19" fmla="*/ 213005 h 238125"/>
                <a:gd name="connsiteX20" fmla="*/ 152998 w 161925"/>
                <a:gd name="connsiteY20" fmla="*/ 233960 h 238125"/>
                <a:gd name="connsiteX21" fmla="*/ 152998 w 161925"/>
                <a:gd name="connsiteY21" fmla="*/ 233960 h 238125"/>
                <a:gd name="connsiteX22" fmla="*/ 139663 w 161925"/>
                <a:gd name="connsiteY22" fmla="*/ 236818 h 238125"/>
                <a:gd name="connsiteX23" fmla="*/ 79655 w 161925"/>
                <a:gd name="connsiteY23" fmla="*/ 212053 h 238125"/>
                <a:gd name="connsiteX24" fmla="*/ 72988 w 161925"/>
                <a:gd name="connsiteY24" fmla="*/ 209195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1925" h="238125">
                  <a:moveTo>
                    <a:pt x="72988" y="209195"/>
                  </a:moveTo>
                  <a:lnTo>
                    <a:pt x="29173" y="161570"/>
                  </a:lnTo>
                  <a:cubicBezTo>
                    <a:pt x="27268" y="159665"/>
                    <a:pt x="26315" y="157760"/>
                    <a:pt x="26315" y="154903"/>
                  </a:cubicBezTo>
                  <a:lnTo>
                    <a:pt x="7265" y="35840"/>
                  </a:lnTo>
                  <a:cubicBezTo>
                    <a:pt x="6313" y="29173"/>
                    <a:pt x="11075" y="22505"/>
                    <a:pt x="17743" y="21553"/>
                  </a:cubicBezTo>
                  <a:lnTo>
                    <a:pt x="107278" y="7265"/>
                  </a:lnTo>
                  <a:cubicBezTo>
                    <a:pt x="113945" y="6313"/>
                    <a:pt x="120613" y="11075"/>
                    <a:pt x="121565" y="17743"/>
                  </a:cubicBezTo>
                  <a:lnTo>
                    <a:pt x="125375" y="39650"/>
                  </a:lnTo>
                  <a:cubicBezTo>
                    <a:pt x="125375" y="41555"/>
                    <a:pt x="126328" y="42507"/>
                    <a:pt x="127280" y="44413"/>
                  </a:cubicBezTo>
                  <a:lnTo>
                    <a:pt x="159665" y="98705"/>
                  </a:lnTo>
                  <a:cubicBezTo>
                    <a:pt x="161570" y="101563"/>
                    <a:pt x="161570" y="106325"/>
                    <a:pt x="160618" y="109182"/>
                  </a:cubicBezTo>
                  <a:lnTo>
                    <a:pt x="157760" y="116803"/>
                  </a:lnTo>
                  <a:cubicBezTo>
                    <a:pt x="154903" y="124423"/>
                    <a:pt x="145378" y="127280"/>
                    <a:pt x="139663" y="122518"/>
                  </a:cubicBezTo>
                  <a:lnTo>
                    <a:pt x="108230" y="100610"/>
                  </a:lnTo>
                  <a:cubicBezTo>
                    <a:pt x="99658" y="94895"/>
                    <a:pt x="89180" y="100610"/>
                    <a:pt x="89180" y="111088"/>
                  </a:cubicBezTo>
                  <a:lnTo>
                    <a:pt x="89180" y="129185"/>
                  </a:lnTo>
                  <a:cubicBezTo>
                    <a:pt x="89180" y="131090"/>
                    <a:pt x="89180" y="132995"/>
                    <a:pt x="90133" y="133948"/>
                  </a:cubicBezTo>
                  <a:lnTo>
                    <a:pt x="117755" y="198718"/>
                  </a:lnTo>
                  <a:cubicBezTo>
                    <a:pt x="118708" y="201575"/>
                    <a:pt x="121565" y="204432"/>
                    <a:pt x="125375" y="205385"/>
                  </a:cubicBezTo>
                  <a:lnTo>
                    <a:pt x="148235" y="213005"/>
                  </a:lnTo>
                  <a:cubicBezTo>
                    <a:pt x="156808" y="215863"/>
                    <a:pt x="159665" y="227293"/>
                    <a:pt x="152998" y="233960"/>
                  </a:cubicBezTo>
                  <a:lnTo>
                    <a:pt x="152998" y="233960"/>
                  </a:lnTo>
                  <a:cubicBezTo>
                    <a:pt x="149188" y="237770"/>
                    <a:pt x="144425" y="238723"/>
                    <a:pt x="139663" y="236818"/>
                  </a:cubicBezTo>
                  <a:lnTo>
                    <a:pt x="79655" y="212053"/>
                  </a:lnTo>
                  <a:cubicBezTo>
                    <a:pt x="75845" y="211100"/>
                    <a:pt x="73940" y="210148"/>
                    <a:pt x="72988" y="209195"/>
                  </a:cubicBezTo>
                  <a:close/>
                </a:path>
              </a:pathLst>
            </a:custGeom>
            <a:solidFill>
              <a:srgbClr val="F8B998"/>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54C965AE-61B9-49C1-9CDD-AB3190F5C151}"/>
                </a:ext>
              </a:extLst>
            </p:cNvPr>
            <p:cNvSpPr/>
            <p:nvPr/>
          </p:nvSpPr>
          <p:spPr>
            <a:xfrm>
              <a:off x="7178516" y="2433746"/>
              <a:ext cx="352425" cy="161925"/>
            </a:xfrm>
            <a:custGeom>
              <a:avLst/>
              <a:gdLst>
                <a:gd name="connsiteX0" fmla="*/ 348139 w 352425"/>
                <a:gd name="connsiteY0" fmla="*/ 158006 h 161925"/>
                <a:gd name="connsiteX1" fmla="*/ 7144 w 352425"/>
                <a:gd name="connsiteY1" fmla="*/ 158006 h 161925"/>
                <a:gd name="connsiteX2" fmla="*/ 7144 w 352425"/>
                <a:gd name="connsiteY2" fmla="*/ 121811 h 161925"/>
                <a:gd name="connsiteX3" fmla="*/ 152876 w 352425"/>
                <a:gd name="connsiteY3" fmla="*/ 11321 h 161925"/>
                <a:gd name="connsiteX4" fmla="*/ 208121 w 352425"/>
                <a:gd name="connsiteY4" fmla="*/ 26561 h 161925"/>
                <a:gd name="connsiteX5" fmla="*/ 332899 w 352425"/>
                <a:gd name="connsiteY5" fmla="*/ 61803 h 161925"/>
                <a:gd name="connsiteX6" fmla="*/ 348139 w 352425"/>
                <a:gd name="connsiteY6" fmla="*/ 158006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161925">
                  <a:moveTo>
                    <a:pt x="348139" y="158006"/>
                  </a:moveTo>
                  <a:lnTo>
                    <a:pt x="7144" y="158006"/>
                  </a:lnTo>
                  <a:lnTo>
                    <a:pt x="7144" y="121811"/>
                  </a:lnTo>
                  <a:cubicBezTo>
                    <a:pt x="7144" y="45611"/>
                    <a:pt x="79534" y="-8682"/>
                    <a:pt x="152876" y="11321"/>
                  </a:cubicBezTo>
                  <a:lnTo>
                    <a:pt x="208121" y="26561"/>
                  </a:lnTo>
                  <a:lnTo>
                    <a:pt x="332899" y="61803"/>
                  </a:lnTo>
                  <a:lnTo>
                    <a:pt x="348139" y="158006"/>
                  </a:lnTo>
                  <a:close/>
                </a:path>
              </a:pathLst>
            </a:custGeom>
            <a:solidFill>
              <a:srgbClr val="6B3617"/>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462A7C5C-30D0-497B-A2C2-42D9928989EF}"/>
                </a:ext>
              </a:extLst>
            </p:cNvPr>
            <p:cNvSpPr/>
            <p:nvPr/>
          </p:nvSpPr>
          <p:spPr>
            <a:xfrm>
              <a:off x="5776354" y="1752599"/>
              <a:ext cx="361950" cy="352425"/>
            </a:xfrm>
            <a:custGeom>
              <a:avLst/>
              <a:gdLst>
                <a:gd name="connsiteX0" fmla="*/ 206299 w 361950"/>
                <a:gd name="connsiteY0" fmla="*/ 20002 h 352425"/>
                <a:gd name="connsiteX1" fmla="*/ 243446 w 361950"/>
                <a:gd name="connsiteY1" fmla="*/ 95250 h 352425"/>
                <a:gd name="connsiteX2" fmla="*/ 260591 w 361950"/>
                <a:gd name="connsiteY2" fmla="*/ 107633 h 352425"/>
                <a:gd name="connsiteX3" fmla="*/ 343459 w 361950"/>
                <a:gd name="connsiteY3" fmla="*/ 120015 h 352425"/>
                <a:gd name="connsiteX4" fmla="*/ 355841 w 361950"/>
                <a:gd name="connsiteY4" fmla="*/ 159067 h 352425"/>
                <a:gd name="connsiteX5" fmla="*/ 295834 w 361950"/>
                <a:gd name="connsiteY5" fmla="*/ 217170 h 352425"/>
                <a:gd name="connsiteX6" fmla="*/ 289166 w 361950"/>
                <a:gd name="connsiteY6" fmla="*/ 238125 h 352425"/>
                <a:gd name="connsiteX7" fmla="*/ 303454 w 361950"/>
                <a:gd name="connsiteY7" fmla="*/ 320992 h 352425"/>
                <a:gd name="connsiteX8" fmla="*/ 270116 w 361950"/>
                <a:gd name="connsiteY8" fmla="*/ 345758 h 352425"/>
                <a:gd name="connsiteX9" fmla="*/ 195821 w 361950"/>
                <a:gd name="connsiteY9" fmla="*/ 306705 h 352425"/>
                <a:gd name="connsiteX10" fmla="*/ 173914 w 361950"/>
                <a:gd name="connsiteY10" fmla="*/ 306705 h 352425"/>
                <a:gd name="connsiteX11" fmla="*/ 99619 w 361950"/>
                <a:gd name="connsiteY11" fmla="*/ 345758 h 352425"/>
                <a:gd name="connsiteX12" fmla="*/ 66281 w 361950"/>
                <a:gd name="connsiteY12" fmla="*/ 320992 h 352425"/>
                <a:gd name="connsiteX13" fmla="*/ 80569 w 361950"/>
                <a:gd name="connsiteY13" fmla="*/ 238125 h 352425"/>
                <a:gd name="connsiteX14" fmla="*/ 73902 w 361950"/>
                <a:gd name="connsiteY14" fmla="*/ 217170 h 352425"/>
                <a:gd name="connsiteX15" fmla="*/ 13894 w 361950"/>
                <a:gd name="connsiteY15" fmla="*/ 159067 h 352425"/>
                <a:gd name="connsiteX16" fmla="*/ 26277 w 361950"/>
                <a:gd name="connsiteY16" fmla="*/ 120015 h 352425"/>
                <a:gd name="connsiteX17" fmla="*/ 109144 w 361950"/>
                <a:gd name="connsiteY17" fmla="*/ 107633 h 352425"/>
                <a:gd name="connsiteX18" fmla="*/ 126289 w 361950"/>
                <a:gd name="connsiteY18" fmla="*/ 95250 h 352425"/>
                <a:gd name="connsiteX19" fmla="*/ 163436 w 361950"/>
                <a:gd name="connsiteY19" fmla="*/ 20002 h 352425"/>
                <a:gd name="connsiteX20" fmla="*/ 206299 w 361950"/>
                <a:gd name="connsiteY20" fmla="*/ 20002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950" h="352425">
                  <a:moveTo>
                    <a:pt x="206299" y="20002"/>
                  </a:moveTo>
                  <a:lnTo>
                    <a:pt x="243446" y="95250"/>
                  </a:lnTo>
                  <a:cubicBezTo>
                    <a:pt x="247256" y="101917"/>
                    <a:pt x="252971" y="106680"/>
                    <a:pt x="260591" y="107633"/>
                  </a:cubicBezTo>
                  <a:lnTo>
                    <a:pt x="343459" y="120015"/>
                  </a:lnTo>
                  <a:cubicBezTo>
                    <a:pt x="362509" y="122873"/>
                    <a:pt x="370129" y="145733"/>
                    <a:pt x="355841" y="159067"/>
                  </a:cubicBezTo>
                  <a:lnTo>
                    <a:pt x="295834" y="217170"/>
                  </a:lnTo>
                  <a:cubicBezTo>
                    <a:pt x="290119" y="222885"/>
                    <a:pt x="288214" y="230505"/>
                    <a:pt x="289166" y="238125"/>
                  </a:cubicBezTo>
                  <a:lnTo>
                    <a:pt x="303454" y="320992"/>
                  </a:lnTo>
                  <a:cubicBezTo>
                    <a:pt x="306311" y="340042"/>
                    <a:pt x="287261" y="354330"/>
                    <a:pt x="270116" y="345758"/>
                  </a:cubicBezTo>
                  <a:lnTo>
                    <a:pt x="195821" y="306705"/>
                  </a:lnTo>
                  <a:cubicBezTo>
                    <a:pt x="189154" y="302895"/>
                    <a:pt x="180581" y="302895"/>
                    <a:pt x="173914" y="306705"/>
                  </a:cubicBezTo>
                  <a:lnTo>
                    <a:pt x="99619" y="345758"/>
                  </a:lnTo>
                  <a:cubicBezTo>
                    <a:pt x="82474" y="354330"/>
                    <a:pt x="62471" y="340042"/>
                    <a:pt x="66281" y="320992"/>
                  </a:cubicBezTo>
                  <a:lnTo>
                    <a:pt x="80569" y="238125"/>
                  </a:lnTo>
                  <a:cubicBezTo>
                    <a:pt x="81521" y="230505"/>
                    <a:pt x="79616" y="222885"/>
                    <a:pt x="73902" y="217170"/>
                  </a:cubicBezTo>
                  <a:lnTo>
                    <a:pt x="13894" y="159067"/>
                  </a:lnTo>
                  <a:cubicBezTo>
                    <a:pt x="559" y="145733"/>
                    <a:pt x="8179" y="121920"/>
                    <a:pt x="26277" y="120015"/>
                  </a:cubicBezTo>
                  <a:lnTo>
                    <a:pt x="109144" y="107633"/>
                  </a:lnTo>
                  <a:cubicBezTo>
                    <a:pt x="116764" y="106680"/>
                    <a:pt x="123431" y="101917"/>
                    <a:pt x="126289" y="95250"/>
                  </a:cubicBezTo>
                  <a:lnTo>
                    <a:pt x="163436" y="20002"/>
                  </a:lnTo>
                  <a:cubicBezTo>
                    <a:pt x="172961" y="2858"/>
                    <a:pt x="197727" y="2858"/>
                    <a:pt x="206299" y="20002"/>
                  </a:cubicBezTo>
                  <a:close/>
                </a:path>
              </a:pathLst>
            </a:custGeom>
            <a:solidFill>
              <a:srgbClr val="FFBE16"/>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18CFB4C6-4DEC-4A9E-9B52-C1586DF8A6C3}"/>
                </a:ext>
              </a:extLst>
            </p:cNvPr>
            <p:cNvSpPr/>
            <p:nvPr/>
          </p:nvSpPr>
          <p:spPr>
            <a:xfrm>
              <a:off x="6893559" y="2512933"/>
              <a:ext cx="152400" cy="142875"/>
            </a:xfrm>
            <a:custGeom>
              <a:avLst/>
              <a:gdLst>
                <a:gd name="connsiteX0" fmla="*/ 86361 w 152400"/>
                <a:gd name="connsiteY0" fmla="*/ 12144 h 142875"/>
                <a:gd name="connsiteX1" fmla="*/ 100648 w 152400"/>
                <a:gd name="connsiteY1" fmla="*/ 41672 h 142875"/>
                <a:gd name="connsiteX2" fmla="*/ 107316 w 152400"/>
                <a:gd name="connsiteY2" fmla="*/ 46434 h 142875"/>
                <a:gd name="connsiteX3" fmla="*/ 139701 w 152400"/>
                <a:gd name="connsiteY3" fmla="*/ 51197 h 142875"/>
                <a:gd name="connsiteX4" fmla="*/ 144463 w 152400"/>
                <a:gd name="connsiteY4" fmla="*/ 66437 h 142875"/>
                <a:gd name="connsiteX5" fmla="*/ 120651 w 152400"/>
                <a:gd name="connsiteY5" fmla="*/ 89297 h 142875"/>
                <a:gd name="connsiteX6" fmla="*/ 117793 w 152400"/>
                <a:gd name="connsiteY6" fmla="*/ 96917 h 142875"/>
                <a:gd name="connsiteX7" fmla="*/ 123508 w 152400"/>
                <a:gd name="connsiteY7" fmla="*/ 129302 h 142875"/>
                <a:gd name="connsiteX8" fmla="*/ 110173 w 152400"/>
                <a:gd name="connsiteY8" fmla="*/ 138827 h 142875"/>
                <a:gd name="connsiteX9" fmla="*/ 81598 w 152400"/>
                <a:gd name="connsiteY9" fmla="*/ 123587 h 142875"/>
                <a:gd name="connsiteX10" fmla="*/ 73026 w 152400"/>
                <a:gd name="connsiteY10" fmla="*/ 123587 h 142875"/>
                <a:gd name="connsiteX11" fmla="*/ 44451 w 152400"/>
                <a:gd name="connsiteY11" fmla="*/ 138827 h 142875"/>
                <a:gd name="connsiteX12" fmla="*/ 31116 w 152400"/>
                <a:gd name="connsiteY12" fmla="*/ 129302 h 142875"/>
                <a:gd name="connsiteX13" fmla="*/ 36831 w 152400"/>
                <a:gd name="connsiteY13" fmla="*/ 96917 h 142875"/>
                <a:gd name="connsiteX14" fmla="*/ 33973 w 152400"/>
                <a:gd name="connsiteY14" fmla="*/ 89297 h 142875"/>
                <a:gd name="connsiteX15" fmla="*/ 10161 w 152400"/>
                <a:gd name="connsiteY15" fmla="*/ 66437 h 142875"/>
                <a:gd name="connsiteX16" fmla="*/ 14923 w 152400"/>
                <a:gd name="connsiteY16" fmla="*/ 51197 h 142875"/>
                <a:gd name="connsiteX17" fmla="*/ 47308 w 152400"/>
                <a:gd name="connsiteY17" fmla="*/ 46434 h 142875"/>
                <a:gd name="connsiteX18" fmla="*/ 53976 w 152400"/>
                <a:gd name="connsiteY18" fmla="*/ 41672 h 142875"/>
                <a:gd name="connsiteX19" fmla="*/ 68263 w 152400"/>
                <a:gd name="connsiteY19" fmla="*/ 12144 h 142875"/>
                <a:gd name="connsiteX20" fmla="*/ 86361 w 152400"/>
                <a:gd name="connsiteY20" fmla="*/ 12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 h="142875">
                  <a:moveTo>
                    <a:pt x="86361" y="12144"/>
                  </a:moveTo>
                  <a:lnTo>
                    <a:pt x="100648" y="41672"/>
                  </a:lnTo>
                  <a:cubicBezTo>
                    <a:pt x="101601" y="44529"/>
                    <a:pt x="104458" y="46434"/>
                    <a:pt x="107316" y="46434"/>
                  </a:cubicBezTo>
                  <a:lnTo>
                    <a:pt x="139701" y="51197"/>
                  </a:lnTo>
                  <a:cubicBezTo>
                    <a:pt x="147321" y="52149"/>
                    <a:pt x="150178" y="61674"/>
                    <a:pt x="144463" y="66437"/>
                  </a:cubicBezTo>
                  <a:lnTo>
                    <a:pt x="120651" y="89297"/>
                  </a:lnTo>
                  <a:cubicBezTo>
                    <a:pt x="118746" y="91202"/>
                    <a:pt x="117793" y="94059"/>
                    <a:pt x="117793" y="96917"/>
                  </a:cubicBezTo>
                  <a:lnTo>
                    <a:pt x="123508" y="129302"/>
                  </a:lnTo>
                  <a:cubicBezTo>
                    <a:pt x="124461" y="136922"/>
                    <a:pt x="116841" y="142637"/>
                    <a:pt x="110173" y="138827"/>
                  </a:cubicBezTo>
                  <a:lnTo>
                    <a:pt x="81598" y="123587"/>
                  </a:lnTo>
                  <a:cubicBezTo>
                    <a:pt x="78741" y="122634"/>
                    <a:pt x="75883" y="122634"/>
                    <a:pt x="73026" y="123587"/>
                  </a:cubicBezTo>
                  <a:lnTo>
                    <a:pt x="44451" y="138827"/>
                  </a:lnTo>
                  <a:cubicBezTo>
                    <a:pt x="37783" y="142637"/>
                    <a:pt x="30163" y="136922"/>
                    <a:pt x="31116" y="129302"/>
                  </a:cubicBezTo>
                  <a:lnTo>
                    <a:pt x="36831" y="96917"/>
                  </a:lnTo>
                  <a:cubicBezTo>
                    <a:pt x="37783" y="94059"/>
                    <a:pt x="36831" y="91202"/>
                    <a:pt x="33973" y="89297"/>
                  </a:cubicBezTo>
                  <a:lnTo>
                    <a:pt x="10161" y="66437"/>
                  </a:lnTo>
                  <a:cubicBezTo>
                    <a:pt x="4446" y="61674"/>
                    <a:pt x="7303" y="52149"/>
                    <a:pt x="14923" y="51197"/>
                  </a:cubicBezTo>
                  <a:lnTo>
                    <a:pt x="47308" y="46434"/>
                  </a:lnTo>
                  <a:cubicBezTo>
                    <a:pt x="50166" y="46434"/>
                    <a:pt x="53023" y="44529"/>
                    <a:pt x="53976" y="41672"/>
                  </a:cubicBezTo>
                  <a:lnTo>
                    <a:pt x="68263" y="12144"/>
                  </a:lnTo>
                  <a:cubicBezTo>
                    <a:pt x="73978" y="5477"/>
                    <a:pt x="83503" y="5477"/>
                    <a:pt x="86361" y="12144"/>
                  </a:cubicBezTo>
                  <a:close/>
                </a:path>
              </a:pathLst>
            </a:custGeom>
            <a:solidFill>
              <a:srgbClr val="FFBE16"/>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D26536CC-B12E-4579-A478-8376C443D77F}"/>
                </a:ext>
              </a:extLst>
            </p:cNvPr>
            <p:cNvSpPr/>
            <p:nvPr/>
          </p:nvSpPr>
          <p:spPr>
            <a:xfrm>
              <a:off x="5320642" y="1931431"/>
              <a:ext cx="123825" cy="114300"/>
            </a:xfrm>
            <a:custGeom>
              <a:avLst/>
              <a:gdLst>
                <a:gd name="connsiteX0" fmla="*/ 68603 w 123825"/>
                <a:gd name="connsiteY0" fmla="*/ 10716 h 114300"/>
                <a:gd name="connsiteX1" fmla="*/ 80033 w 123825"/>
                <a:gd name="connsiteY1" fmla="*/ 34528 h 114300"/>
                <a:gd name="connsiteX2" fmla="*/ 85748 w 123825"/>
                <a:gd name="connsiteY2" fmla="*/ 38338 h 114300"/>
                <a:gd name="connsiteX3" fmla="*/ 111466 w 123825"/>
                <a:gd name="connsiteY3" fmla="*/ 42148 h 114300"/>
                <a:gd name="connsiteX4" fmla="*/ 115276 w 123825"/>
                <a:gd name="connsiteY4" fmla="*/ 54531 h 114300"/>
                <a:gd name="connsiteX5" fmla="*/ 96226 w 123825"/>
                <a:gd name="connsiteY5" fmla="*/ 72628 h 114300"/>
                <a:gd name="connsiteX6" fmla="*/ 94321 w 123825"/>
                <a:gd name="connsiteY6" fmla="*/ 79296 h 114300"/>
                <a:gd name="connsiteX7" fmla="*/ 99083 w 123825"/>
                <a:gd name="connsiteY7" fmla="*/ 105013 h 114300"/>
                <a:gd name="connsiteX8" fmla="*/ 88606 w 123825"/>
                <a:gd name="connsiteY8" fmla="*/ 112633 h 114300"/>
                <a:gd name="connsiteX9" fmla="*/ 65746 w 123825"/>
                <a:gd name="connsiteY9" fmla="*/ 100251 h 114300"/>
                <a:gd name="connsiteX10" fmla="*/ 59078 w 123825"/>
                <a:gd name="connsiteY10" fmla="*/ 100251 h 114300"/>
                <a:gd name="connsiteX11" fmla="*/ 36218 w 123825"/>
                <a:gd name="connsiteY11" fmla="*/ 112633 h 114300"/>
                <a:gd name="connsiteX12" fmla="*/ 25741 w 123825"/>
                <a:gd name="connsiteY12" fmla="*/ 105013 h 114300"/>
                <a:gd name="connsiteX13" fmla="*/ 30503 w 123825"/>
                <a:gd name="connsiteY13" fmla="*/ 79296 h 114300"/>
                <a:gd name="connsiteX14" fmla="*/ 28598 w 123825"/>
                <a:gd name="connsiteY14" fmla="*/ 72628 h 114300"/>
                <a:gd name="connsiteX15" fmla="*/ 9548 w 123825"/>
                <a:gd name="connsiteY15" fmla="*/ 54531 h 114300"/>
                <a:gd name="connsiteX16" fmla="*/ 13358 w 123825"/>
                <a:gd name="connsiteY16" fmla="*/ 42148 h 114300"/>
                <a:gd name="connsiteX17" fmla="*/ 39076 w 123825"/>
                <a:gd name="connsiteY17" fmla="*/ 38338 h 114300"/>
                <a:gd name="connsiteX18" fmla="*/ 44791 w 123825"/>
                <a:gd name="connsiteY18" fmla="*/ 34528 h 114300"/>
                <a:gd name="connsiteX19" fmla="*/ 56221 w 123825"/>
                <a:gd name="connsiteY19" fmla="*/ 10716 h 114300"/>
                <a:gd name="connsiteX20" fmla="*/ 68603 w 123825"/>
                <a:gd name="connsiteY20" fmla="*/ 1071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25" h="114300">
                  <a:moveTo>
                    <a:pt x="68603" y="10716"/>
                  </a:moveTo>
                  <a:lnTo>
                    <a:pt x="80033" y="34528"/>
                  </a:lnTo>
                  <a:cubicBezTo>
                    <a:pt x="80986" y="36433"/>
                    <a:pt x="82891" y="38338"/>
                    <a:pt x="85748" y="38338"/>
                  </a:cubicBezTo>
                  <a:lnTo>
                    <a:pt x="111466" y="42148"/>
                  </a:lnTo>
                  <a:cubicBezTo>
                    <a:pt x="117181" y="43101"/>
                    <a:pt x="120038" y="50721"/>
                    <a:pt x="115276" y="54531"/>
                  </a:cubicBezTo>
                  <a:lnTo>
                    <a:pt x="96226" y="72628"/>
                  </a:lnTo>
                  <a:cubicBezTo>
                    <a:pt x="94321" y="74533"/>
                    <a:pt x="93368" y="76438"/>
                    <a:pt x="94321" y="79296"/>
                  </a:cubicBezTo>
                  <a:lnTo>
                    <a:pt x="99083" y="105013"/>
                  </a:lnTo>
                  <a:cubicBezTo>
                    <a:pt x="100036" y="110728"/>
                    <a:pt x="94321" y="115491"/>
                    <a:pt x="88606" y="112633"/>
                  </a:cubicBezTo>
                  <a:lnTo>
                    <a:pt x="65746" y="100251"/>
                  </a:lnTo>
                  <a:cubicBezTo>
                    <a:pt x="63841" y="99298"/>
                    <a:pt x="60983" y="99298"/>
                    <a:pt x="59078" y="100251"/>
                  </a:cubicBezTo>
                  <a:lnTo>
                    <a:pt x="36218" y="112633"/>
                  </a:lnTo>
                  <a:cubicBezTo>
                    <a:pt x="30503" y="115491"/>
                    <a:pt x="24788" y="110728"/>
                    <a:pt x="25741" y="105013"/>
                  </a:cubicBezTo>
                  <a:lnTo>
                    <a:pt x="30503" y="79296"/>
                  </a:lnTo>
                  <a:cubicBezTo>
                    <a:pt x="30503" y="77391"/>
                    <a:pt x="30503" y="74533"/>
                    <a:pt x="28598" y="72628"/>
                  </a:cubicBezTo>
                  <a:lnTo>
                    <a:pt x="9548" y="54531"/>
                  </a:lnTo>
                  <a:cubicBezTo>
                    <a:pt x="4786" y="50721"/>
                    <a:pt x="7643" y="43101"/>
                    <a:pt x="13358" y="42148"/>
                  </a:cubicBezTo>
                  <a:lnTo>
                    <a:pt x="39076" y="38338"/>
                  </a:lnTo>
                  <a:cubicBezTo>
                    <a:pt x="40981" y="38338"/>
                    <a:pt x="43838" y="36433"/>
                    <a:pt x="44791" y="34528"/>
                  </a:cubicBezTo>
                  <a:lnTo>
                    <a:pt x="56221" y="10716"/>
                  </a:lnTo>
                  <a:cubicBezTo>
                    <a:pt x="58126" y="5953"/>
                    <a:pt x="65746" y="5953"/>
                    <a:pt x="68603" y="10716"/>
                  </a:cubicBezTo>
                  <a:close/>
                </a:path>
              </a:pathLst>
            </a:custGeom>
            <a:solidFill>
              <a:srgbClr val="FFBE16"/>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D2BEA79A-BAA8-4B15-A0CF-E0B9B77C4085}"/>
                </a:ext>
              </a:extLst>
            </p:cNvPr>
            <p:cNvSpPr/>
            <p:nvPr/>
          </p:nvSpPr>
          <p:spPr>
            <a:xfrm>
              <a:off x="5909287" y="2406729"/>
              <a:ext cx="123825" cy="114300"/>
            </a:xfrm>
            <a:custGeom>
              <a:avLst/>
              <a:gdLst>
                <a:gd name="connsiteX0" fmla="*/ 68603 w 123825"/>
                <a:gd name="connsiteY0" fmla="*/ 10716 h 114300"/>
                <a:gd name="connsiteX1" fmla="*/ 80033 w 123825"/>
                <a:gd name="connsiteY1" fmla="*/ 34528 h 114300"/>
                <a:gd name="connsiteX2" fmla="*/ 85748 w 123825"/>
                <a:gd name="connsiteY2" fmla="*/ 38338 h 114300"/>
                <a:gd name="connsiteX3" fmla="*/ 111466 w 123825"/>
                <a:gd name="connsiteY3" fmla="*/ 42148 h 114300"/>
                <a:gd name="connsiteX4" fmla="*/ 115276 w 123825"/>
                <a:gd name="connsiteY4" fmla="*/ 54531 h 114300"/>
                <a:gd name="connsiteX5" fmla="*/ 96226 w 123825"/>
                <a:gd name="connsiteY5" fmla="*/ 72628 h 114300"/>
                <a:gd name="connsiteX6" fmla="*/ 94321 w 123825"/>
                <a:gd name="connsiteY6" fmla="*/ 79296 h 114300"/>
                <a:gd name="connsiteX7" fmla="*/ 99083 w 123825"/>
                <a:gd name="connsiteY7" fmla="*/ 105013 h 114300"/>
                <a:gd name="connsiteX8" fmla="*/ 88606 w 123825"/>
                <a:gd name="connsiteY8" fmla="*/ 112633 h 114300"/>
                <a:gd name="connsiteX9" fmla="*/ 65746 w 123825"/>
                <a:gd name="connsiteY9" fmla="*/ 100251 h 114300"/>
                <a:gd name="connsiteX10" fmla="*/ 59078 w 123825"/>
                <a:gd name="connsiteY10" fmla="*/ 100251 h 114300"/>
                <a:gd name="connsiteX11" fmla="*/ 36218 w 123825"/>
                <a:gd name="connsiteY11" fmla="*/ 112633 h 114300"/>
                <a:gd name="connsiteX12" fmla="*/ 25741 w 123825"/>
                <a:gd name="connsiteY12" fmla="*/ 105013 h 114300"/>
                <a:gd name="connsiteX13" fmla="*/ 30503 w 123825"/>
                <a:gd name="connsiteY13" fmla="*/ 79296 h 114300"/>
                <a:gd name="connsiteX14" fmla="*/ 28598 w 123825"/>
                <a:gd name="connsiteY14" fmla="*/ 72628 h 114300"/>
                <a:gd name="connsiteX15" fmla="*/ 9548 w 123825"/>
                <a:gd name="connsiteY15" fmla="*/ 54531 h 114300"/>
                <a:gd name="connsiteX16" fmla="*/ 13358 w 123825"/>
                <a:gd name="connsiteY16" fmla="*/ 42148 h 114300"/>
                <a:gd name="connsiteX17" fmla="*/ 39076 w 123825"/>
                <a:gd name="connsiteY17" fmla="*/ 38338 h 114300"/>
                <a:gd name="connsiteX18" fmla="*/ 44791 w 123825"/>
                <a:gd name="connsiteY18" fmla="*/ 34528 h 114300"/>
                <a:gd name="connsiteX19" fmla="*/ 56221 w 123825"/>
                <a:gd name="connsiteY19" fmla="*/ 10716 h 114300"/>
                <a:gd name="connsiteX20" fmla="*/ 68603 w 123825"/>
                <a:gd name="connsiteY20" fmla="*/ 1071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25" h="114300">
                  <a:moveTo>
                    <a:pt x="68603" y="10716"/>
                  </a:moveTo>
                  <a:lnTo>
                    <a:pt x="80033" y="34528"/>
                  </a:lnTo>
                  <a:cubicBezTo>
                    <a:pt x="80986" y="36433"/>
                    <a:pt x="82891" y="38338"/>
                    <a:pt x="85748" y="38338"/>
                  </a:cubicBezTo>
                  <a:lnTo>
                    <a:pt x="111466" y="42148"/>
                  </a:lnTo>
                  <a:cubicBezTo>
                    <a:pt x="117181" y="43101"/>
                    <a:pt x="120038" y="50721"/>
                    <a:pt x="115276" y="54531"/>
                  </a:cubicBezTo>
                  <a:lnTo>
                    <a:pt x="96226" y="72628"/>
                  </a:lnTo>
                  <a:cubicBezTo>
                    <a:pt x="94321" y="74533"/>
                    <a:pt x="93368" y="76438"/>
                    <a:pt x="94321" y="79296"/>
                  </a:cubicBezTo>
                  <a:lnTo>
                    <a:pt x="99083" y="105013"/>
                  </a:lnTo>
                  <a:cubicBezTo>
                    <a:pt x="100036" y="110728"/>
                    <a:pt x="94321" y="115491"/>
                    <a:pt x="88606" y="112633"/>
                  </a:cubicBezTo>
                  <a:lnTo>
                    <a:pt x="65746" y="100251"/>
                  </a:lnTo>
                  <a:cubicBezTo>
                    <a:pt x="63841" y="99298"/>
                    <a:pt x="60983" y="99298"/>
                    <a:pt x="59078" y="100251"/>
                  </a:cubicBezTo>
                  <a:lnTo>
                    <a:pt x="36218" y="112633"/>
                  </a:lnTo>
                  <a:cubicBezTo>
                    <a:pt x="30503" y="115491"/>
                    <a:pt x="24788" y="110728"/>
                    <a:pt x="25741" y="105013"/>
                  </a:cubicBezTo>
                  <a:lnTo>
                    <a:pt x="30503" y="79296"/>
                  </a:lnTo>
                  <a:cubicBezTo>
                    <a:pt x="30503" y="77391"/>
                    <a:pt x="30503" y="74533"/>
                    <a:pt x="28598" y="72628"/>
                  </a:cubicBezTo>
                  <a:lnTo>
                    <a:pt x="9548" y="54531"/>
                  </a:lnTo>
                  <a:cubicBezTo>
                    <a:pt x="4786" y="50721"/>
                    <a:pt x="7643" y="43101"/>
                    <a:pt x="13358" y="42148"/>
                  </a:cubicBezTo>
                  <a:lnTo>
                    <a:pt x="39076" y="38338"/>
                  </a:lnTo>
                  <a:cubicBezTo>
                    <a:pt x="40981" y="38338"/>
                    <a:pt x="43838" y="36433"/>
                    <a:pt x="44791" y="34528"/>
                  </a:cubicBezTo>
                  <a:lnTo>
                    <a:pt x="56221" y="10716"/>
                  </a:lnTo>
                  <a:cubicBezTo>
                    <a:pt x="58126" y="5953"/>
                    <a:pt x="65746" y="5953"/>
                    <a:pt x="68603" y="10716"/>
                  </a:cubicBezTo>
                  <a:close/>
                </a:path>
              </a:pathLst>
            </a:custGeom>
            <a:solidFill>
              <a:srgbClr val="FFBE16"/>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DC99D272-87EB-480C-82BA-E35662248867}"/>
                </a:ext>
              </a:extLst>
            </p:cNvPr>
            <p:cNvSpPr/>
            <p:nvPr/>
          </p:nvSpPr>
          <p:spPr>
            <a:xfrm>
              <a:off x="6481739" y="1931431"/>
              <a:ext cx="123825" cy="114300"/>
            </a:xfrm>
            <a:custGeom>
              <a:avLst/>
              <a:gdLst>
                <a:gd name="connsiteX0" fmla="*/ 68603 w 123825"/>
                <a:gd name="connsiteY0" fmla="*/ 10716 h 114300"/>
                <a:gd name="connsiteX1" fmla="*/ 80033 w 123825"/>
                <a:gd name="connsiteY1" fmla="*/ 34528 h 114300"/>
                <a:gd name="connsiteX2" fmla="*/ 85748 w 123825"/>
                <a:gd name="connsiteY2" fmla="*/ 38338 h 114300"/>
                <a:gd name="connsiteX3" fmla="*/ 111466 w 123825"/>
                <a:gd name="connsiteY3" fmla="*/ 42148 h 114300"/>
                <a:gd name="connsiteX4" fmla="*/ 115276 w 123825"/>
                <a:gd name="connsiteY4" fmla="*/ 54531 h 114300"/>
                <a:gd name="connsiteX5" fmla="*/ 96226 w 123825"/>
                <a:gd name="connsiteY5" fmla="*/ 72628 h 114300"/>
                <a:gd name="connsiteX6" fmla="*/ 94321 w 123825"/>
                <a:gd name="connsiteY6" fmla="*/ 79296 h 114300"/>
                <a:gd name="connsiteX7" fmla="*/ 99083 w 123825"/>
                <a:gd name="connsiteY7" fmla="*/ 105013 h 114300"/>
                <a:gd name="connsiteX8" fmla="*/ 88606 w 123825"/>
                <a:gd name="connsiteY8" fmla="*/ 112633 h 114300"/>
                <a:gd name="connsiteX9" fmla="*/ 65746 w 123825"/>
                <a:gd name="connsiteY9" fmla="*/ 100251 h 114300"/>
                <a:gd name="connsiteX10" fmla="*/ 59078 w 123825"/>
                <a:gd name="connsiteY10" fmla="*/ 100251 h 114300"/>
                <a:gd name="connsiteX11" fmla="*/ 36218 w 123825"/>
                <a:gd name="connsiteY11" fmla="*/ 112633 h 114300"/>
                <a:gd name="connsiteX12" fmla="*/ 25741 w 123825"/>
                <a:gd name="connsiteY12" fmla="*/ 105013 h 114300"/>
                <a:gd name="connsiteX13" fmla="*/ 30503 w 123825"/>
                <a:gd name="connsiteY13" fmla="*/ 79296 h 114300"/>
                <a:gd name="connsiteX14" fmla="*/ 28598 w 123825"/>
                <a:gd name="connsiteY14" fmla="*/ 72628 h 114300"/>
                <a:gd name="connsiteX15" fmla="*/ 9548 w 123825"/>
                <a:gd name="connsiteY15" fmla="*/ 54531 h 114300"/>
                <a:gd name="connsiteX16" fmla="*/ 13358 w 123825"/>
                <a:gd name="connsiteY16" fmla="*/ 42148 h 114300"/>
                <a:gd name="connsiteX17" fmla="*/ 39076 w 123825"/>
                <a:gd name="connsiteY17" fmla="*/ 38338 h 114300"/>
                <a:gd name="connsiteX18" fmla="*/ 44791 w 123825"/>
                <a:gd name="connsiteY18" fmla="*/ 34528 h 114300"/>
                <a:gd name="connsiteX19" fmla="*/ 56221 w 123825"/>
                <a:gd name="connsiteY19" fmla="*/ 10716 h 114300"/>
                <a:gd name="connsiteX20" fmla="*/ 68603 w 123825"/>
                <a:gd name="connsiteY20" fmla="*/ 1071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25" h="114300">
                  <a:moveTo>
                    <a:pt x="68603" y="10716"/>
                  </a:moveTo>
                  <a:lnTo>
                    <a:pt x="80033" y="34528"/>
                  </a:lnTo>
                  <a:cubicBezTo>
                    <a:pt x="80986" y="36433"/>
                    <a:pt x="82891" y="38338"/>
                    <a:pt x="85748" y="38338"/>
                  </a:cubicBezTo>
                  <a:lnTo>
                    <a:pt x="111466" y="42148"/>
                  </a:lnTo>
                  <a:cubicBezTo>
                    <a:pt x="117181" y="43101"/>
                    <a:pt x="120038" y="50721"/>
                    <a:pt x="115276" y="54531"/>
                  </a:cubicBezTo>
                  <a:lnTo>
                    <a:pt x="96226" y="72628"/>
                  </a:lnTo>
                  <a:cubicBezTo>
                    <a:pt x="94321" y="74533"/>
                    <a:pt x="93368" y="76438"/>
                    <a:pt x="94321" y="79296"/>
                  </a:cubicBezTo>
                  <a:lnTo>
                    <a:pt x="99083" y="105013"/>
                  </a:lnTo>
                  <a:cubicBezTo>
                    <a:pt x="100036" y="110728"/>
                    <a:pt x="94321" y="115491"/>
                    <a:pt x="88606" y="112633"/>
                  </a:cubicBezTo>
                  <a:lnTo>
                    <a:pt x="65746" y="100251"/>
                  </a:lnTo>
                  <a:cubicBezTo>
                    <a:pt x="63841" y="99298"/>
                    <a:pt x="60983" y="99298"/>
                    <a:pt x="59078" y="100251"/>
                  </a:cubicBezTo>
                  <a:lnTo>
                    <a:pt x="36218" y="112633"/>
                  </a:lnTo>
                  <a:cubicBezTo>
                    <a:pt x="30503" y="115491"/>
                    <a:pt x="24788" y="110728"/>
                    <a:pt x="25741" y="105013"/>
                  </a:cubicBezTo>
                  <a:lnTo>
                    <a:pt x="30503" y="79296"/>
                  </a:lnTo>
                  <a:cubicBezTo>
                    <a:pt x="30503" y="77391"/>
                    <a:pt x="30503" y="74533"/>
                    <a:pt x="28598" y="72628"/>
                  </a:cubicBezTo>
                  <a:lnTo>
                    <a:pt x="9548" y="54531"/>
                  </a:lnTo>
                  <a:cubicBezTo>
                    <a:pt x="4786" y="50721"/>
                    <a:pt x="7643" y="43101"/>
                    <a:pt x="13358" y="42148"/>
                  </a:cubicBezTo>
                  <a:lnTo>
                    <a:pt x="39076" y="38338"/>
                  </a:lnTo>
                  <a:cubicBezTo>
                    <a:pt x="40981" y="38338"/>
                    <a:pt x="43838" y="36433"/>
                    <a:pt x="44791" y="34528"/>
                  </a:cubicBezTo>
                  <a:lnTo>
                    <a:pt x="56221" y="10716"/>
                  </a:lnTo>
                  <a:cubicBezTo>
                    <a:pt x="58126" y="5953"/>
                    <a:pt x="65746" y="5953"/>
                    <a:pt x="68603" y="10716"/>
                  </a:cubicBezTo>
                  <a:close/>
                </a:path>
              </a:pathLst>
            </a:custGeom>
            <a:solidFill>
              <a:srgbClr val="FFBE16"/>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FA570C33-70A6-47A4-BE7F-B3B76360C407}"/>
                </a:ext>
              </a:extLst>
            </p:cNvPr>
            <p:cNvSpPr/>
            <p:nvPr/>
          </p:nvSpPr>
          <p:spPr>
            <a:xfrm>
              <a:off x="4831971" y="2296239"/>
              <a:ext cx="180975" cy="171450"/>
            </a:xfrm>
            <a:custGeom>
              <a:avLst/>
              <a:gdLst>
                <a:gd name="connsiteX0" fmla="*/ 101027 w 180975"/>
                <a:gd name="connsiteY0" fmla="*/ 13573 h 171450"/>
                <a:gd name="connsiteX1" fmla="*/ 119124 w 180975"/>
                <a:gd name="connsiteY1" fmla="*/ 49768 h 171450"/>
                <a:gd name="connsiteX2" fmla="*/ 127697 w 180975"/>
                <a:gd name="connsiteY2" fmla="*/ 55483 h 171450"/>
                <a:gd name="connsiteX3" fmla="*/ 167702 w 180975"/>
                <a:gd name="connsiteY3" fmla="*/ 61198 h 171450"/>
                <a:gd name="connsiteX4" fmla="*/ 173417 w 180975"/>
                <a:gd name="connsiteY4" fmla="*/ 80248 h 171450"/>
                <a:gd name="connsiteX5" fmla="*/ 144842 w 180975"/>
                <a:gd name="connsiteY5" fmla="*/ 107871 h 171450"/>
                <a:gd name="connsiteX6" fmla="*/ 141984 w 180975"/>
                <a:gd name="connsiteY6" fmla="*/ 117396 h 171450"/>
                <a:gd name="connsiteX7" fmla="*/ 148652 w 180975"/>
                <a:gd name="connsiteY7" fmla="*/ 157401 h 171450"/>
                <a:gd name="connsiteX8" fmla="*/ 132459 w 180975"/>
                <a:gd name="connsiteY8" fmla="*/ 168831 h 171450"/>
                <a:gd name="connsiteX9" fmla="*/ 97217 w 180975"/>
                <a:gd name="connsiteY9" fmla="*/ 149781 h 171450"/>
                <a:gd name="connsiteX10" fmla="*/ 86739 w 180975"/>
                <a:gd name="connsiteY10" fmla="*/ 149781 h 171450"/>
                <a:gd name="connsiteX11" fmla="*/ 51497 w 180975"/>
                <a:gd name="connsiteY11" fmla="*/ 168831 h 171450"/>
                <a:gd name="connsiteX12" fmla="*/ 35304 w 180975"/>
                <a:gd name="connsiteY12" fmla="*/ 157401 h 171450"/>
                <a:gd name="connsiteX13" fmla="*/ 41972 w 180975"/>
                <a:gd name="connsiteY13" fmla="*/ 117396 h 171450"/>
                <a:gd name="connsiteX14" fmla="*/ 39114 w 180975"/>
                <a:gd name="connsiteY14" fmla="*/ 107871 h 171450"/>
                <a:gd name="connsiteX15" fmla="*/ 10539 w 180975"/>
                <a:gd name="connsiteY15" fmla="*/ 80248 h 171450"/>
                <a:gd name="connsiteX16" fmla="*/ 16254 w 180975"/>
                <a:gd name="connsiteY16" fmla="*/ 61198 h 171450"/>
                <a:gd name="connsiteX17" fmla="*/ 56259 w 180975"/>
                <a:gd name="connsiteY17" fmla="*/ 55483 h 171450"/>
                <a:gd name="connsiteX18" fmla="*/ 64832 w 180975"/>
                <a:gd name="connsiteY18" fmla="*/ 49768 h 171450"/>
                <a:gd name="connsiteX19" fmla="*/ 82929 w 180975"/>
                <a:gd name="connsiteY19" fmla="*/ 13573 h 171450"/>
                <a:gd name="connsiteX20" fmla="*/ 101027 w 180975"/>
                <a:gd name="connsiteY20" fmla="*/ 13573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975" h="171450">
                  <a:moveTo>
                    <a:pt x="101027" y="13573"/>
                  </a:moveTo>
                  <a:lnTo>
                    <a:pt x="119124" y="49768"/>
                  </a:lnTo>
                  <a:cubicBezTo>
                    <a:pt x="121029" y="52626"/>
                    <a:pt x="123887" y="55483"/>
                    <a:pt x="127697" y="55483"/>
                  </a:cubicBezTo>
                  <a:lnTo>
                    <a:pt x="167702" y="61198"/>
                  </a:lnTo>
                  <a:cubicBezTo>
                    <a:pt x="177227" y="62151"/>
                    <a:pt x="180084" y="73581"/>
                    <a:pt x="173417" y="80248"/>
                  </a:cubicBezTo>
                  <a:lnTo>
                    <a:pt x="144842" y="107871"/>
                  </a:lnTo>
                  <a:cubicBezTo>
                    <a:pt x="141984" y="110728"/>
                    <a:pt x="141032" y="114538"/>
                    <a:pt x="141984" y="117396"/>
                  </a:cubicBezTo>
                  <a:lnTo>
                    <a:pt x="148652" y="157401"/>
                  </a:lnTo>
                  <a:cubicBezTo>
                    <a:pt x="150557" y="166926"/>
                    <a:pt x="141032" y="173593"/>
                    <a:pt x="132459" y="168831"/>
                  </a:cubicBezTo>
                  <a:lnTo>
                    <a:pt x="97217" y="149781"/>
                  </a:lnTo>
                  <a:cubicBezTo>
                    <a:pt x="94359" y="147876"/>
                    <a:pt x="90549" y="147876"/>
                    <a:pt x="86739" y="149781"/>
                  </a:cubicBezTo>
                  <a:lnTo>
                    <a:pt x="51497" y="168831"/>
                  </a:lnTo>
                  <a:cubicBezTo>
                    <a:pt x="42924" y="173593"/>
                    <a:pt x="33399" y="165973"/>
                    <a:pt x="35304" y="157401"/>
                  </a:cubicBezTo>
                  <a:lnTo>
                    <a:pt x="41972" y="117396"/>
                  </a:lnTo>
                  <a:cubicBezTo>
                    <a:pt x="42924" y="113586"/>
                    <a:pt x="41019" y="109776"/>
                    <a:pt x="39114" y="107871"/>
                  </a:cubicBezTo>
                  <a:lnTo>
                    <a:pt x="10539" y="80248"/>
                  </a:lnTo>
                  <a:cubicBezTo>
                    <a:pt x="3872" y="73581"/>
                    <a:pt x="7682" y="62151"/>
                    <a:pt x="16254" y="61198"/>
                  </a:cubicBezTo>
                  <a:lnTo>
                    <a:pt x="56259" y="55483"/>
                  </a:lnTo>
                  <a:cubicBezTo>
                    <a:pt x="60069" y="54531"/>
                    <a:pt x="62927" y="52626"/>
                    <a:pt x="64832" y="49768"/>
                  </a:cubicBezTo>
                  <a:lnTo>
                    <a:pt x="82929" y="13573"/>
                  </a:lnTo>
                  <a:cubicBezTo>
                    <a:pt x="84834" y="5001"/>
                    <a:pt x="97217" y="5001"/>
                    <a:pt x="101027" y="13573"/>
                  </a:cubicBezTo>
                  <a:close/>
                </a:path>
              </a:pathLst>
            </a:custGeom>
            <a:solidFill>
              <a:srgbClr val="FFBE16"/>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4C83D7B2-4B37-454F-A47F-BD0780F3A1A0}"/>
                </a:ext>
              </a:extLst>
            </p:cNvPr>
            <p:cNvSpPr/>
            <p:nvPr/>
          </p:nvSpPr>
          <p:spPr>
            <a:xfrm>
              <a:off x="4068285" y="3426618"/>
              <a:ext cx="219075" cy="114300"/>
            </a:xfrm>
            <a:custGeom>
              <a:avLst/>
              <a:gdLst>
                <a:gd name="connsiteX0" fmla="*/ 22703 w 219075"/>
                <a:gd name="connsiteY0" fmla="*/ 7144 h 114300"/>
                <a:gd name="connsiteX1" fmla="*/ 215108 w 219075"/>
                <a:gd name="connsiteY1" fmla="*/ 7144 h 114300"/>
                <a:gd name="connsiteX2" fmla="*/ 205583 w 219075"/>
                <a:gd name="connsiteY2" fmla="*/ 46196 h 114300"/>
                <a:gd name="connsiteX3" fmla="*/ 113190 w 219075"/>
                <a:gd name="connsiteY3" fmla="*/ 114776 h 114300"/>
                <a:gd name="connsiteX4" fmla="*/ 13178 w 219075"/>
                <a:gd name="connsiteY4" fmla="*/ 35719 h 114300"/>
                <a:gd name="connsiteX5" fmla="*/ 22703 w 219075"/>
                <a:gd name="connsiteY5"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75" h="114300">
                  <a:moveTo>
                    <a:pt x="22703" y="7144"/>
                  </a:moveTo>
                  <a:lnTo>
                    <a:pt x="215108" y="7144"/>
                  </a:lnTo>
                  <a:lnTo>
                    <a:pt x="205583" y="46196"/>
                  </a:lnTo>
                  <a:lnTo>
                    <a:pt x="113190" y="114776"/>
                  </a:lnTo>
                  <a:lnTo>
                    <a:pt x="13178" y="35719"/>
                  </a:lnTo>
                  <a:cubicBezTo>
                    <a:pt x="1748" y="26194"/>
                    <a:pt x="7463" y="7144"/>
                    <a:pt x="22703" y="7144"/>
                  </a:cubicBezTo>
                  <a:close/>
                </a:path>
              </a:pathLst>
            </a:custGeom>
            <a:solidFill>
              <a:srgbClr val="B2B7B6"/>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A892A7B8-75E3-4CD0-A3C6-F325AFB43EF7}"/>
                </a:ext>
              </a:extLst>
            </p:cNvPr>
            <p:cNvSpPr/>
            <p:nvPr/>
          </p:nvSpPr>
          <p:spPr>
            <a:xfrm>
              <a:off x="4862036" y="3502818"/>
              <a:ext cx="171450" cy="85725"/>
            </a:xfrm>
            <a:custGeom>
              <a:avLst/>
              <a:gdLst>
                <a:gd name="connsiteX0" fmla="*/ 7144 w 171450"/>
                <a:gd name="connsiteY0" fmla="*/ 87154 h 85725"/>
                <a:gd name="connsiteX1" fmla="*/ 9049 w 171450"/>
                <a:gd name="connsiteY1" fmla="*/ 9049 h 85725"/>
                <a:gd name="connsiteX2" fmla="*/ 134779 w 171450"/>
                <a:gd name="connsiteY2" fmla="*/ 7144 h 85725"/>
                <a:gd name="connsiteX3" fmla="*/ 172879 w 171450"/>
                <a:gd name="connsiteY3" fmla="*/ 49054 h 85725"/>
                <a:gd name="connsiteX4" fmla="*/ 137636 w 171450"/>
                <a:gd name="connsiteY4" fmla="*/ 8715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85725">
                  <a:moveTo>
                    <a:pt x="7144" y="87154"/>
                  </a:moveTo>
                  <a:lnTo>
                    <a:pt x="9049" y="9049"/>
                  </a:lnTo>
                  <a:lnTo>
                    <a:pt x="134779" y="7144"/>
                  </a:lnTo>
                  <a:lnTo>
                    <a:pt x="172879" y="49054"/>
                  </a:lnTo>
                  <a:lnTo>
                    <a:pt x="137636" y="87154"/>
                  </a:lnTo>
                  <a:close/>
                </a:path>
              </a:pathLst>
            </a:custGeom>
            <a:solidFill>
              <a:srgbClr val="B2B7B6"/>
            </a:solidFill>
            <a:ln w="9525" cap="flat">
              <a:noFill/>
              <a:prstDash val="solid"/>
              <a:miter/>
            </a:ln>
          </p:spPr>
          <p:txBody>
            <a:bodyPr rtlCol="0" anchor="ctr"/>
            <a:lstStyle/>
            <a:p>
              <a:endParaRPr lang="zh-CN" altLang="en-US"/>
            </a:p>
          </p:txBody>
        </p:sp>
      </p:grpSp>
      <p:sp>
        <p:nvSpPr>
          <p:cNvPr id="176" name="矩形 175">
            <a:extLst>
              <a:ext uri="{FF2B5EF4-FFF2-40B4-BE49-F238E27FC236}">
                <a16:creationId xmlns="" xmlns:a16="http://schemas.microsoft.com/office/drawing/2014/main" id="{C250EF3A-227B-4285-9831-ACFE982DF1B4}"/>
              </a:ext>
            </a:extLst>
          </p:cNvPr>
          <p:cNvSpPr/>
          <p:nvPr/>
        </p:nvSpPr>
        <p:spPr>
          <a:xfrm>
            <a:off x="327546" y="2500316"/>
            <a:ext cx="11546006" cy="407790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Group 130">
            <a:extLst>
              <a:ext uri="{FF2B5EF4-FFF2-40B4-BE49-F238E27FC236}">
                <a16:creationId xmlns="" xmlns:a16="http://schemas.microsoft.com/office/drawing/2014/main" id="{D8B28464-AEFD-4646-8C6D-299C65D55115}"/>
              </a:ext>
            </a:extLst>
          </p:cNvPr>
          <p:cNvGrpSpPr/>
          <p:nvPr/>
        </p:nvGrpSpPr>
        <p:grpSpPr>
          <a:xfrm>
            <a:off x="752686" y="4646630"/>
            <a:ext cx="3163777" cy="1309801"/>
            <a:chOff x="347669" y="1363183"/>
            <a:chExt cx="2372833" cy="982350"/>
          </a:xfrm>
        </p:grpSpPr>
        <p:sp>
          <p:nvSpPr>
            <p:cNvPr id="178" name="Content Placeholder 2">
              <a:extLst>
                <a:ext uri="{FF2B5EF4-FFF2-40B4-BE49-F238E27FC236}">
                  <a16:creationId xmlns="" xmlns:a16="http://schemas.microsoft.com/office/drawing/2014/main" id="{91D2D917-3C9F-430D-87BD-0D4B94A9C754}"/>
                </a:ext>
              </a:extLst>
            </p:cNvPr>
            <p:cNvSpPr txBox="1">
              <a:spLocks/>
            </p:cNvSpPr>
            <p:nvPr/>
          </p:nvSpPr>
          <p:spPr>
            <a:xfrm>
              <a:off x="347669" y="1735933"/>
              <a:ext cx="2372833"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b="1" spc="300" dirty="0">
                  <a:solidFill>
                    <a:schemeClr val="tx1"/>
                  </a:solidFill>
                  <a:latin typeface="造字工房尚雅（非商用）常规体" pitchFamily="2" charset="-122"/>
                  <a:ea typeface="造字工房尚雅（非商用）常规体" pitchFamily="2" charset="-122"/>
                </a:rPr>
                <a:t>公司篇</a:t>
              </a:r>
              <a:endParaRPr lang="en-US" altLang="zh-CN" sz="2400" b="1" spc="300" dirty="0">
                <a:solidFill>
                  <a:schemeClr val="tx1"/>
                </a:solidFill>
                <a:latin typeface="造字工房尚雅（非商用）常规体" pitchFamily="2" charset="-122"/>
                <a:ea typeface="造字工房尚雅（非商用）常规体" pitchFamily="2" charset="-122"/>
              </a:endParaRPr>
            </a:p>
            <a:p>
              <a:pPr marL="0" indent="0" algn="ctr">
                <a:buNone/>
              </a:pPr>
              <a:r>
                <a:rPr lang="en-US" altLang="zh-CN" sz="1600" dirty="0">
                  <a:latin typeface="造字工房尚雅（非商用）常规体" pitchFamily="2" charset="-122"/>
                  <a:ea typeface="造字工房尚雅（非商用）常规体" pitchFamily="2" charset="-122"/>
                </a:rPr>
                <a:t>COMPANY ARTICLES</a:t>
              </a:r>
              <a:endParaRPr lang="en-US" sz="1200" dirty="0">
                <a:latin typeface="造字工房尚雅（非商用）常规体" pitchFamily="2" charset="-122"/>
                <a:ea typeface="造字工房尚雅（非商用）常规体" pitchFamily="2" charset="-122"/>
              </a:endParaRPr>
            </a:p>
          </p:txBody>
        </p:sp>
        <p:sp>
          <p:nvSpPr>
            <p:cNvPr id="179" name="TextBox 100">
              <a:extLst>
                <a:ext uri="{FF2B5EF4-FFF2-40B4-BE49-F238E27FC236}">
                  <a16:creationId xmlns="" xmlns:a16="http://schemas.microsoft.com/office/drawing/2014/main" id="{2D8F6828-AF87-433B-AEB3-DF9CF41B88AA}"/>
                </a:ext>
              </a:extLst>
            </p:cNvPr>
            <p:cNvSpPr txBox="1"/>
            <p:nvPr/>
          </p:nvSpPr>
          <p:spPr>
            <a:xfrm>
              <a:off x="1229833" y="1363183"/>
              <a:ext cx="609600" cy="438581"/>
            </a:xfrm>
            <a:prstGeom prst="rect">
              <a:avLst/>
            </a:prstGeom>
            <a:noFill/>
          </p:spPr>
          <p:txBody>
            <a:bodyPr wrap="square" rtlCol="0">
              <a:spAutoFit/>
            </a:bodyPr>
            <a:lstStyle/>
            <a:p>
              <a:pPr algn="ctr"/>
              <a:r>
                <a:rPr lang="en-US" sz="3200" dirty="0">
                  <a:latin typeface="造字工房尚雅（非商用）常规体" pitchFamily="2" charset="-122"/>
                  <a:ea typeface="造字工房尚雅（非商用）常规体" pitchFamily="2" charset="-122"/>
                </a:rPr>
                <a:t>0 1</a:t>
              </a:r>
            </a:p>
          </p:txBody>
        </p:sp>
      </p:grpSp>
      <p:grpSp>
        <p:nvGrpSpPr>
          <p:cNvPr id="180" name="Group 131">
            <a:extLst>
              <a:ext uri="{FF2B5EF4-FFF2-40B4-BE49-F238E27FC236}">
                <a16:creationId xmlns="" xmlns:a16="http://schemas.microsoft.com/office/drawing/2014/main" id="{61D0AE1B-A61D-4964-85DF-591E58920102}"/>
              </a:ext>
            </a:extLst>
          </p:cNvPr>
          <p:cNvGrpSpPr/>
          <p:nvPr/>
        </p:nvGrpSpPr>
        <p:grpSpPr>
          <a:xfrm>
            <a:off x="3353739" y="4632917"/>
            <a:ext cx="3008604" cy="1300419"/>
            <a:chOff x="2522251" y="1352550"/>
            <a:chExt cx="2256453" cy="975314"/>
          </a:xfrm>
        </p:grpSpPr>
        <p:sp>
          <p:nvSpPr>
            <p:cNvPr id="181" name="Content Placeholder 2">
              <a:extLst>
                <a:ext uri="{FF2B5EF4-FFF2-40B4-BE49-F238E27FC236}">
                  <a16:creationId xmlns="" xmlns:a16="http://schemas.microsoft.com/office/drawing/2014/main" id="{6D432B06-BBF0-47D5-8735-E843FAE6F0B9}"/>
                </a:ext>
              </a:extLst>
            </p:cNvPr>
            <p:cNvSpPr txBox="1">
              <a:spLocks/>
            </p:cNvSpPr>
            <p:nvPr/>
          </p:nvSpPr>
          <p:spPr>
            <a:xfrm>
              <a:off x="2522251" y="1718264"/>
              <a:ext cx="2256453"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b="1" spc="300" dirty="0">
                  <a:solidFill>
                    <a:schemeClr val="tx1"/>
                  </a:solidFill>
                  <a:latin typeface="造字工房尚雅（非商用）常规体" pitchFamily="2" charset="-122"/>
                  <a:ea typeface="造字工房尚雅（非商用）常规体" pitchFamily="2" charset="-122"/>
                </a:rPr>
                <a:t>人员篇</a:t>
              </a:r>
              <a:endParaRPr lang="en-US" altLang="zh-CN" sz="2400" b="1" spc="300" dirty="0">
                <a:solidFill>
                  <a:schemeClr val="tx1"/>
                </a:solidFill>
                <a:latin typeface="造字工房尚雅（非商用）常规体" pitchFamily="2" charset="-122"/>
                <a:ea typeface="造字工房尚雅（非商用）常规体" pitchFamily="2" charset="-122"/>
              </a:endParaRPr>
            </a:p>
            <a:p>
              <a:pPr marL="0" indent="0" algn="ctr">
                <a:buNone/>
              </a:pPr>
              <a:r>
                <a:rPr lang="en-US" sz="1600" dirty="0">
                  <a:latin typeface="造字工房尚雅（非商用）常规体" pitchFamily="2" charset="-122"/>
                  <a:ea typeface="造字工房尚雅（非商用）常规体" pitchFamily="2" charset="-122"/>
                </a:rPr>
                <a:t>RESEARCHERS </a:t>
              </a:r>
              <a:r>
                <a:rPr lang="zh-CN" altLang="en-US" sz="1600" dirty="0">
                  <a:latin typeface="造字工房尚雅（非商用）常规体" pitchFamily="2" charset="-122"/>
                  <a:ea typeface="造字工房尚雅（非商用）常规体" pitchFamily="2" charset="-122"/>
                </a:rPr>
                <a:t>公司规划</a:t>
              </a:r>
              <a:endParaRPr lang="en-US" sz="1600" dirty="0">
                <a:latin typeface="造字工房尚雅（非商用）常规体" pitchFamily="2" charset="-122"/>
                <a:ea typeface="造字工房尚雅（非商用）常规体" pitchFamily="2" charset="-122"/>
              </a:endParaRPr>
            </a:p>
          </p:txBody>
        </p:sp>
        <p:sp>
          <p:nvSpPr>
            <p:cNvPr id="182" name="TextBox 101">
              <a:extLst>
                <a:ext uri="{FF2B5EF4-FFF2-40B4-BE49-F238E27FC236}">
                  <a16:creationId xmlns="" xmlns:a16="http://schemas.microsoft.com/office/drawing/2014/main" id="{B16048FE-A88D-469C-B2F3-217F3D86FC4C}"/>
                </a:ext>
              </a:extLst>
            </p:cNvPr>
            <p:cNvSpPr txBox="1"/>
            <p:nvPr/>
          </p:nvSpPr>
          <p:spPr>
            <a:xfrm>
              <a:off x="3363433" y="1352550"/>
              <a:ext cx="609600" cy="438581"/>
            </a:xfrm>
            <a:prstGeom prst="rect">
              <a:avLst/>
            </a:prstGeom>
            <a:noFill/>
          </p:spPr>
          <p:txBody>
            <a:bodyPr wrap="square" rtlCol="0">
              <a:spAutoFit/>
            </a:bodyPr>
            <a:lstStyle/>
            <a:p>
              <a:pPr algn="ctr"/>
              <a:r>
                <a:rPr lang="en-US" sz="3200" dirty="0">
                  <a:latin typeface="造字工房尚雅（非商用）常规体" pitchFamily="2" charset="-122"/>
                  <a:ea typeface="造字工房尚雅（非商用）常规体" pitchFamily="2" charset="-122"/>
                </a:rPr>
                <a:t>0 2</a:t>
              </a:r>
            </a:p>
          </p:txBody>
        </p:sp>
      </p:grpSp>
      <p:grpSp>
        <p:nvGrpSpPr>
          <p:cNvPr id="183" name="Group 132">
            <a:extLst>
              <a:ext uri="{FF2B5EF4-FFF2-40B4-BE49-F238E27FC236}">
                <a16:creationId xmlns="" xmlns:a16="http://schemas.microsoft.com/office/drawing/2014/main" id="{30E4084F-F02D-4F11-85AA-C240D6BDEDC7}"/>
              </a:ext>
            </a:extLst>
          </p:cNvPr>
          <p:cNvGrpSpPr/>
          <p:nvPr/>
        </p:nvGrpSpPr>
        <p:grpSpPr>
          <a:xfrm>
            <a:off x="6150962" y="4646630"/>
            <a:ext cx="2381691" cy="1271098"/>
            <a:chOff x="4396375" y="1386218"/>
            <a:chExt cx="1786268" cy="953323"/>
          </a:xfrm>
        </p:grpSpPr>
        <p:sp>
          <p:nvSpPr>
            <p:cNvPr id="184" name="Content Placeholder 2">
              <a:extLst>
                <a:ext uri="{FF2B5EF4-FFF2-40B4-BE49-F238E27FC236}">
                  <a16:creationId xmlns="" xmlns:a16="http://schemas.microsoft.com/office/drawing/2014/main" id="{17091CDC-60D2-4B06-ADE6-471F4FF9B45A}"/>
                </a:ext>
              </a:extLst>
            </p:cNvPr>
            <p:cNvSpPr txBox="1">
              <a:spLocks/>
            </p:cNvSpPr>
            <p:nvPr/>
          </p:nvSpPr>
          <p:spPr>
            <a:xfrm>
              <a:off x="4396375" y="1729941"/>
              <a:ext cx="1786268"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b="1" spc="300" dirty="0">
                  <a:solidFill>
                    <a:schemeClr val="tx1"/>
                  </a:solidFill>
                  <a:latin typeface="造字工房尚雅（非商用）常规体" pitchFamily="2" charset="-122"/>
                  <a:ea typeface="造字工房尚雅（非商用）常规体" pitchFamily="2" charset="-122"/>
                </a:rPr>
                <a:t>制度篇</a:t>
              </a:r>
              <a:endParaRPr lang="en-US" altLang="zh-CN" sz="2400" b="1" spc="300" dirty="0">
                <a:solidFill>
                  <a:schemeClr val="tx1"/>
                </a:solidFill>
                <a:latin typeface="造字工房尚雅（非商用）常规体" pitchFamily="2" charset="-122"/>
                <a:ea typeface="造字工房尚雅（非商用）常规体" pitchFamily="2" charset="-122"/>
              </a:endParaRPr>
            </a:p>
            <a:p>
              <a:pPr marL="0" indent="0" algn="ctr">
                <a:buNone/>
              </a:pPr>
              <a:r>
                <a:rPr lang="en-US" sz="1600" dirty="0">
                  <a:latin typeface="造字工房尚雅（非商用）常规体" pitchFamily="2" charset="-122"/>
                  <a:ea typeface="造字工房尚雅（非商用）常规体" pitchFamily="2" charset="-122"/>
                </a:rPr>
                <a:t>SYSTEM OF POST</a:t>
              </a:r>
            </a:p>
          </p:txBody>
        </p:sp>
        <p:sp>
          <p:nvSpPr>
            <p:cNvPr id="185" name="TextBox 102">
              <a:extLst>
                <a:ext uri="{FF2B5EF4-FFF2-40B4-BE49-F238E27FC236}">
                  <a16:creationId xmlns="" xmlns:a16="http://schemas.microsoft.com/office/drawing/2014/main" id="{35DB8A4C-D890-44FB-BD07-8709EFD396D2}"/>
                </a:ext>
              </a:extLst>
            </p:cNvPr>
            <p:cNvSpPr txBox="1"/>
            <p:nvPr/>
          </p:nvSpPr>
          <p:spPr>
            <a:xfrm>
              <a:off x="4963633" y="1386218"/>
              <a:ext cx="609600" cy="438581"/>
            </a:xfrm>
            <a:prstGeom prst="rect">
              <a:avLst/>
            </a:prstGeom>
            <a:noFill/>
          </p:spPr>
          <p:txBody>
            <a:bodyPr wrap="square" rtlCol="0">
              <a:spAutoFit/>
            </a:bodyPr>
            <a:lstStyle/>
            <a:p>
              <a:pPr algn="ctr"/>
              <a:r>
                <a:rPr lang="en-US" sz="3200" dirty="0">
                  <a:latin typeface="造字工房尚雅（非商用）常规体" pitchFamily="2" charset="-122"/>
                  <a:ea typeface="造字工房尚雅（非商用）常规体" pitchFamily="2" charset="-122"/>
                </a:rPr>
                <a:t>0 3</a:t>
              </a:r>
            </a:p>
          </p:txBody>
        </p:sp>
      </p:grpSp>
      <p:grpSp>
        <p:nvGrpSpPr>
          <p:cNvPr id="186" name="Group 133">
            <a:extLst>
              <a:ext uri="{FF2B5EF4-FFF2-40B4-BE49-F238E27FC236}">
                <a16:creationId xmlns="" xmlns:a16="http://schemas.microsoft.com/office/drawing/2014/main" id="{B0753FB3-5A80-4094-8F1E-591218F1B76D}"/>
              </a:ext>
            </a:extLst>
          </p:cNvPr>
          <p:cNvGrpSpPr/>
          <p:nvPr/>
        </p:nvGrpSpPr>
        <p:grpSpPr>
          <a:xfrm>
            <a:off x="8443173" y="4646630"/>
            <a:ext cx="2417288" cy="1267910"/>
            <a:chOff x="6115534" y="1386218"/>
            <a:chExt cx="1812966" cy="950932"/>
          </a:xfrm>
        </p:grpSpPr>
        <p:sp>
          <p:nvSpPr>
            <p:cNvPr id="187" name="Content Placeholder 2">
              <a:extLst>
                <a:ext uri="{FF2B5EF4-FFF2-40B4-BE49-F238E27FC236}">
                  <a16:creationId xmlns="" xmlns:a16="http://schemas.microsoft.com/office/drawing/2014/main" id="{C5312359-2AB7-4B31-9604-B01175EEA696}"/>
                </a:ext>
              </a:extLst>
            </p:cNvPr>
            <p:cNvSpPr txBox="1">
              <a:spLocks/>
            </p:cNvSpPr>
            <p:nvPr/>
          </p:nvSpPr>
          <p:spPr>
            <a:xfrm>
              <a:off x="6115534" y="1727550"/>
              <a:ext cx="1812966"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400" b="1" spc="300" dirty="0">
                  <a:solidFill>
                    <a:schemeClr val="tx1"/>
                  </a:solidFill>
                  <a:latin typeface="造字工房尚雅（非商用）常规体" pitchFamily="2" charset="-122"/>
                  <a:ea typeface="造字工房尚雅（非商用）常规体" pitchFamily="2" charset="-122"/>
                </a:rPr>
                <a:t>规划篇</a:t>
              </a:r>
              <a:endParaRPr lang="en-US" altLang="zh-CN" sz="2400" b="1" spc="300" dirty="0">
                <a:solidFill>
                  <a:schemeClr val="tx1"/>
                </a:solidFill>
                <a:latin typeface="造字工房尚雅（非商用）常规体" pitchFamily="2" charset="-122"/>
                <a:ea typeface="造字工房尚雅（非商用）常规体" pitchFamily="2" charset="-122"/>
              </a:endParaRPr>
            </a:p>
            <a:p>
              <a:pPr marL="0" indent="0" algn="ctr">
                <a:buNone/>
              </a:pPr>
              <a:r>
                <a:rPr lang="en-US" sz="1600" dirty="0">
                  <a:latin typeface="造字工房尚雅（非商用）常规体" pitchFamily="2" charset="-122"/>
                  <a:ea typeface="造字工房尚雅（非商用）常规体" pitchFamily="2" charset="-122"/>
                </a:rPr>
                <a:t>PLANNING </a:t>
              </a:r>
              <a:r>
                <a:rPr lang="zh-CN" altLang="en-US" sz="1600" dirty="0">
                  <a:latin typeface="造字工房尚雅（非商用）常规体" pitchFamily="2" charset="-122"/>
                  <a:ea typeface="造字工房尚雅（非商用）常规体" pitchFamily="2" charset="-122"/>
                </a:rPr>
                <a:t>公司规划</a:t>
              </a:r>
              <a:endParaRPr lang="en-US" sz="1600" dirty="0">
                <a:latin typeface="造字工房尚雅（非商用）常规体" pitchFamily="2" charset="-122"/>
                <a:ea typeface="造字工房尚雅（非商用）常规体" pitchFamily="2" charset="-122"/>
              </a:endParaRPr>
            </a:p>
          </p:txBody>
        </p:sp>
        <p:sp>
          <p:nvSpPr>
            <p:cNvPr id="188" name="TextBox 103">
              <a:extLst>
                <a:ext uri="{FF2B5EF4-FFF2-40B4-BE49-F238E27FC236}">
                  <a16:creationId xmlns="" xmlns:a16="http://schemas.microsoft.com/office/drawing/2014/main" id="{22883C7D-C3C3-4BA4-8E3B-DEB2EE0DC0D9}"/>
                </a:ext>
              </a:extLst>
            </p:cNvPr>
            <p:cNvSpPr txBox="1"/>
            <p:nvPr/>
          </p:nvSpPr>
          <p:spPr>
            <a:xfrm>
              <a:off x="6705600" y="1386218"/>
              <a:ext cx="609600" cy="438581"/>
            </a:xfrm>
            <a:prstGeom prst="rect">
              <a:avLst/>
            </a:prstGeom>
            <a:noFill/>
          </p:spPr>
          <p:txBody>
            <a:bodyPr wrap="square" rtlCol="0">
              <a:spAutoFit/>
            </a:bodyPr>
            <a:lstStyle/>
            <a:p>
              <a:pPr algn="ctr"/>
              <a:r>
                <a:rPr lang="en-US" sz="3200" dirty="0">
                  <a:latin typeface="造字工房尚雅（非商用）常规体" pitchFamily="2" charset="-122"/>
                  <a:ea typeface="造字工房尚雅（非商用）常规体" pitchFamily="2" charset="-122"/>
                </a:rPr>
                <a:t>0 4</a:t>
              </a:r>
            </a:p>
          </p:txBody>
        </p:sp>
      </p:grpSp>
      <p:sp>
        <p:nvSpPr>
          <p:cNvPr id="189" name="矩形 188">
            <a:extLst>
              <a:ext uri="{FF2B5EF4-FFF2-40B4-BE49-F238E27FC236}">
                <a16:creationId xmlns="" xmlns:a16="http://schemas.microsoft.com/office/drawing/2014/main" id="{AE05437D-DC51-47C2-AB03-A752327FAE82}"/>
              </a:ext>
            </a:extLst>
          </p:cNvPr>
          <p:cNvSpPr/>
          <p:nvPr/>
        </p:nvSpPr>
        <p:spPr>
          <a:xfrm>
            <a:off x="2814805" y="2648581"/>
            <a:ext cx="6612286" cy="1323439"/>
          </a:xfrm>
          <a:prstGeom prst="rect">
            <a:avLst/>
          </a:prstGeom>
        </p:spPr>
        <p:txBody>
          <a:bodyPr wrap="square">
            <a:spAutoFit/>
          </a:bodyPr>
          <a:lstStyle/>
          <a:p>
            <a:pPr algn="ctr"/>
            <a:r>
              <a:rPr lang="en-US" altLang="zh-CN" sz="8000" spc="600" dirty="0">
                <a:latin typeface="造字工房尚雅（非商用）常规体" pitchFamily="2" charset="-122"/>
                <a:ea typeface="造字工房尚雅（非商用）常规体" pitchFamily="2" charset="-122"/>
              </a:rPr>
              <a:t>CONTENTS</a:t>
            </a:r>
            <a:endParaRPr lang="zh-CN" altLang="en-US" sz="8000" spc="600" dirty="0">
              <a:latin typeface="造字工房尚雅（非商用）常规体" pitchFamily="2" charset="-122"/>
              <a:ea typeface="造字工房尚雅（非商用）常规体" pitchFamily="2" charset="-122"/>
            </a:endParaRPr>
          </a:p>
        </p:txBody>
      </p:sp>
    </p:spTree>
    <p:extLst>
      <p:ext uri="{BB962C8B-B14F-4D97-AF65-F5344CB8AC3E}">
        <p14:creationId xmlns:p14="http://schemas.microsoft.com/office/powerpoint/2010/main" val="33347416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3800"/>
                                  </p:stCondLst>
                                  <p:childTnLst>
                                    <p:set>
                                      <p:cBhvr>
                                        <p:cTn id="6" dur="1" fill="hold">
                                          <p:stCondLst>
                                            <p:cond delay="0"/>
                                          </p:stCondLst>
                                        </p:cTn>
                                        <p:tgtEl>
                                          <p:spTgt spid="177"/>
                                        </p:tgtEl>
                                        <p:attrNameLst>
                                          <p:attrName>style.visibility</p:attrName>
                                        </p:attrNameLst>
                                      </p:cBhvr>
                                      <p:to>
                                        <p:strVal val="visible"/>
                                      </p:to>
                                    </p:set>
                                    <p:anim calcmode="lin" valueType="num">
                                      <p:cBhvr>
                                        <p:cTn id="7" dur="1000" fill="hold"/>
                                        <p:tgtEl>
                                          <p:spTgt spid="177"/>
                                        </p:tgtEl>
                                        <p:attrNameLst>
                                          <p:attrName>ppt_x</p:attrName>
                                        </p:attrNameLst>
                                      </p:cBhvr>
                                      <p:tavLst>
                                        <p:tav tm="0">
                                          <p:val>
                                            <p:strVal val="#ppt_x-.2"/>
                                          </p:val>
                                        </p:tav>
                                        <p:tav tm="100000">
                                          <p:val>
                                            <p:strVal val="#ppt_x"/>
                                          </p:val>
                                        </p:tav>
                                      </p:tavLst>
                                    </p:anim>
                                    <p:anim calcmode="lin" valueType="num">
                                      <p:cBhvr>
                                        <p:cTn id="8" dur="1000" fill="hold"/>
                                        <p:tgtEl>
                                          <p:spTgt spid="17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7"/>
                                        </p:tgtEl>
                                      </p:cBhvr>
                                    </p:animEffect>
                                  </p:childTnLst>
                                </p:cTn>
                              </p:par>
                              <p:par>
                                <p:cTn id="10" presetID="37" presetClass="entr" presetSubtype="0" fill="hold" nodeType="withEffect">
                                  <p:stCondLst>
                                    <p:cond delay="4900"/>
                                  </p:stCondLst>
                                  <p:childTnLst>
                                    <p:set>
                                      <p:cBhvr>
                                        <p:cTn id="11" dur="1" fill="hold">
                                          <p:stCondLst>
                                            <p:cond delay="0"/>
                                          </p:stCondLst>
                                        </p:cTn>
                                        <p:tgtEl>
                                          <p:spTgt spid="180"/>
                                        </p:tgtEl>
                                        <p:attrNameLst>
                                          <p:attrName>style.visibility</p:attrName>
                                        </p:attrNameLst>
                                      </p:cBhvr>
                                      <p:to>
                                        <p:strVal val="visible"/>
                                      </p:to>
                                    </p:set>
                                    <p:animEffect transition="in" filter="fade">
                                      <p:cBhvr>
                                        <p:cTn id="12" dur="1000"/>
                                        <p:tgtEl>
                                          <p:spTgt spid="180"/>
                                        </p:tgtEl>
                                      </p:cBhvr>
                                    </p:animEffect>
                                    <p:anim calcmode="lin" valueType="num">
                                      <p:cBhvr>
                                        <p:cTn id="13" dur="1000" fill="hold"/>
                                        <p:tgtEl>
                                          <p:spTgt spid="180"/>
                                        </p:tgtEl>
                                        <p:attrNameLst>
                                          <p:attrName>ppt_x</p:attrName>
                                        </p:attrNameLst>
                                      </p:cBhvr>
                                      <p:tavLst>
                                        <p:tav tm="0">
                                          <p:val>
                                            <p:strVal val="#ppt_x"/>
                                          </p:val>
                                        </p:tav>
                                        <p:tav tm="100000">
                                          <p:val>
                                            <p:strVal val="#ppt_x"/>
                                          </p:val>
                                        </p:tav>
                                      </p:tavLst>
                                    </p:anim>
                                    <p:anim calcmode="lin" valueType="num">
                                      <p:cBhvr>
                                        <p:cTn id="14" dur="900" decel="100000" fill="hold"/>
                                        <p:tgtEl>
                                          <p:spTgt spid="18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80"/>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5900"/>
                                  </p:stCondLst>
                                  <p:childTnLst>
                                    <p:set>
                                      <p:cBhvr>
                                        <p:cTn id="17" dur="1" fill="hold">
                                          <p:stCondLst>
                                            <p:cond delay="0"/>
                                          </p:stCondLst>
                                        </p:cTn>
                                        <p:tgtEl>
                                          <p:spTgt spid="183"/>
                                        </p:tgtEl>
                                        <p:attrNameLst>
                                          <p:attrName>style.visibility</p:attrName>
                                        </p:attrNameLst>
                                      </p:cBhvr>
                                      <p:to>
                                        <p:strVal val="visible"/>
                                      </p:to>
                                    </p:set>
                                    <p:animEffect transition="in" filter="fade">
                                      <p:cBhvr>
                                        <p:cTn id="18" dur="1000"/>
                                        <p:tgtEl>
                                          <p:spTgt spid="183"/>
                                        </p:tgtEl>
                                      </p:cBhvr>
                                    </p:animEffect>
                                    <p:anim calcmode="lin" valueType="num">
                                      <p:cBhvr>
                                        <p:cTn id="19" dur="1000" fill="hold"/>
                                        <p:tgtEl>
                                          <p:spTgt spid="183"/>
                                        </p:tgtEl>
                                        <p:attrNameLst>
                                          <p:attrName>ppt_x</p:attrName>
                                        </p:attrNameLst>
                                      </p:cBhvr>
                                      <p:tavLst>
                                        <p:tav tm="0">
                                          <p:val>
                                            <p:strVal val="#ppt_x"/>
                                          </p:val>
                                        </p:tav>
                                        <p:tav tm="100000">
                                          <p:val>
                                            <p:strVal val="#ppt_x"/>
                                          </p:val>
                                        </p:tav>
                                      </p:tavLst>
                                    </p:anim>
                                    <p:anim calcmode="lin" valueType="num">
                                      <p:cBhvr>
                                        <p:cTn id="20" dur="900" decel="100000" fill="hold"/>
                                        <p:tgtEl>
                                          <p:spTgt spid="183"/>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83"/>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7100"/>
                                  </p:stCondLst>
                                  <p:childTnLst>
                                    <p:set>
                                      <p:cBhvr>
                                        <p:cTn id="23" dur="1" fill="hold">
                                          <p:stCondLst>
                                            <p:cond delay="0"/>
                                          </p:stCondLst>
                                        </p:cTn>
                                        <p:tgtEl>
                                          <p:spTgt spid="186"/>
                                        </p:tgtEl>
                                        <p:attrNameLst>
                                          <p:attrName>style.visibility</p:attrName>
                                        </p:attrNameLst>
                                      </p:cBhvr>
                                      <p:to>
                                        <p:strVal val="visible"/>
                                      </p:to>
                                    </p:set>
                                    <p:animEffect transition="in" filter="fade">
                                      <p:cBhvr>
                                        <p:cTn id="24" dur="1000"/>
                                        <p:tgtEl>
                                          <p:spTgt spid="186"/>
                                        </p:tgtEl>
                                      </p:cBhvr>
                                    </p:animEffect>
                                    <p:anim calcmode="lin" valueType="num">
                                      <p:cBhvr>
                                        <p:cTn id="25" dur="1000" fill="hold"/>
                                        <p:tgtEl>
                                          <p:spTgt spid="186"/>
                                        </p:tgtEl>
                                        <p:attrNameLst>
                                          <p:attrName>ppt_x</p:attrName>
                                        </p:attrNameLst>
                                      </p:cBhvr>
                                      <p:tavLst>
                                        <p:tav tm="0">
                                          <p:val>
                                            <p:strVal val="#ppt_x"/>
                                          </p:val>
                                        </p:tav>
                                        <p:tav tm="100000">
                                          <p:val>
                                            <p:strVal val="#ppt_x"/>
                                          </p:val>
                                        </p:tav>
                                      </p:tavLst>
                                    </p:anim>
                                    <p:anim calcmode="lin" valueType="num">
                                      <p:cBhvr>
                                        <p:cTn id="26" dur="900" decel="100000" fill="hold"/>
                                        <p:tgtEl>
                                          <p:spTgt spid="18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86"/>
                                        </p:tgtEl>
                                        <p:attrNameLst>
                                          <p:attrName>ppt_y</p:attrName>
                                        </p:attrNameLst>
                                      </p:cBhvr>
                                      <p:tavLst>
                                        <p:tav tm="0">
                                          <p:val>
                                            <p:strVal val="#ppt_y-.03"/>
                                          </p:val>
                                        </p:tav>
                                        <p:tav tm="100000">
                                          <p:val>
                                            <p:strVal val="#ppt_y"/>
                                          </p:val>
                                        </p:tav>
                                      </p:tavLst>
                                    </p:anim>
                                  </p:childTnLst>
                                </p:cTn>
                              </p:par>
                            </p:childTnLst>
                          </p:cTn>
                        </p:par>
                        <p:par>
                          <p:cTn id="28" fill="hold">
                            <p:stCondLst>
                              <p:cond delay="81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189">
                                            <p:txEl>
                                              <p:pRg st="0" end="0"/>
                                            </p:txEl>
                                          </p:spTgt>
                                        </p:tgtEl>
                                        <p:attrNameLst>
                                          <p:attrName>style.visibility</p:attrName>
                                        </p:attrNameLst>
                                      </p:cBhvr>
                                      <p:to>
                                        <p:strVal val="visible"/>
                                      </p:to>
                                    </p:set>
                                    <p:anim calcmode="lin" valueType="num">
                                      <p:cBhvr>
                                        <p:cTn id="31" dur="500" fill="hold"/>
                                        <p:tgtEl>
                                          <p:spTgt spid="18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8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18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8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2" name="组合 211">
            <a:extLst>
              <a:ext uri="{FF2B5EF4-FFF2-40B4-BE49-F238E27FC236}">
                <a16:creationId xmlns="" xmlns:a16="http://schemas.microsoft.com/office/drawing/2014/main" id="{CA469E1F-F83A-4F71-86DA-E82B7819CC69}"/>
              </a:ext>
            </a:extLst>
          </p:cNvPr>
          <p:cNvGrpSpPr/>
          <p:nvPr/>
        </p:nvGrpSpPr>
        <p:grpSpPr>
          <a:xfrm>
            <a:off x="2138149" y="-109241"/>
            <a:ext cx="7915702" cy="8025313"/>
            <a:chOff x="2138149" y="-109241"/>
            <a:chExt cx="7915702" cy="8025313"/>
          </a:xfrm>
        </p:grpSpPr>
        <p:sp>
          <p:nvSpPr>
            <p:cNvPr id="3" name="AutoShape 202">
              <a:extLst>
                <a:ext uri="{FF2B5EF4-FFF2-40B4-BE49-F238E27FC236}">
                  <a16:creationId xmlns="" xmlns:a16="http://schemas.microsoft.com/office/drawing/2014/main" id="{0EBACC78-9667-49DF-8313-EB280B6EC686}"/>
                </a:ext>
              </a:extLst>
            </p:cNvPr>
            <p:cNvSpPr>
              <a:spLocks noChangeAspect="1" noChangeArrowheads="1" noTextEdit="1"/>
            </p:cNvSpPr>
            <p:nvPr/>
          </p:nvSpPr>
          <p:spPr bwMode="auto">
            <a:xfrm>
              <a:off x="2142915" y="-4397"/>
              <a:ext cx="7906171" cy="7920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205">
              <a:extLst>
                <a:ext uri="{FF2B5EF4-FFF2-40B4-BE49-F238E27FC236}">
                  <a16:creationId xmlns="" xmlns:a16="http://schemas.microsoft.com/office/drawing/2014/main" id="{689BC335-90E6-411D-8CD7-17196D048077}"/>
                </a:ext>
              </a:extLst>
            </p:cNvPr>
            <p:cNvSpPr>
              <a:spLocks noChangeArrowheads="1"/>
            </p:cNvSpPr>
            <p:nvPr/>
          </p:nvSpPr>
          <p:spPr bwMode="auto">
            <a:xfrm>
              <a:off x="2138149" y="368"/>
              <a:ext cx="7915702" cy="791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06">
              <a:extLst>
                <a:ext uri="{FF2B5EF4-FFF2-40B4-BE49-F238E27FC236}">
                  <a16:creationId xmlns="" xmlns:a16="http://schemas.microsoft.com/office/drawing/2014/main" id="{A1612C8F-F0A5-4DF6-8573-7035797CCCD5}"/>
                </a:ext>
              </a:extLst>
            </p:cNvPr>
            <p:cNvSpPr>
              <a:spLocks/>
            </p:cNvSpPr>
            <p:nvPr/>
          </p:nvSpPr>
          <p:spPr bwMode="auto">
            <a:xfrm>
              <a:off x="3372446" y="901072"/>
              <a:ext cx="5447109" cy="5332735"/>
            </a:xfrm>
            <a:custGeom>
              <a:avLst/>
              <a:gdLst>
                <a:gd name="T0" fmla="*/ 1194 w 1194"/>
                <a:gd name="T1" fmla="*/ 590 h 1169"/>
                <a:gd name="T2" fmla="*/ 597 w 1194"/>
                <a:gd name="T3" fmla="*/ 1169 h 1169"/>
                <a:gd name="T4" fmla="*/ 0 w 1194"/>
                <a:gd name="T5" fmla="*/ 590 h 1169"/>
                <a:gd name="T6" fmla="*/ 558 w 1194"/>
                <a:gd name="T7" fmla="*/ 0 h 1169"/>
                <a:gd name="T8" fmla="*/ 1194 w 1194"/>
                <a:gd name="T9" fmla="*/ 590 h 1169"/>
              </a:gdLst>
              <a:ahLst/>
              <a:cxnLst>
                <a:cxn ang="0">
                  <a:pos x="T0" y="T1"/>
                </a:cxn>
                <a:cxn ang="0">
                  <a:pos x="T2" y="T3"/>
                </a:cxn>
                <a:cxn ang="0">
                  <a:pos x="T4" y="T5"/>
                </a:cxn>
                <a:cxn ang="0">
                  <a:pos x="T6" y="T7"/>
                </a:cxn>
                <a:cxn ang="0">
                  <a:pos x="T8" y="T9"/>
                </a:cxn>
              </a:cxnLst>
              <a:rect l="0" t="0" r="r" b="b"/>
              <a:pathLst>
                <a:path w="1194" h="1169">
                  <a:moveTo>
                    <a:pt x="1194" y="590"/>
                  </a:moveTo>
                  <a:cubicBezTo>
                    <a:pt x="1194" y="910"/>
                    <a:pt x="927" y="1169"/>
                    <a:pt x="597" y="1169"/>
                  </a:cubicBezTo>
                  <a:cubicBezTo>
                    <a:pt x="267" y="1169"/>
                    <a:pt x="0" y="910"/>
                    <a:pt x="0" y="590"/>
                  </a:cubicBezTo>
                  <a:cubicBezTo>
                    <a:pt x="0" y="271"/>
                    <a:pt x="228" y="0"/>
                    <a:pt x="558" y="0"/>
                  </a:cubicBezTo>
                  <a:cubicBezTo>
                    <a:pt x="887" y="0"/>
                    <a:pt x="1194" y="271"/>
                    <a:pt x="1194" y="590"/>
                  </a:cubicBezTo>
                </a:path>
              </a:pathLst>
            </a:custGeom>
            <a:solidFill>
              <a:srgbClr val="76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07">
              <a:extLst>
                <a:ext uri="{FF2B5EF4-FFF2-40B4-BE49-F238E27FC236}">
                  <a16:creationId xmlns="" xmlns:a16="http://schemas.microsoft.com/office/drawing/2014/main" id="{F5CE55D2-345A-4412-A7AF-2B25EBA27748}"/>
                </a:ext>
              </a:extLst>
            </p:cNvPr>
            <p:cNvSpPr>
              <a:spLocks/>
            </p:cNvSpPr>
            <p:nvPr/>
          </p:nvSpPr>
          <p:spPr bwMode="auto">
            <a:xfrm>
              <a:off x="7237367" y="305368"/>
              <a:ext cx="509922" cy="414609"/>
            </a:xfrm>
            <a:custGeom>
              <a:avLst/>
              <a:gdLst>
                <a:gd name="T0" fmla="*/ 112 w 112"/>
                <a:gd name="T1" fmla="*/ 83 h 91"/>
                <a:gd name="T2" fmla="*/ 0 w 112"/>
                <a:gd name="T3" fmla="*/ 91 h 91"/>
                <a:gd name="T4" fmla="*/ 25 w 112"/>
                <a:gd name="T5" fmla="*/ 29 h 91"/>
                <a:gd name="T6" fmla="*/ 112 w 112"/>
                <a:gd name="T7" fmla="*/ 83 h 91"/>
              </a:gdLst>
              <a:ahLst/>
              <a:cxnLst>
                <a:cxn ang="0">
                  <a:pos x="T0" y="T1"/>
                </a:cxn>
                <a:cxn ang="0">
                  <a:pos x="T2" y="T3"/>
                </a:cxn>
                <a:cxn ang="0">
                  <a:pos x="T4" y="T5"/>
                </a:cxn>
                <a:cxn ang="0">
                  <a:pos x="T6" y="T7"/>
                </a:cxn>
              </a:cxnLst>
              <a:rect l="0" t="0" r="r" b="b"/>
              <a:pathLst>
                <a:path w="112" h="91">
                  <a:moveTo>
                    <a:pt x="112" y="83"/>
                  </a:moveTo>
                  <a:cubicBezTo>
                    <a:pt x="0" y="91"/>
                    <a:pt x="0" y="91"/>
                    <a:pt x="0" y="91"/>
                  </a:cubicBezTo>
                  <a:cubicBezTo>
                    <a:pt x="0" y="91"/>
                    <a:pt x="5" y="50"/>
                    <a:pt x="25" y="29"/>
                  </a:cubicBezTo>
                  <a:cubicBezTo>
                    <a:pt x="53" y="1"/>
                    <a:pt x="99" y="0"/>
                    <a:pt x="112" y="83"/>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8">
              <a:extLst>
                <a:ext uri="{FF2B5EF4-FFF2-40B4-BE49-F238E27FC236}">
                  <a16:creationId xmlns="" xmlns:a16="http://schemas.microsoft.com/office/drawing/2014/main" id="{F4E56422-3556-4040-AE47-017DA4C9A87C}"/>
                </a:ext>
              </a:extLst>
            </p:cNvPr>
            <p:cNvSpPr>
              <a:spLocks/>
            </p:cNvSpPr>
            <p:nvPr/>
          </p:nvSpPr>
          <p:spPr bwMode="auto">
            <a:xfrm>
              <a:off x="6760805" y="-109241"/>
              <a:ext cx="1396328" cy="1253359"/>
            </a:xfrm>
            <a:custGeom>
              <a:avLst/>
              <a:gdLst>
                <a:gd name="T0" fmla="*/ 306 w 306"/>
                <a:gd name="T1" fmla="*/ 275 h 275"/>
                <a:gd name="T2" fmla="*/ 0 w 306"/>
                <a:gd name="T3" fmla="*/ 265 h 275"/>
                <a:gd name="T4" fmla="*/ 306 w 306"/>
                <a:gd name="T5" fmla="*/ 275 h 275"/>
              </a:gdLst>
              <a:ahLst/>
              <a:cxnLst>
                <a:cxn ang="0">
                  <a:pos x="T0" y="T1"/>
                </a:cxn>
                <a:cxn ang="0">
                  <a:pos x="T2" y="T3"/>
                </a:cxn>
                <a:cxn ang="0">
                  <a:pos x="T4" y="T5"/>
                </a:cxn>
              </a:cxnLst>
              <a:rect l="0" t="0" r="r" b="b"/>
              <a:pathLst>
                <a:path w="306" h="275">
                  <a:moveTo>
                    <a:pt x="306" y="275"/>
                  </a:moveTo>
                  <a:cubicBezTo>
                    <a:pt x="0" y="265"/>
                    <a:pt x="0" y="265"/>
                    <a:pt x="0" y="265"/>
                  </a:cubicBezTo>
                  <a:cubicBezTo>
                    <a:pt x="0" y="265"/>
                    <a:pt x="170" y="0"/>
                    <a:pt x="306"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9">
              <a:extLst>
                <a:ext uri="{FF2B5EF4-FFF2-40B4-BE49-F238E27FC236}">
                  <a16:creationId xmlns="" xmlns:a16="http://schemas.microsoft.com/office/drawing/2014/main" id="{851F9334-9971-461A-B6C8-0C09631D583C}"/>
                </a:ext>
              </a:extLst>
            </p:cNvPr>
            <p:cNvSpPr>
              <a:spLocks/>
            </p:cNvSpPr>
            <p:nvPr/>
          </p:nvSpPr>
          <p:spPr bwMode="auto">
            <a:xfrm>
              <a:off x="7489945" y="368"/>
              <a:ext cx="42891" cy="409844"/>
            </a:xfrm>
            <a:custGeom>
              <a:avLst/>
              <a:gdLst>
                <a:gd name="T0" fmla="*/ 9 w 9"/>
                <a:gd name="T1" fmla="*/ 86 h 86"/>
                <a:gd name="T2" fmla="*/ 8 w 9"/>
                <a:gd name="T3" fmla="*/ 0 h 86"/>
                <a:gd name="T4" fmla="*/ 2 w 9"/>
                <a:gd name="T5" fmla="*/ 0 h 86"/>
                <a:gd name="T6" fmla="*/ 0 w 9"/>
                <a:gd name="T7" fmla="*/ 86 h 86"/>
                <a:gd name="T8" fmla="*/ 9 w 9"/>
                <a:gd name="T9" fmla="*/ 86 h 86"/>
              </a:gdLst>
              <a:ahLst/>
              <a:cxnLst>
                <a:cxn ang="0">
                  <a:pos x="T0" y="T1"/>
                </a:cxn>
                <a:cxn ang="0">
                  <a:pos x="T2" y="T3"/>
                </a:cxn>
                <a:cxn ang="0">
                  <a:pos x="T4" y="T5"/>
                </a:cxn>
                <a:cxn ang="0">
                  <a:pos x="T6" y="T7"/>
                </a:cxn>
                <a:cxn ang="0">
                  <a:pos x="T8" y="T9"/>
                </a:cxn>
              </a:cxnLst>
              <a:rect l="0" t="0" r="r" b="b"/>
              <a:pathLst>
                <a:path w="9" h="86">
                  <a:moveTo>
                    <a:pt x="9" y="86"/>
                  </a:moveTo>
                  <a:lnTo>
                    <a:pt x="8" y="0"/>
                  </a:lnTo>
                  <a:lnTo>
                    <a:pt x="2" y="0"/>
                  </a:lnTo>
                  <a:lnTo>
                    <a:pt x="0" y="86"/>
                  </a:lnTo>
                  <a:lnTo>
                    <a:pt x="9" y="86"/>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0">
              <a:extLst>
                <a:ext uri="{FF2B5EF4-FFF2-40B4-BE49-F238E27FC236}">
                  <a16:creationId xmlns="" xmlns:a16="http://schemas.microsoft.com/office/drawing/2014/main" id="{E6BFCE9D-AC54-4DE4-8BB1-4B498A59FDD8}"/>
                </a:ext>
              </a:extLst>
            </p:cNvPr>
            <p:cNvSpPr>
              <a:spLocks noEditPoints="1"/>
            </p:cNvSpPr>
            <p:nvPr/>
          </p:nvSpPr>
          <p:spPr bwMode="auto">
            <a:xfrm>
              <a:off x="6970492" y="1105993"/>
              <a:ext cx="1934843" cy="4327188"/>
            </a:xfrm>
            <a:custGeom>
              <a:avLst/>
              <a:gdLst>
                <a:gd name="T0" fmla="*/ 373 w 424"/>
                <a:gd name="T1" fmla="*/ 733 h 950"/>
                <a:gd name="T2" fmla="*/ 236 w 424"/>
                <a:gd name="T3" fmla="*/ 950 h 950"/>
                <a:gd name="T4" fmla="*/ 424 w 424"/>
                <a:gd name="T5" fmla="*/ 950 h 950"/>
                <a:gd name="T6" fmla="*/ 373 w 424"/>
                <a:gd name="T7" fmla="*/ 733 h 950"/>
                <a:gd name="T8" fmla="*/ 0 w 424"/>
                <a:gd name="T9" fmla="*/ 0 h 950"/>
                <a:gd name="T10" fmla="*/ 237 w 424"/>
                <a:gd name="T11" fmla="*/ 157 h 950"/>
                <a:gd name="T12" fmla="*/ 202 w 424"/>
                <a:gd name="T13" fmla="*/ 7 h 950"/>
                <a:gd name="T14" fmla="*/ 0 w 424"/>
                <a:gd name="T15" fmla="*/ 0 h 9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950">
                  <a:moveTo>
                    <a:pt x="373" y="733"/>
                  </a:moveTo>
                  <a:cubicBezTo>
                    <a:pt x="344" y="815"/>
                    <a:pt x="297" y="889"/>
                    <a:pt x="236" y="950"/>
                  </a:cubicBezTo>
                  <a:cubicBezTo>
                    <a:pt x="424" y="950"/>
                    <a:pt x="424" y="950"/>
                    <a:pt x="424" y="950"/>
                  </a:cubicBezTo>
                  <a:cubicBezTo>
                    <a:pt x="373" y="733"/>
                    <a:pt x="373" y="733"/>
                    <a:pt x="373" y="733"/>
                  </a:cubicBezTo>
                  <a:moveTo>
                    <a:pt x="0" y="0"/>
                  </a:moveTo>
                  <a:cubicBezTo>
                    <a:pt x="90" y="36"/>
                    <a:pt x="171" y="90"/>
                    <a:pt x="237" y="157"/>
                  </a:cubicBezTo>
                  <a:cubicBezTo>
                    <a:pt x="202" y="7"/>
                    <a:pt x="202" y="7"/>
                    <a:pt x="202" y="7"/>
                  </a:cubicBezTo>
                  <a:cubicBezTo>
                    <a:pt x="0" y="0"/>
                    <a:pt x="0" y="0"/>
                    <a:pt x="0" y="0"/>
                  </a:cubicBezTo>
                </a:path>
              </a:pathLst>
            </a:custGeom>
            <a:solidFill>
              <a:srgbClr val="AAD6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1">
              <a:extLst>
                <a:ext uri="{FF2B5EF4-FFF2-40B4-BE49-F238E27FC236}">
                  <a16:creationId xmlns="" xmlns:a16="http://schemas.microsoft.com/office/drawing/2014/main" id="{84EE0E2B-A43B-476A-A898-98AEA329200F}"/>
                </a:ext>
              </a:extLst>
            </p:cNvPr>
            <p:cNvSpPr>
              <a:spLocks/>
            </p:cNvSpPr>
            <p:nvPr/>
          </p:nvSpPr>
          <p:spPr bwMode="auto">
            <a:xfrm>
              <a:off x="5250102" y="1105993"/>
              <a:ext cx="3421718" cy="4327188"/>
            </a:xfrm>
            <a:custGeom>
              <a:avLst/>
              <a:gdLst>
                <a:gd name="T0" fmla="*/ 371 w 751"/>
                <a:gd name="T1" fmla="*/ 0 h 950"/>
                <a:gd name="T2" fmla="*/ 174 w 751"/>
                <a:gd name="T3" fmla="*/ 505 h 950"/>
                <a:gd name="T4" fmla="*/ 347 w 751"/>
                <a:gd name="T5" fmla="*/ 950 h 950"/>
                <a:gd name="T6" fmla="*/ 0 w 751"/>
                <a:gd name="T7" fmla="*/ 950 h 950"/>
                <a:gd name="T8" fmla="*/ 614 w 751"/>
                <a:gd name="T9" fmla="*/ 950 h 950"/>
                <a:gd name="T10" fmla="*/ 751 w 751"/>
                <a:gd name="T11" fmla="*/ 733 h 950"/>
                <a:gd name="T12" fmla="*/ 615 w 751"/>
                <a:gd name="T13" fmla="*/ 157 h 950"/>
                <a:gd name="T14" fmla="*/ 378 w 751"/>
                <a:gd name="T15" fmla="*/ 0 h 950"/>
                <a:gd name="T16" fmla="*/ 371 w 751"/>
                <a:gd name="T17"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1" h="950">
                  <a:moveTo>
                    <a:pt x="371" y="0"/>
                  </a:moveTo>
                  <a:cubicBezTo>
                    <a:pt x="174" y="505"/>
                    <a:pt x="174" y="505"/>
                    <a:pt x="174" y="505"/>
                  </a:cubicBezTo>
                  <a:cubicBezTo>
                    <a:pt x="347" y="950"/>
                    <a:pt x="347" y="950"/>
                    <a:pt x="347" y="950"/>
                  </a:cubicBezTo>
                  <a:cubicBezTo>
                    <a:pt x="0" y="950"/>
                    <a:pt x="0" y="950"/>
                    <a:pt x="0" y="950"/>
                  </a:cubicBezTo>
                  <a:cubicBezTo>
                    <a:pt x="614" y="950"/>
                    <a:pt x="614" y="950"/>
                    <a:pt x="614" y="950"/>
                  </a:cubicBezTo>
                  <a:cubicBezTo>
                    <a:pt x="675" y="889"/>
                    <a:pt x="722" y="815"/>
                    <a:pt x="751" y="733"/>
                  </a:cubicBezTo>
                  <a:cubicBezTo>
                    <a:pt x="615" y="157"/>
                    <a:pt x="615" y="157"/>
                    <a:pt x="615" y="157"/>
                  </a:cubicBezTo>
                  <a:cubicBezTo>
                    <a:pt x="549" y="90"/>
                    <a:pt x="468" y="36"/>
                    <a:pt x="378" y="0"/>
                  </a:cubicBezTo>
                  <a:cubicBezTo>
                    <a:pt x="371" y="0"/>
                    <a:pt x="371" y="0"/>
                    <a:pt x="371" y="0"/>
                  </a:cubicBezTo>
                </a:path>
              </a:pathLst>
            </a:custGeom>
            <a:solidFill>
              <a:srgbClr val="90C9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2">
              <a:extLst>
                <a:ext uri="{FF2B5EF4-FFF2-40B4-BE49-F238E27FC236}">
                  <a16:creationId xmlns="" xmlns:a16="http://schemas.microsoft.com/office/drawing/2014/main" id="{50C1DE71-A3D9-428C-BC98-A05625CF41AD}"/>
                </a:ext>
              </a:extLst>
            </p:cNvPr>
            <p:cNvSpPr>
              <a:spLocks/>
            </p:cNvSpPr>
            <p:nvPr/>
          </p:nvSpPr>
          <p:spPr bwMode="auto">
            <a:xfrm>
              <a:off x="6941898" y="862947"/>
              <a:ext cx="948359" cy="271641"/>
            </a:xfrm>
            <a:custGeom>
              <a:avLst/>
              <a:gdLst>
                <a:gd name="T0" fmla="*/ 19 w 199"/>
                <a:gd name="T1" fmla="*/ 0 h 57"/>
                <a:gd name="T2" fmla="*/ 0 w 199"/>
                <a:gd name="T3" fmla="*/ 51 h 57"/>
                <a:gd name="T4" fmla="*/ 6 w 199"/>
                <a:gd name="T5" fmla="*/ 51 h 57"/>
                <a:gd name="T6" fmla="*/ 199 w 199"/>
                <a:gd name="T7" fmla="*/ 57 h 57"/>
                <a:gd name="T8" fmla="*/ 188 w 199"/>
                <a:gd name="T9" fmla="*/ 9 h 57"/>
                <a:gd name="T10" fmla="*/ 19 w 199"/>
                <a:gd name="T11" fmla="*/ 0 h 57"/>
              </a:gdLst>
              <a:ahLst/>
              <a:cxnLst>
                <a:cxn ang="0">
                  <a:pos x="T0" y="T1"/>
                </a:cxn>
                <a:cxn ang="0">
                  <a:pos x="T2" y="T3"/>
                </a:cxn>
                <a:cxn ang="0">
                  <a:pos x="T4" y="T5"/>
                </a:cxn>
                <a:cxn ang="0">
                  <a:pos x="T6" y="T7"/>
                </a:cxn>
                <a:cxn ang="0">
                  <a:pos x="T8" y="T9"/>
                </a:cxn>
                <a:cxn ang="0">
                  <a:pos x="T10" y="T11"/>
                </a:cxn>
              </a:cxnLst>
              <a:rect l="0" t="0" r="r" b="b"/>
              <a:pathLst>
                <a:path w="199" h="57">
                  <a:moveTo>
                    <a:pt x="19" y="0"/>
                  </a:moveTo>
                  <a:lnTo>
                    <a:pt x="0" y="51"/>
                  </a:lnTo>
                  <a:lnTo>
                    <a:pt x="6" y="51"/>
                  </a:lnTo>
                  <a:lnTo>
                    <a:pt x="199" y="57"/>
                  </a:lnTo>
                  <a:lnTo>
                    <a:pt x="188" y="9"/>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3">
              <a:extLst>
                <a:ext uri="{FF2B5EF4-FFF2-40B4-BE49-F238E27FC236}">
                  <a16:creationId xmlns="" xmlns:a16="http://schemas.microsoft.com/office/drawing/2014/main" id="{D697AD30-BF46-4723-9BDD-0FC466843B16}"/>
                </a:ext>
              </a:extLst>
            </p:cNvPr>
            <p:cNvSpPr>
              <a:spLocks/>
            </p:cNvSpPr>
            <p:nvPr/>
          </p:nvSpPr>
          <p:spPr bwMode="auto">
            <a:xfrm>
              <a:off x="6941898" y="862947"/>
              <a:ext cx="948359" cy="271641"/>
            </a:xfrm>
            <a:custGeom>
              <a:avLst/>
              <a:gdLst>
                <a:gd name="T0" fmla="*/ 19 w 199"/>
                <a:gd name="T1" fmla="*/ 0 h 57"/>
                <a:gd name="T2" fmla="*/ 0 w 199"/>
                <a:gd name="T3" fmla="*/ 51 h 57"/>
                <a:gd name="T4" fmla="*/ 6 w 199"/>
                <a:gd name="T5" fmla="*/ 51 h 57"/>
                <a:gd name="T6" fmla="*/ 199 w 199"/>
                <a:gd name="T7" fmla="*/ 57 h 57"/>
                <a:gd name="T8" fmla="*/ 188 w 199"/>
                <a:gd name="T9" fmla="*/ 9 h 57"/>
                <a:gd name="T10" fmla="*/ 19 w 199"/>
                <a:gd name="T11" fmla="*/ 0 h 57"/>
              </a:gdLst>
              <a:ahLst/>
              <a:cxnLst>
                <a:cxn ang="0">
                  <a:pos x="T0" y="T1"/>
                </a:cxn>
                <a:cxn ang="0">
                  <a:pos x="T2" y="T3"/>
                </a:cxn>
                <a:cxn ang="0">
                  <a:pos x="T4" y="T5"/>
                </a:cxn>
                <a:cxn ang="0">
                  <a:pos x="T6" y="T7"/>
                </a:cxn>
                <a:cxn ang="0">
                  <a:pos x="T8" y="T9"/>
                </a:cxn>
                <a:cxn ang="0">
                  <a:pos x="T10" y="T11"/>
                </a:cxn>
              </a:cxnLst>
              <a:rect l="0" t="0" r="r" b="b"/>
              <a:pathLst>
                <a:path w="199" h="57">
                  <a:moveTo>
                    <a:pt x="19" y="0"/>
                  </a:moveTo>
                  <a:lnTo>
                    <a:pt x="0" y="51"/>
                  </a:lnTo>
                  <a:lnTo>
                    <a:pt x="6" y="51"/>
                  </a:lnTo>
                  <a:lnTo>
                    <a:pt x="199" y="57"/>
                  </a:lnTo>
                  <a:lnTo>
                    <a:pt x="188" y="9"/>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4">
              <a:extLst>
                <a:ext uri="{FF2B5EF4-FFF2-40B4-BE49-F238E27FC236}">
                  <a16:creationId xmlns="" xmlns:a16="http://schemas.microsoft.com/office/drawing/2014/main" id="{278003ED-968E-42F4-A7F2-1CF69827A767}"/>
                </a:ext>
              </a:extLst>
            </p:cNvPr>
            <p:cNvSpPr>
              <a:spLocks noEditPoints="1"/>
            </p:cNvSpPr>
            <p:nvPr/>
          </p:nvSpPr>
          <p:spPr bwMode="auto">
            <a:xfrm>
              <a:off x="3396274" y="862947"/>
              <a:ext cx="1720390" cy="4570235"/>
            </a:xfrm>
            <a:custGeom>
              <a:avLst/>
              <a:gdLst>
                <a:gd name="T0" fmla="*/ 36 w 377"/>
                <a:gd name="T1" fmla="*/ 811 h 1003"/>
                <a:gd name="T2" fmla="*/ 0 w 377"/>
                <a:gd name="T3" fmla="*/ 1003 h 1003"/>
                <a:gd name="T4" fmla="*/ 163 w 377"/>
                <a:gd name="T5" fmla="*/ 1003 h 1003"/>
                <a:gd name="T6" fmla="*/ 36 w 377"/>
                <a:gd name="T7" fmla="*/ 811 h 1003"/>
                <a:gd name="T8" fmla="*/ 363 w 377"/>
                <a:gd name="T9" fmla="*/ 0 h 1003"/>
                <a:gd name="T10" fmla="*/ 186 w 377"/>
                <a:gd name="T11" fmla="*/ 10 h 1003"/>
                <a:gd name="T12" fmla="*/ 154 w 377"/>
                <a:gd name="T13" fmla="*/ 180 h 1003"/>
                <a:gd name="T14" fmla="*/ 377 w 377"/>
                <a:gd name="T15" fmla="*/ 37 h 1003"/>
                <a:gd name="T16" fmla="*/ 363 w 377"/>
                <a:gd name="T17" fmla="*/ 0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1003">
                  <a:moveTo>
                    <a:pt x="36" y="811"/>
                  </a:moveTo>
                  <a:cubicBezTo>
                    <a:pt x="0" y="1003"/>
                    <a:pt x="0" y="1003"/>
                    <a:pt x="0" y="1003"/>
                  </a:cubicBezTo>
                  <a:cubicBezTo>
                    <a:pt x="163" y="1003"/>
                    <a:pt x="163" y="1003"/>
                    <a:pt x="163" y="1003"/>
                  </a:cubicBezTo>
                  <a:cubicBezTo>
                    <a:pt x="109" y="948"/>
                    <a:pt x="65" y="883"/>
                    <a:pt x="36" y="811"/>
                  </a:cubicBezTo>
                  <a:moveTo>
                    <a:pt x="363" y="0"/>
                  </a:moveTo>
                  <a:cubicBezTo>
                    <a:pt x="186" y="10"/>
                    <a:pt x="186" y="10"/>
                    <a:pt x="186" y="10"/>
                  </a:cubicBezTo>
                  <a:cubicBezTo>
                    <a:pt x="154" y="180"/>
                    <a:pt x="154" y="180"/>
                    <a:pt x="154" y="180"/>
                  </a:cubicBezTo>
                  <a:cubicBezTo>
                    <a:pt x="214" y="115"/>
                    <a:pt x="290" y="65"/>
                    <a:pt x="377" y="37"/>
                  </a:cubicBezTo>
                  <a:cubicBezTo>
                    <a:pt x="363" y="0"/>
                    <a:pt x="363" y="0"/>
                    <a:pt x="363" y="0"/>
                  </a:cubicBezTo>
                </a:path>
              </a:pathLst>
            </a:custGeom>
            <a:solidFill>
              <a:srgbClr val="AAD6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5">
              <a:extLst>
                <a:ext uri="{FF2B5EF4-FFF2-40B4-BE49-F238E27FC236}">
                  <a16:creationId xmlns="" xmlns:a16="http://schemas.microsoft.com/office/drawing/2014/main" id="{1A28DA46-05EF-4308-844E-96AAC43A8B2F}"/>
                </a:ext>
              </a:extLst>
            </p:cNvPr>
            <p:cNvSpPr>
              <a:spLocks/>
            </p:cNvSpPr>
            <p:nvPr/>
          </p:nvSpPr>
          <p:spPr bwMode="auto">
            <a:xfrm>
              <a:off x="3563071" y="1029743"/>
              <a:ext cx="2478125" cy="4403438"/>
            </a:xfrm>
            <a:custGeom>
              <a:avLst/>
              <a:gdLst>
                <a:gd name="T0" fmla="*/ 341 w 544"/>
                <a:gd name="T1" fmla="*/ 0 h 966"/>
                <a:gd name="T2" fmla="*/ 118 w 544"/>
                <a:gd name="T3" fmla="*/ 143 h 966"/>
                <a:gd name="T4" fmla="*/ 0 w 544"/>
                <a:gd name="T5" fmla="*/ 774 h 966"/>
                <a:gd name="T6" fmla="*/ 127 w 544"/>
                <a:gd name="T7" fmla="*/ 966 h 966"/>
                <a:gd name="T8" fmla="*/ 370 w 544"/>
                <a:gd name="T9" fmla="*/ 966 h 966"/>
                <a:gd name="T10" fmla="*/ 544 w 544"/>
                <a:gd name="T11" fmla="*/ 521 h 966"/>
                <a:gd name="T12" fmla="*/ 341 w 544"/>
                <a:gd name="T13" fmla="*/ 0 h 966"/>
              </a:gdLst>
              <a:ahLst/>
              <a:cxnLst>
                <a:cxn ang="0">
                  <a:pos x="T0" y="T1"/>
                </a:cxn>
                <a:cxn ang="0">
                  <a:pos x="T2" y="T3"/>
                </a:cxn>
                <a:cxn ang="0">
                  <a:pos x="T4" y="T5"/>
                </a:cxn>
                <a:cxn ang="0">
                  <a:pos x="T6" y="T7"/>
                </a:cxn>
                <a:cxn ang="0">
                  <a:pos x="T8" y="T9"/>
                </a:cxn>
                <a:cxn ang="0">
                  <a:pos x="T10" y="T11"/>
                </a:cxn>
                <a:cxn ang="0">
                  <a:pos x="T12" y="T13"/>
                </a:cxn>
              </a:cxnLst>
              <a:rect l="0" t="0" r="r" b="b"/>
              <a:pathLst>
                <a:path w="544" h="966">
                  <a:moveTo>
                    <a:pt x="341" y="0"/>
                  </a:moveTo>
                  <a:cubicBezTo>
                    <a:pt x="254" y="28"/>
                    <a:pt x="178" y="78"/>
                    <a:pt x="118" y="143"/>
                  </a:cubicBezTo>
                  <a:cubicBezTo>
                    <a:pt x="0" y="774"/>
                    <a:pt x="0" y="774"/>
                    <a:pt x="0" y="774"/>
                  </a:cubicBezTo>
                  <a:cubicBezTo>
                    <a:pt x="29" y="846"/>
                    <a:pt x="73" y="911"/>
                    <a:pt x="127" y="966"/>
                  </a:cubicBezTo>
                  <a:cubicBezTo>
                    <a:pt x="370" y="966"/>
                    <a:pt x="370" y="966"/>
                    <a:pt x="370" y="966"/>
                  </a:cubicBezTo>
                  <a:cubicBezTo>
                    <a:pt x="544" y="521"/>
                    <a:pt x="544" y="521"/>
                    <a:pt x="544" y="521"/>
                  </a:cubicBezTo>
                  <a:cubicBezTo>
                    <a:pt x="341" y="0"/>
                    <a:pt x="341" y="0"/>
                    <a:pt x="341" y="0"/>
                  </a:cubicBezTo>
                </a:path>
              </a:pathLst>
            </a:custGeom>
            <a:solidFill>
              <a:srgbClr val="90C9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6">
              <a:extLst>
                <a:ext uri="{FF2B5EF4-FFF2-40B4-BE49-F238E27FC236}">
                  <a16:creationId xmlns="" xmlns:a16="http://schemas.microsoft.com/office/drawing/2014/main" id="{2EACEDF6-CABE-469C-8B8C-EF5020F0E201}"/>
                </a:ext>
              </a:extLst>
            </p:cNvPr>
            <p:cNvSpPr>
              <a:spLocks/>
            </p:cNvSpPr>
            <p:nvPr/>
          </p:nvSpPr>
          <p:spPr bwMode="auto">
            <a:xfrm>
              <a:off x="5250102" y="3407790"/>
              <a:ext cx="1582187" cy="2025391"/>
            </a:xfrm>
            <a:custGeom>
              <a:avLst/>
              <a:gdLst>
                <a:gd name="T0" fmla="*/ 166 w 332"/>
                <a:gd name="T1" fmla="*/ 0 h 425"/>
                <a:gd name="T2" fmla="*/ 0 w 332"/>
                <a:gd name="T3" fmla="*/ 425 h 425"/>
                <a:gd name="T4" fmla="*/ 332 w 332"/>
                <a:gd name="T5" fmla="*/ 425 h 425"/>
                <a:gd name="T6" fmla="*/ 166 w 332"/>
                <a:gd name="T7" fmla="*/ 0 h 425"/>
              </a:gdLst>
              <a:ahLst/>
              <a:cxnLst>
                <a:cxn ang="0">
                  <a:pos x="T0" y="T1"/>
                </a:cxn>
                <a:cxn ang="0">
                  <a:pos x="T2" y="T3"/>
                </a:cxn>
                <a:cxn ang="0">
                  <a:pos x="T4" y="T5"/>
                </a:cxn>
                <a:cxn ang="0">
                  <a:pos x="T6" y="T7"/>
                </a:cxn>
              </a:cxnLst>
              <a:rect l="0" t="0" r="r" b="b"/>
              <a:pathLst>
                <a:path w="332" h="425">
                  <a:moveTo>
                    <a:pt x="166" y="0"/>
                  </a:moveTo>
                  <a:lnTo>
                    <a:pt x="0" y="425"/>
                  </a:lnTo>
                  <a:lnTo>
                    <a:pt x="332" y="425"/>
                  </a:lnTo>
                  <a:lnTo>
                    <a:pt x="166" y="0"/>
                  </a:lnTo>
                  <a:close/>
                </a:path>
              </a:pathLst>
            </a:custGeom>
            <a:solidFill>
              <a:srgbClr val="A5D3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7">
              <a:extLst>
                <a:ext uri="{FF2B5EF4-FFF2-40B4-BE49-F238E27FC236}">
                  <a16:creationId xmlns="" xmlns:a16="http://schemas.microsoft.com/office/drawing/2014/main" id="{F2EECE15-6D36-494D-8268-0AA6A9EB9AA2}"/>
                </a:ext>
              </a:extLst>
            </p:cNvPr>
            <p:cNvSpPr>
              <a:spLocks/>
            </p:cNvSpPr>
            <p:nvPr/>
          </p:nvSpPr>
          <p:spPr bwMode="auto">
            <a:xfrm>
              <a:off x="5250102" y="3407790"/>
              <a:ext cx="1582187" cy="2025391"/>
            </a:xfrm>
            <a:custGeom>
              <a:avLst/>
              <a:gdLst>
                <a:gd name="T0" fmla="*/ 166 w 332"/>
                <a:gd name="T1" fmla="*/ 0 h 425"/>
                <a:gd name="T2" fmla="*/ 0 w 332"/>
                <a:gd name="T3" fmla="*/ 425 h 425"/>
                <a:gd name="T4" fmla="*/ 332 w 332"/>
                <a:gd name="T5" fmla="*/ 425 h 425"/>
                <a:gd name="T6" fmla="*/ 166 w 332"/>
                <a:gd name="T7" fmla="*/ 0 h 425"/>
              </a:gdLst>
              <a:ahLst/>
              <a:cxnLst>
                <a:cxn ang="0">
                  <a:pos x="T0" y="T1"/>
                </a:cxn>
                <a:cxn ang="0">
                  <a:pos x="T2" y="T3"/>
                </a:cxn>
                <a:cxn ang="0">
                  <a:pos x="T4" y="T5"/>
                </a:cxn>
                <a:cxn ang="0">
                  <a:pos x="T6" y="T7"/>
                </a:cxn>
              </a:cxnLst>
              <a:rect l="0" t="0" r="r" b="b"/>
              <a:pathLst>
                <a:path w="332" h="425">
                  <a:moveTo>
                    <a:pt x="166" y="0"/>
                  </a:moveTo>
                  <a:lnTo>
                    <a:pt x="0" y="425"/>
                  </a:lnTo>
                  <a:lnTo>
                    <a:pt x="332" y="425"/>
                  </a:lnTo>
                  <a:lnTo>
                    <a:pt x="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8">
              <a:extLst>
                <a:ext uri="{FF2B5EF4-FFF2-40B4-BE49-F238E27FC236}">
                  <a16:creationId xmlns="" xmlns:a16="http://schemas.microsoft.com/office/drawing/2014/main" id="{0A4D39C4-5EC2-4FDB-9C83-29C34FF5BA6A}"/>
                </a:ext>
              </a:extLst>
            </p:cNvPr>
            <p:cNvSpPr>
              <a:spLocks/>
            </p:cNvSpPr>
            <p:nvPr/>
          </p:nvSpPr>
          <p:spPr bwMode="auto">
            <a:xfrm>
              <a:off x="4382758" y="305368"/>
              <a:ext cx="509922" cy="414609"/>
            </a:xfrm>
            <a:custGeom>
              <a:avLst/>
              <a:gdLst>
                <a:gd name="T0" fmla="*/ 0 w 112"/>
                <a:gd name="T1" fmla="*/ 83 h 91"/>
                <a:gd name="T2" fmla="*/ 112 w 112"/>
                <a:gd name="T3" fmla="*/ 91 h 91"/>
                <a:gd name="T4" fmla="*/ 86 w 112"/>
                <a:gd name="T5" fmla="*/ 29 h 91"/>
                <a:gd name="T6" fmla="*/ 0 w 112"/>
                <a:gd name="T7" fmla="*/ 83 h 91"/>
              </a:gdLst>
              <a:ahLst/>
              <a:cxnLst>
                <a:cxn ang="0">
                  <a:pos x="T0" y="T1"/>
                </a:cxn>
                <a:cxn ang="0">
                  <a:pos x="T2" y="T3"/>
                </a:cxn>
                <a:cxn ang="0">
                  <a:pos x="T4" y="T5"/>
                </a:cxn>
                <a:cxn ang="0">
                  <a:pos x="T6" y="T7"/>
                </a:cxn>
              </a:cxnLst>
              <a:rect l="0" t="0" r="r" b="b"/>
              <a:pathLst>
                <a:path w="112" h="91">
                  <a:moveTo>
                    <a:pt x="0" y="83"/>
                  </a:moveTo>
                  <a:cubicBezTo>
                    <a:pt x="112" y="91"/>
                    <a:pt x="112" y="91"/>
                    <a:pt x="112" y="91"/>
                  </a:cubicBezTo>
                  <a:cubicBezTo>
                    <a:pt x="112" y="91"/>
                    <a:pt x="107" y="50"/>
                    <a:pt x="86" y="29"/>
                  </a:cubicBezTo>
                  <a:cubicBezTo>
                    <a:pt x="59" y="1"/>
                    <a:pt x="13" y="0"/>
                    <a:pt x="0" y="83"/>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9">
              <a:extLst>
                <a:ext uri="{FF2B5EF4-FFF2-40B4-BE49-F238E27FC236}">
                  <a16:creationId xmlns="" xmlns:a16="http://schemas.microsoft.com/office/drawing/2014/main" id="{5B50A025-EF95-47F2-BE85-8B8B7CEFC740}"/>
                </a:ext>
              </a:extLst>
            </p:cNvPr>
            <p:cNvSpPr>
              <a:spLocks/>
            </p:cNvSpPr>
            <p:nvPr/>
          </p:nvSpPr>
          <p:spPr bwMode="auto">
            <a:xfrm>
              <a:off x="3968149" y="-109241"/>
              <a:ext cx="1391562" cy="1253359"/>
            </a:xfrm>
            <a:custGeom>
              <a:avLst/>
              <a:gdLst>
                <a:gd name="T0" fmla="*/ 0 w 306"/>
                <a:gd name="T1" fmla="*/ 275 h 275"/>
                <a:gd name="T2" fmla="*/ 306 w 306"/>
                <a:gd name="T3" fmla="*/ 265 h 275"/>
                <a:gd name="T4" fmla="*/ 0 w 306"/>
                <a:gd name="T5" fmla="*/ 275 h 275"/>
              </a:gdLst>
              <a:ahLst/>
              <a:cxnLst>
                <a:cxn ang="0">
                  <a:pos x="T0" y="T1"/>
                </a:cxn>
                <a:cxn ang="0">
                  <a:pos x="T2" y="T3"/>
                </a:cxn>
                <a:cxn ang="0">
                  <a:pos x="T4" y="T5"/>
                </a:cxn>
              </a:cxnLst>
              <a:rect l="0" t="0" r="r" b="b"/>
              <a:pathLst>
                <a:path w="306" h="275">
                  <a:moveTo>
                    <a:pt x="0" y="275"/>
                  </a:moveTo>
                  <a:cubicBezTo>
                    <a:pt x="306" y="265"/>
                    <a:pt x="306" y="265"/>
                    <a:pt x="306" y="265"/>
                  </a:cubicBezTo>
                  <a:cubicBezTo>
                    <a:pt x="306" y="265"/>
                    <a:pt x="137" y="0"/>
                    <a:pt x="0"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0">
              <a:extLst>
                <a:ext uri="{FF2B5EF4-FFF2-40B4-BE49-F238E27FC236}">
                  <a16:creationId xmlns="" xmlns:a16="http://schemas.microsoft.com/office/drawing/2014/main" id="{0D244E43-52DD-496D-9168-883A8AD70C72}"/>
                </a:ext>
              </a:extLst>
            </p:cNvPr>
            <p:cNvSpPr>
              <a:spLocks/>
            </p:cNvSpPr>
            <p:nvPr/>
          </p:nvSpPr>
          <p:spPr bwMode="auto">
            <a:xfrm>
              <a:off x="4597211" y="368"/>
              <a:ext cx="38125" cy="409844"/>
            </a:xfrm>
            <a:custGeom>
              <a:avLst/>
              <a:gdLst>
                <a:gd name="T0" fmla="*/ 0 w 8"/>
                <a:gd name="T1" fmla="*/ 86 h 86"/>
                <a:gd name="T2" fmla="*/ 0 w 8"/>
                <a:gd name="T3" fmla="*/ 0 h 86"/>
                <a:gd name="T4" fmla="*/ 5 w 8"/>
                <a:gd name="T5" fmla="*/ 0 h 86"/>
                <a:gd name="T6" fmla="*/ 8 w 8"/>
                <a:gd name="T7" fmla="*/ 86 h 86"/>
                <a:gd name="T8" fmla="*/ 0 w 8"/>
                <a:gd name="T9" fmla="*/ 86 h 86"/>
              </a:gdLst>
              <a:ahLst/>
              <a:cxnLst>
                <a:cxn ang="0">
                  <a:pos x="T0" y="T1"/>
                </a:cxn>
                <a:cxn ang="0">
                  <a:pos x="T2" y="T3"/>
                </a:cxn>
                <a:cxn ang="0">
                  <a:pos x="T4" y="T5"/>
                </a:cxn>
                <a:cxn ang="0">
                  <a:pos x="T6" y="T7"/>
                </a:cxn>
                <a:cxn ang="0">
                  <a:pos x="T8" y="T9"/>
                </a:cxn>
              </a:cxnLst>
              <a:rect l="0" t="0" r="r" b="b"/>
              <a:pathLst>
                <a:path w="8" h="86">
                  <a:moveTo>
                    <a:pt x="0" y="86"/>
                  </a:moveTo>
                  <a:lnTo>
                    <a:pt x="0" y="0"/>
                  </a:lnTo>
                  <a:lnTo>
                    <a:pt x="5" y="0"/>
                  </a:lnTo>
                  <a:lnTo>
                    <a:pt x="8" y="86"/>
                  </a:lnTo>
                  <a:lnTo>
                    <a:pt x="0" y="86"/>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1">
              <a:extLst>
                <a:ext uri="{FF2B5EF4-FFF2-40B4-BE49-F238E27FC236}">
                  <a16:creationId xmlns="" xmlns:a16="http://schemas.microsoft.com/office/drawing/2014/main" id="{50A79946-686A-425F-AA15-CA87E817009A}"/>
                </a:ext>
              </a:extLst>
            </p:cNvPr>
            <p:cNvSpPr>
              <a:spLocks/>
            </p:cNvSpPr>
            <p:nvPr/>
          </p:nvSpPr>
          <p:spPr bwMode="auto">
            <a:xfrm>
              <a:off x="8128539" y="4842244"/>
              <a:ext cx="733906" cy="443203"/>
            </a:xfrm>
            <a:custGeom>
              <a:avLst/>
              <a:gdLst>
                <a:gd name="T0" fmla="*/ 154 w 154"/>
                <a:gd name="T1" fmla="*/ 10 h 93"/>
                <a:gd name="T2" fmla="*/ 154 w 154"/>
                <a:gd name="T3" fmla="*/ 69 h 93"/>
                <a:gd name="T4" fmla="*/ 0 w 154"/>
                <a:gd name="T5" fmla="*/ 93 h 93"/>
                <a:gd name="T6" fmla="*/ 7 w 154"/>
                <a:gd name="T7" fmla="*/ 0 h 93"/>
                <a:gd name="T8" fmla="*/ 154 w 154"/>
                <a:gd name="T9" fmla="*/ 10 h 93"/>
              </a:gdLst>
              <a:ahLst/>
              <a:cxnLst>
                <a:cxn ang="0">
                  <a:pos x="T0" y="T1"/>
                </a:cxn>
                <a:cxn ang="0">
                  <a:pos x="T2" y="T3"/>
                </a:cxn>
                <a:cxn ang="0">
                  <a:pos x="T4" y="T5"/>
                </a:cxn>
                <a:cxn ang="0">
                  <a:pos x="T6" y="T7"/>
                </a:cxn>
                <a:cxn ang="0">
                  <a:pos x="T8" y="T9"/>
                </a:cxn>
              </a:cxnLst>
              <a:rect l="0" t="0" r="r" b="b"/>
              <a:pathLst>
                <a:path w="154" h="93">
                  <a:moveTo>
                    <a:pt x="154" y="10"/>
                  </a:moveTo>
                  <a:lnTo>
                    <a:pt x="154" y="69"/>
                  </a:lnTo>
                  <a:lnTo>
                    <a:pt x="0" y="93"/>
                  </a:lnTo>
                  <a:lnTo>
                    <a:pt x="7" y="0"/>
                  </a:lnTo>
                  <a:lnTo>
                    <a:pt x="154" y="1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2">
              <a:extLst>
                <a:ext uri="{FF2B5EF4-FFF2-40B4-BE49-F238E27FC236}">
                  <a16:creationId xmlns="" xmlns:a16="http://schemas.microsoft.com/office/drawing/2014/main" id="{50C7989C-C107-46DA-A210-F6181A7EAD57}"/>
                </a:ext>
              </a:extLst>
            </p:cNvPr>
            <p:cNvSpPr>
              <a:spLocks/>
            </p:cNvSpPr>
            <p:nvPr/>
          </p:nvSpPr>
          <p:spPr bwMode="auto">
            <a:xfrm>
              <a:off x="8242914" y="3617478"/>
              <a:ext cx="228750" cy="171563"/>
            </a:xfrm>
            <a:custGeom>
              <a:avLst/>
              <a:gdLst>
                <a:gd name="T0" fmla="*/ 0 w 50"/>
                <a:gd name="T1" fmla="*/ 22 h 38"/>
                <a:gd name="T2" fmla="*/ 50 w 50"/>
                <a:gd name="T3" fmla="*/ 10 h 38"/>
                <a:gd name="T4" fmla="*/ 29 w 50"/>
                <a:gd name="T5" fmla="*/ 32 h 38"/>
                <a:gd name="T6" fmla="*/ 0 w 50"/>
                <a:gd name="T7" fmla="*/ 38 h 38"/>
                <a:gd name="T8" fmla="*/ 0 w 50"/>
                <a:gd name="T9" fmla="*/ 22 h 38"/>
              </a:gdLst>
              <a:ahLst/>
              <a:cxnLst>
                <a:cxn ang="0">
                  <a:pos x="T0" y="T1"/>
                </a:cxn>
                <a:cxn ang="0">
                  <a:pos x="T2" y="T3"/>
                </a:cxn>
                <a:cxn ang="0">
                  <a:pos x="T4" y="T5"/>
                </a:cxn>
                <a:cxn ang="0">
                  <a:pos x="T6" y="T7"/>
                </a:cxn>
                <a:cxn ang="0">
                  <a:pos x="T8" y="T9"/>
                </a:cxn>
              </a:cxnLst>
              <a:rect l="0" t="0" r="r" b="b"/>
              <a:pathLst>
                <a:path w="50" h="38">
                  <a:moveTo>
                    <a:pt x="0" y="22"/>
                  </a:moveTo>
                  <a:cubicBezTo>
                    <a:pt x="0" y="22"/>
                    <a:pt x="27" y="0"/>
                    <a:pt x="50" y="10"/>
                  </a:cubicBezTo>
                  <a:cubicBezTo>
                    <a:pt x="29" y="32"/>
                    <a:pt x="29" y="32"/>
                    <a:pt x="29" y="32"/>
                  </a:cubicBezTo>
                  <a:cubicBezTo>
                    <a:pt x="0" y="38"/>
                    <a:pt x="0" y="38"/>
                    <a:pt x="0" y="38"/>
                  </a:cubicBezTo>
                  <a:lnTo>
                    <a:pt x="0" y="22"/>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3">
              <a:extLst>
                <a:ext uri="{FF2B5EF4-FFF2-40B4-BE49-F238E27FC236}">
                  <a16:creationId xmlns="" xmlns:a16="http://schemas.microsoft.com/office/drawing/2014/main" id="{63BEF98B-4B0B-4929-B778-D51558CE0429}"/>
                </a:ext>
              </a:extLst>
            </p:cNvPr>
            <p:cNvSpPr>
              <a:spLocks/>
            </p:cNvSpPr>
            <p:nvPr/>
          </p:nvSpPr>
          <p:spPr bwMode="auto">
            <a:xfrm>
              <a:off x="7995101" y="4198884"/>
              <a:ext cx="1162812" cy="862578"/>
            </a:xfrm>
            <a:custGeom>
              <a:avLst/>
              <a:gdLst>
                <a:gd name="T0" fmla="*/ 0 w 244"/>
                <a:gd name="T1" fmla="*/ 6 h 181"/>
                <a:gd name="T2" fmla="*/ 244 w 244"/>
                <a:gd name="T3" fmla="*/ 0 h 181"/>
                <a:gd name="T4" fmla="*/ 236 w 244"/>
                <a:gd name="T5" fmla="*/ 181 h 181"/>
                <a:gd name="T6" fmla="*/ 0 w 244"/>
                <a:gd name="T7" fmla="*/ 165 h 181"/>
                <a:gd name="T8" fmla="*/ 0 w 244"/>
                <a:gd name="T9" fmla="*/ 6 h 181"/>
              </a:gdLst>
              <a:ahLst/>
              <a:cxnLst>
                <a:cxn ang="0">
                  <a:pos x="T0" y="T1"/>
                </a:cxn>
                <a:cxn ang="0">
                  <a:pos x="T2" y="T3"/>
                </a:cxn>
                <a:cxn ang="0">
                  <a:pos x="T4" y="T5"/>
                </a:cxn>
                <a:cxn ang="0">
                  <a:pos x="T6" y="T7"/>
                </a:cxn>
                <a:cxn ang="0">
                  <a:pos x="T8" y="T9"/>
                </a:cxn>
              </a:cxnLst>
              <a:rect l="0" t="0" r="r" b="b"/>
              <a:pathLst>
                <a:path w="244" h="181">
                  <a:moveTo>
                    <a:pt x="0" y="6"/>
                  </a:moveTo>
                  <a:lnTo>
                    <a:pt x="244" y="0"/>
                  </a:lnTo>
                  <a:lnTo>
                    <a:pt x="236" y="181"/>
                  </a:lnTo>
                  <a:lnTo>
                    <a:pt x="0" y="165"/>
                  </a:lnTo>
                  <a:lnTo>
                    <a:pt x="0" y="6"/>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4">
              <a:extLst>
                <a:ext uri="{FF2B5EF4-FFF2-40B4-BE49-F238E27FC236}">
                  <a16:creationId xmlns="" xmlns:a16="http://schemas.microsoft.com/office/drawing/2014/main" id="{F42E510A-2297-4302-BE33-07D8727A7B0A}"/>
                </a:ext>
              </a:extLst>
            </p:cNvPr>
            <p:cNvSpPr>
              <a:spLocks/>
            </p:cNvSpPr>
            <p:nvPr/>
          </p:nvSpPr>
          <p:spPr bwMode="auto">
            <a:xfrm>
              <a:off x="8219086" y="4875603"/>
              <a:ext cx="200156" cy="171563"/>
            </a:xfrm>
            <a:custGeom>
              <a:avLst/>
              <a:gdLst>
                <a:gd name="T0" fmla="*/ 16 w 43"/>
                <a:gd name="T1" fmla="*/ 1 h 38"/>
                <a:gd name="T2" fmla="*/ 40 w 43"/>
                <a:gd name="T3" fmla="*/ 27 h 38"/>
                <a:gd name="T4" fmla="*/ 28 w 43"/>
                <a:gd name="T5" fmla="*/ 15 h 38"/>
                <a:gd name="T6" fmla="*/ 30 w 43"/>
                <a:gd name="T7" fmla="*/ 35 h 38"/>
                <a:gd name="T8" fmla="*/ 19 w 43"/>
                <a:gd name="T9" fmla="*/ 15 h 38"/>
                <a:gd name="T10" fmla="*/ 17 w 43"/>
                <a:gd name="T11" fmla="*/ 35 h 38"/>
                <a:gd name="T12" fmla="*/ 9 w 43"/>
                <a:gd name="T13" fmla="*/ 16 h 38"/>
                <a:gd name="T14" fmla="*/ 4 w 43"/>
                <a:gd name="T15" fmla="*/ 36 h 38"/>
                <a:gd name="T16" fmla="*/ 1 w 43"/>
                <a:gd name="T17" fmla="*/ 19 h 38"/>
                <a:gd name="T18" fmla="*/ 16 w 43"/>
                <a:gd name="T1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8">
                  <a:moveTo>
                    <a:pt x="16" y="1"/>
                  </a:moveTo>
                  <a:cubicBezTo>
                    <a:pt x="31" y="1"/>
                    <a:pt x="43" y="20"/>
                    <a:pt x="40" y="27"/>
                  </a:cubicBezTo>
                  <a:cubicBezTo>
                    <a:pt x="37" y="34"/>
                    <a:pt x="28" y="15"/>
                    <a:pt x="28" y="15"/>
                  </a:cubicBezTo>
                  <a:cubicBezTo>
                    <a:pt x="28" y="15"/>
                    <a:pt x="34" y="32"/>
                    <a:pt x="30" y="35"/>
                  </a:cubicBezTo>
                  <a:cubicBezTo>
                    <a:pt x="26" y="38"/>
                    <a:pt x="19" y="15"/>
                    <a:pt x="19" y="15"/>
                  </a:cubicBezTo>
                  <a:cubicBezTo>
                    <a:pt x="19" y="15"/>
                    <a:pt x="20" y="31"/>
                    <a:pt x="17" y="35"/>
                  </a:cubicBezTo>
                  <a:cubicBezTo>
                    <a:pt x="14" y="38"/>
                    <a:pt x="10" y="24"/>
                    <a:pt x="9" y="16"/>
                  </a:cubicBezTo>
                  <a:cubicBezTo>
                    <a:pt x="8" y="22"/>
                    <a:pt x="7" y="37"/>
                    <a:pt x="4" y="36"/>
                  </a:cubicBezTo>
                  <a:cubicBezTo>
                    <a:pt x="0" y="34"/>
                    <a:pt x="1" y="23"/>
                    <a:pt x="1" y="19"/>
                  </a:cubicBezTo>
                  <a:cubicBezTo>
                    <a:pt x="1" y="13"/>
                    <a:pt x="0" y="0"/>
                    <a:pt x="16" y="1"/>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5">
              <a:extLst>
                <a:ext uri="{FF2B5EF4-FFF2-40B4-BE49-F238E27FC236}">
                  <a16:creationId xmlns="" xmlns:a16="http://schemas.microsoft.com/office/drawing/2014/main" id="{E9E2DFA8-88BB-478C-9A93-6D6CC7304F65}"/>
                </a:ext>
              </a:extLst>
            </p:cNvPr>
            <p:cNvSpPr>
              <a:spLocks/>
            </p:cNvSpPr>
            <p:nvPr/>
          </p:nvSpPr>
          <p:spPr bwMode="auto">
            <a:xfrm>
              <a:off x="8595570" y="4908962"/>
              <a:ext cx="204922" cy="200156"/>
            </a:xfrm>
            <a:custGeom>
              <a:avLst/>
              <a:gdLst>
                <a:gd name="T0" fmla="*/ 25 w 45"/>
                <a:gd name="T1" fmla="*/ 5 h 44"/>
                <a:gd name="T2" fmla="*/ 41 w 45"/>
                <a:gd name="T3" fmla="*/ 37 h 44"/>
                <a:gd name="T4" fmla="*/ 33 w 45"/>
                <a:gd name="T5" fmla="*/ 22 h 44"/>
                <a:gd name="T6" fmla="*/ 28 w 45"/>
                <a:gd name="T7" fmla="*/ 42 h 44"/>
                <a:gd name="T8" fmla="*/ 24 w 45"/>
                <a:gd name="T9" fmla="*/ 19 h 44"/>
                <a:gd name="T10" fmla="*/ 16 w 45"/>
                <a:gd name="T11" fmla="*/ 38 h 44"/>
                <a:gd name="T12" fmla="*/ 14 w 45"/>
                <a:gd name="T13" fmla="*/ 18 h 44"/>
                <a:gd name="T14" fmla="*/ 4 w 45"/>
                <a:gd name="T15" fmla="*/ 35 h 44"/>
                <a:gd name="T16" fmla="*/ 5 w 45"/>
                <a:gd name="T17" fmla="*/ 18 h 44"/>
                <a:gd name="T18" fmla="*/ 25 w 45"/>
                <a:gd name="T19" fmla="*/ 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25" y="5"/>
                  </a:moveTo>
                  <a:cubicBezTo>
                    <a:pt x="40" y="10"/>
                    <a:pt x="45" y="31"/>
                    <a:pt x="41" y="37"/>
                  </a:cubicBezTo>
                  <a:cubicBezTo>
                    <a:pt x="36" y="43"/>
                    <a:pt x="33" y="22"/>
                    <a:pt x="33" y="22"/>
                  </a:cubicBezTo>
                  <a:cubicBezTo>
                    <a:pt x="33" y="22"/>
                    <a:pt x="33" y="40"/>
                    <a:pt x="28" y="42"/>
                  </a:cubicBezTo>
                  <a:cubicBezTo>
                    <a:pt x="23" y="44"/>
                    <a:pt x="24" y="19"/>
                    <a:pt x="24" y="19"/>
                  </a:cubicBezTo>
                  <a:cubicBezTo>
                    <a:pt x="24" y="19"/>
                    <a:pt x="20" y="35"/>
                    <a:pt x="16" y="38"/>
                  </a:cubicBezTo>
                  <a:cubicBezTo>
                    <a:pt x="12" y="40"/>
                    <a:pt x="12" y="26"/>
                    <a:pt x="14" y="18"/>
                  </a:cubicBezTo>
                  <a:cubicBezTo>
                    <a:pt x="12" y="23"/>
                    <a:pt x="6" y="37"/>
                    <a:pt x="4" y="35"/>
                  </a:cubicBezTo>
                  <a:cubicBezTo>
                    <a:pt x="0" y="32"/>
                    <a:pt x="4" y="22"/>
                    <a:pt x="5" y="18"/>
                  </a:cubicBezTo>
                  <a:cubicBezTo>
                    <a:pt x="7" y="12"/>
                    <a:pt x="10" y="0"/>
                    <a:pt x="25" y="5"/>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6">
              <a:extLst>
                <a:ext uri="{FF2B5EF4-FFF2-40B4-BE49-F238E27FC236}">
                  <a16:creationId xmlns="" xmlns:a16="http://schemas.microsoft.com/office/drawing/2014/main" id="{EAD2B95E-0455-42A2-8EC5-A27BCEAC0AE8}"/>
                </a:ext>
              </a:extLst>
            </p:cNvPr>
            <p:cNvSpPr>
              <a:spLocks/>
            </p:cNvSpPr>
            <p:nvPr/>
          </p:nvSpPr>
          <p:spPr bwMode="auto">
            <a:xfrm>
              <a:off x="7842601" y="3646072"/>
              <a:ext cx="1510703" cy="1301016"/>
            </a:xfrm>
            <a:custGeom>
              <a:avLst/>
              <a:gdLst>
                <a:gd name="T0" fmla="*/ 179 w 331"/>
                <a:gd name="T1" fmla="*/ 0 h 285"/>
                <a:gd name="T2" fmla="*/ 201 w 331"/>
                <a:gd name="T3" fmla="*/ 285 h 285"/>
                <a:gd name="T4" fmla="*/ 174 w 331"/>
                <a:gd name="T5" fmla="*/ 285 h 285"/>
                <a:gd name="T6" fmla="*/ 200 w 331"/>
                <a:gd name="T7" fmla="*/ 123 h 285"/>
                <a:gd name="T8" fmla="*/ 102 w 331"/>
                <a:gd name="T9" fmla="*/ 125 h 285"/>
                <a:gd name="T10" fmla="*/ 113 w 331"/>
                <a:gd name="T11" fmla="*/ 273 h 285"/>
                <a:gd name="T12" fmla="*/ 84 w 331"/>
                <a:gd name="T13" fmla="*/ 276 h 285"/>
                <a:gd name="T14" fmla="*/ 132 w 331"/>
                <a:gd name="T15" fmla="*/ 2 h 285"/>
                <a:gd name="T16" fmla="*/ 179 w 331"/>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85">
                  <a:moveTo>
                    <a:pt x="179" y="0"/>
                  </a:moveTo>
                  <a:cubicBezTo>
                    <a:pt x="179" y="0"/>
                    <a:pt x="331" y="85"/>
                    <a:pt x="201" y="285"/>
                  </a:cubicBezTo>
                  <a:cubicBezTo>
                    <a:pt x="174" y="285"/>
                    <a:pt x="174" y="285"/>
                    <a:pt x="174" y="285"/>
                  </a:cubicBezTo>
                  <a:cubicBezTo>
                    <a:pt x="174" y="285"/>
                    <a:pt x="219" y="196"/>
                    <a:pt x="200" y="123"/>
                  </a:cubicBezTo>
                  <a:cubicBezTo>
                    <a:pt x="102" y="125"/>
                    <a:pt x="102" y="125"/>
                    <a:pt x="102" y="125"/>
                  </a:cubicBezTo>
                  <a:cubicBezTo>
                    <a:pt x="102" y="125"/>
                    <a:pt x="101" y="239"/>
                    <a:pt x="113" y="273"/>
                  </a:cubicBezTo>
                  <a:cubicBezTo>
                    <a:pt x="84" y="276"/>
                    <a:pt x="84" y="276"/>
                    <a:pt x="84" y="276"/>
                  </a:cubicBezTo>
                  <a:cubicBezTo>
                    <a:pt x="84" y="276"/>
                    <a:pt x="0" y="89"/>
                    <a:pt x="132" y="2"/>
                  </a:cubicBezTo>
                  <a:lnTo>
                    <a:pt x="179" y="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7">
              <a:extLst>
                <a:ext uri="{FF2B5EF4-FFF2-40B4-BE49-F238E27FC236}">
                  <a16:creationId xmlns="" xmlns:a16="http://schemas.microsoft.com/office/drawing/2014/main" id="{00EAFD1E-1874-4F74-A549-92803C2C85B7}"/>
                </a:ext>
              </a:extLst>
            </p:cNvPr>
            <p:cNvSpPr>
              <a:spLocks/>
            </p:cNvSpPr>
            <p:nvPr/>
          </p:nvSpPr>
          <p:spPr bwMode="auto">
            <a:xfrm>
              <a:off x="8519320" y="2854978"/>
              <a:ext cx="976953" cy="710078"/>
            </a:xfrm>
            <a:custGeom>
              <a:avLst/>
              <a:gdLst>
                <a:gd name="T0" fmla="*/ 139 w 215"/>
                <a:gd name="T1" fmla="*/ 54 h 156"/>
                <a:gd name="T2" fmla="*/ 168 w 215"/>
                <a:gd name="T3" fmla="*/ 54 h 156"/>
                <a:gd name="T4" fmla="*/ 197 w 215"/>
                <a:gd name="T5" fmla="*/ 51 h 156"/>
                <a:gd name="T6" fmla="*/ 211 w 215"/>
                <a:gd name="T7" fmla="*/ 73 h 156"/>
                <a:gd name="T8" fmla="*/ 201 w 215"/>
                <a:gd name="T9" fmla="*/ 83 h 156"/>
                <a:gd name="T10" fmla="*/ 161 w 215"/>
                <a:gd name="T11" fmla="*/ 94 h 156"/>
                <a:gd name="T12" fmla="*/ 198 w 215"/>
                <a:gd name="T13" fmla="*/ 99 h 156"/>
                <a:gd name="T14" fmla="*/ 208 w 215"/>
                <a:gd name="T15" fmla="*/ 130 h 156"/>
                <a:gd name="T16" fmla="*/ 192 w 215"/>
                <a:gd name="T17" fmla="*/ 140 h 156"/>
                <a:gd name="T18" fmla="*/ 129 w 215"/>
                <a:gd name="T19" fmla="*/ 153 h 156"/>
                <a:gd name="T20" fmla="*/ 46 w 215"/>
                <a:gd name="T21" fmla="*/ 142 h 156"/>
                <a:gd name="T22" fmla="*/ 0 w 215"/>
                <a:gd name="T23" fmla="*/ 74 h 156"/>
                <a:gd name="T24" fmla="*/ 4 w 215"/>
                <a:gd name="T25" fmla="*/ 54 h 156"/>
                <a:gd name="T26" fmla="*/ 27 w 215"/>
                <a:gd name="T27" fmla="*/ 18 h 156"/>
                <a:gd name="T28" fmla="*/ 50 w 215"/>
                <a:gd name="T29" fmla="*/ 10 h 156"/>
                <a:gd name="T30" fmla="*/ 120 w 215"/>
                <a:gd name="T31" fmla="*/ 10 h 156"/>
                <a:gd name="T32" fmla="*/ 139 w 215"/>
                <a:gd name="T33" fmla="*/ 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56">
                  <a:moveTo>
                    <a:pt x="139" y="54"/>
                  </a:moveTo>
                  <a:cubicBezTo>
                    <a:pt x="148" y="59"/>
                    <a:pt x="158" y="57"/>
                    <a:pt x="168" y="54"/>
                  </a:cubicBezTo>
                  <a:cubicBezTo>
                    <a:pt x="178" y="52"/>
                    <a:pt x="187" y="49"/>
                    <a:pt x="197" y="51"/>
                  </a:cubicBezTo>
                  <a:cubicBezTo>
                    <a:pt x="207" y="54"/>
                    <a:pt x="215" y="64"/>
                    <a:pt x="211" y="73"/>
                  </a:cubicBezTo>
                  <a:cubicBezTo>
                    <a:pt x="209" y="77"/>
                    <a:pt x="205" y="80"/>
                    <a:pt x="201" y="83"/>
                  </a:cubicBezTo>
                  <a:cubicBezTo>
                    <a:pt x="189" y="90"/>
                    <a:pt x="175" y="93"/>
                    <a:pt x="161" y="94"/>
                  </a:cubicBezTo>
                  <a:cubicBezTo>
                    <a:pt x="174" y="93"/>
                    <a:pt x="187" y="93"/>
                    <a:pt x="198" y="99"/>
                  </a:cubicBezTo>
                  <a:cubicBezTo>
                    <a:pt x="209" y="105"/>
                    <a:pt x="215" y="120"/>
                    <a:pt x="208" y="130"/>
                  </a:cubicBezTo>
                  <a:cubicBezTo>
                    <a:pt x="204" y="135"/>
                    <a:pt x="198" y="138"/>
                    <a:pt x="192" y="140"/>
                  </a:cubicBezTo>
                  <a:cubicBezTo>
                    <a:pt x="172" y="147"/>
                    <a:pt x="151" y="151"/>
                    <a:pt x="129" y="153"/>
                  </a:cubicBezTo>
                  <a:cubicBezTo>
                    <a:pt x="101" y="156"/>
                    <a:pt x="71" y="155"/>
                    <a:pt x="46" y="142"/>
                  </a:cubicBezTo>
                  <a:cubicBezTo>
                    <a:pt x="20" y="129"/>
                    <a:pt x="0" y="103"/>
                    <a:pt x="0" y="74"/>
                  </a:cubicBezTo>
                  <a:cubicBezTo>
                    <a:pt x="0" y="67"/>
                    <a:pt x="2" y="60"/>
                    <a:pt x="4" y="54"/>
                  </a:cubicBezTo>
                  <a:cubicBezTo>
                    <a:pt x="7" y="40"/>
                    <a:pt x="15" y="26"/>
                    <a:pt x="27" y="18"/>
                  </a:cubicBezTo>
                  <a:cubicBezTo>
                    <a:pt x="34" y="14"/>
                    <a:pt x="42" y="12"/>
                    <a:pt x="50" y="10"/>
                  </a:cubicBezTo>
                  <a:cubicBezTo>
                    <a:pt x="65" y="8"/>
                    <a:pt x="108" y="0"/>
                    <a:pt x="120" y="10"/>
                  </a:cubicBezTo>
                  <a:cubicBezTo>
                    <a:pt x="132" y="21"/>
                    <a:pt x="120" y="44"/>
                    <a:pt x="139" y="54"/>
                  </a:cubicBez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8">
              <a:extLst>
                <a:ext uri="{FF2B5EF4-FFF2-40B4-BE49-F238E27FC236}">
                  <a16:creationId xmlns="" xmlns:a16="http://schemas.microsoft.com/office/drawing/2014/main" id="{ECEC2AFF-8802-4E89-B4BE-5A7B8BD6005A}"/>
                </a:ext>
              </a:extLst>
            </p:cNvPr>
            <p:cNvSpPr>
              <a:spLocks/>
            </p:cNvSpPr>
            <p:nvPr/>
          </p:nvSpPr>
          <p:spPr bwMode="auto">
            <a:xfrm>
              <a:off x="7794945" y="2788259"/>
              <a:ext cx="981719" cy="714844"/>
            </a:xfrm>
            <a:custGeom>
              <a:avLst/>
              <a:gdLst>
                <a:gd name="T0" fmla="*/ 76 w 215"/>
                <a:gd name="T1" fmla="*/ 54 h 157"/>
                <a:gd name="T2" fmla="*/ 48 w 215"/>
                <a:gd name="T3" fmla="*/ 54 h 157"/>
                <a:gd name="T4" fmla="*/ 19 w 215"/>
                <a:gd name="T5" fmla="*/ 51 h 157"/>
                <a:gd name="T6" fmla="*/ 4 w 215"/>
                <a:gd name="T7" fmla="*/ 73 h 157"/>
                <a:gd name="T8" fmla="*/ 15 w 215"/>
                <a:gd name="T9" fmla="*/ 83 h 157"/>
                <a:gd name="T10" fmla="*/ 54 w 215"/>
                <a:gd name="T11" fmla="*/ 94 h 157"/>
                <a:gd name="T12" fmla="*/ 18 w 215"/>
                <a:gd name="T13" fmla="*/ 99 h 157"/>
                <a:gd name="T14" fmla="*/ 8 w 215"/>
                <a:gd name="T15" fmla="*/ 130 h 157"/>
                <a:gd name="T16" fmla="*/ 24 w 215"/>
                <a:gd name="T17" fmla="*/ 140 h 157"/>
                <a:gd name="T18" fmla="*/ 86 w 215"/>
                <a:gd name="T19" fmla="*/ 154 h 157"/>
                <a:gd name="T20" fmla="*/ 170 w 215"/>
                <a:gd name="T21" fmla="*/ 142 h 157"/>
                <a:gd name="T22" fmla="*/ 215 w 215"/>
                <a:gd name="T23" fmla="*/ 74 h 157"/>
                <a:gd name="T24" fmla="*/ 212 w 215"/>
                <a:gd name="T25" fmla="*/ 54 h 157"/>
                <a:gd name="T26" fmla="*/ 189 w 215"/>
                <a:gd name="T27" fmla="*/ 18 h 157"/>
                <a:gd name="T28" fmla="*/ 166 w 215"/>
                <a:gd name="T29" fmla="*/ 11 h 157"/>
                <a:gd name="T30" fmla="*/ 95 w 215"/>
                <a:gd name="T31" fmla="*/ 11 h 157"/>
                <a:gd name="T32" fmla="*/ 76 w 215"/>
                <a:gd name="T33" fmla="*/ 5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57">
                  <a:moveTo>
                    <a:pt x="76" y="54"/>
                  </a:moveTo>
                  <a:cubicBezTo>
                    <a:pt x="68" y="59"/>
                    <a:pt x="57" y="57"/>
                    <a:pt x="48" y="54"/>
                  </a:cubicBezTo>
                  <a:cubicBezTo>
                    <a:pt x="38" y="52"/>
                    <a:pt x="28" y="49"/>
                    <a:pt x="19" y="51"/>
                  </a:cubicBezTo>
                  <a:cubicBezTo>
                    <a:pt x="9" y="54"/>
                    <a:pt x="1" y="64"/>
                    <a:pt x="4" y="73"/>
                  </a:cubicBezTo>
                  <a:cubicBezTo>
                    <a:pt x="6" y="78"/>
                    <a:pt x="11" y="81"/>
                    <a:pt x="15" y="83"/>
                  </a:cubicBezTo>
                  <a:cubicBezTo>
                    <a:pt x="27" y="90"/>
                    <a:pt x="41" y="94"/>
                    <a:pt x="54" y="94"/>
                  </a:cubicBezTo>
                  <a:cubicBezTo>
                    <a:pt x="42" y="93"/>
                    <a:pt x="29" y="93"/>
                    <a:pt x="18" y="99"/>
                  </a:cubicBezTo>
                  <a:cubicBezTo>
                    <a:pt x="7" y="105"/>
                    <a:pt x="0" y="120"/>
                    <a:pt x="8" y="130"/>
                  </a:cubicBezTo>
                  <a:cubicBezTo>
                    <a:pt x="11" y="135"/>
                    <a:pt x="18" y="138"/>
                    <a:pt x="24" y="140"/>
                  </a:cubicBezTo>
                  <a:cubicBezTo>
                    <a:pt x="44" y="147"/>
                    <a:pt x="65" y="151"/>
                    <a:pt x="86" y="154"/>
                  </a:cubicBezTo>
                  <a:cubicBezTo>
                    <a:pt x="115" y="157"/>
                    <a:pt x="144" y="155"/>
                    <a:pt x="170" y="142"/>
                  </a:cubicBezTo>
                  <a:cubicBezTo>
                    <a:pt x="195" y="129"/>
                    <a:pt x="215" y="103"/>
                    <a:pt x="215" y="74"/>
                  </a:cubicBezTo>
                  <a:cubicBezTo>
                    <a:pt x="215" y="67"/>
                    <a:pt x="214" y="61"/>
                    <a:pt x="212" y="54"/>
                  </a:cubicBezTo>
                  <a:cubicBezTo>
                    <a:pt x="208" y="40"/>
                    <a:pt x="201" y="26"/>
                    <a:pt x="189" y="18"/>
                  </a:cubicBezTo>
                  <a:cubicBezTo>
                    <a:pt x="182" y="14"/>
                    <a:pt x="174" y="12"/>
                    <a:pt x="166" y="11"/>
                  </a:cubicBezTo>
                  <a:cubicBezTo>
                    <a:pt x="151" y="8"/>
                    <a:pt x="108" y="0"/>
                    <a:pt x="95" y="11"/>
                  </a:cubicBezTo>
                  <a:cubicBezTo>
                    <a:pt x="84" y="21"/>
                    <a:pt x="96" y="44"/>
                    <a:pt x="76" y="54"/>
                  </a:cubicBez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9">
              <a:extLst>
                <a:ext uri="{FF2B5EF4-FFF2-40B4-BE49-F238E27FC236}">
                  <a16:creationId xmlns="" xmlns:a16="http://schemas.microsoft.com/office/drawing/2014/main" id="{E73BA55D-2039-4278-82A1-1B74B8DD22DB}"/>
                </a:ext>
              </a:extLst>
            </p:cNvPr>
            <p:cNvSpPr>
              <a:spLocks/>
            </p:cNvSpPr>
            <p:nvPr/>
          </p:nvSpPr>
          <p:spPr bwMode="auto">
            <a:xfrm>
              <a:off x="8891039" y="2116306"/>
              <a:ext cx="352656" cy="762500"/>
            </a:xfrm>
            <a:custGeom>
              <a:avLst/>
              <a:gdLst>
                <a:gd name="T0" fmla="*/ 74 w 77"/>
                <a:gd name="T1" fmla="*/ 38 h 167"/>
                <a:gd name="T2" fmla="*/ 44 w 77"/>
                <a:gd name="T3" fmla="*/ 153 h 167"/>
                <a:gd name="T4" fmla="*/ 7 w 77"/>
                <a:gd name="T5" fmla="*/ 167 h 167"/>
                <a:gd name="T6" fmla="*/ 0 w 77"/>
                <a:gd name="T7" fmla="*/ 108 h 167"/>
                <a:gd name="T8" fmla="*/ 0 w 77"/>
                <a:gd name="T9" fmla="*/ 13 h 167"/>
                <a:gd name="T10" fmla="*/ 36 w 77"/>
                <a:gd name="T11" fmla="*/ 0 h 167"/>
                <a:gd name="T12" fmla="*/ 74 w 77"/>
                <a:gd name="T13" fmla="*/ 38 h 167"/>
              </a:gdLst>
              <a:ahLst/>
              <a:cxnLst>
                <a:cxn ang="0">
                  <a:pos x="T0" y="T1"/>
                </a:cxn>
                <a:cxn ang="0">
                  <a:pos x="T2" y="T3"/>
                </a:cxn>
                <a:cxn ang="0">
                  <a:pos x="T4" y="T5"/>
                </a:cxn>
                <a:cxn ang="0">
                  <a:pos x="T6" y="T7"/>
                </a:cxn>
                <a:cxn ang="0">
                  <a:pos x="T8" y="T9"/>
                </a:cxn>
                <a:cxn ang="0">
                  <a:pos x="T10" y="T11"/>
                </a:cxn>
                <a:cxn ang="0">
                  <a:pos x="T12" y="T13"/>
                </a:cxn>
              </a:cxnLst>
              <a:rect l="0" t="0" r="r" b="b"/>
              <a:pathLst>
                <a:path w="77" h="167">
                  <a:moveTo>
                    <a:pt x="74" y="38"/>
                  </a:moveTo>
                  <a:cubicBezTo>
                    <a:pt x="74" y="38"/>
                    <a:pt x="77" y="120"/>
                    <a:pt x="44" y="153"/>
                  </a:cubicBezTo>
                  <a:cubicBezTo>
                    <a:pt x="7" y="167"/>
                    <a:pt x="7" y="167"/>
                    <a:pt x="7" y="167"/>
                  </a:cubicBezTo>
                  <a:cubicBezTo>
                    <a:pt x="0" y="108"/>
                    <a:pt x="0" y="108"/>
                    <a:pt x="0" y="108"/>
                  </a:cubicBezTo>
                  <a:cubicBezTo>
                    <a:pt x="0" y="13"/>
                    <a:pt x="0" y="13"/>
                    <a:pt x="0" y="13"/>
                  </a:cubicBezTo>
                  <a:cubicBezTo>
                    <a:pt x="36" y="0"/>
                    <a:pt x="36" y="0"/>
                    <a:pt x="36" y="0"/>
                  </a:cubicBezTo>
                  <a:lnTo>
                    <a:pt x="74" y="38"/>
                  </a:ln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0">
              <a:extLst>
                <a:ext uri="{FF2B5EF4-FFF2-40B4-BE49-F238E27FC236}">
                  <a16:creationId xmlns="" xmlns:a16="http://schemas.microsoft.com/office/drawing/2014/main" id="{2B7D7D44-454D-4036-AA3B-293637B60B88}"/>
                </a:ext>
              </a:extLst>
            </p:cNvPr>
            <p:cNvSpPr>
              <a:spLocks/>
            </p:cNvSpPr>
            <p:nvPr/>
          </p:nvSpPr>
          <p:spPr bwMode="auto">
            <a:xfrm>
              <a:off x="6918070" y="4627791"/>
              <a:ext cx="681484" cy="543281"/>
            </a:xfrm>
            <a:custGeom>
              <a:avLst/>
              <a:gdLst>
                <a:gd name="T0" fmla="*/ 0 w 150"/>
                <a:gd name="T1" fmla="*/ 36 h 119"/>
                <a:gd name="T2" fmla="*/ 0 w 150"/>
                <a:gd name="T3" fmla="*/ 112 h 119"/>
                <a:gd name="T4" fmla="*/ 145 w 150"/>
                <a:gd name="T5" fmla="*/ 119 h 119"/>
                <a:gd name="T6" fmla="*/ 133 w 150"/>
                <a:gd name="T7" fmla="*/ 0 h 119"/>
                <a:gd name="T8" fmla="*/ 0 w 150"/>
                <a:gd name="T9" fmla="*/ 36 h 119"/>
              </a:gdLst>
              <a:ahLst/>
              <a:cxnLst>
                <a:cxn ang="0">
                  <a:pos x="T0" y="T1"/>
                </a:cxn>
                <a:cxn ang="0">
                  <a:pos x="T2" y="T3"/>
                </a:cxn>
                <a:cxn ang="0">
                  <a:pos x="T4" y="T5"/>
                </a:cxn>
                <a:cxn ang="0">
                  <a:pos x="T6" y="T7"/>
                </a:cxn>
                <a:cxn ang="0">
                  <a:pos x="T8" y="T9"/>
                </a:cxn>
              </a:cxnLst>
              <a:rect l="0" t="0" r="r" b="b"/>
              <a:pathLst>
                <a:path w="150" h="119">
                  <a:moveTo>
                    <a:pt x="0" y="36"/>
                  </a:moveTo>
                  <a:cubicBezTo>
                    <a:pt x="0" y="112"/>
                    <a:pt x="0" y="112"/>
                    <a:pt x="0" y="112"/>
                  </a:cubicBezTo>
                  <a:cubicBezTo>
                    <a:pt x="145" y="119"/>
                    <a:pt x="145" y="119"/>
                    <a:pt x="145" y="119"/>
                  </a:cubicBezTo>
                  <a:cubicBezTo>
                    <a:pt x="145" y="119"/>
                    <a:pt x="150" y="35"/>
                    <a:pt x="133" y="0"/>
                  </a:cubicBezTo>
                  <a:lnTo>
                    <a:pt x="0" y="36"/>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1">
              <a:extLst>
                <a:ext uri="{FF2B5EF4-FFF2-40B4-BE49-F238E27FC236}">
                  <a16:creationId xmlns="" xmlns:a16="http://schemas.microsoft.com/office/drawing/2014/main" id="{AF678925-B4DD-4680-9AFE-76DAAFD42DBC}"/>
                </a:ext>
              </a:extLst>
            </p:cNvPr>
            <p:cNvSpPr>
              <a:spLocks/>
            </p:cNvSpPr>
            <p:nvPr/>
          </p:nvSpPr>
          <p:spPr bwMode="auto">
            <a:xfrm>
              <a:off x="7256430" y="3503103"/>
              <a:ext cx="1038906" cy="800625"/>
            </a:xfrm>
            <a:custGeom>
              <a:avLst/>
              <a:gdLst>
                <a:gd name="T0" fmla="*/ 7 w 228"/>
                <a:gd name="T1" fmla="*/ 0 h 176"/>
                <a:gd name="T2" fmla="*/ 221 w 228"/>
                <a:gd name="T3" fmla="*/ 41 h 176"/>
                <a:gd name="T4" fmla="*/ 228 w 228"/>
                <a:gd name="T5" fmla="*/ 68 h 176"/>
                <a:gd name="T6" fmla="*/ 0 w 228"/>
                <a:gd name="T7" fmla="*/ 59 h 176"/>
                <a:gd name="T8" fmla="*/ 7 w 228"/>
                <a:gd name="T9" fmla="*/ 0 h 176"/>
              </a:gdLst>
              <a:ahLst/>
              <a:cxnLst>
                <a:cxn ang="0">
                  <a:pos x="T0" y="T1"/>
                </a:cxn>
                <a:cxn ang="0">
                  <a:pos x="T2" y="T3"/>
                </a:cxn>
                <a:cxn ang="0">
                  <a:pos x="T4" y="T5"/>
                </a:cxn>
                <a:cxn ang="0">
                  <a:pos x="T6" y="T7"/>
                </a:cxn>
                <a:cxn ang="0">
                  <a:pos x="T8" y="T9"/>
                </a:cxn>
              </a:cxnLst>
              <a:rect l="0" t="0" r="r" b="b"/>
              <a:pathLst>
                <a:path w="228" h="176">
                  <a:moveTo>
                    <a:pt x="7" y="0"/>
                  </a:moveTo>
                  <a:cubicBezTo>
                    <a:pt x="7" y="0"/>
                    <a:pt x="89" y="80"/>
                    <a:pt x="221" y="41"/>
                  </a:cubicBezTo>
                  <a:cubicBezTo>
                    <a:pt x="228" y="68"/>
                    <a:pt x="228" y="68"/>
                    <a:pt x="228" y="68"/>
                  </a:cubicBezTo>
                  <a:cubicBezTo>
                    <a:pt x="228" y="68"/>
                    <a:pt x="127" y="176"/>
                    <a:pt x="0" y="59"/>
                  </a:cubicBezTo>
                  <a:lnTo>
                    <a:pt x="7" y="0"/>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2">
              <a:extLst>
                <a:ext uri="{FF2B5EF4-FFF2-40B4-BE49-F238E27FC236}">
                  <a16:creationId xmlns="" xmlns:a16="http://schemas.microsoft.com/office/drawing/2014/main" id="{EFC8BACF-253D-4BB8-B3C3-72C6B31BC14E}"/>
                </a:ext>
              </a:extLst>
            </p:cNvPr>
            <p:cNvSpPr>
              <a:spLocks/>
            </p:cNvSpPr>
            <p:nvPr/>
          </p:nvSpPr>
          <p:spPr bwMode="auto">
            <a:xfrm>
              <a:off x="6851351" y="3445915"/>
              <a:ext cx="733906" cy="1443984"/>
            </a:xfrm>
            <a:custGeom>
              <a:avLst/>
              <a:gdLst>
                <a:gd name="T0" fmla="*/ 45 w 161"/>
                <a:gd name="T1" fmla="*/ 0 h 316"/>
                <a:gd name="T2" fmla="*/ 0 w 161"/>
                <a:gd name="T3" fmla="*/ 24 h 316"/>
                <a:gd name="T4" fmla="*/ 3 w 161"/>
                <a:gd name="T5" fmla="*/ 302 h 316"/>
                <a:gd name="T6" fmla="*/ 161 w 161"/>
                <a:gd name="T7" fmla="*/ 291 h 316"/>
                <a:gd name="T8" fmla="*/ 95 w 161"/>
                <a:gd name="T9" fmla="*/ 12 h 316"/>
                <a:gd name="T10" fmla="*/ 64 w 161"/>
                <a:gd name="T11" fmla="*/ 0 h 316"/>
                <a:gd name="T12" fmla="*/ 45 w 161"/>
                <a:gd name="T13" fmla="*/ 0 h 316"/>
              </a:gdLst>
              <a:ahLst/>
              <a:cxnLst>
                <a:cxn ang="0">
                  <a:pos x="T0" y="T1"/>
                </a:cxn>
                <a:cxn ang="0">
                  <a:pos x="T2" y="T3"/>
                </a:cxn>
                <a:cxn ang="0">
                  <a:pos x="T4" y="T5"/>
                </a:cxn>
                <a:cxn ang="0">
                  <a:pos x="T6" y="T7"/>
                </a:cxn>
                <a:cxn ang="0">
                  <a:pos x="T8" y="T9"/>
                </a:cxn>
                <a:cxn ang="0">
                  <a:pos x="T10" y="T11"/>
                </a:cxn>
                <a:cxn ang="0">
                  <a:pos x="T12" y="T13"/>
                </a:cxn>
              </a:cxnLst>
              <a:rect l="0" t="0" r="r" b="b"/>
              <a:pathLst>
                <a:path w="161" h="316">
                  <a:moveTo>
                    <a:pt x="45" y="0"/>
                  </a:moveTo>
                  <a:cubicBezTo>
                    <a:pt x="45" y="0"/>
                    <a:pt x="21" y="10"/>
                    <a:pt x="0" y="24"/>
                  </a:cubicBezTo>
                  <a:cubicBezTo>
                    <a:pt x="0" y="24"/>
                    <a:pt x="9" y="253"/>
                    <a:pt x="3" y="302"/>
                  </a:cubicBezTo>
                  <a:cubicBezTo>
                    <a:pt x="3" y="302"/>
                    <a:pt x="81" y="316"/>
                    <a:pt x="161" y="291"/>
                  </a:cubicBezTo>
                  <a:cubicBezTo>
                    <a:pt x="161" y="291"/>
                    <a:pt x="161" y="153"/>
                    <a:pt x="95" y="12"/>
                  </a:cubicBezTo>
                  <a:cubicBezTo>
                    <a:pt x="64" y="0"/>
                    <a:pt x="64" y="0"/>
                    <a:pt x="64" y="0"/>
                  </a:cubicBezTo>
                  <a:lnTo>
                    <a:pt x="45" y="0"/>
                  </a:lnTo>
                  <a:close/>
                </a:path>
              </a:pathLst>
            </a:custGeom>
            <a:solidFill>
              <a:srgbClr val="509D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3">
              <a:extLst>
                <a:ext uri="{FF2B5EF4-FFF2-40B4-BE49-F238E27FC236}">
                  <a16:creationId xmlns="" xmlns:a16="http://schemas.microsoft.com/office/drawing/2014/main" id="{A8E2207D-87AF-4B91-83C3-A3396BB72A18}"/>
                </a:ext>
              </a:extLst>
            </p:cNvPr>
            <p:cNvSpPr>
              <a:spLocks/>
            </p:cNvSpPr>
            <p:nvPr/>
          </p:nvSpPr>
          <p:spPr bwMode="auto">
            <a:xfrm>
              <a:off x="6207992" y="3445915"/>
              <a:ext cx="867344" cy="1053203"/>
            </a:xfrm>
            <a:custGeom>
              <a:avLst/>
              <a:gdLst>
                <a:gd name="T0" fmla="*/ 186 w 190"/>
                <a:gd name="T1" fmla="*/ 0 h 231"/>
                <a:gd name="T2" fmla="*/ 63 w 190"/>
                <a:gd name="T3" fmla="*/ 179 h 231"/>
                <a:gd name="T4" fmla="*/ 186 w 190"/>
                <a:gd name="T5" fmla="*/ 231 h 231"/>
                <a:gd name="T6" fmla="*/ 186 w 190"/>
                <a:gd name="T7" fmla="*/ 198 h 231"/>
                <a:gd name="T8" fmla="*/ 144 w 190"/>
                <a:gd name="T9" fmla="*/ 80 h 231"/>
                <a:gd name="T10" fmla="*/ 190 w 190"/>
                <a:gd name="T11" fmla="*/ 42 h 231"/>
                <a:gd name="T12" fmla="*/ 186 w 190"/>
                <a:gd name="T13" fmla="*/ 0 h 231"/>
              </a:gdLst>
              <a:ahLst/>
              <a:cxnLst>
                <a:cxn ang="0">
                  <a:pos x="T0" y="T1"/>
                </a:cxn>
                <a:cxn ang="0">
                  <a:pos x="T2" y="T3"/>
                </a:cxn>
                <a:cxn ang="0">
                  <a:pos x="T4" y="T5"/>
                </a:cxn>
                <a:cxn ang="0">
                  <a:pos x="T6" y="T7"/>
                </a:cxn>
                <a:cxn ang="0">
                  <a:pos x="T8" y="T9"/>
                </a:cxn>
                <a:cxn ang="0">
                  <a:pos x="T10" y="T11"/>
                </a:cxn>
                <a:cxn ang="0">
                  <a:pos x="T12" y="T13"/>
                </a:cxn>
              </a:cxnLst>
              <a:rect l="0" t="0" r="r" b="b"/>
              <a:pathLst>
                <a:path w="190" h="231">
                  <a:moveTo>
                    <a:pt x="186" y="0"/>
                  </a:moveTo>
                  <a:cubicBezTo>
                    <a:pt x="186" y="0"/>
                    <a:pt x="0" y="75"/>
                    <a:pt x="63" y="179"/>
                  </a:cubicBezTo>
                  <a:cubicBezTo>
                    <a:pt x="78" y="204"/>
                    <a:pt x="114" y="231"/>
                    <a:pt x="186" y="231"/>
                  </a:cubicBezTo>
                  <a:cubicBezTo>
                    <a:pt x="186" y="198"/>
                    <a:pt x="186" y="198"/>
                    <a:pt x="186" y="198"/>
                  </a:cubicBezTo>
                  <a:cubicBezTo>
                    <a:pt x="186" y="198"/>
                    <a:pt x="58" y="154"/>
                    <a:pt x="144" y="80"/>
                  </a:cubicBezTo>
                  <a:cubicBezTo>
                    <a:pt x="190" y="42"/>
                    <a:pt x="190" y="42"/>
                    <a:pt x="190" y="42"/>
                  </a:cubicBezTo>
                  <a:lnTo>
                    <a:pt x="186" y="0"/>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4">
              <a:extLst>
                <a:ext uri="{FF2B5EF4-FFF2-40B4-BE49-F238E27FC236}">
                  <a16:creationId xmlns="" xmlns:a16="http://schemas.microsoft.com/office/drawing/2014/main" id="{9C25F5C0-1A21-4C94-A833-A8F4AA81D174}"/>
                </a:ext>
              </a:extLst>
            </p:cNvPr>
            <p:cNvSpPr>
              <a:spLocks/>
            </p:cNvSpPr>
            <p:nvPr/>
          </p:nvSpPr>
          <p:spPr bwMode="auto">
            <a:xfrm>
              <a:off x="6522523" y="2116306"/>
              <a:ext cx="462266" cy="867344"/>
            </a:xfrm>
            <a:custGeom>
              <a:avLst/>
              <a:gdLst>
                <a:gd name="T0" fmla="*/ 38 w 102"/>
                <a:gd name="T1" fmla="*/ 3 h 190"/>
                <a:gd name="T2" fmla="*/ 87 w 102"/>
                <a:gd name="T3" fmla="*/ 190 h 190"/>
                <a:gd name="T4" fmla="*/ 102 w 102"/>
                <a:gd name="T5" fmla="*/ 123 h 190"/>
                <a:gd name="T6" fmla="*/ 53 w 102"/>
                <a:gd name="T7" fmla="*/ 0 h 190"/>
                <a:gd name="T8" fmla="*/ 38 w 102"/>
                <a:gd name="T9" fmla="*/ 3 h 190"/>
              </a:gdLst>
              <a:ahLst/>
              <a:cxnLst>
                <a:cxn ang="0">
                  <a:pos x="T0" y="T1"/>
                </a:cxn>
                <a:cxn ang="0">
                  <a:pos x="T2" y="T3"/>
                </a:cxn>
                <a:cxn ang="0">
                  <a:pos x="T4" y="T5"/>
                </a:cxn>
                <a:cxn ang="0">
                  <a:pos x="T6" y="T7"/>
                </a:cxn>
                <a:cxn ang="0">
                  <a:pos x="T8" y="T9"/>
                </a:cxn>
              </a:cxnLst>
              <a:rect l="0" t="0" r="r" b="b"/>
              <a:pathLst>
                <a:path w="102" h="190">
                  <a:moveTo>
                    <a:pt x="38" y="3"/>
                  </a:moveTo>
                  <a:cubicBezTo>
                    <a:pt x="38" y="3"/>
                    <a:pt x="0" y="117"/>
                    <a:pt x="87" y="190"/>
                  </a:cubicBezTo>
                  <a:cubicBezTo>
                    <a:pt x="102" y="123"/>
                    <a:pt x="102" y="123"/>
                    <a:pt x="102" y="123"/>
                  </a:cubicBezTo>
                  <a:cubicBezTo>
                    <a:pt x="53" y="0"/>
                    <a:pt x="53" y="0"/>
                    <a:pt x="53" y="0"/>
                  </a:cubicBezTo>
                  <a:lnTo>
                    <a:pt x="38" y="3"/>
                  </a:ln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5">
              <a:extLst>
                <a:ext uri="{FF2B5EF4-FFF2-40B4-BE49-F238E27FC236}">
                  <a16:creationId xmlns="" xmlns:a16="http://schemas.microsoft.com/office/drawing/2014/main" id="{27B793DA-685D-471C-80DB-3A0F47AC1D19}"/>
                </a:ext>
              </a:extLst>
            </p:cNvPr>
            <p:cNvSpPr>
              <a:spLocks/>
            </p:cNvSpPr>
            <p:nvPr/>
          </p:nvSpPr>
          <p:spPr bwMode="auto">
            <a:xfrm>
              <a:off x="6775101" y="1978103"/>
              <a:ext cx="1057969" cy="1567891"/>
            </a:xfrm>
            <a:custGeom>
              <a:avLst/>
              <a:gdLst>
                <a:gd name="T0" fmla="*/ 88 w 232"/>
                <a:gd name="T1" fmla="*/ 334 h 344"/>
                <a:gd name="T2" fmla="*/ 151 w 232"/>
                <a:gd name="T3" fmla="*/ 262 h 344"/>
                <a:gd name="T4" fmla="*/ 183 w 232"/>
                <a:gd name="T5" fmla="*/ 12 h 344"/>
                <a:gd name="T6" fmla="*/ 69 w 232"/>
                <a:gd name="T7" fmla="*/ 0 h 344"/>
                <a:gd name="T8" fmla="*/ 11 w 232"/>
                <a:gd name="T9" fmla="*/ 118 h 344"/>
                <a:gd name="T10" fmla="*/ 11 w 232"/>
                <a:gd name="T11" fmla="*/ 183 h 344"/>
                <a:gd name="T12" fmla="*/ 65 w 232"/>
                <a:gd name="T13" fmla="*/ 333 h 344"/>
                <a:gd name="T14" fmla="*/ 88 w 232"/>
                <a:gd name="T15" fmla="*/ 334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344">
                  <a:moveTo>
                    <a:pt x="88" y="334"/>
                  </a:moveTo>
                  <a:cubicBezTo>
                    <a:pt x="88" y="334"/>
                    <a:pt x="96" y="291"/>
                    <a:pt x="151" y="262"/>
                  </a:cubicBezTo>
                  <a:cubicBezTo>
                    <a:pt x="186" y="243"/>
                    <a:pt x="232" y="188"/>
                    <a:pt x="183" y="12"/>
                  </a:cubicBezTo>
                  <a:cubicBezTo>
                    <a:pt x="69" y="0"/>
                    <a:pt x="69" y="0"/>
                    <a:pt x="69" y="0"/>
                  </a:cubicBezTo>
                  <a:cubicBezTo>
                    <a:pt x="11" y="118"/>
                    <a:pt x="11" y="118"/>
                    <a:pt x="11" y="118"/>
                  </a:cubicBezTo>
                  <a:cubicBezTo>
                    <a:pt x="11" y="118"/>
                    <a:pt x="0" y="161"/>
                    <a:pt x="11" y="183"/>
                  </a:cubicBezTo>
                  <a:cubicBezTo>
                    <a:pt x="53" y="234"/>
                    <a:pt x="65" y="333"/>
                    <a:pt x="65" y="333"/>
                  </a:cubicBezTo>
                  <a:cubicBezTo>
                    <a:pt x="65" y="333"/>
                    <a:pt x="76" y="344"/>
                    <a:pt x="88" y="334"/>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6">
              <a:extLst>
                <a:ext uri="{FF2B5EF4-FFF2-40B4-BE49-F238E27FC236}">
                  <a16:creationId xmlns="" xmlns:a16="http://schemas.microsoft.com/office/drawing/2014/main" id="{787D54F5-527F-478B-9D43-BCFAEDF3BB1A}"/>
                </a:ext>
              </a:extLst>
            </p:cNvPr>
            <p:cNvSpPr>
              <a:spLocks/>
            </p:cNvSpPr>
            <p:nvPr/>
          </p:nvSpPr>
          <p:spPr bwMode="auto">
            <a:xfrm>
              <a:off x="6546351" y="2583337"/>
              <a:ext cx="319297" cy="266875"/>
            </a:xfrm>
            <a:custGeom>
              <a:avLst/>
              <a:gdLst>
                <a:gd name="T0" fmla="*/ 68 w 70"/>
                <a:gd name="T1" fmla="*/ 41 h 58"/>
                <a:gd name="T2" fmla="*/ 10 w 70"/>
                <a:gd name="T3" fmla="*/ 14 h 58"/>
                <a:gd name="T4" fmla="*/ 70 w 70"/>
                <a:gd name="T5" fmla="*/ 48 h 58"/>
                <a:gd name="T6" fmla="*/ 68 w 70"/>
                <a:gd name="T7" fmla="*/ 41 h 58"/>
              </a:gdLst>
              <a:ahLst/>
              <a:cxnLst>
                <a:cxn ang="0">
                  <a:pos x="T0" y="T1"/>
                </a:cxn>
                <a:cxn ang="0">
                  <a:pos x="T2" y="T3"/>
                </a:cxn>
                <a:cxn ang="0">
                  <a:pos x="T4" y="T5"/>
                </a:cxn>
                <a:cxn ang="0">
                  <a:pos x="T6" y="T7"/>
                </a:cxn>
              </a:cxnLst>
              <a:rect l="0" t="0" r="r" b="b"/>
              <a:pathLst>
                <a:path w="70" h="58">
                  <a:moveTo>
                    <a:pt x="68" y="41"/>
                  </a:moveTo>
                  <a:cubicBezTo>
                    <a:pt x="68" y="41"/>
                    <a:pt x="20" y="0"/>
                    <a:pt x="10" y="14"/>
                  </a:cubicBezTo>
                  <a:cubicBezTo>
                    <a:pt x="0" y="28"/>
                    <a:pt x="28" y="58"/>
                    <a:pt x="70" y="48"/>
                  </a:cubicBezTo>
                  <a:lnTo>
                    <a:pt x="68" y="41"/>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7">
              <a:extLst>
                <a:ext uri="{FF2B5EF4-FFF2-40B4-BE49-F238E27FC236}">
                  <a16:creationId xmlns="" xmlns:a16="http://schemas.microsoft.com/office/drawing/2014/main" id="{C28914CE-5A18-4227-A905-13D435BE8F58}"/>
                </a:ext>
              </a:extLst>
            </p:cNvPr>
            <p:cNvSpPr>
              <a:spLocks/>
            </p:cNvSpPr>
            <p:nvPr/>
          </p:nvSpPr>
          <p:spPr bwMode="auto">
            <a:xfrm>
              <a:off x="6646430" y="1573025"/>
              <a:ext cx="1334375" cy="1329609"/>
            </a:xfrm>
            <a:custGeom>
              <a:avLst/>
              <a:gdLst>
                <a:gd name="T0" fmla="*/ 36 w 292"/>
                <a:gd name="T1" fmla="*/ 258 h 292"/>
                <a:gd name="T2" fmla="*/ 57 w 292"/>
                <a:gd name="T3" fmla="*/ 289 h 292"/>
                <a:gd name="T4" fmla="*/ 50 w 292"/>
                <a:gd name="T5" fmla="*/ 204 h 292"/>
                <a:gd name="T6" fmla="*/ 91 w 292"/>
                <a:gd name="T7" fmla="*/ 185 h 292"/>
                <a:gd name="T8" fmla="*/ 129 w 292"/>
                <a:gd name="T9" fmla="*/ 125 h 292"/>
                <a:gd name="T10" fmla="*/ 286 w 292"/>
                <a:gd name="T11" fmla="*/ 50 h 292"/>
                <a:gd name="T12" fmla="*/ 238 w 292"/>
                <a:gd name="T13" fmla="*/ 43 h 292"/>
                <a:gd name="T14" fmla="*/ 244 w 292"/>
                <a:gd name="T15" fmla="*/ 3 h 292"/>
                <a:gd name="T16" fmla="*/ 125 w 292"/>
                <a:gd name="T17" fmla="*/ 39 h 292"/>
                <a:gd name="T18" fmla="*/ 15 w 292"/>
                <a:gd name="T19" fmla="*/ 96 h 292"/>
                <a:gd name="T20" fmla="*/ 36 w 292"/>
                <a:gd name="T21" fmla="*/ 25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292">
                  <a:moveTo>
                    <a:pt x="36" y="258"/>
                  </a:moveTo>
                  <a:cubicBezTo>
                    <a:pt x="36" y="258"/>
                    <a:pt x="49" y="292"/>
                    <a:pt x="57" y="289"/>
                  </a:cubicBezTo>
                  <a:cubicBezTo>
                    <a:pt x="65" y="286"/>
                    <a:pt x="41" y="221"/>
                    <a:pt x="50" y="204"/>
                  </a:cubicBezTo>
                  <a:cubicBezTo>
                    <a:pt x="59" y="188"/>
                    <a:pt x="79" y="205"/>
                    <a:pt x="91" y="185"/>
                  </a:cubicBezTo>
                  <a:cubicBezTo>
                    <a:pt x="102" y="166"/>
                    <a:pt x="95" y="117"/>
                    <a:pt x="129" y="125"/>
                  </a:cubicBezTo>
                  <a:cubicBezTo>
                    <a:pt x="164" y="133"/>
                    <a:pt x="272" y="96"/>
                    <a:pt x="286" y="50"/>
                  </a:cubicBezTo>
                  <a:cubicBezTo>
                    <a:pt x="292" y="30"/>
                    <a:pt x="238" y="43"/>
                    <a:pt x="238" y="43"/>
                  </a:cubicBezTo>
                  <a:cubicBezTo>
                    <a:pt x="238" y="43"/>
                    <a:pt x="269" y="0"/>
                    <a:pt x="244" y="3"/>
                  </a:cubicBezTo>
                  <a:cubicBezTo>
                    <a:pt x="199" y="8"/>
                    <a:pt x="161" y="29"/>
                    <a:pt x="125" y="39"/>
                  </a:cubicBezTo>
                  <a:cubicBezTo>
                    <a:pt x="88" y="50"/>
                    <a:pt x="29" y="41"/>
                    <a:pt x="15" y="96"/>
                  </a:cubicBezTo>
                  <a:cubicBezTo>
                    <a:pt x="0" y="151"/>
                    <a:pt x="36" y="258"/>
                    <a:pt x="36" y="258"/>
                  </a:cubicBez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8">
              <a:extLst>
                <a:ext uri="{FF2B5EF4-FFF2-40B4-BE49-F238E27FC236}">
                  <a16:creationId xmlns="" xmlns:a16="http://schemas.microsoft.com/office/drawing/2014/main" id="{98BE99F7-0856-4193-B47A-9FD23A87F926}"/>
                </a:ext>
              </a:extLst>
            </p:cNvPr>
            <p:cNvSpPr>
              <a:spLocks/>
            </p:cNvSpPr>
            <p:nvPr/>
          </p:nvSpPr>
          <p:spPr bwMode="auto">
            <a:xfrm>
              <a:off x="6565414" y="2006697"/>
              <a:ext cx="166797" cy="166797"/>
            </a:xfrm>
            <a:custGeom>
              <a:avLst/>
              <a:gdLst>
                <a:gd name="T0" fmla="*/ 36 w 36"/>
                <a:gd name="T1" fmla="*/ 20 h 37"/>
                <a:gd name="T2" fmla="*/ 13 w 36"/>
                <a:gd name="T3" fmla="*/ 10 h 37"/>
                <a:gd name="T4" fmla="*/ 22 w 36"/>
                <a:gd name="T5" fmla="*/ 25 h 37"/>
                <a:gd name="T6" fmla="*/ 4 w 36"/>
                <a:gd name="T7" fmla="*/ 29 h 37"/>
                <a:gd name="T8" fmla="*/ 30 w 36"/>
                <a:gd name="T9" fmla="*/ 37 h 37"/>
                <a:gd name="T10" fmla="*/ 36 w 36"/>
                <a:gd name="T11" fmla="*/ 20 h 37"/>
              </a:gdLst>
              <a:ahLst/>
              <a:cxnLst>
                <a:cxn ang="0">
                  <a:pos x="T0" y="T1"/>
                </a:cxn>
                <a:cxn ang="0">
                  <a:pos x="T2" y="T3"/>
                </a:cxn>
                <a:cxn ang="0">
                  <a:pos x="T4" y="T5"/>
                </a:cxn>
                <a:cxn ang="0">
                  <a:pos x="T6" y="T7"/>
                </a:cxn>
                <a:cxn ang="0">
                  <a:pos x="T8" y="T9"/>
                </a:cxn>
                <a:cxn ang="0">
                  <a:pos x="T10" y="T11"/>
                </a:cxn>
              </a:cxnLst>
              <a:rect l="0" t="0" r="r" b="b"/>
              <a:pathLst>
                <a:path w="36" h="37">
                  <a:moveTo>
                    <a:pt x="36" y="20"/>
                  </a:moveTo>
                  <a:cubicBezTo>
                    <a:pt x="36" y="20"/>
                    <a:pt x="18" y="0"/>
                    <a:pt x="13" y="10"/>
                  </a:cubicBezTo>
                  <a:cubicBezTo>
                    <a:pt x="7" y="20"/>
                    <a:pt x="22" y="25"/>
                    <a:pt x="22" y="25"/>
                  </a:cubicBezTo>
                  <a:cubicBezTo>
                    <a:pt x="22" y="25"/>
                    <a:pt x="0" y="21"/>
                    <a:pt x="4" y="29"/>
                  </a:cubicBezTo>
                  <a:cubicBezTo>
                    <a:pt x="8" y="37"/>
                    <a:pt x="30" y="37"/>
                    <a:pt x="30" y="37"/>
                  </a:cubicBezTo>
                  <a:lnTo>
                    <a:pt x="36" y="20"/>
                  </a:ln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9">
              <a:extLst>
                <a:ext uri="{FF2B5EF4-FFF2-40B4-BE49-F238E27FC236}">
                  <a16:creationId xmlns="" xmlns:a16="http://schemas.microsoft.com/office/drawing/2014/main" id="{25D4D8FB-DE0F-4546-BCA6-FF50BB49A2B7}"/>
                </a:ext>
              </a:extLst>
            </p:cNvPr>
            <p:cNvSpPr>
              <a:spLocks/>
            </p:cNvSpPr>
            <p:nvPr/>
          </p:nvSpPr>
          <p:spPr bwMode="auto">
            <a:xfrm>
              <a:off x="6808461" y="2545212"/>
              <a:ext cx="967422" cy="895938"/>
            </a:xfrm>
            <a:custGeom>
              <a:avLst/>
              <a:gdLst>
                <a:gd name="T0" fmla="*/ 16 w 212"/>
                <a:gd name="T1" fmla="*/ 29 h 197"/>
                <a:gd name="T2" fmla="*/ 63 w 212"/>
                <a:gd name="T3" fmla="*/ 94 h 197"/>
                <a:gd name="T4" fmla="*/ 168 w 212"/>
                <a:gd name="T5" fmla="*/ 31 h 197"/>
                <a:gd name="T6" fmla="*/ 197 w 212"/>
                <a:gd name="T7" fmla="*/ 30 h 197"/>
                <a:gd name="T8" fmla="*/ 202 w 212"/>
                <a:gd name="T9" fmla="*/ 151 h 197"/>
                <a:gd name="T10" fmla="*/ 181 w 212"/>
                <a:gd name="T11" fmla="*/ 163 h 197"/>
                <a:gd name="T12" fmla="*/ 188 w 212"/>
                <a:gd name="T13" fmla="*/ 183 h 197"/>
                <a:gd name="T14" fmla="*/ 159 w 212"/>
                <a:gd name="T15" fmla="*/ 164 h 197"/>
                <a:gd name="T16" fmla="*/ 167 w 212"/>
                <a:gd name="T17" fmla="*/ 192 h 197"/>
                <a:gd name="T18" fmla="*/ 0 w 212"/>
                <a:gd name="T19" fmla="*/ 41 h 197"/>
                <a:gd name="T20" fmla="*/ 16 w 212"/>
                <a:gd name="T21" fmla="*/ 2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 h="197">
                  <a:moveTo>
                    <a:pt x="16" y="29"/>
                  </a:moveTo>
                  <a:cubicBezTo>
                    <a:pt x="16" y="29"/>
                    <a:pt x="28" y="99"/>
                    <a:pt x="63" y="94"/>
                  </a:cubicBezTo>
                  <a:cubicBezTo>
                    <a:pt x="99" y="89"/>
                    <a:pt x="111" y="0"/>
                    <a:pt x="168" y="31"/>
                  </a:cubicBezTo>
                  <a:cubicBezTo>
                    <a:pt x="168" y="31"/>
                    <a:pt x="186" y="48"/>
                    <a:pt x="197" y="30"/>
                  </a:cubicBezTo>
                  <a:cubicBezTo>
                    <a:pt x="197" y="30"/>
                    <a:pt x="192" y="133"/>
                    <a:pt x="202" y="151"/>
                  </a:cubicBezTo>
                  <a:cubicBezTo>
                    <a:pt x="212" y="168"/>
                    <a:pt x="198" y="177"/>
                    <a:pt x="181" y="163"/>
                  </a:cubicBezTo>
                  <a:cubicBezTo>
                    <a:pt x="181" y="163"/>
                    <a:pt x="196" y="177"/>
                    <a:pt x="188" y="183"/>
                  </a:cubicBezTo>
                  <a:cubicBezTo>
                    <a:pt x="181" y="190"/>
                    <a:pt x="159" y="164"/>
                    <a:pt x="159" y="164"/>
                  </a:cubicBezTo>
                  <a:cubicBezTo>
                    <a:pt x="159" y="164"/>
                    <a:pt x="178" y="187"/>
                    <a:pt x="167" y="192"/>
                  </a:cubicBezTo>
                  <a:cubicBezTo>
                    <a:pt x="155" y="197"/>
                    <a:pt x="23" y="190"/>
                    <a:pt x="0" y="41"/>
                  </a:cubicBezTo>
                  <a:lnTo>
                    <a:pt x="16" y="29"/>
                  </a:ln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0">
              <a:extLst>
                <a:ext uri="{FF2B5EF4-FFF2-40B4-BE49-F238E27FC236}">
                  <a16:creationId xmlns="" xmlns:a16="http://schemas.microsoft.com/office/drawing/2014/main" id="{E9281248-1D62-4BF3-88CB-D8D1B855D4D9}"/>
                </a:ext>
              </a:extLst>
            </p:cNvPr>
            <p:cNvSpPr>
              <a:spLocks/>
            </p:cNvSpPr>
            <p:nvPr/>
          </p:nvSpPr>
          <p:spPr bwMode="auto">
            <a:xfrm>
              <a:off x="8023695" y="2059119"/>
              <a:ext cx="1029375" cy="1563125"/>
            </a:xfrm>
            <a:custGeom>
              <a:avLst/>
              <a:gdLst>
                <a:gd name="T0" fmla="*/ 103 w 226"/>
                <a:gd name="T1" fmla="*/ 331 h 342"/>
                <a:gd name="T2" fmla="*/ 47 w 226"/>
                <a:gd name="T3" fmla="*/ 253 h 342"/>
                <a:gd name="T4" fmla="*/ 66 w 226"/>
                <a:gd name="T5" fmla="*/ 0 h 342"/>
                <a:gd name="T6" fmla="*/ 152 w 226"/>
                <a:gd name="T7" fmla="*/ 0 h 342"/>
                <a:gd name="T8" fmla="*/ 226 w 226"/>
                <a:gd name="T9" fmla="*/ 25 h 342"/>
                <a:gd name="T10" fmla="*/ 194 w 226"/>
                <a:gd name="T11" fmla="*/ 188 h 342"/>
                <a:gd name="T12" fmla="*/ 126 w 226"/>
                <a:gd name="T13" fmla="*/ 332 h 342"/>
                <a:gd name="T14" fmla="*/ 103 w 226"/>
                <a:gd name="T15" fmla="*/ 331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342">
                  <a:moveTo>
                    <a:pt x="103" y="331"/>
                  </a:moveTo>
                  <a:cubicBezTo>
                    <a:pt x="103" y="331"/>
                    <a:pt x="99" y="287"/>
                    <a:pt x="47" y="253"/>
                  </a:cubicBezTo>
                  <a:cubicBezTo>
                    <a:pt x="13" y="231"/>
                    <a:pt x="0" y="171"/>
                    <a:pt x="66" y="0"/>
                  </a:cubicBezTo>
                  <a:cubicBezTo>
                    <a:pt x="152" y="0"/>
                    <a:pt x="152" y="0"/>
                    <a:pt x="152" y="0"/>
                  </a:cubicBezTo>
                  <a:cubicBezTo>
                    <a:pt x="226" y="25"/>
                    <a:pt x="226" y="25"/>
                    <a:pt x="226" y="25"/>
                  </a:cubicBezTo>
                  <a:cubicBezTo>
                    <a:pt x="226" y="25"/>
                    <a:pt x="207" y="167"/>
                    <a:pt x="194" y="188"/>
                  </a:cubicBezTo>
                  <a:cubicBezTo>
                    <a:pt x="153" y="252"/>
                    <a:pt x="126" y="332"/>
                    <a:pt x="126" y="332"/>
                  </a:cubicBezTo>
                  <a:cubicBezTo>
                    <a:pt x="126" y="332"/>
                    <a:pt x="114" y="342"/>
                    <a:pt x="103" y="331"/>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1">
              <a:extLst>
                <a:ext uri="{FF2B5EF4-FFF2-40B4-BE49-F238E27FC236}">
                  <a16:creationId xmlns="" xmlns:a16="http://schemas.microsoft.com/office/drawing/2014/main" id="{E3FD74F7-DAB3-4527-A51F-F81D7ABAFBBC}"/>
                </a:ext>
              </a:extLst>
            </p:cNvPr>
            <p:cNvSpPr>
              <a:spLocks/>
            </p:cNvSpPr>
            <p:nvPr/>
          </p:nvSpPr>
          <p:spPr bwMode="auto">
            <a:xfrm>
              <a:off x="8862445" y="2707244"/>
              <a:ext cx="333594" cy="262109"/>
            </a:xfrm>
            <a:custGeom>
              <a:avLst/>
              <a:gdLst>
                <a:gd name="T0" fmla="*/ 3 w 73"/>
                <a:gd name="T1" fmla="*/ 36 h 57"/>
                <a:gd name="T2" fmla="*/ 64 w 73"/>
                <a:gd name="T3" fmla="*/ 15 h 57"/>
                <a:gd name="T4" fmla="*/ 0 w 73"/>
                <a:gd name="T5" fmla="*/ 43 h 57"/>
                <a:gd name="T6" fmla="*/ 3 w 73"/>
                <a:gd name="T7" fmla="*/ 36 h 57"/>
              </a:gdLst>
              <a:ahLst/>
              <a:cxnLst>
                <a:cxn ang="0">
                  <a:pos x="T0" y="T1"/>
                </a:cxn>
                <a:cxn ang="0">
                  <a:pos x="T2" y="T3"/>
                </a:cxn>
                <a:cxn ang="0">
                  <a:pos x="T4" y="T5"/>
                </a:cxn>
                <a:cxn ang="0">
                  <a:pos x="T6" y="T7"/>
                </a:cxn>
              </a:cxnLst>
              <a:rect l="0" t="0" r="r" b="b"/>
              <a:pathLst>
                <a:path w="73" h="57">
                  <a:moveTo>
                    <a:pt x="3" y="36"/>
                  </a:moveTo>
                  <a:cubicBezTo>
                    <a:pt x="3" y="36"/>
                    <a:pt x="55" y="0"/>
                    <a:pt x="64" y="15"/>
                  </a:cubicBezTo>
                  <a:cubicBezTo>
                    <a:pt x="73" y="29"/>
                    <a:pt x="41" y="57"/>
                    <a:pt x="0" y="43"/>
                  </a:cubicBezTo>
                  <a:lnTo>
                    <a:pt x="3" y="36"/>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42">
              <a:extLst>
                <a:ext uri="{FF2B5EF4-FFF2-40B4-BE49-F238E27FC236}">
                  <a16:creationId xmlns="" xmlns:a16="http://schemas.microsoft.com/office/drawing/2014/main" id="{D1A14ED2-BBED-45C5-9503-53772E36568A}"/>
                </a:ext>
              </a:extLst>
            </p:cNvPr>
            <p:cNvSpPr>
              <a:spLocks/>
            </p:cNvSpPr>
            <p:nvPr/>
          </p:nvSpPr>
          <p:spPr bwMode="auto">
            <a:xfrm>
              <a:off x="6865648" y="3445915"/>
              <a:ext cx="390781" cy="481328"/>
            </a:xfrm>
            <a:custGeom>
              <a:avLst/>
              <a:gdLst>
                <a:gd name="T0" fmla="*/ 42 w 85"/>
                <a:gd name="T1" fmla="*/ 0 h 105"/>
                <a:gd name="T2" fmla="*/ 45 w 85"/>
                <a:gd name="T3" fmla="*/ 16 h 105"/>
                <a:gd name="T4" fmla="*/ 85 w 85"/>
                <a:gd name="T5" fmla="*/ 71 h 105"/>
                <a:gd name="T6" fmla="*/ 26 w 85"/>
                <a:gd name="T7" fmla="*/ 105 h 105"/>
                <a:gd name="T8" fmla="*/ 0 w 85"/>
                <a:gd name="T9" fmla="*/ 80 h 105"/>
                <a:gd name="T10" fmla="*/ 17 w 85"/>
                <a:gd name="T11" fmla="*/ 12 h 105"/>
                <a:gd name="T12" fmla="*/ 30 w 85"/>
                <a:gd name="T13" fmla="*/ 5 h 105"/>
                <a:gd name="T14" fmla="*/ 42 w 85"/>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05">
                  <a:moveTo>
                    <a:pt x="42" y="0"/>
                  </a:moveTo>
                  <a:cubicBezTo>
                    <a:pt x="45" y="16"/>
                    <a:pt x="45" y="16"/>
                    <a:pt x="45" y="16"/>
                  </a:cubicBezTo>
                  <a:cubicBezTo>
                    <a:pt x="85" y="71"/>
                    <a:pt x="85" y="71"/>
                    <a:pt x="85" y="71"/>
                  </a:cubicBezTo>
                  <a:cubicBezTo>
                    <a:pt x="26" y="105"/>
                    <a:pt x="26" y="105"/>
                    <a:pt x="26" y="105"/>
                  </a:cubicBezTo>
                  <a:cubicBezTo>
                    <a:pt x="0" y="80"/>
                    <a:pt x="0" y="80"/>
                    <a:pt x="0" y="80"/>
                  </a:cubicBezTo>
                  <a:cubicBezTo>
                    <a:pt x="0" y="80"/>
                    <a:pt x="37" y="60"/>
                    <a:pt x="17" y="12"/>
                  </a:cubicBezTo>
                  <a:cubicBezTo>
                    <a:pt x="17" y="12"/>
                    <a:pt x="27" y="6"/>
                    <a:pt x="30" y="5"/>
                  </a:cubicBezTo>
                  <a:cubicBezTo>
                    <a:pt x="33" y="3"/>
                    <a:pt x="42" y="0"/>
                    <a:pt x="42" y="0"/>
                  </a:cubicBezTo>
                  <a:close/>
                </a:path>
              </a:pathLst>
            </a:custGeom>
            <a:solidFill>
              <a:srgbClr val="509D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43">
              <a:extLst>
                <a:ext uri="{FF2B5EF4-FFF2-40B4-BE49-F238E27FC236}">
                  <a16:creationId xmlns="" xmlns:a16="http://schemas.microsoft.com/office/drawing/2014/main" id="{BA447FAD-D58F-4B38-B892-DA44FEE9DDB3}"/>
                </a:ext>
              </a:extLst>
            </p:cNvPr>
            <p:cNvSpPr>
              <a:spLocks/>
            </p:cNvSpPr>
            <p:nvPr/>
          </p:nvSpPr>
          <p:spPr bwMode="auto">
            <a:xfrm>
              <a:off x="8042758" y="1701697"/>
              <a:ext cx="1186640" cy="719609"/>
            </a:xfrm>
            <a:custGeom>
              <a:avLst/>
              <a:gdLst>
                <a:gd name="T0" fmla="*/ 203 w 260"/>
                <a:gd name="T1" fmla="*/ 118 h 158"/>
                <a:gd name="T2" fmla="*/ 165 w 260"/>
                <a:gd name="T3" fmla="*/ 156 h 158"/>
                <a:gd name="T4" fmla="*/ 154 w 260"/>
                <a:gd name="T5" fmla="*/ 118 h 158"/>
                <a:gd name="T6" fmla="*/ 119 w 260"/>
                <a:gd name="T7" fmla="*/ 145 h 158"/>
                <a:gd name="T8" fmla="*/ 106 w 260"/>
                <a:gd name="T9" fmla="*/ 118 h 158"/>
                <a:gd name="T10" fmla="*/ 73 w 260"/>
                <a:gd name="T11" fmla="*/ 148 h 158"/>
                <a:gd name="T12" fmla="*/ 65 w 260"/>
                <a:gd name="T13" fmla="*/ 118 h 158"/>
                <a:gd name="T14" fmla="*/ 24 w 260"/>
                <a:gd name="T15" fmla="*/ 125 h 158"/>
                <a:gd name="T16" fmla="*/ 164 w 260"/>
                <a:gd name="T17" fmla="*/ 24 h 158"/>
                <a:gd name="T18" fmla="*/ 260 w 260"/>
                <a:gd name="T19" fmla="*/ 129 h 158"/>
                <a:gd name="T20" fmla="*/ 203 w 260"/>
                <a:gd name="T21" fmla="*/ 11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158">
                  <a:moveTo>
                    <a:pt x="203" y="118"/>
                  </a:moveTo>
                  <a:cubicBezTo>
                    <a:pt x="203" y="118"/>
                    <a:pt x="183" y="158"/>
                    <a:pt x="165" y="156"/>
                  </a:cubicBezTo>
                  <a:cubicBezTo>
                    <a:pt x="148" y="154"/>
                    <a:pt x="154" y="118"/>
                    <a:pt x="154" y="118"/>
                  </a:cubicBezTo>
                  <a:cubicBezTo>
                    <a:pt x="154" y="118"/>
                    <a:pt x="131" y="147"/>
                    <a:pt x="119" y="145"/>
                  </a:cubicBezTo>
                  <a:cubicBezTo>
                    <a:pt x="106" y="143"/>
                    <a:pt x="106" y="118"/>
                    <a:pt x="106" y="118"/>
                  </a:cubicBezTo>
                  <a:cubicBezTo>
                    <a:pt x="106" y="118"/>
                    <a:pt x="88" y="150"/>
                    <a:pt x="73" y="148"/>
                  </a:cubicBezTo>
                  <a:cubicBezTo>
                    <a:pt x="58" y="146"/>
                    <a:pt x="65" y="118"/>
                    <a:pt x="65" y="118"/>
                  </a:cubicBezTo>
                  <a:cubicBezTo>
                    <a:pt x="65" y="118"/>
                    <a:pt x="47" y="138"/>
                    <a:pt x="24" y="125"/>
                  </a:cubicBezTo>
                  <a:cubicBezTo>
                    <a:pt x="0" y="111"/>
                    <a:pt x="73" y="0"/>
                    <a:pt x="164" y="24"/>
                  </a:cubicBezTo>
                  <a:cubicBezTo>
                    <a:pt x="255" y="48"/>
                    <a:pt x="260" y="129"/>
                    <a:pt x="260" y="129"/>
                  </a:cubicBezTo>
                  <a:lnTo>
                    <a:pt x="203" y="118"/>
                  </a:ln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44">
              <a:extLst>
                <a:ext uri="{FF2B5EF4-FFF2-40B4-BE49-F238E27FC236}">
                  <a16:creationId xmlns="" xmlns:a16="http://schemas.microsoft.com/office/drawing/2014/main" id="{29175DFD-6CEB-4106-AEB7-774B39C778E1}"/>
                </a:ext>
              </a:extLst>
            </p:cNvPr>
            <p:cNvSpPr>
              <a:spLocks/>
            </p:cNvSpPr>
            <p:nvPr/>
          </p:nvSpPr>
          <p:spPr bwMode="auto">
            <a:xfrm>
              <a:off x="8843382" y="2116306"/>
              <a:ext cx="314531" cy="710078"/>
            </a:xfrm>
            <a:custGeom>
              <a:avLst/>
              <a:gdLst>
                <a:gd name="T0" fmla="*/ 23 w 70"/>
                <a:gd name="T1" fmla="*/ 156 h 156"/>
                <a:gd name="T2" fmla="*/ 11 w 70"/>
                <a:gd name="T3" fmla="*/ 13 h 156"/>
                <a:gd name="T4" fmla="*/ 47 w 70"/>
                <a:gd name="T5" fmla="*/ 0 h 156"/>
                <a:gd name="T6" fmla="*/ 70 w 70"/>
                <a:gd name="T7" fmla="*/ 57 h 156"/>
                <a:gd name="T8" fmla="*/ 23 w 70"/>
                <a:gd name="T9" fmla="*/ 156 h 156"/>
              </a:gdLst>
              <a:ahLst/>
              <a:cxnLst>
                <a:cxn ang="0">
                  <a:pos x="T0" y="T1"/>
                </a:cxn>
                <a:cxn ang="0">
                  <a:pos x="T2" y="T3"/>
                </a:cxn>
                <a:cxn ang="0">
                  <a:pos x="T4" y="T5"/>
                </a:cxn>
                <a:cxn ang="0">
                  <a:pos x="T6" y="T7"/>
                </a:cxn>
                <a:cxn ang="0">
                  <a:pos x="T8" y="T9"/>
                </a:cxn>
              </a:cxnLst>
              <a:rect l="0" t="0" r="r" b="b"/>
              <a:pathLst>
                <a:path w="70" h="156">
                  <a:moveTo>
                    <a:pt x="23" y="156"/>
                  </a:moveTo>
                  <a:cubicBezTo>
                    <a:pt x="23" y="156"/>
                    <a:pt x="0" y="79"/>
                    <a:pt x="11" y="13"/>
                  </a:cubicBezTo>
                  <a:cubicBezTo>
                    <a:pt x="47" y="0"/>
                    <a:pt x="47" y="0"/>
                    <a:pt x="47" y="0"/>
                  </a:cubicBezTo>
                  <a:cubicBezTo>
                    <a:pt x="70" y="57"/>
                    <a:pt x="70" y="57"/>
                    <a:pt x="70" y="57"/>
                  </a:cubicBezTo>
                  <a:lnTo>
                    <a:pt x="23" y="156"/>
                  </a:ln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45">
              <a:extLst>
                <a:ext uri="{FF2B5EF4-FFF2-40B4-BE49-F238E27FC236}">
                  <a16:creationId xmlns="" xmlns:a16="http://schemas.microsoft.com/office/drawing/2014/main" id="{CBDF44BA-D3EF-4923-9899-DF54D4358960}"/>
                </a:ext>
              </a:extLst>
            </p:cNvPr>
            <p:cNvSpPr>
              <a:spLocks/>
            </p:cNvSpPr>
            <p:nvPr/>
          </p:nvSpPr>
          <p:spPr bwMode="auto">
            <a:xfrm>
              <a:off x="8428773" y="3498337"/>
              <a:ext cx="266875" cy="228750"/>
            </a:xfrm>
            <a:custGeom>
              <a:avLst/>
              <a:gdLst>
                <a:gd name="T0" fmla="*/ 5 w 58"/>
                <a:gd name="T1" fmla="*/ 5 h 50"/>
                <a:gd name="T2" fmla="*/ 55 w 58"/>
                <a:gd name="T3" fmla="*/ 6 h 50"/>
                <a:gd name="T4" fmla="*/ 55 w 58"/>
                <a:gd name="T5" fmla="*/ 42 h 50"/>
                <a:gd name="T6" fmla="*/ 0 w 58"/>
                <a:gd name="T7" fmla="*/ 42 h 50"/>
                <a:gd name="T8" fmla="*/ 5 w 58"/>
                <a:gd name="T9" fmla="*/ 5 h 50"/>
              </a:gdLst>
              <a:ahLst/>
              <a:cxnLst>
                <a:cxn ang="0">
                  <a:pos x="T0" y="T1"/>
                </a:cxn>
                <a:cxn ang="0">
                  <a:pos x="T2" y="T3"/>
                </a:cxn>
                <a:cxn ang="0">
                  <a:pos x="T4" y="T5"/>
                </a:cxn>
                <a:cxn ang="0">
                  <a:pos x="T6" y="T7"/>
                </a:cxn>
                <a:cxn ang="0">
                  <a:pos x="T8" y="T9"/>
                </a:cxn>
              </a:cxnLst>
              <a:rect l="0" t="0" r="r" b="b"/>
              <a:pathLst>
                <a:path w="58" h="50">
                  <a:moveTo>
                    <a:pt x="5" y="5"/>
                  </a:moveTo>
                  <a:cubicBezTo>
                    <a:pt x="8" y="0"/>
                    <a:pt x="55" y="6"/>
                    <a:pt x="55" y="6"/>
                  </a:cubicBezTo>
                  <a:cubicBezTo>
                    <a:pt x="55" y="6"/>
                    <a:pt x="58" y="33"/>
                    <a:pt x="55" y="42"/>
                  </a:cubicBezTo>
                  <a:cubicBezTo>
                    <a:pt x="52" y="50"/>
                    <a:pt x="0" y="42"/>
                    <a:pt x="0" y="42"/>
                  </a:cubicBezTo>
                  <a:cubicBezTo>
                    <a:pt x="0" y="42"/>
                    <a:pt x="1" y="12"/>
                    <a:pt x="5" y="5"/>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46">
              <a:extLst>
                <a:ext uri="{FF2B5EF4-FFF2-40B4-BE49-F238E27FC236}">
                  <a16:creationId xmlns="" xmlns:a16="http://schemas.microsoft.com/office/drawing/2014/main" id="{8405D12D-0C8F-43B3-9E88-F0C7688C8425}"/>
                </a:ext>
              </a:extLst>
            </p:cNvPr>
            <p:cNvSpPr>
              <a:spLocks/>
            </p:cNvSpPr>
            <p:nvPr/>
          </p:nvSpPr>
          <p:spPr bwMode="auto">
            <a:xfrm>
              <a:off x="8271508" y="3688962"/>
              <a:ext cx="157266" cy="123906"/>
            </a:xfrm>
            <a:custGeom>
              <a:avLst/>
              <a:gdLst>
                <a:gd name="T0" fmla="*/ 0 w 35"/>
                <a:gd name="T1" fmla="*/ 27 h 27"/>
                <a:gd name="T2" fmla="*/ 35 w 35"/>
                <a:gd name="T3" fmla="*/ 10 h 27"/>
                <a:gd name="T4" fmla="*/ 0 w 35"/>
                <a:gd name="T5" fmla="*/ 16 h 27"/>
                <a:gd name="T6" fmla="*/ 0 w 35"/>
                <a:gd name="T7" fmla="*/ 27 h 27"/>
              </a:gdLst>
              <a:ahLst/>
              <a:cxnLst>
                <a:cxn ang="0">
                  <a:pos x="T0" y="T1"/>
                </a:cxn>
                <a:cxn ang="0">
                  <a:pos x="T2" y="T3"/>
                </a:cxn>
                <a:cxn ang="0">
                  <a:pos x="T4" y="T5"/>
                </a:cxn>
                <a:cxn ang="0">
                  <a:pos x="T6" y="T7"/>
                </a:cxn>
              </a:cxnLst>
              <a:rect l="0" t="0" r="r" b="b"/>
              <a:pathLst>
                <a:path w="35" h="27">
                  <a:moveTo>
                    <a:pt x="0" y="27"/>
                  </a:moveTo>
                  <a:cubicBezTo>
                    <a:pt x="0" y="27"/>
                    <a:pt x="35" y="19"/>
                    <a:pt x="35" y="10"/>
                  </a:cubicBezTo>
                  <a:cubicBezTo>
                    <a:pt x="35" y="0"/>
                    <a:pt x="0" y="16"/>
                    <a:pt x="0" y="16"/>
                  </a:cubicBezTo>
                  <a:lnTo>
                    <a:pt x="0" y="27"/>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7">
              <a:extLst>
                <a:ext uri="{FF2B5EF4-FFF2-40B4-BE49-F238E27FC236}">
                  <a16:creationId xmlns="" xmlns:a16="http://schemas.microsoft.com/office/drawing/2014/main" id="{B0C7F46A-B98D-425B-8FBB-104673B28D25}"/>
                </a:ext>
              </a:extLst>
            </p:cNvPr>
            <p:cNvSpPr>
              <a:spLocks/>
            </p:cNvSpPr>
            <p:nvPr/>
          </p:nvSpPr>
          <p:spPr bwMode="auto">
            <a:xfrm>
              <a:off x="7003851" y="4203650"/>
              <a:ext cx="266875" cy="366953"/>
            </a:xfrm>
            <a:custGeom>
              <a:avLst/>
              <a:gdLst>
                <a:gd name="T0" fmla="*/ 7 w 59"/>
                <a:gd name="T1" fmla="*/ 39 h 80"/>
                <a:gd name="T2" fmla="*/ 38 w 59"/>
                <a:gd name="T3" fmla="*/ 2 h 80"/>
                <a:gd name="T4" fmla="*/ 24 w 59"/>
                <a:gd name="T5" fmla="*/ 34 h 80"/>
                <a:gd name="T6" fmla="*/ 38 w 59"/>
                <a:gd name="T7" fmla="*/ 32 h 80"/>
                <a:gd name="T8" fmla="*/ 58 w 59"/>
                <a:gd name="T9" fmla="*/ 36 h 80"/>
                <a:gd name="T10" fmla="*/ 40 w 59"/>
                <a:gd name="T11" fmla="*/ 42 h 80"/>
                <a:gd name="T12" fmla="*/ 29 w 59"/>
                <a:gd name="T13" fmla="*/ 43 h 80"/>
                <a:gd name="T14" fmla="*/ 58 w 59"/>
                <a:gd name="T15" fmla="*/ 49 h 80"/>
                <a:gd name="T16" fmla="*/ 26 w 59"/>
                <a:gd name="T17" fmla="*/ 51 h 80"/>
                <a:gd name="T18" fmla="*/ 57 w 59"/>
                <a:gd name="T19" fmla="*/ 62 h 80"/>
                <a:gd name="T20" fmla="*/ 28 w 59"/>
                <a:gd name="T21" fmla="*/ 59 h 80"/>
                <a:gd name="T22" fmla="*/ 46 w 59"/>
                <a:gd name="T23" fmla="*/ 72 h 80"/>
                <a:gd name="T24" fmla="*/ 16 w 59"/>
                <a:gd name="T25" fmla="*/ 61 h 80"/>
                <a:gd name="T26" fmla="*/ 7 w 59"/>
                <a:gd name="T2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80">
                  <a:moveTo>
                    <a:pt x="7" y="39"/>
                  </a:moveTo>
                  <a:cubicBezTo>
                    <a:pt x="9" y="36"/>
                    <a:pt x="34" y="0"/>
                    <a:pt x="38" y="2"/>
                  </a:cubicBezTo>
                  <a:cubicBezTo>
                    <a:pt x="52" y="11"/>
                    <a:pt x="27" y="31"/>
                    <a:pt x="24" y="34"/>
                  </a:cubicBezTo>
                  <a:cubicBezTo>
                    <a:pt x="28" y="33"/>
                    <a:pt x="31" y="32"/>
                    <a:pt x="38" y="32"/>
                  </a:cubicBezTo>
                  <a:cubicBezTo>
                    <a:pt x="42" y="33"/>
                    <a:pt x="57" y="32"/>
                    <a:pt x="58" y="36"/>
                  </a:cubicBezTo>
                  <a:cubicBezTo>
                    <a:pt x="58" y="40"/>
                    <a:pt x="48" y="41"/>
                    <a:pt x="40" y="42"/>
                  </a:cubicBezTo>
                  <a:cubicBezTo>
                    <a:pt x="37" y="42"/>
                    <a:pt x="32" y="42"/>
                    <a:pt x="29" y="43"/>
                  </a:cubicBezTo>
                  <a:cubicBezTo>
                    <a:pt x="38" y="43"/>
                    <a:pt x="59" y="44"/>
                    <a:pt x="58" y="49"/>
                  </a:cubicBezTo>
                  <a:cubicBezTo>
                    <a:pt x="56" y="55"/>
                    <a:pt x="33" y="52"/>
                    <a:pt x="26" y="51"/>
                  </a:cubicBezTo>
                  <a:cubicBezTo>
                    <a:pt x="35" y="53"/>
                    <a:pt x="59" y="56"/>
                    <a:pt x="57" y="62"/>
                  </a:cubicBezTo>
                  <a:cubicBezTo>
                    <a:pt x="55" y="65"/>
                    <a:pt x="33" y="60"/>
                    <a:pt x="28" y="59"/>
                  </a:cubicBezTo>
                  <a:cubicBezTo>
                    <a:pt x="31" y="61"/>
                    <a:pt x="49" y="67"/>
                    <a:pt x="46" y="72"/>
                  </a:cubicBezTo>
                  <a:cubicBezTo>
                    <a:pt x="43" y="80"/>
                    <a:pt x="20" y="64"/>
                    <a:pt x="16" y="61"/>
                  </a:cubicBezTo>
                  <a:cubicBezTo>
                    <a:pt x="12" y="58"/>
                    <a:pt x="0" y="47"/>
                    <a:pt x="7" y="39"/>
                  </a:cubicBezTo>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48">
              <a:extLst>
                <a:ext uri="{FF2B5EF4-FFF2-40B4-BE49-F238E27FC236}">
                  <a16:creationId xmlns="" xmlns:a16="http://schemas.microsoft.com/office/drawing/2014/main" id="{25DEDC8A-D265-4CBF-B7B5-9306019297CF}"/>
                </a:ext>
              </a:extLst>
            </p:cNvPr>
            <p:cNvSpPr>
              <a:spLocks/>
            </p:cNvSpPr>
            <p:nvPr/>
          </p:nvSpPr>
          <p:spPr bwMode="auto">
            <a:xfrm>
              <a:off x="6941898" y="4351384"/>
              <a:ext cx="114375" cy="147734"/>
            </a:xfrm>
            <a:custGeom>
              <a:avLst/>
              <a:gdLst>
                <a:gd name="T0" fmla="*/ 24 w 24"/>
                <a:gd name="T1" fmla="*/ 31 h 31"/>
                <a:gd name="T2" fmla="*/ 24 w 24"/>
                <a:gd name="T3" fmla="*/ 0 h 31"/>
                <a:gd name="T4" fmla="*/ 0 w 24"/>
                <a:gd name="T5" fmla="*/ 0 h 31"/>
                <a:gd name="T6" fmla="*/ 1 w 24"/>
                <a:gd name="T7" fmla="*/ 19 h 31"/>
                <a:gd name="T8" fmla="*/ 24 w 24"/>
                <a:gd name="T9" fmla="*/ 31 h 31"/>
              </a:gdLst>
              <a:ahLst/>
              <a:cxnLst>
                <a:cxn ang="0">
                  <a:pos x="T0" y="T1"/>
                </a:cxn>
                <a:cxn ang="0">
                  <a:pos x="T2" y="T3"/>
                </a:cxn>
                <a:cxn ang="0">
                  <a:pos x="T4" y="T5"/>
                </a:cxn>
                <a:cxn ang="0">
                  <a:pos x="T6" y="T7"/>
                </a:cxn>
                <a:cxn ang="0">
                  <a:pos x="T8" y="T9"/>
                </a:cxn>
              </a:cxnLst>
              <a:rect l="0" t="0" r="r" b="b"/>
              <a:pathLst>
                <a:path w="24" h="31">
                  <a:moveTo>
                    <a:pt x="24" y="31"/>
                  </a:moveTo>
                  <a:lnTo>
                    <a:pt x="24" y="0"/>
                  </a:lnTo>
                  <a:lnTo>
                    <a:pt x="0" y="0"/>
                  </a:lnTo>
                  <a:lnTo>
                    <a:pt x="1" y="19"/>
                  </a:lnTo>
                  <a:lnTo>
                    <a:pt x="24" y="31"/>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9">
              <a:extLst>
                <a:ext uri="{FF2B5EF4-FFF2-40B4-BE49-F238E27FC236}">
                  <a16:creationId xmlns="" xmlns:a16="http://schemas.microsoft.com/office/drawing/2014/main" id="{C0C1B8B7-0F04-49C1-938D-95EDE22020DA}"/>
                </a:ext>
              </a:extLst>
            </p:cNvPr>
            <p:cNvSpPr>
              <a:spLocks/>
            </p:cNvSpPr>
            <p:nvPr/>
          </p:nvSpPr>
          <p:spPr bwMode="auto">
            <a:xfrm>
              <a:off x="7399398" y="2478494"/>
              <a:ext cx="157266" cy="285938"/>
            </a:xfrm>
            <a:custGeom>
              <a:avLst/>
              <a:gdLst>
                <a:gd name="T0" fmla="*/ 10 w 34"/>
                <a:gd name="T1" fmla="*/ 0 h 62"/>
                <a:gd name="T2" fmla="*/ 34 w 34"/>
                <a:gd name="T3" fmla="*/ 62 h 62"/>
                <a:gd name="T4" fmla="*/ 0 w 34"/>
                <a:gd name="T5" fmla="*/ 32 h 62"/>
              </a:gdLst>
              <a:ahLst/>
              <a:cxnLst>
                <a:cxn ang="0">
                  <a:pos x="T0" y="T1"/>
                </a:cxn>
                <a:cxn ang="0">
                  <a:pos x="T2" y="T3"/>
                </a:cxn>
                <a:cxn ang="0">
                  <a:pos x="T4" y="T5"/>
                </a:cxn>
              </a:cxnLst>
              <a:rect l="0" t="0" r="r" b="b"/>
              <a:pathLst>
                <a:path w="34" h="62">
                  <a:moveTo>
                    <a:pt x="10" y="0"/>
                  </a:moveTo>
                  <a:cubicBezTo>
                    <a:pt x="19" y="20"/>
                    <a:pt x="27" y="41"/>
                    <a:pt x="34" y="62"/>
                  </a:cubicBezTo>
                  <a:cubicBezTo>
                    <a:pt x="22" y="53"/>
                    <a:pt x="10" y="43"/>
                    <a:pt x="0" y="32"/>
                  </a:cubicBezTo>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50">
              <a:extLst>
                <a:ext uri="{FF2B5EF4-FFF2-40B4-BE49-F238E27FC236}">
                  <a16:creationId xmlns="" xmlns:a16="http://schemas.microsoft.com/office/drawing/2014/main" id="{C90022BB-BEE8-4403-9E6A-1AC2F33D029B}"/>
                </a:ext>
              </a:extLst>
            </p:cNvPr>
            <p:cNvSpPr>
              <a:spLocks/>
            </p:cNvSpPr>
            <p:nvPr/>
          </p:nvSpPr>
          <p:spPr bwMode="auto">
            <a:xfrm>
              <a:off x="7389867" y="2473728"/>
              <a:ext cx="181094" cy="305000"/>
            </a:xfrm>
            <a:custGeom>
              <a:avLst/>
              <a:gdLst>
                <a:gd name="T0" fmla="*/ 11 w 39"/>
                <a:gd name="T1" fmla="*/ 2 h 67"/>
                <a:gd name="T2" fmla="*/ 34 w 39"/>
                <a:gd name="T3" fmla="*/ 65 h 67"/>
                <a:gd name="T4" fmla="*/ 37 w 39"/>
                <a:gd name="T5" fmla="*/ 63 h 67"/>
                <a:gd name="T6" fmla="*/ 2 w 39"/>
                <a:gd name="T7" fmla="*/ 33 h 67"/>
                <a:gd name="T8" fmla="*/ 1 w 39"/>
                <a:gd name="T9" fmla="*/ 35 h 67"/>
                <a:gd name="T10" fmla="*/ 35 w 39"/>
                <a:gd name="T11" fmla="*/ 66 h 67"/>
                <a:gd name="T12" fmla="*/ 38 w 39"/>
                <a:gd name="T13" fmla="*/ 64 h 67"/>
                <a:gd name="T14" fmla="*/ 13 w 39"/>
                <a:gd name="T15" fmla="*/ 1 h 67"/>
                <a:gd name="T16" fmla="*/ 11 w 39"/>
                <a:gd name="T17"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7">
                  <a:moveTo>
                    <a:pt x="11" y="2"/>
                  </a:moveTo>
                  <a:cubicBezTo>
                    <a:pt x="19" y="23"/>
                    <a:pt x="27" y="44"/>
                    <a:pt x="34" y="65"/>
                  </a:cubicBezTo>
                  <a:cubicBezTo>
                    <a:pt x="35" y="64"/>
                    <a:pt x="36" y="63"/>
                    <a:pt x="37" y="63"/>
                  </a:cubicBezTo>
                  <a:cubicBezTo>
                    <a:pt x="25" y="53"/>
                    <a:pt x="14" y="43"/>
                    <a:pt x="2" y="33"/>
                  </a:cubicBezTo>
                  <a:cubicBezTo>
                    <a:pt x="1" y="32"/>
                    <a:pt x="0" y="34"/>
                    <a:pt x="1" y="35"/>
                  </a:cubicBezTo>
                  <a:cubicBezTo>
                    <a:pt x="10" y="47"/>
                    <a:pt x="23" y="57"/>
                    <a:pt x="35" y="66"/>
                  </a:cubicBezTo>
                  <a:cubicBezTo>
                    <a:pt x="37" y="67"/>
                    <a:pt x="39" y="65"/>
                    <a:pt x="38" y="64"/>
                  </a:cubicBezTo>
                  <a:cubicBezTo>
                    <a:pt x="31" y="42"/>
                    <a:pt x="23" y="22"/>
                    <a:pt x="13" y="1"/>
                  </a:cubicBezTo>
                  <a:cubicBezTo>
                    <a:pt x="12" y="0"/>
                    <a:pt x="10" y="1"/>
                    <a:pt x="11" y="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51">
              <a:extLst>
                <a:ext uri="{FF2B5EF4-FFF2-40B4-BE49-F238E27FC236}">
                  <a16:creationId xmlns="" xmlns:a16="http://schemas.microsoft.com/office/drawing/2014/main" id="{2609BF6F-2FDF-400A-9C46-DF5D7B5BEC71}"/>
                </a:ext>
              </a:extLst>
            </p:cNvPr>
            <p:cNvSpPr>
              <a:spLocks/>
            </p:cNvSpPr>
            <p:nvPr/>
          </p:nvSpPr>
          <p:spPr bwMode="auto">
            <a:xfrm>
              <a:off x="8328695" y="2597634"/>
              <a:ext cx="147734" cy="204922"/>
            </a:xfrm>
            <a:custGeom>
              <a:avLst/>
              <a:gdLst>
                <a:gd name="T0" fmla="*/ 25 w 32"/>
                <a:gd name="T1" fmla="*/ 2 h 45"/>
                <a:gd name="T2" fmla="*/ 10 w 32"/>
                <a:gd name="T3" fmla="*/ 26 h 45"/>
                <a:gd name="T4" fmla="*/ 0 w 32"/>
                <a:gd name="T5" fmla="*/ 42 h 45"/>
                <a:gd name="T6" fmla="*/ 3 w 32"/>
                <a:gd name="T7" fmla="*/ 44 h 45"/>
                <a:gd name="T8" fmla="*/ 30 w 32"/>
                <a:gd name="T9" fmla="*/ 30 h 45"/>
                <a:gd name="T10" fmla="*/ 29 w 32"/>
                <a:gd name="T11" fmla="*/ 28 h 45"/>
                <a:gd name="T12" fmla="*/ 1 w 32"/>
                <a:gd name="T13" fmla="*/ 40 h 45"/>
                <a:gd name="T14" fmla="*/ 4 w 32"/>
                <a:gd name="T15" fmla="*/ 43 h 45"/>
                <a:gd name="T16" fmla="*/ 17 w 32"/>
                <a:gd name="T17" fmla="*/ 22 h 45"/>
                <a:gd name="T18" fmla="*/ 28 w 32"/>
                <a:gd name="T19" fmla="*/ 2 h 45"/>
                <a:gd name="T20" fmla="*/ 25 w 32"/>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5">
                  <a:moveTo>
                    <a:pt x="25" y="2"/>
                  </a:moveTo>
                  <a:cubicBezTo>
                    <a:pt x="22" y="11"/>
                    <a:pt x="16" y="19"/>
                    <a:pt x="10" y="26"/>
                  </a:cubicBezTo>
                  <a:cubicBezTo>
                    <a:pt x="6" y="31"/>
                    <a:pt x="2" y="36"/>
                    <a:pt x="0" y="42"/>
                  </a:cubicBezTo>
                  <a:cubicBezTo>
                    <a:pt x="0" y="44"/>
                    <a:pt x="2" y="45"/>
                    <a:pt x="3" y="44"/>
                  </a:cubicBezTo>
                  <a:cubicBezTo>
                    <a:pt x="12" y="40"/>
                    <a:pt x="22" y="36"/>
                    <a:pt x="30" y="30"/>
                  </a:cubicBezTo>
                  <a:cubicBezTo>
                    <a:pt x="32" y="29"/>
                    <a:pt x="31" y="27"/>
                    <a:pt x="29" y="28"/>
                  </a:cubicBezTo>
                  <a:cubicBezTo>
                    <a:pt x="20" y="31"/>
                    <a:pt x="11" y="36"/>
                    <a:pt x="1" y="40"/>
                  </a:cubicBezTo>
                  <a:cubicBezTo>
                    <a:pt x="2" y="41"/>
                    <a:pt x="3" y="42"/>
                    <a:pt x="4" y="43"/>
                  </a:cubicBezTo>
                  <a:cubicBezTo>
                    <a:pt x="7" y="35"/>
                    <a:pt x="13" y="29"/>
                    <a:pt x="17" y="22"/>
                  </a:cubicBezTo>
                  <a:cubicBezTo>
                    <a:pt x="22" y="16"/>
                    <a:pt x="25" y="10"/>
                    <a:pt x="28" y="2"/>
                  </a:cubicBezTo>
                  <a:cubicBezTo>
                    <a:pt x="28" y="1"/>
                    <a:pt x="26" y="0"/>
                    <a:pt x="25" y="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52">
              <a:extLst>
                <a:ext uri="{FF2B5EF4-FFF2-40B4-BE49-F238E27FC236}">
                  <a16:creationId xmlns="" xmlns:a16="http://schemas.microsoft.com/office/drawing/2014/main" id="{C8987E2E-E03E-424B-A2F6-05503F61043C}"/>
                </a:ext>
              </a:extLst>
            </p:cNvPr>
            <p:cNvSpPr>
              <a:spLocks/>
            </p:cNvSpPr>
            <p:nvPr/>
          </p:nvSpPr>
          <p:spPr bwMode="auto">
            <a:xfrm>
              <a:off x="7590023" y="2583337"/>
              <a:ext cx="100078" cy="104844"/>
            </a:xfrm>
            <a:custGeom>
              <a:avLst/>
              <a:gdLst>
                <a:gd name="T0" fmla="*/ 0 w 22"/>
                <a:gd name="T1" fmla="*/ 10 h 23"/>
                <a:gd name="T2" fmla="*/ 12 w 22"/>
                <a:gd name="T3" fmla="*/ 0 h 23"/>
                <a:gd name="T4" fmla="*/ 22 w 22"/>
                <a:gd name="T5" fmla="*/ 12 h 23"/>
                <a:gd name="T6" fmla="*/ 13 w 22"/>
                <a:gd name="T7" fmla="*/ 22 h 23"/>
                <a:gd name="T8" fmla="*/ 0 w 22"/>
                <a:gd name="T9" fmla="*/ 10 h 23"/>
              </a:gdLst>
              <a:ahLst/>
              <a:cxnLst>
                <a:cxn ang="0">
                  <a:pos x="T0" y="T1"/>
                </a:cxn>
                <a:cxn ang="0">
                  <a:pos x="T2" y="T3"/>
                </a:cxn>
                <a:cxn ang="0">
                  <a:pos x="T4" y="T5"/>
                </a:cxn>
                <a:cxn ang="0">
                  <a:pos x="T6" y="T7"/>
                </a:cxn>
                <a:cxn ang="0">
                  <a:pos x="T8" y="T9"/>
                </a:cxn>
              </a:cxnLst>
              <a:rect l="0" t="0" r="r" b="b"/>
              <a:pathLst>
                <a:path w="22" h="23">
                  <a:moveTo>
                    <a:pt x="0" y="10"/>
                  </a:moveTo>
                  <a:cubicBezTo>
                    <a:pt x="1" y="4"/>
                    <a:pt x="6" y="0"/>
                    <a:pt x="12" y="0"/>
                  </a:cubicBezTo>
                  <a:cubicBezTo>
                    <a:pt x="18" y="1"/>
                    <a:pt x="22" y="6"/>
                    <a:pt x="22" y="12"/>
                  </a:cubicBezTo>
                  <a:cubicBezTo>
                    <a:pt x="21" y="18"/>
                    <a:pt x="19" y="23"/>
                    <a:pt x="13" y="22"/>
                  </a:cubicBezTo>
                  <a:cubicBezTo>
                    <a:pt x="7" y="22"/>
                    <a:pt x="0" y="16"/>
                    <a:pt x="0" y="10"/>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53">
              <a:extLst>
                <a:ext uri="{FF2B5EF4-FFF2-40B4-BE49-F238E27FC236}">
                  <a16:creationId xmlns="" xmlns:a16="http://schemas.microsoft.com/office/drawing/2014/main" id="{3667279D-85DA-4D10-A747-9C13FBBD6CD0}"/>
                </a:ext>
              </a:extLst>
            </p:cNvPr>
            <p:cNvSpPr>
              <a:spLocks/>
            </p:cNvSpPr>
            <p:nvPr/>
          </p:nvSpPr>
          <p:spPr bwMode="auto">
            <a:xfrm>
              <a:off x="8614632" y="2778728"/>
              <a:ext cx="100078" cy="100078"/>
            </a:xfrm>
            <a:custGeom>
              <a:avLst/>
              <a:gdLst>
                <a:gd name="T0" fmla="*/ 0 w 22"/>
                <a:gd name="T1" fmla="*/ 10 h 22"/>
                <a:gd name="T2" fmla="*/ 12 w 22"/>
                <a:gd name="T3" fmla="*/ 0 h 22"/>
                <a:gd name="T4" fmla="*/ 22 w 22"/>
                <a:gd name="T5" fmla="*/ 12 h 22"/>
                <a:gd name="T6" fmla="*/ 13 w 22"/>
                <a:gd name="T7" fmla="*/ 22 h 22"/>
                <a:gd name="T8" fmla="*/ 0 w 22"/>
                <a:gd name="T9" fmla="*/ 10 h 22"/>
              </a:gdLst>
              <a:ahLst/>
              <a:cxnLst>
                <a:cxn ang="0">
                  <a:pos x="T0" y="T1"/>
                </a:cxn>
                <a:cxn ang="0">
                  <a:pos x="T2" y="T3"/>
                </a:cxn>
                <a:cxn ang="0">
                  <a:pos x="T4" y="T5"/>
                </a:cxn>
                <a:cxn ang="0">
                  <a:pos x="T6" y="T7"/>
                </a:cxn>
                <a:cxn ang="0">
                  <a:pos x="T8" y="T9"/>
                </a:cxn>
              </a:cxnLst>
              <a:rect l="0" t="0" r="r" b="b"/>
              <a:pathLst>
                <a:path w="22" h="22">
                  <a:moveTo>
                    <a:pt x="0" y="10"/>
                  </a:moveTo>
                  <a:cubicBezTo>
                    <a:pt x="1" y="4"/>
                    <a:pt x="6" y="0"/>
                    <a:pt x="12" y="0"/>
                  </a:cubicBezTo>
                  <a:cubicBezTo>
                    <a:pt x="18" y="1"/>
                    <a:pt x="22" y="6"/>
                    <a:pt x="22" y="12"/>
                  </a:cubicBezTo>
                  <a:cubicBezTo>
                    <a:pt x="21" y="18"/>
                    <a:pt x="19" y="22"/>
                    <a:pt x="13" y="22"/>
                  </a:cubicBezTo>
                  <a:cubicBezTo>
                    <a:pt x="7" y="21"/>
                    <a:pt x="0" y="16"/>
                    <a:pt x="0" y="10"/>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54">
              <a:extLst>
                <a:ext uri="{FF2B5EF4-FFF2-40B4-BE49-F238E27FC236}">
                  <a16:creationId xmlns="" xmlns:a16="http://schemas.microsoft.com/office/drawing/2014/main" id="{C3B0DA63-DB9F-43A9-A5EC-DB3031A98C56}"/>
                </a:ext>
              </a:extLst>
            </p:cNvPr>
            <p:cNvSpPr>
              <a:spLocks/>
            </p:cNvSpPr>
            <p:nvPr/>
          </p:nvSpPr>
          <p:spPr bwMode="auto">
            <a:xfrm>
              <a:off x="8581273" y="2588103"/>
              <a:ext cx="47656" cy="52422"/>
            </a:xfrm>
            <a:custGeom>
              <a:avLst/>
              <a:gdLst>
                <a:gd name="T0" fmla="*/ 0 w 11"/>
                <a:gd name="T1" fmla="*/ 4 h 11"/>
                <a:gd name="T2" fmla="*/ 7 w 11"/>
                <a:gd name="T3" fmla="*/ 1 h 11"/>
                <a:gd name="T4" fmla="*/ 11 w 11"/>
                <a:gd name="T5" fmla="*/ 7 h 11"/>
                <a:gd name="T6" fmla="*/ 6 w 11"/>
                <a:gd name="T7" fmla="*/ 11 h 11"/>
                <a:gd name="T8" fmla="*/ 0 w 11"/>
                <a:gd name="T9" fmla="*/ 4 h 11"/>
              </a:gdLst>
              <a:ahLst/>
              <a:cxnLst>
                <a:cxn ang="0">
                  <a:pos x="T0" y="T1"/>
                </a:cxn>
                <a:cxn ang="0">
                  <a:pos x="T2" y="T3"/>
                </a:cxn>
                <a:cxn ang="0">
                  <a:pos x="T4" y="T5"/>
                </a:cxn>
                <a:cxn ang="0">
                  <a:pos x="T6" y="T7"/>
                </a:cxn>
                <a:cxn ang="0">
                  <a:pos x="T8" y="T9"/>
                </a:cxn>
              </a:cxnLst>
              <a:rect l="0" t="0" r="r" b="b"/>
              <a:pathLst>
                <a:path w="11" h="11">
                  <a:moveTo>
                    <a:pt x="0" y="4"/>
                  </a:moveTo>
                  <a:cubicBezTo>
                    <a:pt x="1" y="2"/>
                    <a:pt x="4" y="0"/>
                    <a:pt x="7" y="1"/>
                  </a:cubicBezTo>
                  <a:cubicBezTo>
                    <a:pt x="10" y="2"/>
                    <a:pt x="11" y="5"/>
                    <a:pt x="11" y="7"/>
                  </a:cubicBezTo>
                  <a:cubicBezTo>
                    <a:pt x="10" y="10"/>
                    <a:pt x="9" y="11"/>
                    <a:pt x="6" y="11"/>
                  </a:cubicBezTo>
                  <a:cubicBezTo>
                    <a:pt x="3" y="10"/>
                    <a:pt x="0" y="7"/>
                    <a:pt x="0" y="4"/>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55">
              <a:extLst>
                <a:ext uri="{FF2B5EF4-FFF2-40B4-BE49-F238E27FC236}">
                  <a16:creationId xmlns="" xmlns:a16="http://schemas.microsoft.com/office/drawing/2014/main" id="{0A410A78-7738-4F56-ADC8-FD13A1A5B8BE}"/>
                </a:ext>
              </a:extLst>
            </p:cNvPr>
            <p:cNvSpPr>
              <a:spLocks/>
            </p:cNvSpPr>
            <p:nvPr/>
          </p:nvSpPr>
          <p:spPr bwMode="auto">
            <a:xfrm>
              <a:off x="7537601" y="2502322"/>
              <a:ext cx="47656" cy="52422"/>
            </a:xfrm>
            <a:custGeom>
              <a:avLst/>
              <a:gdLst>
                <a:gd name="T0" fmla="*/ 0 w 11"/>
                <a:gd name="T1" fmla="*/ 4 h 11"/>
                <a:gd name="T2" fmla="*/ 7 w 11"/>
                <a:gd name="T3" fmla="*/ 0 h 11"/>
                <a:gd name="T4" fmla="*/ 11 w 11"/>
                <a:gd name="T5" fmla="*/ 6 h 11"/>
                <a:gd name="T6" fmla="*/ 6 w 11"/>
                <a:gd name="T7" fmla="*/ 10 h 11"/>
                <a:gd name="T8" fmla="*/ 0 w 11"/>
                <a:gd name="T9" fmla="*/ 4 h 11"/>
              </a:gdLst>
              <a:ahLst/>
              <a:cxnLst>
                <a:cxn ang="0">
                  <a:pos x="T0" y="T1"/>
                </a:cxn>
                <a:cxn ang="0">
                  <a:pos x="T2" y="T3"/>
                </a:cxn>
                <a:cxn ang="0">
                  <a:pos x="T4" y="T5"/>
                </a:cxn>
                <a:cxn ang="0">
                  <a:pos x="T6" y="T7"/>
                </a:cxn>
                <a:cxn ang="0">
                  <a:pos x="T8" y="T9"/>
                </a:cxn>
              </a:cxnLst>
              <a:rect l="0" t="0" r="r" b="b"/>
              <a:pathLst>
                <a:path w="11" h="11">
                  <a:moveTo>
                    <a:pt x="0" y="4"/>
                  </a:moveTo>
                  <a:cubicBezTo>
                    <a:pt x="1" y="1"/>
                    <a:pt x="4" y="0"/>
                    <a:pt x="7" y="0"/>
                  </a:cubicBezTo>
                  <a:cubicBezTo>
                    <a:pt x="10" y="1"/>
                    <a:pt x="11" y="4"/>
                    <a:pt x="11" y="6"/>
                  </a:cubicBezTo>
                  <a:cubicBezTo>
                    <a:pt x="10" y="9"/>
                    <a:pt x="9" y="11"/>
                    <a:pt x="6" y="10"/>
                  </a:cubicBezTo>
                  <a:cubicBezTo>
                    <a:pt x="3" y="9"/>
                    <a:pt x="0" y="6"/>
                    <a:pt x="0" y="4"/>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6">
              <a:extLst>
                <a:ext uri="{FF2B5EF4-FFF2-40B4-BE49-F238E27FC236}">
                  <a16:creationId xmlns="" xmlns:a16="http://schemas.microsoft.com/office/drawing/2014/main" id="{E3657210-34B7-4756-A217-4C5B81064E6A}"/>
                </a:ext>
              </a:extLst>
            </p:cNvPr>
            <p:cNvSpPr>
              <a:spLocks/>
            </p:cNvSpPr>
            <p:nvPr/>
          </p:nvSpPr>
          <p:spPr bwMode="auto">
            <a:xfrm>
              <a:off x="8333461" y="2549978"/>
              <a:ext cx="57187" cy="52422"/>
            </a:xfrm>
            <a:custGeom>
              <a:avLst/>
              <a:gdLst>
                <a:gd name="T0" fmla="*/ 10 w 12"/>
                <a:gd name="T1" fmla="*/ 2 h 12"/>
                <a:gd name="T2" fmla="*/ 10 w 12"/>
                <a:gd name="T3" fmla="*/ 9 h 12"/>
                <a:gd name="T4" fmla="*/ 3 w 12"/>
                <a:gd name="T5" fmla="*/ 10 h 12"/>
                <a:gd name="T6" fmla="*/ 2 w 12"/>
                <a:gd name="T7" fmla="*/ 4 h 12"/>
                <a:gd name="T8" fmla="*/ 10 w 12"/>
                <a:gd name="T9" fmla="*/ 2 h 12"/>
              </a:gdLst>
              <a:ahLst/>
              <a:cxnLst>
                <a:cxn ang="0">
                  <a:pos x="T0" y="T1"/>
                </a:cxn>
                <a:cxn ang="0">
                  <a:pos x="T2" y="T3"/>
                </a:cxn>
                <a:cxn ang="0">
                  <a:pos x="T4" y="T5"/>
                </a:cxn>
                <a:cxn ang="0">
                  <a:pos x="T6" y="T7"/>
                </a:cxn>
                <a:cxn ang="0">
                  <a:pos x="T8" y="T9"/>
                </a:cxn>
              </a:cxnLst>
              <a:rect l="0" t="0" r="r" b="b"/>
              <a:pathLst>
                <a:path w="12" h="12">
                  <a:moveTo>
                    <a:pt x="10" y="2"/>
                  </a:moveTo>
                  <a:cubicBezTo>
                    <a:pt x="12" y="4"/>
                    <a:pt x="12" y="7"/>
                    <a:pt x="10" y="9"/>
                  </a:cubicBezTo>
                  <a:cubicBezTo>
                    <a:pt x="8" y="11"/>
                    <a:pt x="5" y="12"/>
                    <a:pt x="3" y="10"/>
                  </a:cubicBezTo>
                  <a:cubicBezTo>
                    <a:pt x="1" y="8"/>
                    <a:pt x="0" y="6"/>
                    <a:pt x="2" y="4"/>
                  </a:cubicBezTo>
                  <a:cubicBezTo>
                    <a:pt x="4" y="2"/>
                    <a:pt x="8" y="0"/>
                    <a:pt x="10" y="2"/>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57">
              <a:extLst>
                <a:ext uri="{FF2B5EF4-FFF2-40B4-BE49-F238E27FC236}">
                  <a16:creationId xmlns="" xmlns:a16="http://schemas.microsoft.com/office/drawing/2014/main" id="{6C1B0405-3685-4EFA-8055-DBB9F3D830B2}"/>
                </a:ext>
              </a:extLst>
            </p:cNvPr>
            <p:cNvSpPr>
              <a:spLocks/>
            </p:cNvSpPr>
            <p:nvPr/>
          </p:nvSpPr>
          <p:spPr bwMode="auto">
            <a:xfrm>
              <a:off x="7227836" y="2559509"/>
              <a:ext cx="52422" cy="47656"/>
            </a:xfrm>
            <a:custGeom>
              <a:avLst/>
              <a:gdLst>
                <a:gd name="T0" fmla="*/ 10 w 12"/>
                <a:gd name="T1" fmla="*/ 1 h 11"/>
                <a:gd name="T2" fmla="*/ 10 w 12"/>
                <a:gd name="T3" fmla="*/ 8 h 11"/>
                <a:gd name="T4" fmla="*/ 3 w 12"/>
                <a:gd name="T5" fmla="*/ 9 h 11"/>
                <a:gd name="T6" fmla="*/ 2 w 12"/>
                <a:gd name="T7" fmla="*/ 3 h 11"/>
                <a:gd name="T8" fmla="*/ 10 w 12"/>
                <a:gd name="T9" fmla="*/ 1 h 11"/>
              </a:gdLst>
              <a:ahLst/>
              <a:cxnLst>
                <a:cxn ang="0">
                  <a:pos x="T0" y="T1"/>
                </a:cxn>
                <a:cxn ang="0">
                  <a:pos x="T2" y="T3"/>
                </a:cxn>
                <a:cxn ang="0">
                  <a:pos x="T4" y="T5"/>
                </a:cxn>
                <a:cxn ang="0">
                  <a:pos x="T6" y="T7"/>
                </a:cxn>
                <a:cxn ang="0">
                  <a:pos x="T8" y="T9"/>
                </a:cxn>
              </a:cxnLst>
              <a:rect l="0" t="0" r="r" b="b"/>
              <a:pathLst>
                <a:path w="12" h="11">
                  <a:moveTo>
                    <a:pt x="10" y="1"/>
                  </a:moveTo>
                  <a:cubicBezTo>
                    <a:pt x="12" y="3"/>
                    <a:pt x="12" y="6"/>
                    <a:pt x="10" y="8"/>
                  </a:cubicBezTo>
                  <a:cubicBezTo>
                    <a:pt x="8" y="11"/>
                    <a:pt x="5" y="11"/>
                    <a:pt x="3" y="9"/>
                  </a:cubicBezTo>
                  <a:cubicBezTo>
                    <a:pt x="1" y="8"/>
                    <a:pt x="0" y="6"/>
                    <a:pt x="2" y="3"/>
                  </a:cubicBezTo>
                  <a:cubicBezTo>
                    <a:pt x="4" y="1"/>
                    <a:pt x="8" y="0"/>
                    <a:pt x="10" y="1"/>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8">
              <a:extLst>
                <a:ext uri="{FF2B5EF4-FFF2-40B4-BE49-F238E27FC236}">
                  <a16:creationId xmlns="" xmlns:a16="http://schemas.microsoft.com/office/drawing/2014/main" id="{AD206690-46BC-424E-9D17-081062339ECE}"/>
                </a:ext>
              </a:extLst>
            </p:cNvPr>
            <p:cNvSpPr>
              <a:spLocks/>
            </p:cNvSpPr>
            <p:nvPr/>
          </p:nvSpPr>
          <p:spPr bwMode="auto">
            <a:xfrm>
              <a:off x="7165883" y="2678650"/>
              <a:ext cx="100078" cy="100078"/>
            </a:xfrm>
            <a:custGeom>
              <a:avLst/>
              <a:gdLst>
                <a:gd name="T0" fmla="*/ 12 w 22"/>
                <a:gd name="T1" fmla="*/ 0 h 22"/>
                <a:gd name="T2" fmla="*/ 22 w 22"/>
                <a:gd name="T3" fmla="*/ 11 h 22"/>
                <a:gd name="T4" fmla="*/ 11 w 22"/>
                <a:gd name="T5" fmla="*/ 21 h 22"/>
                <a:gd name="T6" fmla="*/ 1 w 22"/>
                <a:gd name="T7" fmla="*/ 13 h 22"/>
                <a:gd name="T8" fmla="*/ 12 w 22"/>
                <a:gd name="T9" fmla="*/ 0 h 22"/>
              </a:gdLst>
              <a:ahLst/>
              <a:cxnLst>
                <a:cxn ang="0">
                  <a:pos x="T0" y="T1"/>
                </a:cxn>
                <a:cxn ang="0">
                  <a:pos x="T2" y="T3"/>
                </a:cxn>
                <a:cxn ang="0">
                  <a:pos x="T4" y="T5"/>
                </a:cxn>
                <a:cxn ang="0">
                  <a:pos x="T6" y="T7"/>
                </a:cxn>
                <a:cxn ang="0">
                  <a:pos x="T8" y="T9"/>
                </a:cxn>
              </a:cxnLst>
              <a:rect l="0" t="0" r="r" b="b"/>
              <a:pathLst>
                <a:path w="22" h="22">
                  <a:moveTo>
                    <a:pt x="12" y="0"/>
                  </a:moveTo>
                  <a:cubicBezTo>
                    <a:pt x="18" y="0"/>
                    <a:pt x="22" y="5"/>
                    <a:pt x="22" y="11"/>
                  </a:cubicBezTo>
                  <a:cubicBezTo>
                    <a:pt x="22" y="17"/>
                    <a:pt x="17" y="22"/>
                    <a:pt x="11" y="21"/>
                  </a:cubicBezTo>
                  <a:cubicBezTo>
                    <a:pt x="5" y="21"/>
                    <a:pt x="0" y="19"/>
                    <a:pt x="1" y="13"/>
                  </a:cubicBezTo>
                  <a:cubicBezTo>
                    <a:pt x="1" y="7"/>
                    <a:pt x="6" y="0"/>
                    <a:pt x="12" y="0"/>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59">
              <a:extLst>
                <a:ext uri="{FF2B5EF4-FFF2-40B4-BE49-F238E27FC236}">
                  <a16:creationId xmlns="" xmlns:a16="http://schemas.microsoft.com/office/drawing/2014/main" id="{DABA6650-72D1-47EC-9924-3568612F3921}"/>
                </a:ext>
              </a:extLst>
            </p:cNvPr>
            <p:cNvSpPr>
              <a:spLocks/>
            </p:cNvSpPr>
            <p:nvPr/>
          </p:nvSpPr>
          <p:spPr bwMode="auto">
            <a:xfrm>
              <a:off x="8171429" y="2707244"/>
              <a:ext cx="100078" cy="100078"/>
            </a:xfrm>
            <a:custGeom>
              <a:avLst/>
              <a:gdLst>
                <a:gd name="T0" fmla="*/ 12 w 22"/>
                <a:gd name="T1" fmla="*/ 0 h 22"/>
                <a:gd name="T2" fmla="*/ 22 w 22"/>
                <a:gd name="T3" fmla="*/ 11 h 22"/>
                <a:gd name="T4" fmla="*/ 11 w 22"/>
                <a:gd name="T5" fmla="*/ 22 h 22"/>
                <a:gd name="T6" fmla="*/ 1 w 22"/>
                <a:gd name="T7" fmla="*/ 13 h 22"/>
                <a:gd name="T8" fmla="*/ 12 w 22"/>
                <a:gd name="T9" fmla="*/ 0 h 22"/>
              </a:gdLst>
              <a:ahLst/>
              <a:cxnLst>
                <a:cxn ang="0">
                  <a:pos x="T0" y="T1"/>
                </a:cxn>
                <a:cxn ang="0">
                  <a:pos x="T2" y="T3"/>
                </a:cxn>
                <a:cxn ang="0">
                  <a:pos x="T4" y="T5"/>
                </a:cxn>
                <a:cxn ang="0">
                  <a:pos x="T6" y="T7"/>
                </a:cxn>
                <a:cxn ang="0">
                  <a:pos x="T8" y="T9"/>
                </a:cxn>
              </a:cxnLst>
              <a:rect l="0" t="0" r="r" b="b"/>
              <a:pathLst>
                <a:path w="22" h="22">
                  <a:moveTo>
                    <a:pt x="12" y="0"/>
                  </a:moveTo>
                  <a:cubicBezTo>
                    <a:pt x="18" y="0"/>
                    <a:pt x="22" y="5"/>
                    <a:pt x="22" y="11"/>
                  </a:cubicBezTo>
                  <a:cubicBezTo>
                    <a:pt x="22" y="17"/>
                    <a:pt x="17" y="22"/>
                    <a:pt x="11" y="22"/>
                  </a:cubicBezTo>
                  <a:cubicBezTo>
                    <a:pt x="5" y="21"/>
                    <a:pt x="0" y="19"/>
                    <a:pt x="1" y="13"/>
                  </a:cubicBezTo>
                  <a:cubicBezTo>
                    <a:pt x="1" y="8"/>
                    <a:pt x="6" y="0"/>
                    <a:pt x="12" y="0"/>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60">
              <a:extLst>
                <a:ext uri="{FF2B5EF4-FFF2-40B4-BE49-F238E27FC236}">
                  <a16:creationId xmlns="" xmlns:a16="http://schemas.microsoft.com/office/drawing/2014/main" id="{11CECAF8-4F16-4E68-9114-45B45284B90E}"/>
                </a:ext>
              </a:extLst>
            </p:cNvPr>
            <p:cNvSpPr>
              <a:spLocks/>
            </p:cNvSpPr>
            <p:nvPr/>
          </p:nvSpPr>
          <p:spPr bwMode="auto">
            <a:xfrm>
              <a:off x="7346976" y="2812087"/>
              <a:ext cx="257344" cy="138203"/>
            </a:xfrm>
            <a:custGeom>
              <a:avLst/>
              <a:gdLst>
                <a:gd name="T0" fmla="*/ 15 w 57"/>
                <a:gd name="T1" fmla="*/ 26 h 30"/>
                <a:gd name="T2" fmla="*/ 1 w 57"/>
                <a:gd name="T3" fmla="*/ 15 h 30"/>
                <a:gd name="T4" fmla="*/ 0 w 57"/>
                <a:gd name="T5" fmla="*/ 9 h 30"/>
                <a:gd name="T6" fmla="*/ 1 w 57"/>
                <a:gd name="T7" fmla="*/ 3 h 30"/>
                <a:gd name="T8" fmla="*/ 12 w 57"/>
                <a:gd name="T9" fmla="*/ 2 h 30"/>
                <a:gd name="T10" fmla="*/ 21 w 57"/>
                <a:gd name="T11" fmla="*/ 8 h 30"/>
                <a:gd name="T12" fmla="*/ 33 w 57"/>
                <a:gd name="T13" fmla="*/ 7 h 30"/>
                <a:gd name="T14" fmla="*/ 45 w 57"/>
                <a:gd name="T15" fmla="*/ 4 h 30"/>
                <a:gd name="T16" fmla="*/ 55 w 57"/>
                <a:gd name="T17" fmla="*/ 10 h 30"/>
                <a:gd name="T18" fmla="*/ 52 w 57"/>
                <a:gd name="T19" fmla="*/ 20 h 30"/>
                <a:gd name="T20" fmla="*/ 15 w 57"/>
                <a:gd name="T21"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30">
                  <a:moveTo>
                    <a:pt x="15" y="26"/>
                  </a:moveTo>
                  <a:cubicBezTo>
                    <a:pt x="9" y="25"/>
                    <a:pt x="3" y="21"/>
                    <a:pt x="1" y="15"/>
                  </a:cubicBezTo>
                  <a:cubicBezTo>
                    <a:pt x="0" y="13"/>
                    <a:pt x="0" y="11"/>
                    <a:pt x="0" y="9"/>
                  </a:cubicBezTo>
                  <a:cubicBezTo>
                    <a:pt x="0" y="7"/>
                    <a:pt x="0" y="4"/>
                    <a:pt x="1" y="3"/>
                  </a:cubicBezTo>
                  <a:cubicBezTo>
                    <a:pt x="3" y="0"/>
                    <a:pt x="8" y="0"/>
                    <a:pt x="12" y="2"/>
                  </a:cubicBezTo>
                  <a:cubicBezTo>
                    <a:pt x="15" y="4"/>
                    <a:pt x="18" y="7"/>
                    <a:pt x="21" y="8"/>
                  </a:cubicBezTo>
                  <a:cubicBezTo>
                    <a:pt x="25" y="9"/>
                    <a:pt x="30" y="8"/>
                    <a:pt x="33" y="7"/>
                  </a:cubicBezTo>
                  <a:cubicBezTo>
                    <a:pt x="37" y="6"/>
                    <a:pt x="41" y="4"/>
                    <a:pt x="45" y="4"/>
                  </a:cubicBezTo>
                  <a:cubicBezTo>
                    <a:pt x="49" y="4"/>
                    <a:pt x="54" y="6"/>
                    <a:pt x="55" y="10"/>
                  </a:cubicBezTo>
                  <a:cubicBezTo>
                    <a:pt x="57" y="13"/>
                    <a:pt x="55" y="18"/>
                    <a:pt x="52" y="20"/>
                  </a:cubicBezTo>
                  <a:cubicBezTo>
                    <a:pt x="43" y="30"/>
                    <a:pt x="27" y="29"/>
                    <a:pt x="15" y="26"/>
                  </a:cubicBezTo>
                  <a:close/>
                </a:path>
              </a:pathLst>
            </a:custGeom>
            <a:solidFill>
              <a:srgbClr val="9F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61">
              <a:extLst>
                <a:ext uri="{FF2B5EF4-FFF2-40B4-BE49-F238E27FC236}">
                  <a16:creationId xmlns="" xmlns:a16="http://schemas.microsoft.com/office/drawing/2014/main" id="{B2FCFDFA-4710-446C-AC66-7B0BD94B142A}"/>
                </a:ext>
              </a:extLst>
            </p:cNvPr>
            <p:cNvSpPr>
              <a:spLocks/>
            </p:cNvSpPr>
            <p:nvPr/>
          </p:nvSpPr>
          <p:spPr bwMode="auto">
            <a:xfrm>
              <a:off x="8371586" y="2840681"/>
              <a:ext cx="104844" cy="85781"/>
            </a:xfrm>
            <a:custGeom>
              <a:avLst/>
              <a:gdLst>
                <a:gd name="T0" fmla="*/ 2 w 23"/>
                <a:gd name="T1" fmla="*/ 2 h 19"/>
                <a:gd name="T2" fmla="*/ 12 w 23"/>
                <a:gd name="T3" fmla="*/ 18 h 19"/>
                <a:gd name="T4" fmla="*/ 22 w 23"/>
                <a:gd name="T5" fmla="*/ 1 h 19"/>
                <a:gd name="T6" fmla="*/ 20 w 23"/>
                <a:gd name="T7" fmla="*/ 1 h 19"/>
                <a:gd name="T8" fmla="*/ 18 w 23"/>
                <a:gd name="T9" fmla="*/ 8 h 19"/>
                <a:gd name="T10" fmla="*/ 11 w 23"/>
                <a:gd name="T11" fmla="*/ 14 h 19"/>
                <a:gd name="T12" fmla="*/ 4 w 23"/>
                <a:gd name="T13" fmla="*/ 2 h 19"/>
                <a:gd name="T14" fmla="*/ 2 w 23"/>
                <a:gd name="T15" fmla="*/ 2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9">
                  <a:moveTo>
                    <a:pt x="2" y="2"/>
                  </a:moveTo>
                  <a:cubicBezTo>
                    <a:pt x="0" y="8"/>
                    <a:pt x="6" y="17"/>
                    <a:pt x="12" y="18"/>
                  </a:cubicBezTo>
                  <a:cubicBezTo>
                    <a:pt x="19" y="19"/>
                    <a:pt x="23" y="7"/>
                    <a:pt x="22" y="1"/>
                  </a:cubicBezTo>
                  <a:cubicBezTo>
                    <a:pt x="22" y="0"/>
                    <a:pt x="20" y="1"/>
                    <a:pt x="20" y="1"/>
                  </a:cubicBezTo>
                  <a:cubicBezTo>
                    <a:pt x="19" y="4"/>
                    <a:pt x="19" y="6"/>
                    <a:pt x="18" y="8"/>
                  </a:cubicBezTo>
                  <a:cubicBezTo>
                    <a:pt x="17" y="11"/>
                    <a:pt x="14" y="16"/>
                    <a:pt x="11" y="14"/>
                  </a:cubicBezTo>
                  <a:cubicBezTo>
                    <a:pt x="6" y="11"/>
                    <a:pt x="5" y="7"/>
                    <a:pt x="4" y="2"/>
                  </a:cubicBezTo>
                  <a:cubicBezTo>
                    <a:pt x="4" y="1"/>
                    <a:pt x="3" y="1"/>
                    <a:pt x="2" y="2"/>
                  </a:cubicBezTo>
                  <a:close/>
                </a:path>
              </a:pathLst>
            </a:custGeom>
            <a:solidFill>
              <a:srgbClr val="9F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2">
              <a:extLst>
                <a:ext uri="{FF2B5EF4-FFF2-40B4-BE49-F238E27FC236}">
                  <a16:creationId xmlns="" xmlns:a16="http://schemas.microsoft.com/office/drawing/2014/main" id="{6792A24A-B066-423D-B878-5C45C7D2E679}"/>
                </a:ext>
              </a:extLst>
            </p:cNvPr>
            <p:cNvSpPr>
              <a:spLocks/>
            </p:cNvSpPr>
            <p:nvPr/>
          </p:nvSpPr>
          <p:spPr bwMode="auto">
            <a:xfrm>
              <a:off x="6646430" y="2692947"/>
              <a:ext cx="119141" cy="71484"/>
            </a:xfrm>
            <a:custGeom>
              <a:avLst/>
              <a:gdLst>
                <a:gd name="T0" fmla="*/ 1 w 26"/>
                <a:gd name="T1" fmla="*/ 2 h 15"/>
                <a:gd name="T2" fmla="*/ 13 w 26"/>
                <a:gd name="T3" fmla="*/ 10 h 15"/>
                <a:gd name="T4" fmla="*/ 24 w 26"/>
                <a:gd name="T5" fmla="*/ 15 h 15"/>
                <a:gd name="T6" fmla="*/ 25 w 26"/>
                <a:gd name="T7" fmla="*/ 14 h 15"/>
                <a:gd name="T8" fmla="*/ 14 w 26"/>
                <a:gd name="T9" fmla="*/ 7 h 15"/>
                <a:gd name="T10" fmla="*/ 2 w 26"/>
                <a:gd name="T11" fmla="*/ 1 h 15"/>
                <a:gd name="T12" fmla="*/ 1 w 26"/>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26" h="15">
                  <a:moveTo>
                    <a:pt x="1" y="2"/>
                  </a:moveTo>
                  <a:cubicBezTo>
                    <a:pt x="5" y="5"/>
                    <a:pt x="9" y="7"/>
                    <a:pt x="13" y="10"/>
                  </a:cubicBezTo>
                  <a:cubicBezTo>
                    <a:pt x="17" y="12"/>
                    <a:pt x="20" y="14"/>
                    <a:pt x="24" y="15"/>
                  </a:cubicBezTo>
                  <a:cubicBezTo>
                    <a:pt x="25" y="15"/>
                    <a:pt x="26" y="14"/>
                    <a:pt x="25" y="14"/>
                  </a:cubicBezTo>
                  <a:cubicBezTo>
                    <a:pt x="22" y="11"/>
                    <a:pt x="18" y="9"/>
                    <a:pt x="14" y="7"/>
                  </a:cubicBezTo>
                  <a:cubicBezTo>
                    <a:pt x="10" y="5"/>
                    <a:pt x="6" y="3"/>
                    <a:pt x="2" y="1"/>
                  </a:cubicBezTo>
                  <a:cubicBezTo>
                    <a:pt x="1" y="0"/>
                    <a:pt x="0" y="2"/>
                    <a:pt x="1" y="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3">
              <a:extLst>
                <a:ext uri="{FF2B5EF4-FFF2-40B4-BE49-F238E27FC236}">
                  <a16:creationId xmlns="" xmlns:a16="http://schemas.microsoft.com/office/drawing/2014/main" id="{439F3163-DA26-4B37-83CF-C574951425E0}"/>
                </a:ext>
              </a:extLst>
            </p:cNvPr>
            <p:cNvSpPr>
              <a:spLocks/>
            </p:cNvSpPr>
            <p:nvPr/>
          </p:nvSpPr>
          <p:spPr bwMode="auto">
            <a:xfrm>
              <a:off x="8943461" y="2831150"/>
              <a:ext cx="119141" cy="52422"/>
            </a:xfrm>
            <a:custGeom>
              <a:avLst/>
              <a:gdLst>
                <a:gd name="T0" fmla="*/ 3 w 27"/>
                <a:gd name="T1" fmla="*/ 10 h 11"/>
                <a:gd name="T2" fmla="*/ 15 w 27"/>
                <a:gd name="T3" fmla="*/ 6 h 11"/>
                <a:gd name="T4" fmla="*/ 26 w 27"/>
                <a:gd name="T5" fmla="*/ 3 h 11"/>
                <a:gd name="T6" fmla="*/ 25 w 27"/>
                <a:gd name="T7" fmla="*/ 1 h 11"/>
                <a:gd name="T8" fmla="*/ 13 w 27"/>
                <a:gd name="T9" fmla="*/ 3 h 11"/>
                <a:gd name="T10" fmla="*/ 2 w 27"/>
                <a:gd name="T11" fmla="*/ 8 h 11"/>
                <a:gd name="T12" fmla="*/ 3 w 27"/>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7" h="11">
                  <a:moveTo>
                    <a:pt x="3" y="10"/>
                  </a:moveTo>
                  <a:cubicBezTo>
                    <a:pt x="7" y="9"/>
                    <a:pt x="11" y="7"/>
                    <a:pt x="15" y="6"/>
                  </a:cubicBezTo>
                  <a:cubicBezTo>
                    <a:pt x="18" y="5"/>
                    <a:pt x="22" y="5"/>
                    <a:pt x="26" y="3"/>
                  </a:cubicBezTo>
                  <a:cubicBezTo>
                    <a:pt x="27" y="2"/>
                    <a:pt x="26" y="1"/>
                    <a:pt x="25" y="1"/>
                  </a:cubicBezTo>
                  <a:cubicBezTo>
                    <a:pt x="21" y="0"/>
                    <a:pt x="17" y="2"/>
                    <a:pt x="13" y="3"/>
                  </a:cubicBezTo>
                  <a:cubicBezTo>
                    <a:pt x="9" y="4"/>
                    <a:pt x="5" y="6"/>
                    <a:pt x="2" y="8"/>
                  </a:cubicBezTo>
                  <a:cubicBezTo>
                    <a:pt x="0" y="8"/>
                    <a:pt x="1" y="11"/>
                    <a:pt x="3" y="10"/>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4">
              <a:extLst>
                <a:ext uri="{FF2B5EF4-FFF2-40B4-BE49-F238E27FC236}">
                  <a16:creationId xmlns="" xmlns:a16="http://schemas.microsoft.com/office/drawing/2014/main" id="{188EA038-88BF-4595-B072-46F4C9272730}"/>
                </a:ext>
              </a:extLst>
            </p:cNvPr>
            <p:cNvSpPr>
              <a:spLocks/>
            </p:cNvSpPr>
            <p:nvPr/>
          </p:nvSpPr>
          <p:spPr bwMode="auto">
            <a:xfrm>
              <a:off x="8366820" y="3007478"/>
              <a:ext cx="109609" cy="52422"/>
            </a:xfrm>
            <a:custGeom>
              <a:avLst/>
              <a:gdLst>
                <a:gd name="T0" fmla="*/ 1 w 24"/>
                <a:gd name="T1" fmla="*/ 2 h 12"/>
                <a:gd name="T2" fmla="*/ 23 w 24"/>
                <a:gd name="T3" fmla="*/ 5 h 12"/>
                <a:gd name="T4" fmla="*/ 22 w 24"/>
                <a:gd name="T5" fmla="*/ 4 h 12"/>
                <a:gd name="T6" fmla="*/ 12 w 24"/>
                <a:gd name="T7" fmla="*/ 5 h 12"/>
                <a:gd name="T8" fmla="*/ 3 w 24"/>
                <a:gd name="T9" fmla="*/ 1 h 12"/>
                <a:gd name="T10" fmla="*/ 1 w 24"/>
                <a:gd name="T11" fmla="*/ 2 h 12"/>
              </a:gdLst>
              <a:ahLst/>
              <a:cxnLst>
                <a:cxn ang="0">
                  <a:pos x="T0" y="T1"/>
                </a:cxn>
                <a:cxn ang="0">
                  <a:pos x="T2" y="T3"/>
                </a:cxn>
                <a:cxn ang="0">
                  <a:pos x="T4" y="T5"/>
                </a:cxn>
                <a:cxn ang="0">
                  <a:pos x="T6" y="T7"/>
                </a:cxn>
                <a:cxn ang="0">
                  <a:pos x="T8" y="T9"/>
                </a:cxn>
                <a:cxn ang="0">
                  <a:pos x="T10" y="T11"/>
                </a:cxn>
              </a:cxnLst>
              <a:rect l="0" t="0" r="r" b="b"/>
              <a:pathLst>
                <a:path w="24" h="12">
                  <a:moveTo>
                    <a:pt x="1" y="2"/>
                  </a:moveTo>
                  <a:cubicBezTo>
                    <a:pt x="5" y="9"/>
                    <a:pt x="18" y="12"/>
                    <a:pt x="23" y="5"/>
                  </a:cubicBezTo>
                  <a:cubicBezTo>
                    <a:pt x="24" y="4"/>
                    <a:pt x="23" y="3"/>
                    <a:pt x="22" y="4"/>
                  </a:cubicBezTo>
                  <a:cubicBezTo>
                    <a:pt x="18" y="4"/>
                    <a:pt x="16" y="6"/>
                    <a:pt x="12" y="5"/>
                  </a:cubicBezTo>
                  <a:cubicBezTo>
                    <a:pt x="8" y="5"/>
                    <a:pt x="6" y="3"/>
                    <a:pt x="3" y="1"/>
                  </a:cubicBezTo>
                  <a:cubicBezTo>
                    <a:pt x="2" y="0"/>
                    <a:pt x="0" y="1"/>
                    <a:pt x="1" y="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65">
              <a:extLst>
                <a:ext uri="{FF2B5EF4-FFF2-40B4-BE49-F238E27FC236}">
                  <a16:creationId xmlns="" xmlns:a16="http://schemas.microsoft.com/office/drawing/2014/main" id="{87957074-79CC-4087-8D66-D26D2BB03FCC}"/>
                </a:ext>
              </a:extLst>
            </p:cNvPr>
            <p:cNvSpPr>
              <a:spLocks/>
            </p:cNvSpPr>
            <p:nvPr/>
          </p:nvSpPr>
          <p:spPr bwMode="auto">
            <a:xfrm>
              <a:off x="8576507" y="2449900"/>
              <a:ext cx="114375" cy="90547"/>
            </a:xfrm>
            <a:custGeom>
              <a:avLst/>
              <a:gdLst>
                <a:gd name="T0" fmla="*/ 1 w 25"/>
                <a:gd name="T1" fmla="*/ 11 h 20"/>
                <a:gd name="T2" fmla="*/ 7 w 25"/>
                <a:gd name="T3" fmla="*/ 17 h 20"/>
                <a:gd name="T4" fmla="*/ 13 w 25"/>
                <a:gd name="T5" fmla="*/ 19 h 20"/>
                <a:gd name="T6" fmla="*/ 23 w 25"/>
                <a:gd name="T7" fmla="*/ 15 h 20"/>
                <a:gd name="T8" fmla="*/ 20 w 25"/>
                <a:gd name="T9" fmla="*/ 4 h 20"/>
                <a:gd name="T10" fmla="*/ 3 w 25"/>
                <a:gd name="T11" fmla="*/ 3 h 20"/>
                <a:gd name="T12" fmla="*/ 1 w 25"/>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5" h="20">
                  <a:moveTo>
                    <a:pt x="1" y="11"/>
                  </a:moveTo>
                  <a:cubicBezTo>
                    <a:pt x="2" y="14"/>
                    <a:pt x="5" y="15"/>
                    <a:pt x="7" y="17"/>
                  </a:cubicBezTo>
                  <a:cubicBezTo>
                    <a:pt x="9" y="18"/>
                    <a:pt x="11" y="19"/>
                    <a:pt x="13" y="19"/>
                  </a:cubicBezTo>
                  <a:cubicBezTo>
                    <a:pt x="18" y="20"/>
                    <a:pt x="22" y="19"/>
                    <a:pt x="23" y="15"/>
                  </a:cubicBezTo>
                  <a:cubicBezTo>
                    <a:pt x="25" y="11"/>
                    <a:pt x="23" y="6"/>
                    <a:pt x="20" y="4"/>
                  </a:cubicBezTo>
                  <a:cubicBezTo>
                    <a:pt x="15" y="2"/>
                    <a:pt x="8" y="0"/>
                    <a:pt x="3" y="3"/>
                  </a:cubicBezTo>
                  <a:cubicBezTo>
                    <a:pt x="0" y="4"/>
                    <a:pt x="0" y="8"/>
                    <a:pt x="1" y="11"/>
                  </a:cubicBez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66">
              <a:extLst>
                <a:ext uri="{FF2B5EF4-FFF2-40B4-BE49-F238E27FC236}">
                  <a16:creationId xmlns="" xmlns:a16="http://schemas.microsoft.com/office/drawing/2014/main" id="{877223E3-BE05-4088-9427-AF15102C14E3}"/>
                </a:ext>
              </a:extLst>
            </p:cNvPr>
            <p:cNvSpPr>
              <a:spLocks/>
            </p:cNvSpPr>
            <p:nvPr/>
          </p:nvSpPr>
          <p:spPr bwMode="auto">
            <a:xfrm>
              <a:off x="8314398" y="2440369"/>
              <a:ext cx="114375" cy="76250"/>
            </a:xfrm>
            <a:custGeom>
              <a:avLst/>
              <a:gdLst>
                <a:gd name="T0" fmla="*/ 4 w 26"/>
                <a:gd name="T1" fmla="*/ 12 h 17"/>
                <a:gd name="T2" fmla="*/ 24 w 26"/>
                <a:gd name="T3" fmla="*/ 11 h 17"/>
                <a:gd name="T4" fmla="*/ 21 w 26"/>
                <a:gd name="T5" fmla="*/ 1 h 17"/>
                <a:gd name="T6" fmla="*/ 15 w 26"/>
                <a:gd name="T7" fmla="*/ 0 h 17"/>
                <a:gd name="T8" fmla="*/ 14 w 26"/>
                <a:gd name="T9" fmla="*/ 0 h 17"/>
                <a:gd name="T10" fmla="*/ 13 w 26"/>
                <a:gd name="T11" fmla="*/ 0 h 17"/>
                <a:gd name="T12" fmla="*/ 13 w 26"/>
                <a:gd name="T13" fmla="*/ 0 h 17"/>
                <a:gd name="T14" fmla="*/ 11 w 26"/>
                <a:gd name="T15" fmla="*/ 1 h 17"/>
                <a:gd name="T16" fmla="*/ 7 w 26"/>
                <a:gd name="T17" fmla="*/ 1 h 17"/>
                <a:gd name="T18" fmla="*/ 4 w 26"/>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7">
                  <a:moveTo>
                    <a:pt x="4" y="12"/>
                  </a:moveTo>
                  <a:cubicBezTo>
                    <a:pt x="9" y="17"/>
                    <a:pt x="20" y="17"/>
                    <a:pt x="24" y="11"/>
                  </a:cubicBezTo>
                  <a:cubicBezTo>
                    <a:pt x="26" y="8"/>
                    <a:pt x="25" y="3"/>
                    <a:pt x="21" y="1"/>
                  </a:cubicBezTo>
                  <a:cubicBezTo>
                    <a:pt x="19" y="0"/>
                    <a:pt x="18" y="0"/>
                    <a:pt x="15" y="0"/>
                  </a:cubicBezTo>
                  <a:cubicBezTo>
                    <a:pt x="16" y="0"/>
                    <a:pt x="16" y="0"/>
                    <a:pt x="14" y="0"/>
                  </a:cubicBezTo>
                  <a:cubicBezTo>
                    <a:pt x="13" y="0"/>
                    <a:pt x="13" y="0"/>
                    <a:pt x="13" y="0"/>
                  </a:cubicBezTo>
                  <a:cubicBezTo>
                    <a:pt x="14" y="0"/>
                    <a:pt x="14" y="0"/>
                    <a:pt x="13" y="0"/>
                  </a:cubicBezTo>
                  <a:cubicBezTo>
                    <a:pt x="11" y="1"/>
                    <a:pt x="10" y="1"/>
                    <a:pt x="11" y="1"/>
                  </a:cubicBezTo>
                  <a:cubicBezTo>
                    <a:pt x="10" y="1"/>
                    <a:pt x="8" y="1"/>
                    <a:pt x="7" y="1"/>
                  </a:cubicBezTo>
                  <a:cubicBezTo>
                    <a:pt x="3" y="3"/>
                    <a:pt x="0" y="9"/>
                    <a:pt x="4" y="12"/>
                  </a:cubicBezTo>
                  <a:close/>
                </a:path>
              </a:pathLst>
            </a:custGeom>
            <a:solidFill>
              <a:srgbClr val="DB7A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67">
              <a:extLst>
                <a:ext uri="{FF2B5EF4-FFF2-40B4-BE49-F238E27FC236}">
                  <a16:creationId xmlns="" xmlns:a16="http://schemas.microsoft.com/office/drawing/2014/main" id="{F0CC546F-EF42-4A67-A77E-237CF9147BC6}"/>
                </a:ext>
              </a:extLst>
            </p:cNvPr>
            <p:cNvSpPr>
              <a:spLocks/>
            </p:cNvSpPr>
            <p:nvPr/>
          </p:nvSpPr>
          <p:spPr bwMode="auto">
            <a:xfrm>
              <a:off x="7142055" y="2407009"/>
              <a:ext cx="109609" cy="90547"/>
            </a:xfrm>
            <a:custGeom>
              <a:avLst/>
              <a:gdLst>
                <a:gd name="T0" fmla="*/ 5 w 24"/>
                <a:gd name="T1" fmla="*/ 19 h 20"/>
                <a:gd name="T2" fmla="*/ 6 w 24"/>
                <a:gd name="T3" fmla="*/ 19 h 20"/>
                <a:gd name="T4" fmla="*/ 7 w 24"/>
                <a:gd name="T5" fmla="*/ 19 h 20"/>
                <a:gd name="T6" fmla="*/ 7 w 24"/>
                <a:gd name="T7" fmla="*/ 20 h 20"/>
                <a:gd name="T8" fmla="*/ 9 w 24"/>
                <a:gd name="T9" fmla="*/ 20 h 20"/>
                <a:gd name="T10" fmla="*/ 13 w 24"/>
                <a:gd name="T11" fmla="*/ 19 h 20"/>
                <a:gd name="T12" fmla="*/ 21 w 24"/>
                <a:gd name="T13" fmla="*/ 14 h 20"/>
                <a:gd name="T14" fmla="*/ 22 w 24"/>
                <a:gd name="T15" fmla="*/ 5 h 20"/>
                <a:gd name="T16" fmla="*/ 14 w 24"/>
                <a:gd name="T17" fmla="*/ 2 h 20"/>
                <a:gd name="T18" fmla="*/ 7 w 24"/>
                <a:gd name="T19" fmla="*/ 5 h 20"/>
                <a:gd name="T20" fmla="*/ 4 w 24"/>
                <a:gd name="T21" fmla="*/ 8 h 20"/>
                <a:gd name="T22" fmla="*/ 3 w 24"/>
                <a:gd name="T23" fmla="*/ 10 h 20"/>
                <a:gd name="T24" fmla="*/ 2 w 24"/>
                <a:gd name="T25" fmla="*/ 10 h 20"/>
                <a:gd name="T26" fmla="*/ 5 w 24"/>
                <a:gd name="T2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5" y="19"/>
                  </a:moveTo>
                  <a:cubicBezTo>
                    <a:pt x="5" y="19"/>
                    <a:pt x="6" y="19"/>
                    <a:pt x="6" y="19"/>
                  </a:cubicBezTo>
                  <a:cubicBezTo>
                    <a:pt x="7" y="19"/>
                    <a:pt x="7" y="19"/>
                    <a:pt x="7" y="19"/>
                  </a:cubicBezTo>
                  <a:cubicBezTo>
                    <a:pt x="6" y="19"/>
                    <a:pt x="6" y="19"/>
                    <a:pt x="7" y="20"/>
                  </a:cubicBezTo>
                  <a:cubicBezTo>
                    <a:pt x="8" y="20"/>
                    <a:pt x="8" y="20"/>
                    <a:pt x="9" y="20"/>
                  </a:cubicBezTo>
                  <a:cubicBezTo>
                    <a:pt x="10" y="20"/>
                    <a:pt x="12" y="19"/>
                    <a:pt x="13" y="19"/>
                  </a:cubicBezTo>
                  <a:cubicBezTo>
                    <a:pt x="16" y="18"/>
                    <a:pt x="19" y="17"/>
                    <a:pt x="21" y="14"/>
                  </a:cubicBezTo>
                  <a:cubicBezTo>
                    <a:pt x="23" y="12"/>
                    <a:pt x="24" y="8"/>
                    <a:pt x="22" y="5"/>
                  </a:cubicBezTo>
                  <a:cubicBezTo>
                    <a:pt x="21" y="3"/>
                    <a:pt x="17" y="0"/>
                    <a:pt x="14" y="2"/>
                  </a:cubicBezTo>
                  <a:cubicBezTo>
                    <a:pt x="11" y="3"/>
                    <a:pt x="9" y="4"/>
                    <a:pt x="7" y="5"/>
                  </a:cubicBezTo>
                  <a:cubicBezTo>
                    <a:pt x="6" y="6"/>
                    <a:pt x="5" y="7"/>
                    <a:pt x="4" y="8"/>
                  </a:cubicBezTo>
                  <a:cubicBezTo>
                    <a:pt x="4" y="8"/>
                    <a:pt x="3" y="9"/>
                    <a:pt x="3" y="10"/>
                  </a:cubicBezTo>
                  <a:cubicBezTo>
                    <a:pt x="2" y="10"/>
                    <a:pt x="4" y="9"/>
                    <a:pt x="2" y="10"/>
                  </a:cubicBezTo>
                  <a:cubicBezTo>
                    <a:pt x="0" y="13"/>
                    <a:pt x="1" y="19"/>
                    <a:pt x="5" y="19"/>
                  </a:cubicBez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68">
              <a:extLst>
                <a:ext uri="{FF2B5EF4-FFF2-40B4-BE49-F238E27FC236}">
                  <a16:creationId xmlns="" xmlns:a16="http://schemas.microsoft.com/office/drawing/2014/main" id="{2443B884-AFEA-4EC1-BDB9-35D6BDF6C979}"/>
                </a:ext>
              </a:extLst>
            </p:cNvPr>
            <p:cNvSpPr>
              <a:spLocks/>
            </p:cNvSpPr>
            <p:nvPr/>
          </p:nvSpPr>
          <p:spPr bwMode="auto">
            <a:xfrm>
              <a:off x="7461351" y="2345056"/>
              <a:ext cx="114375" cy="90547"/>
            </a:xfrm>
            <a:custGeom>
              <a:avLst/>
              <a:gdLst>
                <a:gd name="T0" fmla="*/ 1 w 26"/>
                <a:gd name="T1" fmla="*/ 11 h 20"/>
                <a:gd name="T2" fmla="*/ 1 w 26"/>
                <a:gd name="T3" fmla="*/ 12 h 20"/>
                <a:gd name="T4" fmla="*/ 0 w 26"/>
                <a:gd name="T5" fmla="*/ 9 h 20"/>
                <a:gd name="T6" fmla="*/ 7 w 26"/>
                <a:gd name="T7" fmla="*/ 17 h 20"/>
                <a:gd name="T8" fmla="*/ 15 w 26"/>
                <a:gd name="T9" fmla="*/ 19 h 20"/>
                <a:gd name="T10" fmla="*/ 25 w 26"/>
                <a:gd name="T11" fmla="*/ 14 h 20"/>
                <a:gd name="T12" fmla="*/ 19 w 26"/>
                <a:gd name="T13" fmla="*/ 4 h 20"/>
                <a:gd name="T14" fmla="*/ 1 w 26"/>
                <a:gd name="T15" fmla="*/ 6 h 20"/>
                <a:gd name="T16" fmla="*/ 3 w 26"/>
                <a:gd name="T17" fmla="*/ 4 h 20"/>
                <a:gd name="T18" fmla="*/ 3 w 26"/>
                <a:gd name="T19" fmla="*/ 4 h 20"/>
                <a:gd name="T20" fmla="*/ 1 w 26"/>
                <a:gd name="T2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0">
                  <a:moveTo>
                    <a:pt x="1" y="11"/>
                  </a:moveTo>
                  <a:cubicBezTo>
                    <a:pt x="1" y="12"/>
                    <a:pt x="1" y="12"/>
                    <a:pt x="1" y="12"/>
                  </a:cubicBezTo>
                  <a:cubicBezTo>
                    <a:pt x="1" y="11"/>
                    <a:pt x="1" y="10"/>
                    <a:pt x="0" y="9"/>
                  </a:cubicBezTo>
                  <a:cubicBezTo>
                    <a:pt x="1" y="13"/>
                    <a:pt x="4" y="15"/>
                    <a:pt x="7" y="17"/>
                  </a:cubicBezTo>
                  <a:cubicBezTo>
                    <a:pt x="10" y="18"/>
                    <a:pt x="13" y="19"/>
                    <a:pt x="15" y="19"/>
                  </a:cubicBezTo>
                  <a:cubicBezTo>
                    <a:pt x="19" y="20"/>
                    <a:pt x="24" y="18"/>
                    <a:pt x="25" y="14"/>
                  </a:cubicBezTo>
                  <a:cubicBezTo>
                    <a:pt x="26" y="9"/>
                    <a:pt x="24" y="5"/>
                    <a:pt x="19" y="4"/>
                  </a:cubicBezTo>
                  <a:cubicBezTo>
                    <a:pt x="14" y="2"/>
                    <a:pt x="5" y="0"/>
                    <a:pt x="1" y="6"/>
                  </a:cubicBezTo>
                  <a:cubicBezTo>
                    <a:pt x="2" y="5"/>
                    <a:pt x="3" y="5"/>
                    <a:pt x="3" y="4"/>
                  </a:cubicBezTo>
                  <a:cubicBezTo>
                    <a:pt x="3" y="4"/>
                    <a:pt x="3" y="4"/>
                    <a:pt x="3" y="4"/>
                  </a:cubicBezTo>
                  <a:cubicBezTo>
                    <a:pt x="0" y="6"/>
                    <a:pt x="0" y="8"/>
                    <a:pt x="1" y="11"/>
                  </a:cubicBez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69">
              <a:extLst>
                <a:ext uri="{FF2B5EF4-FFF2-40B4-BE49-F238E27FC236}">
                  <a16:creationId xmlns="" xmlns:a16="http://schemas.microsoft.com/office/drawing/2014/main" id="{0FC20864-3729-4DEE-8515-97680CDE9C34}"/>
                </a:ext>
              </a:extLst>
            </p:cNvPr>
            <p:cNvSpPr>
              <a:spLocks/>
            </p:cNvSpPr>
            <p:nvPr/>
          </p:nvSpPr>
          <p:spPr bwMode="auto">
            <a:xfrm>
              <a:off x="6899008" y="1878025"/>
              <a:ext cx="853047" cy="319297"/>
            </a:xfrm>
            <a:custGeom>
              <a:avLst/>
              <a:gdLst>
                <a:gd name="T0" fmla="*/ 3 w 187"/>
                <a:gd name="T1" fmla="*/ 69 h 70"/>
                <a:gd name="T2" fmla="*/ 103 w 187"/>
                <a:gd name="T3" fmla="*/ 25 h 70"/>
                <a:gd name="T4" fmla="*/ 185 w 187"/>
                <a:gd name="T5" fmla="*/ 4 h 70"/>
                <a:gd name="T6" fmla="*/ 183 w 187"/>
                <a:gd name="T7" fmla="*/ 1 h 70"/>
                <a:gd name="T8" fmla="*/ 75 w 187"/>
                <a:gd name="T9" fmla="*/ 25 h 70"/>
                <a:gd name="T10" fmla="*/ 1 w 187"/>
                <a:gd name="T11" fmla="*/ 67 h 70"/>
                <a:gd name="T12" fmla="*/ 3 w 187"/>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187" h="70">
                  <a:moveTo>
                    <a:pt x="3" y="69"/>
                  </a:moveTo>
                  <a:cubicBezTo>
                    <a:pt x="31" y="41"/>
                    <a:pt x="64" y="29"/>
                    <a:pt x="103" y="25"/>
                  </a:cubicBezTo>
                  <a:cubicBezTo>
                    <a:pt x="131" y="23"/>
                    <a:pt x="163" y="23"/>
                    <a:pt x="185" y="4"/>
                  </a:cubicBezTo>
                  <a:cubicBezTo>
                    <a:pt x="187" y="2"/>
                    <a:pt x="184" y="0"/>
                    <a:pt x="183" y="1"/>
                  </a:cubicBezTo>
                  <a:cubicBezTo>
                    <a:pt x="148" y="20"/>
                    <a:pt x="112" y="16"/>
                    <a:pt x="75" y="25"/>
                  </a:cubicBezTo>
                  <a:cubicBezTo>
                    <a:pt x="46" y="31"/>
                    <a:pt x="21" y="46"/>
                    <a:pt x="1" y="67"/>
                  </a:cubicBezTo>
                  <a:cubicBezTo>
                    <a:pt x="0" y="68"/>
                    <a:pt x="1" y="70"/>
                    <a:pt x="3" y="69"/>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70">
              <a:extLst>
                <a:ext uri="{FF2B5EF4-FFF2-40B4-BE49-F238E27FC236}">
                  <a16:creationId xmlns="" xmlns:a16="http://schemas.microsoft.com/office/drawing/2014/main" id="{52B12707-BE6C-48C2-ACCE-C4DEF4837178}"/>
                </a:ext>
              </a:extLst>
            </p:cNvPr>
            <p:cNvSpPr>
              <a:spLocks/>
            </p:cNvSpPr>
            <p:nvPr/>
          </p:nvSpPr>
          <p:spPr bwMode="auto">
            <a:xfrm>
              <a:off x="6884711" y="1692165"/>
              <a:ext cx="810156" cy="414609"/>
            </a:xfrm>
            <a:custGeom>
              <a:avLst/>
              <a:gdLst>
                <a:gd name="T0" fmla="*/ 3 w 178"/>
                <a:gd name="T1" fmla="*/ 90 h 91"/>
                <a:gd name="T2" fmla="*/ 96 w 178"/>
                <a:gd name="T3" fmla="*/ 35 h 91"/>
                <a:gd name="T4" fmla="*/ 176 w 178"/>
                <a:gd name="T5" fmla="*/ 5 h 91"/>
                <a:gd name="T6" fmla="*/ 174 w 178"/>
                <a:gd name="T7" fmla="*/ 1 h 91"/>
                <a:gd name="T8" fmla="*/ 77 w 178"/>
                <a:gd name="T9" fmla="*/ 35 h 91"/>
                <a:gd name="T10" fmla="*/ 1 w 178"/>
                <a:gd name="T11" fmla="*/ 88 h 91"/>
                <a:gd name="T12" fmla="*/ 3 w 178"/>
                <a:gd name="T13" fmla="*/ 90 h 91"/>
              </a:gdLst>
              <a:ahLst/>
              <a:cxnLst>
                <a:cxn ang="0">
                  <a:pos x="T0" y="T1"/>
                </a:cxn>
                <a:cxn ang="0">
                  <a:pos x="T2" y="T3"/>
                </a:cxn>
                <a:cxn ang="0">
                  <a:pos x="T4" y="T5"/>
                </a:cxn>
                <a:cxn ang="0">
                  <a:pos x="T6" y="T7"/>
                </a:cxn>
                <a:cxn ang="0">
                  <a:pos x="T8" y="T9"/>
                </a:cxn>
                <a:cxn ang="0">
                  <a:pos x="T10" y="T11"/>
                </a:cxn>
                <a:cxn ang="0">
                  <a:pos x="T12" y="T13"/>
                </a:cxn>
              </a:cxnLst>
              <a:rect l="0" t="0" r="r" b="b"/>
              <a:pathLst>
                <a:path w="178" h="91">
                  <a:moveTo>
                    <a:pt x="3" y="90"/>
                  </a:moveTo>
                  <a:cubicBezTo>
                    <a:pt x="28" y="62"/>
                    <a:pt x="60" y="44"/>
                    <a:pt x="96" y="35"/>
                  </a:cubicBezTo>
                  <a:cubicBezTo>
                    <a:pt x="123" y="28"/>
                    <a:pt x="156" y="26"/>
                    <a:pt x="176" y="5"/>
                  </a:cubicBezTo>
                  <a:cubicBezTo>
                    <a:pt x="178" y="3"/>
                    <a:pt x="176" y="0"/>
                    <a:pt x="174" y="1"/>
                  </a:cubicBezTo>
                  <a:cubicBezTo>
                    <a:pt x="143" y="22"/>
                    <a:pt x="110" y="23"/>
                    <a:pt x="77" y="35"/>
                  </a:cubicBezTo>
                  <a:cubicBezTo>
                    <a:pt x="47" y="46"/>
                    <a:pt x="22" y="65"/>
                    <a:pt x="1" y="88"/>
                  </a:cubicBezTo>
                  <a:cubicBezTo>
                    <a:pt x="0" y="89"/>
                    <a:pt x="2" y="91"/>
                    <a:pt x="3" y="90"/>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71">
              <a:extLst>
                <a:ext uri="{FF2B5EF4-FFF2-40B4-BE49-F238E27FC236}">
                  <a16:creationId xmlns="" xmlns:a16="http://schemas.microsoft.com/office/drawing/2014/main" id="{61043252-98C1-406F-85D9-92181B8F5AC2}"/>
                </a:ext>
              </a:extLst>
            </p:cNvPr>
            <p:cNvSpPr>
              <a:spLocks/>
            </p:cNvSpPr>
            <p:nvPr/>
          </p:nvSpPr>
          <p:spPr bwMode="auto">
            <a:xfrm>
              <a:off x="6798930" y="1906619"/>
              <a:ext cx="176328" cy="152500"/>
            </a:xfrm>
            <a:custGeom>
              <a:avLst/>
              <a:gdLst>
                <a:gd name="T0" fmla="*/ 3 w 39"/>
                <a:gd name="T1" fmla="*/ 33 h 34"/>
                <a:gd name="T2" fmla="*/ 20 w 39"/>
                <a:gd name="T3" fmla="*/ 13 h 34"/>
                <a:gd name="T4" fmla="*/ 38 w 39"/>
                <a:gd name="T5" fmla="*/ 2 h 34"/>
                <a:gd name="T6" fmla="*/ 37 w 39"/>
                <a:gd name="T7" fmla="*/ 0 h 34"/>
                <a:gd name="T8" fmla="*/ 17 w 39"/>
                <a:gd name="T9" fmla="*/ 11 h 34"/>
                <a:gd name="T10" fmla="*/ 1 w 39"/>
                <a:gd name="T11" fmla="*/ 31 h 34"/>
                <a:gd name="T12" fmla="*/ 3 w 39"/>
                <a:gd name="T13" fmla="*/ 33 h 34"/>
              </a:gdLst>
              <a:ahLst/>
              <a:cxnLst>
                <a:cxn ang="0">
                  <a:pos x="T0" y="T1"/>
                </a:cxn>
                <a:cxn ang="0">
                  <a:pos x="T2" y="T3"/>
                </a:cxn>
                <a:cxn ang="0">
                  <a:pos x="T4" y="T5"/>
                </a:cxn>
                <a:cxn ang="0">
                  <a:pos x="T6" y="T7"/>
                </a:cxn>
                <a:cxn ang="0">
                  <a:pos x="T8" y="T9"/>
                </a:cxn>
                <a:cxn ang="0">
                  <a:pos x="T10" y="T11"/>
                </a:cxn>
                <a:cxn ang="0">
                  <a:pos x="T12" y="T13"/>
                </a:cxn>
              </a:cxnLst>
              <a:rect l="0" t="0" r="r" b="b"/>
              <a:pathLst>
                <a:path w="39" h="34">
                  <a:moveTo>
                    <a:pt x="3" y="33"/>
                  </a:moveTo>
                  <a:cubicBezTo>
                    <a:pt x="7" y="25"/>
                    <a:pt x="13" y="19"/>
                    <a:pt x="20" y="13"/>
                  </a:cubicBezTo>
                  <a:cubicBezTo>
                    <a:pt x="25" y="9"/>
                    <a:pt x="33" y="7"/>
                    <a:pt x="38" y="2"/>
                  </a:cubicBezTo>
                  <a:cubicBezTo>
                    <a:pt x="39" y="1"/>
                    <a:pt x="38" y="0"/>
                    <a:pt x="37" y="0"/>
                  </a:cubicBezTo>
                  <a:cubicBezTo>
                    <a:pt x="30" y="0"/>
                    <a:pt x="23" y="6"/>
                    <a:pt x="17" y="11"/>
                  </a:cubicBezTo>
                  <a:cubicBezTo>
                    <a:pt x="11" y="17"/>
                    <a:pt x="5" y="24"/>
                    <a:pt x="1" y="31"/>
                  </a:cubicBezTo>
                  <a:cubicBezTo>
                    <a:pt x="0" y="33"/>
                    <a:pt x="2" y="34"/>
                    <a:pt x="3" y="33"/>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72">
              <a:extLst>
                <a:ext uri="{FF2B5EF4-FFF2-40B4-BE49-F238E27FC236}">
                  <a16:creationId xmlns="" xmlns:a16="http://schemas.microsoft.com/office/drawing/2014/main" id="{3ED67C74-796F-44F2-894F-C25454C37AB3}"/>
                </a:ext>
              </a:extLst>
            </p:cNvPr>
            <p:cNvSpPr>
              <a:spLocks/>
            </p:cNvSpPr>
            <p:nvPr/>
          </p:nvSpPr>
          <p:spPr bwMode="auto">
            <a:xfrm>
              <a:off x="6765570" y="2287869"/>
              <a:ext cx="66719" cy="285938"/>
            </a:xfrm>
            <a:custGeom>
              <a:avLst/>
              <a:gdLst>
                <a:gd name="T0" fmla="*/ 11 w 14"/>
                <a:gd name="T1" fmla="*/ 1 h 62"/>
                <a:gd name="T2" fmla="*/ 9 w 14"/>
                <a:gd name="T3" fmla="*/ 60 h 62"/>
                <a:gd name="T4" fmla="*/ 11 w 14"/>
                <a:gd name="T5" fmla="*/ 59 h 62"/>
                <a:gd name="T6" fmla="*/ 14 w 14"/>
                <a:gd name="T7" fmla="*/ 2 h 62"/>
                <a:gd name="T8" fmla="*/ 11 w 14"/>
                <a:gd name="T9" fmla="*/ 1 h 62"/>
              </a:gdLst>
              <a:ahLst/>
              <a:cxnLst>
                <a:cxn ang="0">
                  <a:pos x="T0" y="T1"/>
                </a:cxn>
                <a:cxn ang="0">
                  <a:pos x="T2" y="T3"/>
                </a:cxn>
                <a:cxn ang="0">
                  <a:pos x="T4" y="T5"/>
                </a:cxn>
                <a:cxn ang="0">
                  <a:pos x="T6" y="T7"/>
                </a:cxn>
                <a:cxn ang="0">
                  <a:pos x="T8" y="T9"/>
                </a:cxn>
              </a:cxnLst>
              <a:rect l="0" t="0" r="r" b="b"/>
              <a:pathLst>
                <a:path w="14" h="62">
                  <a:moveTo>
                    <a:pt x="11" y="1"/>
                  </a:moveTo>
                  <a:cubicBezTo>
                    <a:pt x="3" y="19"/>
                    <a:pt x="0" y="42"/>
                    <a:pt x="9" y="60"/>
                  </a:cubicBezTo>
                  <a:cubicBezTo>
                    <a:pt x="10" y="62"/>
                    <a:pt x="12" y="61"/>
                    <a:pt x="11" y="59"/>
                  </a:cubicBezTo>
                  <a:cubicBezTo>
                    <a:pt x="7" y="39"/>
                    <a:pt x="6" y="21"/>
                    <a:pt x="14" y="2"/>
                  </a:cubicBezTo>
                  <a:cubicBezTo>
                    <a:pt x="14" y="1"/>
                    <a:pt x="12" y="0"/>
                    <a:pt x="11" y="1"/>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73">
              <a:extLst>
                <a:ext uri="{FF2B5EF4-FFF2-40B4-BE49-F238E27FC236}">
                  <a16:creationId xmlns="" xmlns:a16="http://schemas.microsoft.com/office/drawing/2014/main" id="{9604058C-01E3-4AED-8540-EE74E932E9C4}"/>
                </a:ext>
              </a:extLst>
            </p:cNvPr>
            <p:cNvSpPr>
              <a:spLocks/>
            </p:cNvSpPr>
            <p:nvPr/>
          </p:nvSpPr>
          <p:spPr bwMode="auto">
            <a:xfrm>
              <a:off x="6984789" y="3007478"/>
              <a:ext cx="76250" cy="90547"/>
            </a:xfrm>
            <a:custGeom>
              <a:avLst/>
              <a:gdLst>
                <a:gd name="T0" fmla="*/ 1 w 17"/>
                <a:gd name="T1" fmla="*/ 4 h 19"/>
                <a:gd name="T2" fmla="*/ 7 w 17"/>
                <a:gd name="T3" fmla="*/ 12 h 19"/>
                <a:gd name="T4" fmla="*/ 15 w 17"/>
                <a:gd name="T5" fmla="*/ 19 h 19"/>
                <a:gd name="T6" fmla="*/ 17 w 17"/>
                <a:gd name="T7" fmla="*/ 17 h 19"/>
                <a:gd name="T8" fmla="*/ 10 w 17"/>
                <a:gd name="T9" fmla="*/ 11 h 19"/>
                <a:gd name="T10" fmla="*/ 4 w 17"/>
                <a:gd name="T11" fmla="*/ 2 h 19"/>
                <a:gd name="T12" fmla="*/ 1 w 17"/>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1" y="4"/>
                  </a:moveTo>
                  <a:cubicBezTo>
                    <a:pt x="3" y="7"/>
                    <a:pt x="5" y="9"/>
                    <a:pt x="7" y="12"/>
                  </a:cubicBezTo>
                  <a:cubicBezTo>
                    <a:pt x="9" y="15"/>
                    <a:pt x="12" y="18"/>
                    <a:pt x="15" y="19"/>
                  </a:cubicBezTo>
                  <a:cubicBezTo>
                    <a:pt x="16" y="19"/>
                    <a:pt x="17" y="19"/>
                    <a:pt x="17" y="17"/>
                  </a:cubicBezTo>
                  <a:cubicBezTo>
                    <a:pt x="15" y="15"/>
                    <a:pt x="12" y="13"/>
                    <a:pt x="10" y="11"/>
                  </a:cubicBezTo>
                  <a:cubicBezTo>
                    <a:pt x="8" y="8"/>
                    <a:pt x="6" y="5"/>
                    <a:pt x="4" y="2"/>
                  </a:cubicBezTo>
                  <a:cubicBezTo>
                    <a:pt x="3" y="0"/>
                    <a:pt x="0" y="2"/>
                    <a:pt x="1" y="4"/>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74">
              <a:extLst>
                <a:ext uri="{FF2B5EF4-FFF2-40B4-BE49-F238E27FC236}">
                  <a16:creationId xmlns="" xmlns:a16="http://schemas.microsoft.com/office/drawing/2014/main" id="{24B70E0A-13AC-4B75-BB09-5FDD41F9B33D}"/>
                </a:ext>
              </a:extLst>
            </p:cNvPr>
            <p:cNvSpPr>
              <a:spLocks/>
            </p:cNvSpPr>
            <p:nvPr/>
          </p:nvSpPr>
          <p:spPr bwMode="auto">
            <a:xfrm>
              <a:off x="7132523" y="3031306"/>
              <a:ext cx="61953" cy="95313"/>
            </a:xfrm>
            <a:custGeom>
              <a:avLst/>
              <a:gdLst>
                <a:gd name="T0" fmla="*/ 0 w 14"/>
                <a:gd name="T1" fmla="*/ 2 h 21"/>
                <a:gd name="T2" fmla="*/ 4 w 14"/>
                <a:gd name="T3" fmla="*/ 14 h 21"/>
                <a:gd name="T4" fmla="*/ 12 w 14"/>
                <a:gd name="T5" fmla="*/ 21 h 21"/>
                <a:gd name="T6" fmla="*/ 14 w 14"/>
                <a:gd name="T7" fmla="*/ 19 h 21"/>
                <a:gd name="T8" fmla="*/ 7 w 14"/>
                <a:gd name="T9" fmla="*/ 12 h 21"/>
                <a:gd name="T10" fmla="*/ 3 w 14"/>
                <a:gd name="T11" fmla="*/ 2 h 21"/>
                <a:gd name="T12" fmla="*/ 0 w 14"/>
                <a:gd name="T13" fmla="*/ 2 h 21"/>
              </a:gdLst>
              <a:ahLst/>
              <a:cxnLst>
                <a:cxn ang="0">
                  <a:pos x="T0" y="T1"/>
                </a:cxn>
                <a:cxn ang="0">
                  <a:pos x="T2" y="T3"/>
                </a:cxn>
                <a:cxn ang="0">
                  <a:pos x="T4" y="T5"/>
                </a:cxn>
                <a:cxn ang="0">
                  <a:pos x="T6" y="T7"/>
                </a:cxn>
                <a:cxn ang="0">
                  <a:pos x="T8" y="T9"/>
                </a:cxn>
                <a:cxn ang="0">
                  <a:pos x="T10" y="T11"/>
                </a:cxn>
                <a:cxn ang="0">
                  <a:pos x="T12" y="T13"/>
                </a:cxn>
              </a:cxnLst>
              <a:rect l="0" t="0" r="r" b="b"/>
              <a:pathLst>
                <a:path w="14" h="21">
                  <a:moveTo>
                    <a:pt x="0" y="2"/>
                  </a:moveTo>
                  <a:cubicBezTo>
                    <a:pt x="1" y="6"/>
                    <a:pt x="2" y="10"/>
                    <a:pt x="4" y="14"/>
                  </a:cubicBezTo>
                  <a:cubicBezTo>
                    <a:pt x="6" y="16"/>
                    <a:pt x="9" y="20"/>
                    <a:pt x="12" y="21"/>
                  </a:cubicBezTo>
                  <a:cubicBezTo>
                    <a:pt x="13" y="21"/>
                    <a:pt x="14" y="20"/>
                    <a:pt x="14" y="19"/>
                  </a:cubicBezTo>
                  <a:cubicBezTo>
                    <a:pt x="12" y="16"/>
                    <a:pt x="9" y="15"/>
                    <a:pt x="7" y="12"/>
                  </a:cubicBezTo>
                  <a:cubicBezTo>
                    <a:pt x="5" y="9"/>
                    <a:pt x="4" y="5"/>
                    <a:pt x="3" y="2"/>
                  </a:cubicBezTo>
                  <a:cubicBezTo>
                    <a:pt x="3" y="0"/>
                    <a:pt x="0" y="1"/>
                    <a:pt x="0" y="2"/>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75">
              <a:extLst>
                <a:ext uri="{FF2B5EF4-FFF2-40B4-BE49-F238E27FC236}">
                  <a16:creationId xmlns="" xmlns:a16="http://schemas.microsoft.com/office/drawing/2014/main" id="{D4BB65EB-A70C-49B9-A87F-2C2976A63C93}"/>
                </a:ext>
              </a:extLst>
            </p:cNvPr>
            <p:cNvSpPr>
              <a:spLocks/>
            </p:cNvSpPr>
            <p:nvPr/>
          </p:nvSpPr>
          <p:spPr bwMode="auto">
            <a:xfrm>
              <a:off x="7242133" y="2974119"/>
              <a:ext cx="33359" cy="61953"/>
            </a:xfrm>
            <a:custGeom>
              <a:avLst/>
              <a:gdLst>
                <a:gd name="T0" fmla="*/ 1 w 8"/>
                <a:gd name="T1" fmla="*/ 3 h 14"/>
                <a:gd name="T2" fmla="*/ 3 w 8"/>
                <a:gd name="T3" fmla="*/ 9 h 14"/>
                <a:gd name="T4" fmla="*/ 6 w 8"/>
                <a:gd name="T5" fmla="*/ 14 h 14"/>
                <a:gd name="T6" fmla="*/ 8 w 8"/>
                <a:gd name="T7" fmla="*/ 13 h 14"/>
                <a:gd name="T8" fmla="*/ 6 w 8"/>
                <a:gd name="T9" fmla="*/ 7 h 14"/>
                <a:gd name="T10" fmla="*/ 4 w 8"/>
                <a:gd name="T11" fmla="*/ 2 h 14"/>
                <a:gd name="T12" fmla="*/ 1 w 8"/>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8" h="14">
                  <a:moveTo>
                    <a:pt x="1" y="3"/>
                  </a:moveTo>
                  <a:cubicBezTo>
                    <a:pt x="2" y="5"/>
                    <a:pt x="3" y="7"/>
                    <a:pt x="3" y="9"/>
                  </a:cubicBezTo>
                  <a:cubicBezTo>
                    <a:pt x="4" y="10"/>
                    <a:pt x="5" y="12"/>
                    <a:pt x="6" y="14"/>
                  </a:cubicBezTo>
                  <a:cubicBezTo>
                    <a:pt x="7" y="14"/>
                    <a:pt x="8" y="14"/>
                    <a:pt x="8" y="13"/>
                  </a:cubicBezTo>
                  <a:cubicBezTo>
                    <a:pt x="8" y="11"/>
                    <a:pt x="7" y="9"/>
                    <a:pt x="6" y="7"/>
                  </a:cubicBezTo>
                  <a:cubicBezTo>
                    <a:pt x="6" y="6"/>
                    <a:pt x="5" y="4"/>
                    <a:pt x="4" y="2"/>
                  </a:cubicBezTo>
                  <a:cubicBezTo>
                    <a:pt x="3" y="0"/>
                    <a:pt x="0" y="1"/>
                    <a:pt x="1" y="3"/>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76">
              <a:extLst>
                <a:ext uri="{FF2B5EF4-FFF2-40B4-BE49-F238E27FC236}">
                  <a16:creationId xmlns="" xmlns:a16="http://schemas.microsoft.com/office/drawing/2014/main" id="{0A7C1FED-3F88-4104-898E-FA3E4234E91E}"/>
                </a:ext>
              </a:extLst>
            </p:cNvPr>
            <p:cNvSpPr>
              <a:spLocks/>
            </p:cNvSpPr>
            <p:nvPr/>
          </p:nvSpPr>
          <p:spPr bwMode="auto">
            <a:xfrm>
              <a:off x="7356508" y="2959822"/>
              <a:ext cx="38125" cy="66719"/>
            </a:xfrm>
            <a:custGeom>
              <a:avLst/>
              <a:gdLst>
                <a:gd name="T0" fmla="*/ 1 w 9"/>
                <a:gd name="T1" fmla="*/ 3 h 15"/>
                <a:gd name="T2" fmla="*/ 5 w 9"/>
                <a:gd name="T3" fmla="*/ 9 h 15"/>
                <a:gd name="T4" fmla="*/ 6 w 9"/>
                <a:gd name="T5" fmla="*/ 15 h 15"/>
                <a:gd name="T6" fmla="*/ 8 w 9"/>
                <a:gd name="T7" fmla="*/ 14 h 15"/>
                <a:gd name="T8" fmla="*/ 8 w 9"/>
                <a:gd name="T9" fmla="*/ 8 h 15"/>
                <a:gd name="T10" fmla="*/ 4 w 9"/>
                <a:gd name="T11" fmla="*/ 1 h 15"/>
                <a:gd name="T12" fmla="*/ 1 w 9"/>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9" h="15">
                  <a:moveTo>
                    <a:pt x="1" y="3"/>
                  </a:moveTo>
                  <a:cubicBezTo>
                    <a:pt x="3" y="5"/>
                    <a:pt x="4" y="7"/>
                    <a:pt x="5" y="9"/>
                  </a:cubicBezTo>
                  <a:cubicBezTo>
                    <a:pt x="5" y="11"/>
                    <a:pt x="5" y="13"/>
                    <a:pt x="6" y="15"/>
                  </a:cubicBezTo>
                  <a:cubicBezTo>
                    <a:pt x="7" y="15"/>
                    <a:pt x="8" y="15"/>
                    <a:pt x="8" y="14"/>
                  </a:cubicBezTo>
                  <a:cubicBezTo>
                    <a:pt x="9" y="12"/>
                    <a:pt x="8" y="10"/>
                    <a:pt x="8" y="8"/>
                  </a:cubicBezTo>
                  <a:cubicBezTo>
                    <a:pt x="7" y="6"/>
                    <a:pt x="5" y="3"/>
                    <a:pt x="4" y="1"/>
                  </a:cubicBezTo>
                  <a:cubicBezTo>
                    <a:pt x="3" y="0"/>
                    <a:pt x="0" y="1"/>
                    <a:pt x="1" y="3"/>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77">
              <a:extLst>
                <a:ext uri="{FF2B5EF4-FFF2-40B4-BE49-F238E27FC236}">
                  <a16:creationId xmlns="" xmlns:a16="http://schemas.microsoft.com/office/drawing/2014/main" id="{0BF2B9E7-D17D-46BE-AC6D-7B31B90EC6EC}"/>
                </a:ext>
              </a:extLst>
            </p:cNvPr>
            <p:cNvSpPr>
              <a:spLocks/>
            </p:cNvSpPr>
            <p:nvPr/>
          </p:nvSpPr>
          <p:spPr bwMode="auto">
            <a:xfrm>
              <a:off x="7237367" y="3217165"/>
              <a:ext cx="52422" cy="42891"/>
            </a:xfrm>
            <a:custGeom>
              <a:avLst/>
              <a:gdLst>
                <a:gd name="T0" fmla="*/ 1 w 12"/>
                <a:gd name="T1" fmla="*/ 2 h 9"/>
                <a:gd name="T2" fmla="*/ 6 w 12"/>
                <a:gd name="T3" fmla="*/ 6 h 9"/>
                <a:gd name="T4" fmla="*/ 11 w 12"/>
                <a:gd name="T5" fmla="*/ 8 h 9"/>
                <a:gd name="T6" fmla="*/ 11 w 12"/>
                <a:gd name="T7" fmla="*/ 7 h 9"/>
                <a:gd name="T8" fmla="*/ 7 w 12"/>
                <a:gd name="T9" fmla="*/ 4 h 9"/>
                <a:gd name="T10" fmla="*/ 2 w 12"/>
                <a:gd name="T11" fmla="*/ 0 h 9"/>
                <a:gd name="T12" fmla="*/ 1 w 12"/>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 y="2"/>
                  </a:moveTo>
                  <a:cubicBezTo>
                    <a:pt x="3" y="4"/>
                    <a:pt x="4" y="5"/>
                    <a:pt x="6" y="6"/>
                  </a:cubicBezTo>
                  <a:cubicBezTo>
                    <a:pt x="7" y="7"/>
                    <a:pt x="9" y="8"/>
                    <a:pt x="11" y="8"/>
                  </a:cubicBezTo>
                  <a:cubicBezTo>
                    <a:pt x="11" y="9"/>
                    <a:pt x="12" y="8"/>
                    <a:pt x="11" y="7"/>
                  </a:cubicBezTo>
                  <a:cubicBezTo>
                    <a:pt x="10" y="6"/>
                    <a:pt x="9" y="5"/>
                    <a:pt x="7" y="4"/>
                  </a:cubicBezTo>
                  <a:cubicBezTo>
                    <a:pt x="5" y="3"/>
                    <a:pt x="4" y="2"/>
                    <a:pt x="2" y="0"/>
                  </a:cubicBezTo>
                  <a:cubicBezTo>
                    <a:pt x="1" y="0"/>
                    <a:pt x="0" y="2"/>
                    <a:pt x="1" y="2"/>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8">
              <a:extLst>
                <a:ext uri="{FF2B5EF4-FFF2-40B4-BE49-F238E27FC236}">
                  <a16:creationId xmlns="" xmlns:a16="http://schemas.microsoft.com/office/drawing/2014/main" id="{6FE1A093-7A3C-400F-8BAB-0AD358D330B6}"/>
                </a:ext>
              </a:extLst>
            </p:cNvPr>
            <p:cNvSpPr>
              <a:spLocks/>
            </p:cNvSpPr>
            <p:nvPr/>
          </p:nvSpPr>
          <p:spPr bwMode="auto">
            <a:xfrm>
              <a:off x="7327914" y="3145681"/>
              <a:ext cx="42891" cy="57188"/>
            </a:xfrm>
            <a:custGeom>
              <a:avLst/>
              <a:gdLst>
                <a:gd name="T0" fmla="*/ 2 w 10"/>
                <a:gd name="T1" fmla="*/ 4 h 12"/>
                <a:gd name="T2" fmla="*/ 5 w 10"/>
                <a:gd name="T3" fmla="*/ 9 h 12"/>
                <a:gd name="T4" fmla="*/ 8 w 10"/>
                <a:gd name="T5" fmla="*/ 12 h 12"/>
                <a:gd name="T6" fmla="*/ 10 w 10"/>
                <a:gd name="T7" fmla="*/ 11 h 12"/>
                <a:gd name="T8" fmla="*/ 8 w 10"/>
                <a:gd name="T9" fmla="*/ 7 h 12"/>
                <a:gd name="T10" fmla="*/ 5 w 10"/>
                <a:gd name="T11" fmla="*/ 2 h 12"/>
                <a:gd name="T12" fmla="*/ 2 w 10"/>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2" y="4"/>
                  </a:moveTo>
                  <a:cubicBezTo>
                    <a:pt x="3" y="5"/>
                    <a:pt x="4" y="7"/>
                    <a:pt x="5" y="9"/>
                  </a:cubicBezTo>
                  <a:cubicBezTo>
                    <a:pt x="6" y="10"/>
                    <a:pt x="7" y="12"/>
                    <a:pt x="8" y="12"/>
                  </a:cubicBezTo>
                  <a:cubicBezTo>
                    <a:pt x="9" y="12"/>
                    <a:pt x="10" y="12"/>
                    <a:pt x="10" y="11"/>
                  </a:cubicBezTo>
                  <a:cubicBezTo>
                    <a:pt x="10" y="10"/>
                    <a:pt x="9" y="8"/>
                    <a:pt x="8" y="7"/>
                  </a:cubicBezTo>
                  <a:cubicBezTo>
                    <a:pt x="7" y="5"/>
                    <a:pt x="6" y="4"/>
                    <a:pt x="5" y="2"/>
                  </a:cubicBezTo>
                  <a:cubicBezTo>
                    <a:pt x="3" y="0"/>
                    <a:pt x="0" y="2"/>
                    <a:pt x="2" y="4"/>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79">
              <a:extLst>
                <a:ext uri="{FF2B5EF4-FFF2-40B4-BE49-F238E27FC236}">
                  <a16:creationId xmlns="" xmlns:a16="http://schemas.microsoft.com/office/drawing/2014/main" id="{5F6689D6-396A-458A-9F3C-8B7AD2386CCB}"/>
                </a:ext>
              </a:extLst>
            </p:cNvPr>
            <p:cNvSpPr>
              <a:spLocks/>
            </p:cNvSpPr>
            <p:nvPr/>
          </p:nvSpPr>
          <p:spPr bwMode="auto">
            <a:xfrm>
              <a:off x="7504242" y="3112322"/>
              <a:ext cx="42891" cy="52422"/>
            </a:xfrm>
            <a:custGeom>
              <a:avLst/>
              <a:gdLst>
                <a:gd name="T0" fmla="*/ 1 w 9"/>
                <a:gd name="T1" fmla="*/ 3 h 12"/>
                <a:gd name="T2" fmla="*/ 3 w 9"/>
                <a:gd name="T3" fmla="*/ 8 h 12"/>
                <a:gd name="T4" fmla="*/ 6 w 9"/>
                <a:gd name="T5" fmla="*/ 11 h 12"/>
                <a:gd name="T6" fmla="*/ 9 w 9"/>
                <a:gd name="T7" fmla="*/ 10 h 12"/>
                <a:gd name="T8" fmla="*/ 7 w 9"/>
                <a:gd name="T9" fmla="*/ 6 h 12"/>
                <a:gd name="T10" fmla="*/ 4 w 9"/>
                <a:gd name="T11" fmla="*/ 2 h 12"/>
                <a:gd name="T12" fmla="*/ 1 w 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9" h="12">
                  <a:moveTo>
                    <a:pt x="1" y="3"/>
                  </a:moveTo>
                  <a:cubicBezTo>
                    <a:pt x="2" y="5"/>
                    <a:pt x="3" y="6"/>
                    <a:pt x="3" y="8"/>
                  </a:cubicBezTo>
                  <a:cubicBezTo>
                    <a:pt x="4" y="9"/>
                    <a:pt x="5" y="11"/>
                    <a:pt x="6" y="11"/>
                  </a:cubicBezTo>
                  <a:cubicBezTo>
                    <a:pt x="7" y="12"/>
                    <a:pt x="9" y="11"/>
                    <a:pt x="9" y="10"/>
                  </a:cubicBezTo>
                  <a:cubicBezTo>
                    <a:pt x="9" y="8"/>
                    <a:pt x="8" y="7"/>
                    <a:pt x="7" y="6"/>
                  </a:cubicBezTo>
                  <a:cubicBezTo>
                    <a:pt x="6" y="4"/>
                    <a:pt x="5" y="3"/>
                    <a:pt x="4" y="2"/>
                  </a:cubicBezTo>
                  <a:cubicBezTo>
                    <a:pt x="3" y="0"/>
                    <a:pt x="0" y="1"/>
                    <a:pt x="1" y="3"/>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80">
              <a:extLst>
                <a:ext uri="{FF2B5EF4-FFF2-40B4-BE49-F238E27FC236}">
                  <a16:creationId xmlns="" xmlns:a16="http://schemas.microsoft.com/office/drawing/2014/main" id="{2F7653EB-A249-49E0-B0CC-4300AFD93090}"/>
                </a:ext>
              </a:extLst>
            </p:cNvPr>
            <p:cNvSpPr>
              <a:spLocks/>
            </p:cNvSpPr>
            <p:nvPr/>
          </p:nvSpPr>
          <p:spPr bwMode="auto">
            <a:xfrm>
              <a:off x="7604320" y="2993181"/>
              <a:ext cx="33359" cy="57188"/>
            </a:xfrm>
            <a:custGeom>
              <a:avLst/>
              <a:gdLst>
                <a:gd name="T0" fmla="*/ 1 w 7"/>
                <a:gd name="T1" fmla="*/ 4 h 13"/>
                <a:gd name="T2" fmla="*/ 4 w 7"/>
                <a:gd name="T3" fmla="*/ 12 h 13"/>
                <a:gd name="T4" fmla="*/ 7 w 7"/>
                <a:gd name="T5" fmla="*/ 11 h 13"/>
                <a:gd name="T6" fmla="*/ 5 w 7"/>
                <a:gd name="T7" fmla="*/ 3 h 13"/>
                <a:gd name="T8" fmla="*/ 1 w 7"/>
                <a:gd name="T9" fmla="*/ 4 h 13"/>
              </a:gdLst>
              <a:ahLst/>
              <a:cxnLst>
                <a:cxn ang="0">
                  <a:pos x="T0" y="T1"/>
                </a:cxn>
                <a:cxn ang="0">
                  <a:pos x="T2" y="T3"/>
                </a:cxn>
                <a:cxn ang="0">
                  <a:pos x="T4" y="T5"/>
                </a:cxn>
                <a:cxn ang="0">
                  <a:pos x="T6" y="T7"/>
                </a:cxn>
                <a:cxn ang="0">
                  <a:pos x="T8" y="T9"/>
                </a:cxn>
              </a:cxnLst>
              <a:rect l="0" t="0" r="r" b="b"/>
              <a:pathLst>
                <a:path w="7" h="13">
                  <a:moveTo>
                    <a:pt x="1" y="4"/>
                  </a:moveTo>
                  <a:cubicBezTo>
                    <a:pt x="2" y="6"/>
                    <a:pt x="2" y="9"/>
                    <a:pt x="4" y="12"/>
                  </a:cubicBezTo>
                  <a:cubicBezTo>
                    <a:pt x="5" y="13"/>
                    <a:pt x="6" y="12"/>
                    <a:pt x="7" y="11"/>
                  </a:cubicBezTo>
                  <a:cubicBezTo>
                    <a:pt x="7" y="8"/>
                    <a:pt x="6" y="5"/>
                    <a:pt x="5" y="3"/>
                  </a:cubicBezTo>
                  <a:cubicBezTo>
                    <a:pt x="5" y="0"/>
                    <a:pt x="0" y="1"/>
                    <a:pt x="1" y="4"/>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81">
              <a:extLst>
                <a:ext uri="{FF2B5EF4-FFF2-40B4-BE49-F238E27FC236}">
                  <a16:creationId xmlns="" xmlns:a16="http://schemas.microsoft.com/office/drawing/2014/main" id="{320174C3-2A9D-4C3F-963F-79FCD4337C42}"/>
                </a:ext>
              </a:extLst>
            </p:cNvPr>
            <p:cNvSpPr>
              <a:spLocks/>
            </p:cNvSpPr>
            <p:nvPr/>
          </p:nvSpPr>
          <p:spPr bwMode="auto">
            <a:xfrm>
              <a:off x="7637679" y="2788259"/>
              <a:ext cx="28594" cy="42891"/>
            </a:xfrm>
            <a:custGeom>
              <a:avLst/>
              <a:gdLst>
                <a:gd name="T0" fmla="*/ 1 w 6"/>
                <a:gd name="T1" fmla="*/ 3 h 10"/>
                <a:gd name="T2" fmla="*/ 3 w 6"/>
                <a:gd name="T3" fmla="*/ 9 h 10"/>
                <a:gd name="T4" fmla="*/ 6 w 6"/>
                <a:gd name="T5" fmla="*/ 8 h 10"/>
                <a:gd name="T6" fmla="*/ 4 w 6"/>
                <a:gd name="T7" fmla="*/ 2 h 10"/>
                <a:gd name="T8" fmla="*/ 1 w 6"/>
                <a:gd name="T9" fmla="*/ 3 h 10"/>
              </a:gdLst>
              <a:ahLst/>
              <a:cxnLst>
                <a:cxn ang="0">
                  <a:pos x="T0" y="T1"/>
                </a:cxn>
                <a:cxn ang="0">
                  <a:pos x="T2" y="T3"/>
                </a:cxn>
                <a:cxn ang="0">
                  <a:pos x="T4" y="T5"/>
                </a:cxn>
                <a:cxn ang="0">
                  <a:pos x="T6" y="T7"/>
                </a:cxn>
                <a:cxn ang="0">
                  <a:pos x="T8" y="T9"/>
                </a:cxn>
              </a:cxnLst>
              <a:rect l="0" t="0" r="r" b="b"/>
              <a:pathLst>
                <a:path w="6" h="10">
                  <a:moveTo>
                    <a:pt x="1" y="3"/>
                  </a:moveTo>
                  <a:cubicBezTo>
                    <a:pt x="1" y="5"/>
                    <a:pt x="2" y="7"/>
                    <a:pt x="3" y="9"/>
                  </a:cubicBezTo>
                  <a:cubicBezTo>
                    <a:pt x="4" y="10"/>
                    <a:pt x="6" y="9"/>
                    <a:pt x="6" y="8"/>
                  </a:cubicBezTo>
                  <a:cubicBezTo>
                    <a:pt x="5" y="6"/>
                    <a:pt x="5" y="4"/>
                    <a:pt x="4" y="2"/>
                  </a:cubicBezTo>
                  <a:cubicBezTo>
                    <a:pt x="4" y="0"/>
                    <a:pt x="0" y="1"/>
                    <a:pt x="1" y="3"/>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82">
              <a:extLst>
                <a:ext uri="{FF2B5EF4-FFF2-40B4-BE49-F238E27FC236}">
                  <a16:creationId xmlns="" xmlns:a16="http://schemas.microsoft.com/office/drawing/2014/main" id="{D6ED1B33-B2C5-4006-ADF4-50F4A688A99D}"/>
                </a:ext>
              </a:extLst>
            </p:cNvPr>
            <p:cNvSpPr>
              <a:spLocks/>
            </p:cNvSpPr>
            <p:nvPr/>
          </p:nvSpPr>
          <p:spPr bwMode="auto">
            <a:xfrm>
              <a:off x="7442289" y="2740603"/>
              <a:ext cx="19062" cy="47656"/>
            </a:xfrm>
            <a:custGeom>
              <a:avLst/>
              <a:gdLst>
                <a:gd name="T0" fmla="*/ 4 w 4"/>
                <a:gd name="T1" fmla="*/ 8 h 10"/>
                <a:gd name="T2" fmla="*/ 3 w 4"/>
                <a:gd name="T3" fmla="*/ 1 h 10"/>
                <a:gd name="T4" fmla="*/ 1 w 4"/>
                <a:gd name="T5" fmla="*/ 1 h 10"/>
                <a:gd name="T6" fmla="*/ 0 w 4"/>
                <a:gd name="T7" fmla="*/ 8 h 10"/>
                <a:gd name="T8" fmla="*/ 4 w 4"/>
                <a:gd name="T9" fmla="*/ 8 h 10"/>
              </a:gdLst>
              <a:ahLst/>
              <a:cxnLst>
                <a:cxn ang="0">
                  <a:pos x="T0" y="T1"/>
                </a:cxn>
                <a:cxn ang="0">
                  <a:pos x="T2" y="T3"/>
                </a:cxn>
                <a:cxn ang="0">
                  <a:pos x="T4" y="T5"/>
                </a:cxn>
                <a:cxn ang="0">
                  <a:pos x="T6" y="T7"/>
                </a:cxn>
                <a:cxn ang="0">
                  <a:pos x="T8" y="T9"/>
                </a:cxn>
              </a:cxnLst>
              <a:rect l="0" t="0" r="r" b="b"/>
              <a:pathLst>
                <a:path w="4" h="10">
                  <a:moveTo>
                    <a:pt x="4" y="8"/>
                  </a:moveTo>
                  <a:cubicBezTo>
                    <a:pt x="4" y="6"/>
                    <a:pt x="4" y="3"/>
                    <a:pt x="3" y="1"/>
                  </a:cubicBezTo>
                  <a:cubicBezTo>
                    <a:pt x="3" y="0"/>
                    <a:pt x="1" y="0"/>
                    <a:pt x="1" y="1"/>
                  </a:cubicBezTo>
                  <a:cubicBezTo>
                    <a:pt x="0" y="3"/>
                    <a:pt x="0" y="6"/>
                    <a:pt x="0" y="8"/>
                  </a:cubicBezTo>
                  <a:cubicBezTo>
                    <a:pt x="0" y="10"/>
                    <a:pt x="3" y="10"/>
                    <a:pt x="4" y="8"/>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83">
              <a:extLst>
                <a:ext uri="{FF2B5EF4-FFF2-40B4-BE49-F238E27FC236}">
                  <a16:creationId xmlns="" xmlns:a16="http://schemas.microsoft.com/office/drawing/2014/main" id="{40A8C399-BAAE-4124-859C-CC1386119575}"/>
                </a:ext>
              </a:extLst>
            </p:cNvPr>
            <p:cNvSpPr>
              <a:spLocks/>
            </p:cNvSpPr>
            <p:nvPr/>
          </p:nvSpPr>
          <p:spPr bwMode="auto">
            <a:xfrm>
              <a:off x="7351742" y="3317244"/>
              <a:ext cx="52422" cy="33359"/>
            </a:xfrm>
            <a:custGeom>
              <a:avLst/>
              <a:gdLst>
                <a:gd name="T0" fmla="*/ 2 w 12"/>
                <a:gd name="T1" fmla="*/ 5 h 8"/>
                <a:gd name="T2" fmla="*/ 10 w 12"/>
                <a:gd name="T3" fmla="*/ 7 h 8"/>
                <a:gd name="T4" fmla="*/ 11 w 12"/>
                <a:gd name="T5" fmla="*/ 5 h 8"/>
                <a:gd name="T6" fmla="*/ 7 w 12"/>
                <a:gd name="T7" fmla="*/ 3 h 8"/>
                <a:gd name="T8" fmla="*/ 4 w 12"/>
                <a:gd name="T9" fmla="*/ 2 h 8"/>
                <a:gd name="T10" fmla="*/ 2 w 12"/>
                <a:gd name="T11" fmla="*/ 5 h 8"/>
              </a:gdLst>
              <a:ahLst/>
              <a:cxnLst>
                <a:cxn ang="0">
                  <a:pos x="T0" y="T1"/>
                </a:cxn>
                <a:cxn ang="0">
                  <a:pos x="T2" y="T3"/>
                </a:cxn>
                <a:cxn ang="0">
                  <a:pos x="T4" y="T5"/>
                </a:cxn>
                <a:cxn ang="0">
                  <a:pos x="T6" y="T7"/>
                </a:cxn>
                <a:cxn ang="0">
                  <a:pos x="T8" y="T9"/>
                </a:cxn>
                <a:cxn ang="0">
                  <a:pos x="T10" y="T11"/>
                </a:cxn>
              </a:cxnLst>
              <a:rect l="0" t="0" r="r" b="b"/>
              <a:pathLst>
                <a:path w="12" h="8">
                  <a:moveTo>
                    <a:pt x="2" y="5"/>
                  </a:moveTo>
                  <a:cubicBezTo>
                    <a:pt x="4" y="6"/>
                    <a:pt x="7" y="8"/>
                    <a:pt x="10" y="7"/>
                  </a:cubicBezTo>
                  <a:cubicBezTo>
                    <a:pt x="12" y="7"/>
                    <a:pt x="12" y="5"/>
                    <a:pt x="11" y="5"/>
                  </a:cubicBezTo>
                  <a:cubicBezTo>
                    <a:pt x="10" y="4"/>
                    <a:pt x="8" y="4"/>
                    <a:pt x="7" y="3"/>
                  </a:cubicBezTo>
                  <a:cubicBezTo>
                    <a:pt x="6" y="3"/>
                    <a:pt x="5" y="2"/>
                    <a:pt x="4" y="2"/>
                  </a:cubicBezTo>
                  <a:cubicBezTo>
                    <a:pt x="2" y="0"/>
                    <a:pt x="0" y="3"/>
                    <a:pt x="2" y="5"/>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84">
              <a:extLst>
                <a:ext uri="{FF2B5EF4-FFF2-40B4-BE49-F238E27FC236}">
                  <a16:creationId xmlns="" xmlns:a16="http://schemas.microsoft.com/office/drawing/2014/main" id="{6AAD07F8-1134-4BB7-8C5E-E6BC57ED65EE}"/>
                </a:ext>
              </a:extLst>
            </p:cNvPr>
            <p:cNvSpPr>
              <a:spLocks/>
            </p:cNvSpPr>
            <p:nvPr/>
          </p:nvSpPr>
          <p:spPr bwMode="auto">
            <a:xfrm>
              <a:off x="7461351" y="3212400"/>
              <a:ext cx="42891" cy="57188"/>
            </a:xfrm>
            <a:custGeom>
              <a:avLst/>
              <a:gdLst>
                <a:gd name="T0" fmla="*/ 2 w 10"/>
                <a:gd name="T1" fmla="*/ 4 h 13"/>
                <a:gd name="T2" fmla="*/ 4 w 10"/>
                <a:gd name="T3" fmla="*/ 9 h 13"/>
                <a:gd name="T4" fmla="*/ 7 w 10"/>
                <a:gd name="T5" fmla="*/ 13 h 13"/>
                <a:gd name="T6" fmla="*/ 10 w 10"/>
                <a:gd name="T7" fmla="*/ 12 h 13"/>
                <a:gd name="T8" fmla="*/ 8 w 10"/>
                <a:gd name="T9" fmla="*/ 7 h 13"/>
                <a:gd name="T10" fmla="*/ 5 w 10"/>
                <a:gd name="T11" fmla="*/ 2 h 13"/>
                <a:gd name="T12" fmla="*/ 2 w 10"/>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2" y="4"/>
                  </a:moveTo>
                  <a:cubicBezTo>
                    <a:pt x="2" y="6"/>
                    <a:pt x="3" y="8"/>
                    <a:pt x="4" y="9"/>
                  </a:cubicBezTo>
                  <a:cubicBezTo>
                    <a:pt x="5" y="11"/>
                    <a:pt x="6" y="12"/>
                    <a:pt x="7" y="13"/>
                  </a:cubicBezTo>
                  <a:cubicBezTo>
                    <a:pt x="8" y="13"/>
                    <a:pt x="9" y="13"/>
                    <a:pt x="10" y="12"/>
                  </a:cubicBezTo>
                  <a:cubicBezTo>
                    <a:pt x="10" y="10"/>
                    <a:pt x="9" y="8"/>
                    <a:pt x="8" y="7"/>
                  </a:cubicBezTo>
                  <a:cubicBezTo>
                    <a:pt x="7" y="5"/>
                    <a:pt x="6" y="4"/>
                    <a:pt x="5" y="2"/>
                  </a:cubicBezTo>
                  <a:cubicBezTo>
                    <a:pt x="4" y="0"/>
                    <a:pt x="0" y="2"/>
                    <a:pt x="2" y="4"/>
                  </a:cubicBezTo>
                  <a:close/>
                </a:path>
              </a:pathLst>
            </a:custGeom>
            <a:solidFill>
              <a:srgbClr val="9B6A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85">
              <a:extLst>
                <a:ext uri="{FF2B5EF4-FFF2-40B4-BE49-F238E27FC236}">
                  <a16:creationId xmlns="" xmlns:a16="http://schemas.microsoft.com/office/drawing/2014/main" id="{98B45DCD-B5CC-4D8D-B8EF-49290369B396}"/>
                </a:ext>
              </a:extLst>
            </p:cNvPr>
            <p:cNvSpPr>
              <a:spLocks/>
            </p:cNvSpPr>
            <p:nvPr/>
          </p:nvSpPr>
          <p:spPr bwMode="auto">
            <a:xfrm>
              <a:off x="8967289" y="3017009"/>
              <a:ext cx="233516" cy="252578"/>
            </a:xfrm>
            <a:custGeom>
              <a:avLst/>
              <a:gdLst>
                <a:gd name="T0" fmla="*/ 0 w 51"/>
                <a:gd name="T1" fmla="*/ 3 h 55"/>
                <a:gd name="T2" fmla="*/ 49 w 51"/>
                <a:gd name="T3" fmla="*/ 53 h 55"/>
                <a:gd name="T4" fmla="*/ 50 w 51"/>
                <a:gd name="T5" fmla="*/ 50 h 55"/>
                <a:gd name="T6" fmla="*/ 18 w 51"/>
                <a:gd name="T7" fmla="*/ 34 h 55"/>
                <a:gd name="T8" fmla="*/ 3 w 51"/>
                <a:gd name="T9" fmla="*/ 2 h 55"/>
                <a:gd name="T10" fmla="*/ 0 w 51"/>
                <a:gd name="T11" fmla="*/ 3 h 55"/>
              </a:gdLst>
              <a:ahLst/>
              <a:cxnLst>
                <a:cxn ang="0">
                  <a:pos x="T0" y="T1"/>
                </a:cxn>
                <a:cxn ang="0">
                  <a:pos x="T2" y="T3"/>
                </a:cxn>
                <a:cxn ang="0">
                  <a:pos x="T4" y="T5"/>
                </a:cxn>
                <a:cxn ang="0">
                  <a:pos x="T6" y="T7"/>
                </a:cxn>
                <a:cxn ang="0">
                  <a:pos x="T8" y="T9"/>
                </a:cxn>
                <a:cxn ang="0">
                  <a:pos x="T10" y="T11"/>
                </a:cxn>
              </a:cxnLst>
              <a:rect l="0" t="0" r="r" b="b"/>
              <a:pathLst>
                <a:path w="51" h="55">
                  <a:moveTo>
                    <a:pt x="0" y="3"/>
                  </a:moveTo>
                  <a:cubicBezTo>
                    <a:pt x="2" y="27"/>
                    <a:pt x="22" y="55"/>
                    <a:pt x="49" y="53"/>
                  </a:cubicBezTo>
                  <a:cubicBezTo>
                    <a:pt x="51" y="53"/>
                    <a:pt x="51" y="51"/>
                    <a:pt x="50" y="50"/>
                  </a:cubicBezTo>
                  <a:cubicBezTo>
                    <a:pt x="38" y="46"/>
                    <a:pt x="27" y="43"/>
                    <a:pt x="18" y="34"/>
                  </a:cubicBezTo>
                  <a:cubicBezTo>
                    <a:pt x="10" y="25"/>
                    <a:pt x="5" y="14"/>
                    <a:pt x="3" y="2"/>
                  </a:cubicBezTo>
                  <a:cubicBezTo>
                    <a:pt x="3" y="0"/>
                    <a:pt x="0" y="1"/>
                    <a:pt x="0" y="3"/>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86">
              <a:extLst>
                <a:ext uri="{FF2B5EF4-FFF2-40B4-BE49-F238E27FC236}">
                  <a16:creationId xmlns="" xmlns:a16="http://schemas.microsoft.com/office/drawing/2014/main" id="{70A0FB00-88E9-427A-A7A7-A7C5C97A9DAE}"/>
                </a:ext>
              </a:extLst>
            </p:cNvPr>
            <p:cNvSpPr>
              <a:spLocks/>
            </p:cNvSpPr>
            <p:nvPr/>
          </p:nvSpPr>
          <p:spPr bwMode="auto">
            <a:xfrm>
              <a:off x="8876742" y="3155212"/>
              <a:ext cx="352656" cy="295469"/>
            </a:xfrm>
            <a:custGeom>
              <a:avLst/>
              <a:gdLst>
                <a:gd name="T0" fmla="*/ 1 w 77"/>
                <a:gd name="T1" fmla="*/ 4 h 65"/>
                <a:gd name="T2" fmla="*/ 74 w 77"/>
                <a:gd name="T3" fmla="*/ 64 h 65"/>
                <a:gd name="T4" fmla="*/ 75 w 77"/>
                <a:gd name="T5" fmla="*/ 62 h 65"/>
                <a:gd name="T6" fmla="*/ 35 w 77"/>
                <a:gd name="T7" fmla="*/ 40 h 65"/>
                <a:gd name="T8" fmla="*/ 4 w 77"/>
                <a:gd name="T9" fmla="*/ 2 h 65"/>
                <a:gd name="T10" fmla="*/ 1 w 77"/>
                <a:gd name="T11" fmla="*/ 4 h 65"/>
              </a:gdLst>
              <a:ahLst/>
              <a:cxnLst>
                <a:cxn ang="0">
                  <a:pos x="T0" y="T1"/>
                </a:cxn>
                <a:cxn ang="0">
                  <a:pos x="T2" y="T3"/>
                </a:cxn>
                <a:cxn ang="0">
                  <a:pos x="T4" y="T5"/>
                </a:cxn>
                <a:cxn ang="0">
                  <a:pos x="T6" y="T7"/>
                </a:cxn>
                <a:cxn ang="0">
                  <a:pos x="T8" y="T9"/>
                </a:cxn>
                <a:cxn ang="0">
                  <a:pos x="T10" y="T11"/>
                </a:cxn>
              </a:cxnLst>
              <a:rect l="0" t="0" r="r" b="b"/>
              <a:pathLst>
                <a:path w="77" h="65">
                  <a:moveTo>
                    <a:pt x="1" y="4"/>
                  </a:moveTo>
                  <a:cubicBezTo>
                    <a:pt x="15" y="31"/>
                    <a:pt x="42" y="60"/>
                    <a:pt x="74" y="64"/>
                  </a:cubicBezTo>
                  <a:cubicBezTo>
                    <a:pt x="76" y="65"/>
                    <a:pt x="77" y="62"/>
                    <a:pt x="75" y="62"/>
                  </a:cubicBezTo>
                  <a:cubicBezTo>
                    <a:pt x="61" y="55"/>
                    <a:pt x="48" y="50"/>
                    <a:pt x="35" y="40"/>
                  </a:cubicBezTo>
                  <a:cubicBezTo>
                    <a:pt x="22" y="30"/>
                    <a:pt x="12" y="17"/>
                    <a:pt x="4" y="2"/>
                  </a:cubicBezTo>
                  <a:cubicBezTo>
                    <a:pt x="3" y="0"/>
                    <a:pt x="0" y="2"/>
                    <a:pt x="1" y="4"/>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87">
              <a:extLst>
                <a:ext uri="{FF2B5EF4-FFF2-40B4-BE49-F238E27FC236}">
                  <a16:creationId xmlns="" xmlns:a16="http://schemas.microsoft.com/office/drawing/2014/main" id="{4F580B76-3B4C-4CD0-82C8-F7EE65C0351C}"/>
                </a:ext>
              </a:extLst>
            </p:cNvPr>
            <p:cNvSpPr>
              <a:spLocks/>
            </p:cNvSpPr>
            <p:nvPr/>
          </p:nvSpPr>
          <p:spPr bwMode="auto">
            <a:xfrm>
              <a:off x="8814789" y="3279119"/>
              <a:ext cx="157266" cy="152500"/>
            </a:xfrm>
            <a:custGeom>
              <a:avLst/>
              <a:gdLst>
                <a:gd name="T0" fmla="*/ 1 w 35"/>
                <a:gd name="T1" fmla="*/ 5 h 33"/>
                <a:gd name="T2" fmla="*/ 32 w 35"/>
                <a:gd name="T3" fmla="*/ 32 h 33"/>
                <a:gd name="T4" fmla="*/ 33 w 35"/>
                <a:gd name="T5" fmla="*/ 29 h 33"/>
                <a:gd name="T6" fmla="*/ 17 w 35"/>
                <a:gd name="T7" fmla="*/ 19 h 33"/>
                <a:gd name="T8" fmla="*/ 5 w 35"/>
                <a:gd name="T9" fmla="*/ 3 h 33"/>
                <a:gd name="T10" fmla="*/ 1 w 35"/>
                <a:gd name="T11" fmla="*/ 5 h 33"/>
              </a:gdLst>
              <a:ahLst/>
              <a:cxnLst>
                <a:cxn ang="0">
                  <a:pos x="T0" y="T1"/>
                </a:cxn>
                <a:cxn ang="0">
                  <a:pos x="T2" y="T3"/>
                </a:cxn>
                <a:cxn ang="0">
                  <a:pos x="T4" y="T5"/>
                </a:cxn>
                <a:cxn ang="0">
                  <a:pos x="T6" y="T7"/>
                </a:cxn>
                <a:cxn ang="0">
                  <a:pos x="T8" y="T9"/>
                </a:cxn>
                <a:cxn ang="0">
                  <a:pos x="T10" y="T11"/>
                </a:cxn>
              </a:cxnLst>
              <a:rect l="0" t="0" r="r" b="b"/>
              <a:pathLst>
                <a:path w="35" h="33">
                  <a:moveTo>
                    <a:pt x="1" y="5"/>
                  </a:moveTo>
                  <a:cubicBezTo>
                    <a:pt x="7" y="15"/>
                    <a:pt x="18" y="33"/>
                    <a:pt x="32" y="32"/>
                  </a:cubicBezTo>
                  <a:cubicBezTo>
                    <a:pt x="34" y="32"/>
                    <a:pt x="35" y="30"/>
                    <a:pt x="33" y="29"/>
                  </a:cubicBezTo>
                  <a:cubicBezTo>
                    <a:pt x="27" y="26"/>
                    <a:pt x="22" y="24"/>
                    <a:pt x="17" y="19"/>
                  </a:cubicBezTo>
                  <a:cubicBezTo>
                    <a:pt x="12" y="14"/>
                    <a:pt x="8" y="9"/>
                    <a:pt x="5" y="3"/>
                  </a:cubicBezTo>
                  <a:cubicBezTo>
                    <a:pt x="4" y="0"/>
                    <a:pt x="0" y="2"/>
                    <a:pt x="1" y="5"/>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88">
              <a:extLst>
                <a:ext uri="{FF2B5EF4-FFF2-40B4-BE49-F238E27FC236}">
                  <a16:creationId xmlns="" xmlns:a16="http://schemas.microsoft.com/office/drawing/2014/main" id="{06848ADF-ED1D-4159-9CE5-3995A9952447}"/>
                </a:ext>
              </a:extLst>
            </p:cNvPr>
            <p:cNvSpPr>
              <a:spLocks/>
            </p:cNvSpPr>
            <p:nvPr/>
          </p:nvSpPr>
          <p:spPr bwMode="auto">
            <a:xfrm>
              <a:off x="8109476" y="3388728"/>
              <a:ext cx="195391" cy="47656"/>
            </a:xfrm>
            <a:custGeom>
              <a:avLst/>
              <a:gdLst>
                <a:gd name="T0" fmla="*/ 2 w 42"/>
                <a:gd name="T1" fmla="*/ 8 h 11"/>
                <a:gd name="T2" fmla="*/ 41 w 42"/>
                <a:gd name="T3" fmla="*/ 2 h 11"/>
                <a:gd name="T4" fmla="*/ 40 w 42"/>
                <a:gd name="T5" fmla="*/ 0 h 11"/>
                <a:gd name="T6" fmla="*/ 24 w 42"/>
                <a:gd name="T7" fmla="*/ 5 h 11"/>
                <a:gd name="T8" fmla="*/ 3 w 42"/>
                <a:gd name="T9" fmla="*/ 5 h 11"/>
                <a:gd name="T10" fmla="*/ 2 w 42"/>
                <a:gd name="T11" fmla="*/ 8 h 11"/>
              </a:gdLst>
              <a:ahLst/>
              <a:cxnLst>
                <a:cxn ang="0">
                  <a:pos x="T0" y="T1"/>
                </a:cxn>
                <a:cxn ang="0">
                  <a:pos x="T2" y="T3"/>
                </a:cxn>
                <a:cxn ang="0">
                  <a:pos x="T4" y="T5"/>
                </a:cxn>
                <a:cxn ang="0">
                  <a:pos x="T6" y="T7"/>
                </a:cxn>
                <a:cxn ang="0">
                  <a:pos x="T8" y="T9"/>
                </a:cxn>
                <a:cxn ang="0">
                  <a:pos x="T10" y="T11"/>
                </a:cxn>
              </a:cxnLst>
              <a:rect l="0" t="0" r="r" b="b"/>
              <a:pathLst>
                <a:path w="42" h="11">
                  <a:moveTo>
                    <a:pt x="2" y="8"/>
                  </a:moveTo>
                  <a:cubicBezTo>
                    <a:pt x="14" y="11"/>
                    <a:pt x="33" y="11"/>
                    <a:pt x="41" y="2"/>
                  </a:cubicBezTo>
                  <a:cubicBezTo>
                    <a:pt x="42" y="1"/>
                    <a:pt x="41" y="0"/>
                    <a:pt x="40" y="0"/>
                  </a:cubicBezTo>
                  <a:cubicBezTo>
                    <a:pt x="35" y="1"/>
                    <a:pt x="30" y="4"/>
                    <a:pt x="24" y="5"/>
                  </a:cubicBezTo>
                  <a:cubicBezTo>
                    <a:pt x="17" y="7"/>
                    <a:pt x="10" y="7"/>
                    <a:pt x="3" y="5"/>
                  </a:cubicBezTo>
                  <a:cubicBezTo>
                    <a:pt x="1" y="5"/>
                    <a:pt x="0" y="8"/>
                    <a:pt x="2" y="8"/>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89">
              <a:extLst>
                <a:ext uri="{FF2B5EF4-FFF2-40B4-BE49-F238E27FC236}">
                  <a16:creationId xmlns="" xmlns:a16="http://schemas.microsoft.com/office/drawing/2014/main" id="{EC7BBA8C-E380-4A59-91AF-816AE568568B}"/>
                </a:ext>
              </a:extLst>
            </p:cNvPr>
            <p:cNvSpPr>
              <a:spLocks/>
            </p:cNvSpPr>
            <p:nvPr/>
          </p:nvSpPr>
          <p:spPr bwMode="auto">
            <a:xfrm>
              <a:off x="7966508" y="3260056"/>
              <a:ext cx="228750" cy="104844"/>
            </a:xfrm>
            <a:custGeom>
              <a:avLst/>
              <a:gdLst>
                <a:gd name="T0" fmla="*/ 1 w 50"/>
                <a:gd name="T1" fmla="*/ 17 h 23"/>
                <a:gd name="T2" fmla="*/ 49 w 50"/>
                <a:gd name="T3" fmla="*/ 3 h 23"/>
                <a:gd name="T4" fmla="*/ 47 w 50"/>
                <a:gd name="T5" fmla="*/ 1 h 23"/>
                <a:gd name="T6" fmla="*/ 26 w 50"/>
                <a:gd name="T7" fmla="*/ 13 h 23"/>
                <a:gd name="T8" fmla="*/ 2 w 50"/>
                <a:gd name="T9" fmla="*/ 15 h 23"/>
                <a:gd name="T10" fmla="*/ 1 w 50"/>
                <a:gd name="T11" fmla="*/ 17 h 23"/>
              </a:gdLst>
              <a:ahLst/>
              <a:cxnLst>
                <a:cxn ang="0">
                  <a:pos x="T0" y="T1"/>
                </a:cxn>
                <a:cxn ang="0">
                  <a:pos x="T2" y="T3"/>
                </a:cxn>
                <a:cxn ang="0">
                  <a:pos x="T4" y="T5"/>
                </a:cxn>
                <a:cxn ang="0">
                  <a:pos x="T6" y="T7"/>
                </a:cxn>
                <a:cxn ang="0">
                  <a:pos x="T8" y="T9"/>
                </a:cxn>
                <a:cxn ang="0">
                  <a:pos x="T10" y="T11"/>
                </a:cxn>
              </a:cxnLst>
              <a:rect l="0" t="0" r="r" b="b"/>
              <a:pathLst>
                <a:path w="50" h="23">
                  <a:moveTo>
                    <a:pt x="1" y="17"/>
                  </a:moveTo>
                  <a:cubicBezTo>
                    <a:pt x="17" y="23"/>
                    <a:pt x="41" y="19"/>
                    <a:pt x="49" y="3"/>
                  </a:cubicBezTo>
                  <a:cubicBezTo>
                    <a:pt x="50" y="2"/>
                    <a:pt x="49" y="0"/>
                    <a:pt x="47" y="1"/>
                  </a:cubicBezTo>
                  <a:cubicBezTo>
                    <a:pt x="40" y="5"/>
                    <a:pt x="34" y="11"/>
                    <a:pt x="26" y="13"/>
                  </a:cubicBezTo>
                  <a:cubicBezTo>
                    <a:pt x="18" y="16"/>
                    <a:pt x="10" y="16"/>
                    <a:pt x="2" y="15"/>
                  </a:cubicBezTo>
                  <a:cubicBezTo>
                    <a:pt x="0" y="15"/>
                    <a:pt x="0" y="17"/>
                    <a:pt x="1" y="17"/>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90">
              <a:extLst>
                <a:ext uri="{FF2B5EF4-FFF2-40B4-BE49-F238E27FC236}">
                  <a16:creationId xmlns="" xmlns:a16="http://schemas.microsoft.com/office/drawing/2014/main" id="{5E0E05A5-60AE-48ED-A8DB-2FE889664F0F}"/>
                </a:ext>
              </a:extLst>
            </p:cNvPr>
            <p:cNvSpPr>
              <a:spLocks/>
            </p:cNvSpPr>
            <p:nvPr/>
          </p:nvSpPr>
          <p:spPr bwMode="auto">
            <a:xfrm>
              <a:off x="7985570" y="3083728"/>
              <a:ext cx="95312" cy="66719"/>
            </a:xfrm>
            <a:custGeom>
              <a:avLst/>
              <a:gdLst>
                <a:gd name="T0" fmla="*/ 3 w 21"/>
                <a:gd name="T1" fmla="*/ 14 h 15"/>
                <a:gd name="T2" fmla="*/ 14 w 21"/>
                <a:gd name="T3" fmla="*/ 9 h 15"/>
                <a:gd name="T4" fmla="*/ 19 w 21"/>
                <a:gd name="T5" fmla="*/ 3 h 15"/>
                <a:gd name="T6" fmla="*/ 14 w 21"/>
                <a:gd name="T7" fmla="*/ 4 h 15"/>
                <a:gd name="T8" fmla="*/ 3 w 21"/>
                <a:gd name="T9" fmla="*/ 11 h 15"/>
                <a:gd name="T10" fmla="*/ 3 w 21"/>
                <a:gd name="T11" fmla="*/ 14 h 15"/>
              </a:gdLst>
              <a:ahLst/>
              <a:cxnLst>
                <a:cxn ang="0">
                  <a:pos x="T0" y="T1"/>
                </a:cxn>
                <a:cxn ang="0">
                  <a:pos x="T2" y="T3"/>
                </a:cxn>
                <a:cxn ang="0">
                  <a:pos x="T4" y="T5"/>
                </a:cxn>
                <a:cxn ang="0">
                  <a:pos x="T6" y="T7"/>
                </a:cxn>
                <a:cxn ang="0">
                  <a:pos x="T8" y="T9"/>
                </a:cxn>
                <a:cxn ang="0">
                  <a:pos x="T10" y="T11"/>
                </a:cxn>
              </a:cxnLst>
              <a:rect l="0" t="0" r="r" b="b"/>
              <a:pathLst>
                <a:path w="21" h="15">
                  <a:moveTo>
                    <a:pt x="3" y="14"/>
                  </a:moveTo>
                  <a:cubicBezTo>
                    <a:pt x="7" y="13"/>
                    <a:pt x="11" y="12"/>
                    <a:pt x="14" y="9"/>
                  </a:cubicBezTo>
                  <a:cubicBezTo>
                    <a:pt x="16" y="8"/>
                    <a:pt x="21" y="5"/>
                    <a:pt x="19" y="3"/>
                  </a:cubicBezTo>
                  <a:cubicBezTo>
                    <a:pt x="18" y="0"/>
                    <a:pt x="15" y="3"/>
                    <a:pt x="14" y="4"/>
                  </a:cubicBezTo>
                  <a:cubicBezTo>
                    <a:pt x="11" y="7"/>
                    <a:pt x="7" y="9"/>
                    <a:pt x="3" y="11"/>
                  </a:cubicBezTo>
                  <a:cubicBezTo>
                    <a:pt x="0" y="11"/>
                    <a:pt x="1" y="15"/>
                    <a:pt x="3" y="14"/>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91">
              <a:extLst>
                <a:ext uri="{FF2B5EF4-FFF2-40B4-BE49-F238E27FC236}">
                  <a16:creationId xmlns="" xmlns:a16="http://schemas.microsoft.com/office/drawing/2014/main" id="{642A7070-426D-4CE8-8091-727FE00A8C3A}"/>
                </a:ext>
              </a:extLst>
            </p:cNvPr>
            <p:cNvSpPr>
              <a:spLocks/>
            </p:cNvSpPr>
            <p:nvPr/>
          </p:nvSpPr>
          <p:spPr bwMode="auto">
            <a:xfrm>
              <a:off x="8290570" y="1887556"/>
              <a:ext cx="324062" cy="214453"/>
            </a:xfrm>
            <a:custGeom>
              <a:avLst/>
              <a:gdLst>
                <a:gd name="T0" fmla="*/ 4 w 71"/>
                <a:gd name="T1" fmla="*/ 45 h 47"/>
                <a:gd name="T2" fmla="*/ 69 w 71"/>
                <a:gd name="T3" fmla="*/ 3 h 47"/>
                <a:gd name="T4" fmla="*/ 68 w 71"/>
                <a:gd name="T5" fmla="*/ 1 h 47"/>
                <a:gd name="T6" fmla="*/ 2 w 71"/>
                <a:gd name="T7" fmla="*/ 43 h 47"/>
                <a:gd name="T8" fmla="*/ 4 w 71"/>
                <a:gd name="T9" fmla="*/ 45 h 47"/>
              </a:gdLst>
              <a:ahLst/>
              <a:cxnLst>
                <a:cxn ang="0">
                  <a:pos x="T0" y="T1"/>
                </a:cxn>
                <a:cxn ang="0">
                  <a:pos x="T2" y="T3"/>
                </a:cxn>
                <a:cxn ang="0">
                  <a:pos x="T4" y="T5"/>
                </a:cxn>
                <a:cxn ang="0">
                  <a:pos x="T6" y="T7"/>
                </a:cxn>
                <a:cxn ang="0">
                  <a:pos x="T8" y="T9"/>
                </a:cxn>
              </a:cxnLst>
              <a:rect l="0" t="0" r="r" b="b"/>
              <a:pathLst>
                <a:path w="71" h="47">
                  <a:moveTo>
                    <a:pt x="4" y="45"/>
                  </a:moveTo>
                  <a:cubicBezTo>
                    <a:pt x="24" y="28"/>
                    <a:pt x="47" y="17"/>
                    <a:pt x="69" y="3"/>
                  </a:cubicBezTo>
                  <a:cubicBezTo>
                    <a:pt x="71" y="2"/>
                    <a:pt x="70" y="0"/>
                    <a:pt x="68" y="1"/>
                  </a:cubicBezTo>
                  <a:cubicBezTo>
                    <a:pt x="44" y="8"/>
                    <a:pt x="21" y="26"/>
                    <a:pt x="2" y="43"/>
                  </a:cubicBezTo>
                  <a:cubicBezTo>
                    <a:pt x="0" y="45"/>
                    <a:pt x="2" y="47"/>
                    <a:pt x="4" y="45"/>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92">
              <a:extLst>
                <a:ext uri="{FF2B5EF4-FFF2-40B4-BE49-F238E27FC236}">
                  <a16:creationId xmlns="" xmlns:a16="http://schemas.microsoft.com/office/drawing/2014/main" id="{E61ED6D0-341B-4EAA-BE7A-6B5811F8143E}"/>
                </a:ext>
              </a:extLst>
            </p:cNvPr>
            <p:cNvSpPr>
              <a:spLocks/>
            </p:cNvSpPr>
            <p:nvPr/>
          </p:nvSpPr>
          <p:spPr bwMode="auto">
            <a:xfrm>
              <a:off x="8447836" y="1949509"/>
              <a:ext cx="257344" cy="185859"/>
            </a:xfrm>
            <a:custGeom>
              <a:avLst/>
              <a:gdLst>
                <a:gd name="T0" fmla="*/ 4 w 56"/>
                <a:gd name="T1" fmla="*/ 39 h 41"/>
                <a:gd name="T2" fmla="*/ 31 w 56"/>
                <a:gd name="T3" fmla="*/ 19 h 41"/>
                <a:gd name="T4" fmla="*/ 54 w 56"/>
                <a:gd name="T5" fmla="*/ 3 h 41"/>
                <a:gd name="T6" fmla="*/ 52 w 56"/>
                <a:gd name="T7" fmla="*/ 1 h 41"/>
                <a:gd name="T8" fmla="*/ 2 w 56"/>
                <a:gd name="T9" fmla="*/ 37 h 41"/>
                <a:gd name="T10" fmla="*/ 4 w 56"/>
                <a:gd name="T11" fmla="*/ 39 h 41"/>
              </a:gdLst>
              <a:ahLst/>
              <a:cxnLst>
                <a:cxn ang="0">
                  <a:pos x="T0" y="T1"/>
                </a:cxn>
                <a:cxn ang="0">
                  <a:pos x="T2" y="T3"/>
                </a:cxn>
                <a:cxn ang="0">
                  <a:pos x="T4" y="T5"/>
                </a:cxn>
                <a:cxn ang="0">
                  <a:pos x="T6" y="T7"/>
                </a:cxn>
                <a:cxn ang="0">
                  <a:pos x="T8" y="T9"/>
                </a:cxn>
                <a:cxn ang="0">
                  <a:pos x="T10" y="T11"/>
                </a:cxn>
              </a:cxnLst>
              <a:rect l="0" t="0" r="r" b="b"/>
              <a:pathLst>
                <a:path w="56" h="41">
                  <a:moveTo>
                    <a:pt x="4" y="39"/>
                  </a:moveTo>
                  <a:cubicBezTo>
                    <a:pt x="13" y="32"/>
                    <a:pt x="22" y="26"/>
                    <a:pt x="31" y="19"/>
                  </a:cubicBezTo>
                  <a:cubicBezTo>
                    <a:pt x="39" y="14"/>
                    <a:pt x="47" y="9"/>
                    <a:pt x="54" y="3"/>
                  </a:cubicBezTo>
                  <a:cubicBezTo>
                    <a:pt x="56" y="2"/>
                    <a:pt x="54" y="0"/>
                    <a:pt x="52" y="1"/>
                  </a:cubicBezTo>
                  <a:cubicBezTo>
                    <a:pt x="34" y="9"/>
                    <a:pt x="17" y="24"/>
                    <a:pt x="2" y="37"/>
                  </a:cubicBezTo>
                  <a:cubicBezTo>
                    <a:pt x="0" y="38"/>
                    <a:pt x="2" y="41"/>
                    <a:pt x="4" y="39"/>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93">
              <a:extLst>
                <a:ext uri="{FF2B5EF4-FFF2-40B4-BE49-F238E27FC236}">
                  <a16:creationId xmlns="" xmlns:a16="http://schemas.microsoft.com/office/drawing/2014/main" id="{79223A6D-420B-4929-82B1-757B9E8E4EF1}"/>
                </a:ext>
              </a:extLst>
            </p:cNvPr>
            <p:cNvSpPr>
              <a:spLocks/>
            </p:cNvSpPr>
            <p:nvPr/>
          </p:nvSpPr>
          <p:spPr bwMode="auto">
            <a:xfrm>
              <a:off x="8733773" y="1963806"/>
              <a:ext cx="109609" cy="162031"/>
            </a:xfrm>
            <a:custGeom>
              <a:avLst/>
              <a:gdLst>
                <a:gd name="T0" fmla="*/ 4 w 24"/>
                <a:gd name="T1" fmla="*/ 33 h 35"/>
                <a:gd name="T2" fmla="*/ 13 w 24"/>
                <a:gd name="T3" fmla="*/ 18 h 35"/>
                <a:gd name="T4" fmla="*/ 23 w 24"/>
                <a:gd name="T5" fmla="*/ 3 h 35"/>
                <a:gd name="T6" fmla="*/ 21 w 24"/>
                <a:gd name="T7" fmla="*/ 1 h 35"/>
                <a:gd name="T8" fmla="*/ 1 w 24"/>
                <a:gd name="T9" fmla="*/ 32 h 35"/>
                <a:gd name="T10" fmla="*/ 4 w 24"/>
                <a:gd name="T11" fmla="*/ 33 h 35"/>
              </a:gdLst>
              <a:ahLst/>
              <a:cxnLst>
                <a:cxn ang="0">
                  <a:pos x="T0" y="T1"/>
                </a:cxn>
                <a:cxn ang="0">
                  <a:pos x="T2" y="T3"/>
                </a:cxn>
                <a:cxn ang="0">
                  <a:pos x="T4" y="T5"/>
                </a:cxn>
                <a:cxn ang="0">
                  <a:pos x="T6" y="T7"/>
                </a:cxn>
                <a:cxn ang="0">
                  <a:pos x="T8" y="T9"/>
                </a:cxn>
                <a:cxn ang="0">
                  <a:pos x="T10" y="T11"/>
                </a:cxn>
              </a:cxnLst>
              <a:rect l="0" t="0" r="r" b="b"/>
              <a:pathLst>
                <a:path w="24" h="35">
                  <a:moveTo>
                    <a:pt x="4" y="33"/>
                  </a:moveTo>
                  <a:cubicBezTo>
                    <a:pt x="7" y="28"/>
                    <a:pt x="10" y="23"/>
                    <a:pt x="13" y="18"/>
                  </a:cubicBezTo>
                  <a:cubicBezTo>
                    <a:pt x="16" y="13"/>
                    <a:pt x="21" y="9"/>
                    <a:pt x="23" y="3"/>
                  </a:cubicBezTo>
                  <a:cubicBezTo>
                    <a:pt x="24" y="2"/>
                    <a:pt x="22" y="0"/>
                    <a:pt x="21" y="1"/>
                  </a:cubicBezTo>
                  <a:cubicBezTo>
                    <a:pt x="12" y="8"/>
                    <a:pt x="6" y="21"/>
                    <a:pt x="1" y="32"/>
                  </a:cubicBezTo>
                  <a:cubicBezTo>
                    <a:pt x="0" y="34"/>
                    <a:pt x="3" y="35"/>
                    <a:pt x="4" y="33"/>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94">
              <a:extLst>
                <a:ext uri="{FF2B5EF4-FFF2-40B4-BE49-F238E27FC236}">
                  <a16:creationId xmlns="" xmlns:a16="http://schemas.microsoft.com/office/drawing/2014/main" id="{27DC018D-D50F-47FA-834A-1990B0C38E99}"/>
                </a:ext>
              </a:extLst>
            </p:cNvPr>
            <p:cNvSpPr>
              <a:spLocks/>
            </p:cNvSpPr>
            <p:nvPr/>
          </p:nvSpPr>
          <p:spPr bwMode="auto">
            <a:xfrm>
              <a:off x="8900570" y="1968572"/>
              <a:ext cx="52422" cy="343125"/>
            </a:xfrm>
            <a:custGeom>
              <a:avLst/>
              <a:gdLst>
                <a:gd name="T0" fmla="*/ 2 w 12"/>
                <a:gd name="T1" fmla="*/ 3 h 75"/>
                <a:gd name="T2" fmla="*/ 1 w 12"/>
                <a:gd name="T3" fmla="*/ 72 h 75"/>
                <a:gd name="T4" fmla="*/ 4 w 12"/>
                <a:gd name="T5" fmla="*/ 73 h 75"/>
                <a:gd name="T6" fmla="*/ 6 w 12"/>
                <a:gd name="T7" fmla="*/ 2 h 75"/>
                <a:gd name="T8" fmla="*/ 2 w 12"/>
                <a:gd name="T9" fmla="*/ 3 h 75"/>
              </a:gdLst>
              <a:ahLst/>
              <a:cxnLst>
                <a:cxn ang="0">
                  <a:pos x="T0" y="T1"/>
                </a:cxn>
                <a:cxn ang="0">
                  <a:pos x="T2" y="T3"/>
                </a:cxn>
                <a:cxn ang="0">
                  <a:pos x="T4" y="T5"/>
                </a:cxn>
                <a:cxn ang="0">
                  <a:pos x="T6" y="T7"/>
                </a:cxn>
                <a:cxn ang="0">
                  <a:pos x="T8" y="T9"/>
                </a:cxn>
              </a:cxnLst>
              <a:rect l="0" t="0" r="r" b="b"/>
              <a:pathLst>
                <a:path w="12" h="75">
                  <a:moveTo>
                    <a:pt x="2" y="3"/>
                  </a:moveTo>
                  <a:cubicBezTo>
                    <a:pt x="6" y="27"/>
                    <a:pt x="3" y="49"/>
                    <a:pt x="1" y="72"/>
                  </a:cubicBezTo>
                  <a:cubicBezTo>
                    <a:pt x="0" y="75"/>
                    <a:pt x="3" y="75"/>
                    <a:pt x="4" y="73"/>
                  </a:cubicBezTo>
                  <a:cubicBezTo>
                    <a:pt x="12" y="51"/>
                    <a:pt x="10" y="25"/>
                    <a:pt x="6" y="2"/>
                  </a:cubicBezTo>
                  <a:cubicBezTo>
                    <a:pt x="5" y="0"/>
                    <a:pt x="2" y="1"/>
                    <a:pt x="2" y="3"/>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95">
              <a:extLst>
                <a:ext uri="{FF2B5EF4-FFF2-40B4-BE49-F238E27FC236}">
                  <a16:creationId xmlns="" xmlns:a16="http://schemas.microsoft.com/office/drawing/2014/main" id="{0F6127D9-DDA5-48A8-A328-8E4E625A5480}"/>
                </a:ext>
              </a:extLst>
            </p:cNvPr>
            <p:cNvSpPr>
              <a:spLocks/>
            </p:cNvSpPr>
            <p:nvPr/>
          </p:nvSpPr>
          <p:spPr bwMode="auto">
            <a:xfrm>
              <a:off x="9043539" y="2049587"/>
              <a:ext cx="47656" cy="447969"/>
            </a:xfrm>
            <a:custGeom>
              <a:avLst/>
              <a:gdLst>
                <a:gd name="T0" fmla="*/ 7 w 11"/>
                <a:gd name="T1" fmla="*/ 2 h 99"/>
                <a:gd name="T2" fmla="*/ 1 w 11"/>
                <a:gd name="T3" fmla="*/ 97 h 99"/>
                <a:gd name="T4" fmla="*/ 3 w 11"/>
                <a:gd name="T5" fmla="*/ 98 h 99"/>
                <a:gd name="T6" fmla="*/ 10 w 11"/>
                <a:gd name="T7" fmla="*/ 2 h 99"/>
                <a:gd name="T8" fmla="*/ 7 w 11"/>
                <a:gd name="T9" fmla="*/ 2 h 99"/>
              </a:gdLst>
              <a:ahLst/>
              <a:cxnLst>
                <a:cxn ang="0">
                  <a:pos x="T0" y="T1"/>
                </a:cxn>
                <a:cxn ang="0">
                  <a:pos x="T2" y="T3"/>
                </a:cxn>
                <a:cxn ang="0">
                  <a:pos x="T4" y="T5"/>
                </a:cxn>
                <a:cxn ang="0">
                  <a:pos x="T6" y="T7"/>
                </a:cxn>
                <a:cxn ang="0">
                  <a:pos x="T8" y="T9"/>
                </a:cxn>
              </a:cxnLst>
              <a:rect l="0" t="0" r="r" b="b"/>
              <a:pathLst>
                <a:path w="11" h="99">
                  <a:moveTo>
                    <a:pt x="7" y="2"/>
                  </a:moveTo>
                  <a:cubicBezTo>
                    <a:pt x="4" y="33"/>
                    <a:pt x="0" y="66"/>
                    <a:pt x="1" y="97"/>
                  </a:cubicBezTo>
                  <a:cubicBezTo>
                    <a:pt x="1" y="99"/>
                    <a:pt x="3" y="99"/>
                    <a:pt x="3" y="98"/>
                  </a:cubicBezTo>
                  <a:cubicBezTo>
                    <a:pt x="9" y="66"/>
                    <a:pt x="9" y="33"/>
                    <a:pt x="10" y="2"/>
                  </a:cubicBezTo>
                  <a:cubicBezTo>
                    <a:pt x="11" y="0"/>
                    <a:pt x="7" y="0"/>
                    <a:pt x="7" y="2"/>
                  </a:cubicBezTo>
                  <a:close/>
                </a:path>
              </a:pathLst>
            </a:custGeom>
            <a:solidFill>
              <a:srgbClr val="C36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96">
              <a:extLst>
                <a:ext uri="{FF2B5EF4-FFF2-40B4-BE49-F238E27FC236}">
                  <a16:creationId xmlns="" xmlns:a16="http://schemas.microsoft.com/office/drawing/2014/main" id="{92766168-30EA-4E33-9B99-95C82865F704}"/>
                </a:ext>
              </a:extLst>
            </p:cNvPr>
            <p:cNvSpPr>
              <a:spLocks/>
            </p:cNvSpPr>
            <p:nvPr/>
          </p:nvSpPr>
          <p:spPr bwMode="auto">
            <a:xfrm>
              <a:off x="7008617" y="3612712"/>
              <a:ext cx="85781" cy="76250"/>
            </a:xfrm>
            <a:custGeom>
              <a:avLst/>
              <a:gdLst>
                <a:gd name="T0" fmla="*/ 1 w 19"/>
                <a:gd name="T1" fmla="*/ 5 h 17"/>
                <a:gd name="T2" fmla="*/ 7 w 19"/>
                <a:gd name="T3" fmla="*/ 16 h 17"/>
                <a:gd name="T4" fmla="*/ 12 w 19"/>
                <a:gd name="T5" fmla="*/ 16 h 17"/>
                <a:gd name="T6" fmla="*/ 16 w 19"/>
                <a:gd name="T7" fmla="*/ 8 h 17"/>
                <a:gd name="T8" fmla="*/ 19 w 19"/>
                <a:gd name="T9" fmla="*/ 2 h 17"/>
                <a:gd name="T10" fmla="*/ 17 w 19"/>
                <a:gd name="T11" fmla="*/ 0 h 17"/>
                <a:gd name="T12" fmla="*/ 12 w 19"/>
                <a:gd name="T13" fmla="*/ 5 h 17"/>
                <a:gd name="T14" fmla="*/ 7 w 19"/>
                <a:gd name="T15" fmla="*/ 13 h 17"/>
                <a:gd name="T16" fmla="*/ 12 w 19"/>
                <a:gd name="T17" fmla="*/ 13 h 17"/>
                <a:gd name="T18" fmla="*/ 3 w 19"/>
                <a:gd name="T19" fmla="*/ 3 h 17"/>
                <a:gd name="T20" fmla="*/ 1 w 19"/>
                <a:gd name="T21"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7">
                  <a:moveTo>
                    <a:pt x="1" y="5"/>
                  </a:moveTo>
                  <a:cubicBezTo>
                    <a:pt x="3" y="8"/>
                    <a:pt x="5" y="12"/>
                    <a:pt x="7" y="16"/>
                  </a:cubicBezTo>
                  <a:cubicBezTo>
                    <a:pt x="8" y="17"/>
                    <a:pt x="11" y="17"/>
                    <a:pt x="12" y="16"/>
                  </a:cubicBezTo>
                  <a:cubicBezTo>
                    <a:pt x="13" y="13"/>
                    <a:pt x="14" y="11"/>
                    <a:pt x="16" y="8"/>
                  </a:cubicBezTo>
                  <a:cubicBezTo>
                    <a:pt x="17" y="6"/>
                    <a:pt x="19" y="4"/>
                    <a:pt x="19" y="2"/>
                  </a:cubicBezTo>
                  <a:cubicBezTo>
                    <a:pt x="19" y="1"/>
                    <a:pt x="18" y="0"/>
                    <a:pt x="17" y="0"/>
                  </a:cubicBezTo>
                  <a:cubicBezTo>
                    <a:pt x="15" y="1"/>
                    <a:pt x="13" y="3"/>
                    <a:pt x="12" y="5"/>
                  </a:cubicBezTo>
                  <a:cubicBezTo>
                    <a:pt x="10" y="8"/>
                    <a:pt x="9" y="11"/>
                    <a:pt x="7" y="13"/>
                  </a:cubicBezTo>
                  <a:cubicBezTo>
                    <a:pt x="9" y="13"/>
                    <a:pt x="10" y="13"/>
                    <a:pt x="12" y="13"/>
                  </a:cubicBezTo>
                  <a:cubicBezTo>
                    <a:pt x="9" y="10"/>
                    <a:pt x="6" y="6"/>
                    <a:pt x="3" y="3"/>
                  </a:cubicBezTo>
                  <a:cubicBezTo>
                    <a:pt x="2" y="1"/>
                    <a:pt x="0" y="3"/>
                    <a:pt x="1" y="5"/>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97">
              <a:extLst>
                <a:ext uri="{FF2B5EF4-FFF2-40B4-BE49-F238E27FC236}">
                  <a16:creationId xmlns="" xmlns:a16="http://schemas.microsoft.com/office/drawing/2014/main" id="{06A065CD-9F02-4D88-BEEE-A1C476BCA669}"/>
                </a:ext>
              </a:extLst>
            </p:cNvPr>
            <p:cNvSpPr>
              <a:spLocks/>
            </p:cNvSpPr>
            <p:nvPr/>
          </p:nvSpPr>
          <p:spPr bwMode="auto">
            <a:xfrm>
              <a:off x="7199242" y="3703259"/>
              <a:ext cx="66719" cy="66719"/>
            </a:xfrm>
            <a:custGeom>
              <a:avLst/>
              <a:gdLst>
                <a:gd name="T0" fmla="*/ 1 w 15"/>
                <a:gd name="T1" fmla="*/ 3 h 15"/>
                <a:gd name="T2" fmla="*/ 6 w 15"/>
                <a:gd name="T3" fmla="*/ 13 h 15"/>
                <a:gd name="T4" fmla="*/ 10 w 15"/>
                <a:gd name="T5" fmla="*/ 13 h 15"/>
                <a:gd name="T6" fmla="*/ 13 w 15"/>
                <a:gd name="T7" fmla="*/ 8 h 15"/>
                <a:gd name="T8" fmla="*/ 15 w 15"/>
                <a:gd name="T9" fmla="*/ 3 h 15"/>
                <a:gd name="T10" fmla="*/ 13 w 15"/>
                <a:gd name="T11" fmla="*/ 1 h 15"/>
                <a:gd name="T12" fmla="*/ 10 w 15"/>
                <a:gd name="T13" fmla="*/ 5 h 15"/>
                <a:gd name="T14" fmla="*/ 6 w 15"/>
                <a:gd name="T15" fmla="*/ 11 h 15"/>
                <a:gd name="T16" fmla="*/ 10 w 15"/>
                <a:gd name="T17" fmla="*/ 10 h 15"/>
                <a:gd name="T18" fmla="*/ 5 w 15"/>
                <a:gd name="T19" fmla="*/ 2 h 15"/>
                <a:gd name="T20" fmla="*/ 1 w 15"/>
                <a:gd name="T21"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1" y="3"/>
                  </a:moveTo>
                  <a:cubicBezTo>
                    <a:pt x="2" y="7"/>
                    <a:pt x="4" y="10"/>
                    <a:pt x="6" y="13"/>
                  </a:cubicBezTo>
                  <a:cubicBezTo>
                    <a:pt x="7" y="15"/>
                    <a:pt x="9" y="14"/>
                    <a:pt x="10" y="13"/>
                  </a:cubicBezTo>
                  <a:cubicBezTo>
                    <a:pt x="11" y="11"/>
                    <a:pt x="12" y="9"/>
                    <a:pt x="13" y="8"/>
                  </a:cubicBezTo>
                  <a:cubicBezTo>
                    <a:pt x="14" y="6"/>
                    <a:pt x="15" y="4"/>
                    <a:pt x="15" y="3"/>
                  </a:cubicBezTo>
                  <a:cubicBezTo>
                    <a:pt x="15" y="2"/>
                    <a:pt x="14" y="1"/>
                    <a:pt x="13" y="1"/>
                  </a:cubicBezTo>
                  <a:cubicBezTo>
                    <a:pt x="12" y="2"/>
                    <a:pt x="11" y="3"/>
                    <a:pt x="10" y="5"/>
                  </a:cubicBezTo>
                  <a:cubicBezTo>
                    <a:pt x="8" y="7"/>
                    <a:pt x="7" y="9"/>
                    <a:pt x="6" y="11"/>
                  </a:cubicBezTo>
                  <a:cubicBezTo>
                    <a:pt x="7" y="11"/>
                    <a:pt x="8" y="10"/>
                    <a:pt x="10" y="10"/>
                  </a:cubicBezTo>
                  <a:cubicBezTo>
                    <a:pt x="8" y="8"/>
                    <a:pt x="6" y="5"/>
                    <a:pt x="5" y="2"/>
                  </a:cubicBezTo>
                  <a:cubicBezTo>
                    <a:pt x="4" y="0"/>
                    <a:pt x="0" y="1"/>
                    <a:pt x="1" y="3"/>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98">
              <a:extLst>
                <a:ext uri="{FF2B5EF4-FFF2-40B4-BE49-F238E27FC236}">
                  <a16:creationId xmlns="" xmlns:a16="http://schemas.microsoft.com/office/drawing/2014/main" id="{95964017-6581-4BDF-8068-E4015B1352CD}"/>
                </a:ext>
              </a:extLst>
            </p:cNvPr>
            <p:cNvSpPr>
              <a:spLocks/>
            </p:cNvSpPr>
            <p:nvPr/>
          </p:nvSpPr>
          <p:spPr bwMode="auto">
            <a:xfrm>
              <a:off x="7080101" y="3841462"/>
              <a:ext cx="76250" cy="66719"/>
            </a:xfrm>
            <a:custGeom>
              <a:avLst/>
              <a:gdLst>
                <a:gd name="T0" fmla="*/ 1 w 17"/>
                <a:gd name="T1" fmla="*/ 4 h 15"/>
                <a:gd name="T2" fmla="*/ 6 w 17"/>
                <a:gd name="T3" fmla="*/ 13 h 15"/>
                <a:gd name="T4" fmla="*/ 10 w 17"/>
                <a:gd name="T5" fmla="*/ 14 h 15"/>
                <a:gd name="T6" fmla="*/ 16 w 17"/>
                <a:gd name="T7" fmla="*/ 2 h 15"/>
                <a:gd name="T8" fmla="*/ 14 w 17"/>
                <a:gd name="T9" fmla="*/ 2 h 15"/>
                <a:gd name="T10" fmla="*/ 10 w 17"/>
                <a:gd name="T11" fmla="*/ 5 h 15"/>
                <a:gd name="T12" fmla="*/ 7 w 17"/>
                <a:gd name="T13" fmla="*/ 10 h 15"/>
                <a:gd name="T14" fmla="*/ 10 w 17"/>
                <a:gd name="T15" fmla="*/ 11 h 15"/>
                <a:gd name="T16" fmla="*/ 4 w 17"/>
                <a:gd name="T17" fmla="*/ 1 h 15"/>
                <a:gd name="T18" fmla="*/ 1 w 17"/>
                <a:gd name="T1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5">
                  <a:moveTo>
                    <a:pt x="1" y="4"/>
                  </a:moveTo>
                  <a:cubicBezTo>
                    <a:pt x="3" y="7"/>
                    <a:pt x="5" y="10"/>
                    <a:pt x="6" y="13"/>
                  </a:cubicBezTo>
                  <a:cubicBezTo>
                    <a:pt x="7" y="14"/>
                    <a:pt x="9" y="15"/>
                    <a:pt x="10" y="14"/>
                  </a:cubicBezTo>
                  <a:cubicBezTo>
                    <a:pt x="13" y="11"/>
                    <a:pt x="17" y="6"/>
                    <a:pt x="16" y="2"/>
                  </a:cubicBezTo>
                  <a:cubicBezTo>
                    <a:pt x="15" y="1"/>
                    <a:pt x="14" y="1"/>
                    <a:pt x="14" y="2"/>
                  </a:cubicBezTo>
                  <a:cubicBezTo>
                    <a:pt x="12" y="2"/>
                    <a:pt x="11" y="4"/>
                    <a:pt x="10" y="5"/>
                  </a:cubicBezTo>
                  <a:cubicBezTo>
                    <a:pt x="9" y="7"/>
                    <a:pt x="8" y="9"/>
                    <a:pt x="7" y="10"/>
                  </a:cubicBezTo>
                  <a:cubicBezTo>
                    <a:pt x="8" y="11"/>
                    <a:pt x="9" y="11"/>
                    <a:pt x="10" y="11"/>
                  </a:cubicBezTo>
                  <a:cubicBezTo>
                    <a:pt x="9" y="7"/>
                    <a:pt x="7" y="4"/>
                    <a:pt x="4" y="1"/>
                  </a:cubicBezTo>
                  <a:cubicBezTo>
                    <a:pt x="2" y="0"/>
                    <a:pt x="0" y="2"/>
                    <a:pt x="1" y="4"/>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99">
              <a:extLst>
                <a:ext uri="{FF2B5EF4-FFF2-40B4-BE49-F238E27FC236}">
                  <a16:creationId xmlns="" xmlns:a16="http://schemas.microsoft.com/office/drawing/2014/main" id="{FFA4A4E3-9720-4C8C-A6FA-5C52C2C33A22}"/>
                </a:ext>
              </a:extLst>
            </p:cNvPr>
            <p:cNvSpPr>
              <a:spLocks/>
            </p:cNvSpPr>
            <p:nvPr/>
          </p:nvSpPr>
          <p:spPr bwMode="auto">
            <a:xfrm>
              <a:off x="7232601" y="3898650"/>
              <a:ext cx="81016" cy="66719"/>
            </a:xfrm>
            <a:custGeom>
              <a:avLst/>
              <a:gdLst>
                <a:gd name="T0" fmla="*/ 2 w 18"/>
                <a:gd name="T1" fmla="*/ 5 h 15"/>
                <a:gd name="T2" fmla="*/ 9 w 18"/>
                <a:gd name="T3" fmla="*/ 14 h 15"/>
                <a:gd name="T4" fmla="*/ 13 w 18"/>
                <a:gd name="T5" fmla="*/ 14 h 15"/>
                <a:gd name="T6" fmla="*/ 18 w 18"/>
                <a:gd name="T7" fmla="*/ 3 h 15"/>
                <a:gd name="T8" fmla="*/ 14 w 18"/>
                <a:gd name="T9" fmla="*/ 2 h 15"/>
                <a:gd name="T10" fmla="*/ 9 w 18"/>
                <a:gd name="T11" fmla="*/ 11 h 15"/>
                <a:gd name="T12" fmla="*/ 13 w 18"/>
                <a:gd name="T13" fmla="*/ 11 h 15"/>
                <a:gd name="T14" fmla="*/ 5 w 18"/>
                <a:gd name="T15" fmla="*/ 2 h 15"/>
                <a:gd name="T16" fmla="*/ 2 w 18"/>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5">
                  <a:moveTo>
                    <a:pt x="2" y="5"/>
                  </a:moveTo>
                  <a:cubicBezTo>
                    <a:pt x="4" y="8"/>
                    <a:pt x="7" y="11"/>
                    <a:pt x="9" y="14"/>
                  </a:cubicBezTo>
                  <a:cubicBezTo>
                    <a:pt x="10" y="15"/>
                    <a:pt x="12" y="15"/>
                    <a:pt x="13" y="14"/>
                  </a:cubicBezTo>
                  <a:cubicBezTo>
                    <a:pt x="15" y="11"/>
                    <a:pt x="18" y="7"/>
                    <a:pt x="18" y="3"/>
                  </a:cubicBezTo>
                  <a:cubicBezTo>
                    <a:pt x="18" y="1"/>
                    <a:pt x="15" y="0"/>
                    <a:pt x="14" y="2"/>
                  </a:cubicBezTo>
                  <a:cubicBezTo>
                    <a:pt x="12" y="5"/>
                    <a:pt x="11" y="8"/>
                    <a:pt x="9" y="11"/>
                  </a:cubicBezTo>
                  <a:cubicBezTo>
                    <a:pt x="10" y="11"/>
                    <a:pt x="11" y="11"/>
                    <a:pt x="13" y="11"/>
                  </a:cubicBezTo>
                  <a:cubicBezTo>
                    <a:pt x="10" y="8"/>
                    <a:pt x="7" y="5"/>
                    <a:pt x="5" y="2"/>
                  </a:cubicBezTo>
                  <a:cubicBezTo>
                    <a:pt x="3" y="0"/>
                    <a:pt x="0" y="3"/>
                    <a:pt x="2" y="5"/>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00">
              <a:extLst>
                <a:ext uri="{FF2B5EF4-FFF2-40B4-BE49-F238E27FC236}">
                  <a16:creationId xmlns="" xmlns:a16="http://schemas.microsoft.com/office/drawing/2014/main" id="{4FC64F0C-D497-4541-9072-D1538214BBA3}"/>
                </a:ext>
              </a:extLst>
            </p:cNvPr>
            <p:cNvSpPr>
              <a:spLocks/>
            </p:cNvSpPr>
            <p:nvPr/>
          </p:nvSpPr>
          <p:spPr bwMode="auto">
            <a:xfrm>
              <a:off x="6984789" y="4017791"/>
              <a:ext cx="95312" cy="57188"/>
            </a:xfrm>
            <a:custGeom>
              <a:avLst/>
              <a:gdLst>
                <a:gd name="T0" fmla="*/ 2 w 21"/>
                <a:gd name="T1" fmla="*/ 5 h 13"/>
                <a:gd name="T2" fmla="*/ 8 w 21"/>
                <a:gd name="T3" fmla="*/ 10 h 13"/>
                <a:gd name="T4" fmla="*/ 13 w 21"/>
                <a:gd name="T5" fmla="*/ 13 h 13"/>
                <a:gd name="T6" fmla="*/ 17 w 21"/>
                <a:gd name="T7" fmla="*/ 9 h 13"/>
                <a:gd name="T8" fmla="*/ 20 w 21"/>
                <a:gd name="T9" fmla="*/ 3 h 13"/>
                <a:gd name="T10" fmla="*/ 18 w 21"/>
                <a:gd name="T11" fmla="*/ 1 h 13"/>
                <a:gd name="T12" fmla="*/ 15 w 21"/>
                <a:gd name="T13" fmla="*/ 4 h 13"/>
                <a:gd name="T14" fmla="*/ 12 w 21"/>
                <a:gd name="T15" fmla="*/ 9 h 13"/>
                <a:gd name="T16" fmla="*/ 14 w 21"/>
                <a:gd name="T17" fmla="*/ 8 h 13"/>
                <a:gd name="T18" fmla="*/ 9 w 21"/>
                <a:gd name="T19" fmla="*/ 5 h 13"/>
                <a:gd name="T20" fmla="*/ 4 w 21"/>
                <a:gd name="T21" fmla="*/ 2 h 13"/>
                <a:gd name="T22" fmla="*/ 2 w 21"/>
                <a:gd name="T2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2" y="5"/>
                  </a:moveTo>
                  <a:cubicBezTo>
                    <a:pt x="4" y="7"/>
                    <a:pt x="6" y="8"/>
                    <a:pt x="8" y="10"/>
                  </a:cubicBezTo>
                  <a:cubicBezTo>
                    <a:pt x="10" y="11"/>
                    <a:pt x="11" y="13"/>
                    <a:pt x="13" y="13"/>
                  </a:cubicBezTo>
                  <a:cubicBezTo>
                    <a:pt x="15" y="13"/>
                    <a:pt x="16" y="11"/>
                    <a:pt x="17" y="9"/>
                  </a:cubicBezTo>
                  <a:cubicBezTo>
                    <a:pt x="19" y="7"/>
                    <a:pt x="21" y="5"/>
                    <a:pt x="20" y="3"/>
                  </a:cubicBezTo>
                  <a:cubicBezTo>
                    <a:pt x="20" y="2"/>
                    <a:pt x="19" y="1"/>
                    <a:pt x="18" y="1"/>
                  </a:cubicBezTo>
                  <a:cubicBezTo>
                    <a:pt x="17" y="2"/>
                    <a:pt x="16" y="3"/>
                    <a:pt x="15" y="4"/>
                  </a:cubicBezTo>
                  <a:cubicBezTo>
                    <a:pt x="14" y="5"/>
                    <a:pt x="13" y="8"/>
                    <a:pt x="12" y="9"/>
                  </a:cubicBezTo>
                  <a:cubicBezTo>
                    <a:pt x="13" y="9"/>
                    <a:pt x="13" y="9"/>
                    <a:pt x="14" y="8"/>
                  </a:cubicBezTo>
                  <a:cubicBezTo>
                    <a:pt x="12" y="8"/>
                    <a:pt x="10" y="6"/>
                    <a:pt x="9" y="5"/>
                  </a:cubicBezTo>
                  <a:cubicBezTo>
                    <a:pt x="7" y="4"/>
                    <a:pt x="6" y="3"/>
                    <a:pt x="4" y="2"/>
                  </a:cubicBezTo>
                  <a:cubicBezTo>
                    <a:pt x="2" y="0"/>
                    <a:pt x="0" y="3"/>
                    <a:pt x="2" y="5"/>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01">
              <a:extLst>
                <a:ext uri="{FF2B5EF4-FFF2-40B4-BE49-F238E27FC236}">
                  <a16:creationId xmlns="" xmlns:a16="http://schemas.microsoft.com/office/drawing/2014/main" id="{2AAF8EB9-18A8-470B-8549-224448B41B14}"/>
                </a:ext>
              </a:extLst>
            </p:cNvPr>
            <p:cNvSpPr>
              <a:spLocks/>
            </p:cNvSpPr>
            <p:nvPr/>
          </p:nvSpPr>
          <p:spPr bwMode="auto">
            <a:xfrm>
              <a:off x="7256430" y="4098806"/>
              <a:ext cx="66719" cy="66719"/>
            </a:xfrm>
            <a:custGeom>
              <a:avLst/>
              <a:gdLst>
                <a:gd name="T0" fmla="*/ 1 w 14"/>
                <a:gd name="T1" fmla="*/ 7 h 14"/>
                <a:gd name="T2" fmla="*/ 7 w 14"/>
                <a:gd name="T3" fmla="*/ 13 h 14"/>
                <a:gd name="T4" fmla="*/ 10 w 14"/>
                <a:gd name="T5" fmla="*/ 12 h 14"/>
                <a:gd name="T6" fmla="*/ 14 w 14"/>
                <a:gd name="T7" fmla="*/ 2 h 14"/>
                <a:gd name="T8" fmla="*/ 12 w 14"/>
                <a:gd name="T9" fmla="*/ 1 h 14"/>
                <a:gd name="T10" fmla="*/ 6 w 14"/>
                <a:gd name="T11" fmla="*/ 10 h 14"/>
                <a:gd name="T12" fmla="*/ 9 w 14"/>
                <a:gd name="T13" fmla="*/ 9 h 14"/>
                <a:gd name="T14" fmla="*/ 4 w 14"/>
                <a:gd name="T15" fmla="*/ 5 h 14"/>
                <a:gd name="T16" fmla="*/ 1 w 14"/>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 y="7"/>
                  </a:moveTo>
                  <a:cubicBezTo>
                    <a:pt x="3" y="9"/>
                    <a:pt x="5" y="12"/>
                    <a:pt x="7" y="13"/>
                  </a:cubicBezTo>
                  <a:cubicBezTo>
                    <a:pt x="8" y="14"/>
                    <a:pt x="10" y="13"/>
                    <a:pt x="10" y="12"/>
                  </a:cubicBezTo>
                  <a:cubicBezTo>
                    <a:pt x="12" y="9"/>
                    <a:pt x="14" y="5"/>
                    <a:pt x="14" y="2"/>
                  </a:cubicBezTo>
                  <a:cubicBezTo>
                    <a:pt x="14" y="1"/>
                    <a:pt x="13" y="0"/>
                    <a:pt x="12" y="1"/>
                  </a:cubicBezTo>
                  <a:cubicBezTo>
                    <a:pt x="9" y="3"/>
                    <a:pt x="8" y="7"/>
                    <a:pt x="6" y="10"/>
                  </a:cubicBezTo>
                  <a:cubicBezTo>
                    <a:pt x="7" y="10"/>
                    <a:pt x="8" y="10"/>
                    <a:pt x="9" y="9"/>
                  </a:cubicBezTo>
                  <a:cubicBezTo>
                    <a:pt x="7" y="8"/>
                    <a:pt x="6" y="7"/>
                    <a:pt x="4" y="5"/>
                  </a:cubicBezTo>
                  <a:cubicBezTo>
                    <a:pt x="3" y="3"/>
                    <a:pt x="0" y="5"/>
                    <a:pt x="1" y="7"/>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02">
              <a:extLst>
                <a:ext uri="{FF2B5EF4-FFF2-40B4-BE49-F238E27FC236}">
                  <a16:creationId xmlns="" xmlns:a16="http://schemas.microsoft.com/office/drawing/2014/main" id="{86CA31D1-5193-4184-B241-86C1E8207935}"/>
                </a:ext>
              </a:extLst>
            </p:cNvPr>
            <p:cNvSpPr>
              <a:spLocks/>
            </p:cNvSpPr>
            <p:nvPr/>
          </p:nvSpPr>
          <p:spPr bwMode="auto">
            <a:xfrm>
              <a:off x="7332680" y="4294197"/>
              <a:ext cx="66719" cy="76250"/>
            </a:xfrm>
            <a:custGeom>
              <a:avLst/>
              <a:gdLst>
                <a:gd name="T0" fmla="*/ 0 w 15"/>
                <a:gd name="T1" fmla="*/ 9 h 16"/>
                <a:gd name="T2" fmla="*/ 3 w 15"/>
                <a:gd name="T3" fmla="*/ 15 h 16"/>
                <a:gd name="T4" fmla="*/ 8 w 15"/>
                <a:gd name="T5" fmla="*/ 15 h 16"/>
                <a:gd name="T6" fmla="*/ 12 w 15"/>
                <a:gd name="T7" fmla="*/ 9 h 16"/>
                <a:gd name="T8" fmla="*/ 15 w 15"/>
                <a:gd name="T9" fmla="*/ 2 h 16"/>
                <a:gd name="T10" fmla="*/ 12 w 15"/>
                <a:gd name="T11" fmla="*/ 1 h 16"/>
                <a:gd name="T12" fmla="*/ 7 w 15"/>
                <a:gd name="T13" fmla="*/ 8 h 16"/>
                <a:gd name="T14" fmla="*/ 5 w 15"/>
                <a:gd name="T15" fmla="*/ 11 h 16"/>
                <a:gd name="T16" fmla="*/ 6 w 15"/>
                <a:gd name="T17" fmla="*/ 11 h 16"/>
                <a:gd name="T18" fmla="*/ 5 w 15"/>
                <a:gd name="T19" fmla="*/ 10 h 16"/>
                <a:gd name="T20" fmla="*/ 3 w 15"/>
                <a:gd name="T21" fmla="*/ 7 h 16"/>
                <a:gd name="T22" fmla="*/ 0 w 15"/>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6">
                  <a:moveTo>
                    <a:pt x="0" y="9"/>
                  </a:moveTo>
                  <a:cubicBezTo>
                    <a:pt x="1" y="11"/>
                    <a:pt x="1" y="13"/>
                    <a:pt x="3" y="15"/>
                  </a:cubicBezTo>
                  <a:cubicBezTo>
                    <a:pt x="4" y="16"/>
                    <a:pt x="6" y="16"/>
                    <a:pt x="8" y="15"/>
                  </a:cubicBezTo>
                  <a:cubicBezTo>
                    <a:pt x="10" y="14"/>
                    <a:pt x="11" y="11"/>
                    <a:pt x="12" y="9"/>
                  </a:cubicBezTo>
                  <a:cubicBezTo>
                    <a:pt x="13" y="7"/>
                    <a:pt x="15" y="5"/>
                    <a:pt x="15" y="2"/>
                  </a:cubicBezTo>
                  <a:cubicBezTo>
                    <a:pt x="15" y="1"/>
                    <a:pt x="13" y="0"/>
                    <a:pt x="12" y="1"/>
                  </a:cubicBezTo>
                  <a:cubicBezTo>
                    <a:pt x="10" y="2"/>
                    <a:pt x="8" y="6"/>
                    <a:pt x="7" y="8"/>
                  </a:cubicBezTo>
                  <a:cubicBezTo>
                    <a:pt x="6" y="9"/>
                    <a:pt x="6" y="10"/>
                    <a:pt x="5" y="11"/>
                  </a:cubicBezTo>
                  <a:cubicBezTo>
                    <a:pt x="6" y="11"/>
                    <a:pt x="6" y="11"/>
                    <a:pt x="6" y="11"/>
                  </a:cubicBezTo>
                  <a:cubicBezTo>
                    <a:pt x="6" y="11"/>
                    <a:pt x="5" y="10"/>
                    <a:pt x="5" y="10"/>
                  </a:cubicBezTo>
                  <a:cubicBezTo>
                    <a:pt x="5" y="9"/>
                    <a:pt x="4" y="8"/>
                    <a:pt x="3" y="7"/>
                  </a:cubicBezTo>
                  <a:cubicBezTo>
                    <a:pt x="2" y="6"/>
                    <a:pt x="0" y="8"/>
                    <a:pt x="0" y="9"/>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03">
              <a:extLst>
                <a:ext uri="{FF2B5EF4-FFF2-40B4-BE49-F238E27FC236}">
                  <a16:creationId xmlns="" xmlns:a16="http://schemas.microsoft.com/office/drawing/2014/main" id="{69BDB0D0-1145-4BD2-B595-849E62D7E6A3}"/>
                </a:ext>
              </a:extLst>
            </p:cNvPr>
            <p:cNvSpPr>
              <a:spLocks/>
            </p:cNvSpPr>
            <p:nvPr/>
          </p:nvSpPr>
          <p:spPr bwMode="auto">
            <a:xfrm>
              <a:off x="6984789" y="4618259"/>
              <a:ext cx="100078" cy="71484"/>
            </a:xfrm>
            <a:custGeom>
              <a:avLst/>
              <a:gdLst>
                <a:gd name="T0" fmla="*/ 1 w 22"/>
                <a:gd name="T1" fmla="*/ 5 h 15"/>
                <a:gd name="T2" fmla="*/ 11 w 22"/>
                <a:gd name="T3" fmla="*/ 14 h 15"/>
                <a:gd name="T4" fmla="*/ 15 w 22"/>
                <a:gd name="T5" fmla="*/ 14 h 15"/>
                <a:gd name="T6" fmla="*/ 21 w 22"/>
                <a:gd name="T7" fmla="*/ 2 h 15"/>
                <a:gd name="T8" fmla="*/ 18 w 22"/>
                <a:gd name="T9" fmla="*/ 1 h 15"/>
                <a:gd name="T10" fmla="*/ 15 w 22"/>
                <a:gd name="T11" fmla="*/ 5 h 15"/>
                <a:gd name="T12" fmla="*/ 11 w 22"/>
                <a:gd name="T13" fmla="*/ 10 h 15"/>
                <a:gd name="T14" fmla="*/ 14 w 22"/>
                <a:gd name="T15" fmla="*/ 10 h 15"/>
                <a:gd name="T16" fmla="*/ 4 w 22"/>
                <a:gd name="T17" fmla="*/ 2 h 15"/>
                <a:gd name="T18" fmla="*/ 1 w 22"/>
                <a:gd name="T19"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5">
                  <a:moveTo>
                    <a:pt x="1" y="5"/>
                  </a:moveTo>
                  <a:cubicBezTo>
                    <a:pt x="5" y="8"/>
                    <a:pt x="8" y="11"/>
                    <a:pt x="11" y="14"/>
                  </a:cubicBezTo>
                  <a:cubicBezTo>
                    <a:pt x="12" y="15"/>
                    <a:pt x="14" y="15"/>
                    <a:pt x="15" y="14"/>
                  </a:cubicBezTo>
                  <a:cubicBezTo>
                    <a:pt x="18" y="11"/>
                    <a:pt x="22" y="6"/>
                    <a:pt x="21" y="2"/>
                  </a:cubicBezTo>
                  <a:cubicBezTo>
                    <a:pt x="20" y="0"/>
                    <a:pt x="19" y="0"/>
                    <a:pt x="18" y="1"/>
                  </a:cubicBezTo>
                  <a:cubicBezTo>
                    <a:pt x="16" y="2"/>
                    <a:pt x="16" y="4"/>
                    <a:pt x="15" y="5"/>
                  </a:cubicBezTo>
                  <a:cubicBezTo>
                    <a:pt x="14" y="7"/>
                    <a:pt x="13" y="9"/>
                    <a:pt x="11" y="10"/>
                  </a:cubicBezTo>
                  <a:cubicBezTo>
                    <a:pt x="12" y="10"/>
                    <a:pt x="13" y="10"/>
                    <a:pt x="14" y="10"/>
                  </a:cubicBezTo>
                  <a:cubicBezTo>
                    <a:pt x="11" y="7"/>
                    <a:pt x="7" y="5"/>
                    <a:pt x="4" y="2"/>
                  </a:cubicBezTo>
                  <a:cubicBezTo>
                    <a:pt x="2" y="1"/>
                    <a:pt x="0" y="4"/>
                    <a:pt x="1" y="5"/>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04">
              <a:extLst>
                <a:ext uri="{FF2B5EF4-FFF2-40B4-BE49-F238E27FC236}">
                  <a16:creationId xmlns="" xmlns:a16="http://schemas.microsoft.com/office/drawing/2014/main" id="{C2C27288-2460-4223-98A4-D96E6D0CD0D6}"/>
                </a:ext>
              </a:extLst>
            </p:cNvPr>
            <p:cNvSpPr>
              <a:spLocks/>
            </p:cNvSpPr>
            <p:nvPr/>
          </p:nvSpPr>
          <p:spPr bwMode="auto">
            <a:xfrm>
              <a:off x="7199242" y="4646853"/>
              <a:ext cx="71484" cy="76250"/>
            </a:xfrm>
            <a:custGeom>
              <a:avLst/>
              <a:gdLst>
                <a:gd name="T0" fmla="*/ 1 w 16"/>
                <a:gd name="T1" fmla="*/ 9 h 17"/>
                <a:gd name="T2" fmla="*/ 8 w 16"/>
                <a:gd name="T3" fmla="*/ 16 h 17"/>
                <a:gd name="T4" fmla="*/ 12 w 16"/>
                <a:gd name="T5" fmla="*/ 15 h 17"/>
                <a:gd name="T6" fmla="*/ 16 w 16"/>
                <a:gd name="T7" fmla="*/ 1 h 17"/>
                <a:gd name="T8" fmla="*/ 14 w 16"/>
                <a:gd name="T9" fmla="*/ 0 h 17"/>
                <a:gd name="T10" fmla="*/ 7 w 16"/>
                <a:gd name="T11" fmla="*/ 13 h 17"/>
                <a:gd name="T12" fmla="*/ 11 w 16"/>
                <a:gd name="T13" fmla="*/ 12 h 17"/>
                <a:gd name="T14" fmla="*/ 4 w 16"/>
                <a:gd name="T15" fmla="*/ 6 h 17"/>
                <a:gd name="T16" fmla="*/ 1 w 16"/>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1" y="9"/>
                  </a:moveTo>
                  <a:cubicBezTo>
                    <a:pt x="3" y="11"/>
                    <a:pt x="6" y="13"/>
                    <a:pt x="8" y="16"/>
                  </a:cubicBezTo>
                  <a:cubicBezTo>
                    <a:pt x="9" y="17"/>
                    <a:pt x="11" y="16"/>
                    <a:pt x="12" y="15"/>
                  </a:cubicBezTo>
                  <a:cubicBezTo>
                    <a:pt x="13" y="11"/>
                    <a:pt x="16" y="6"/>
                    <a:pt x="16" y="1"/>
                  </a:cubicBezTo>
                  <a:cubicBezTo>
                    <a:pt x="16" y="0"/>
                    <a:pt x="15" y="0"/>
                    <a:pt x="14" y="0"/>
                  </a:cubicBezTo>
                  <a:cubicBezTo>
                    <a:pt x="10" y="3"/>
                    <a:pt x="9" y="9"/>
                    <a:pt x="7" y="13"/>
                  </a:cubicBezTo>
                  <a:cubicBezTo>
                    <a:pt x="9" y="13"/>
                    <a:pt x="10" y="13"/>
                    <a:pt x="11" y="12"/>
                  </a:cubicBezTo>
                  <a:cubicBezTo>
                    <a:pt x="8" y="11"/>
                    <a:pt x="6" y="9"/>
                    <a:pt x="4" y="6"/>
                  </a:cubicBezTo>
                  <a:cubicBezTo>
                    <a:pt x="3" y="5"/>
                    <a:pt x="0" y="7"/>
                    <a:pt x="1" y="9"/>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05">
              <a:extLst>
                <a:ext uri="{FF2B5EF4-FFF2-40B4-BE49-F238E27FC236}">
                  <a16:creationId xmlns="" xmlns:a16="http://schemas.microsoft.com/office/drawing/2014/main" id="{929307EE-1E6F-4F27-8111-4B80A1E95224}"/>
                </a:ext>
              </a:extLst>
            </p:cNvPr>
            <p:cNvSpPr>
              <a:spLocks/>
            </p:cNvSpPr>
            <p:nvPr/>
          </p:nvSpPr>
          <p:spPr bwMode="auto">
            <a:xfrm>
              <a:off x="7385101" y="4475291"/>
              <a:ext cx="85781" cy="71484"/>
            </a:xfrm>
            <a:custGeom>
              <a:avLst/>
              <a:gdLst>
                <a:gd name="T0" fmla="*/ 2 w 18"/>
                <a:gd name="T1" fmla="*/ 8 h 16"/>
                <a:gd name="T2" fmla="*/ 10 w 18"/>
                <a:gd name="T3" fmla="*/ 16 h 16"/>
                <a:gd name="T4" fmla="*/ 14 w 18"/>
                <a:gd name="T5" fmla="*/ 15 h 16"/>
                <a:gd name="T6" fmla="*/ 16 w 18"/>
                <a:gd name="T7" fmla="*/ 7 h 16"/>
                <a:gd name="T8" fmla="*/ 17 w 18"/>
                <a:gd name="T9" fmla="*/ 1 h 16"/>
                <a:gd name="T10" fmla="*/ 16 w 18"/>
                <a:gd name="T11" fmla="*/ 0 h 16"/>
                <a:gd name="T12" fmla="*/ 12 w 18"/>
                <a:gd name="T13" fmla="*/ 5 h 16"/>
                <a:gd name="T14" fmla="*/ 10 w 18"/>
                <a:gd name="T15" fmla="*/ 14 h 16"/>
                <a:gd name="T16" fmla="*/ 13 w 18"/>
                <a:gd name="T17" fmla="*/ 13 h 16"/>
                <a:gd name="T18" fmla="*/ 4 w 18"/>
                <a:gd name="T19" fmla="*/ 5 h 16"/>
                <a:gd name="T20" fmla="*/ 2 w 18"/>
                <a:gd name="T2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2" y="8"/>
                  </a:moveTo>
                  <a:cubicBezTo>
                    <a:pt x="4" y="11"/>
                    <a:pt x="7" y="13"/>
                    <a:pt x="10" y="16"/>
                  </a:cubicBezTo>
                  <a:cubicBezTo>
                    <a:pt x="11" y="16"/>
                    <a:pt x="13" y="16"/>
                    <a:pt x="14" y="15"/>
                  </a:cubicBezTo>
                  <a:cubicBezTo>
                    <a:pt x="14" y="12"/>
                    <a:pt x="15" y="10"/>
                    <a:pt x="16" y="7"/>
                  </a:cubicBezTo>
                  <a:cubicBezTo>
                    <a:pt x="16" y="5"/>
                    <a:pt x="18" y="3"/>
                    <a:pt x="17" y="1"/>
                  </a:cubicBezTo>
                  <a:cubicBezTo>
                    <a:pt x="17" y="1"/>
                    <a:pt x="16" y="0"/>
                    <a:pt x="16" y="0"/>
                  </a:cubicBezTo>
                  <a:cubicBezTo>
                    <a:pt x="14" y="1"/>
                    <a:pt x="13" y="3"/>
                    <a:pt x="12" y="5"/>
                  </a:cubicBezTo>
                  <a:cubicBezTo>
                    <a:pt x="11" y="8"/>
                    <a:pt x="10" y="11"/>
                    <a:pt x="10" y="14"/>
                  </a:cubicBezTo>
                  <a:cubicBezTo>
                    <a:pt x="11" y="13"/>
                    <a:pt x="12" y="13"/>
                    <a:pt x="13" y="13"/>
                  </a:cubicBezTo>
                  <a:cubicBezTo>
                    <a:pt x="10" y="10"/>
                    <a:pt x="7" y="8"/>
                    <a:pt x="4" y="5"/>
                  </a:cubicBezTo>
                  <a:cubicBezTo>
                    <a:pt x="2" y="4"/>
                    <a:pt x="0" y="6"/>
                    <a:pt x="2" y="8"/>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06">
              <a:extLst>
                <a:ext uri="{FF2B5EF4-FFF2-40B4-BE49-F238E27FC236}">
                  <a16:creationId xmlns="" xmlns:a16="http://schemas.microsoft.com/office/drawing/2014/main" id="{6ACBA168-1181-4213-BFF4-438C9789790A}"/>
                </a:ext>
              </a:extLst>
            </p:cNvPr>
            <p:cNvSpPr>
              <a:spLocks/>
            </p:cNvSpPr>
            <p:nvPr/>
          </p:nvSpPr>
          <p:spPr bwMode="auto">
            <a:xfrm>
              <a:off x="7432758" y="4670681"/>
              <a:ext cx="66719" cy="66719"/>
            </a:xfrm>
            <a:custGeom>
              <a:avLst/>
              <a:gdLst>
                <a:gd name="T0" fmla="*/ 1 w 15"/>
                <a:gd name="T1" fmla="*/ 7 h 15"/>
                <a:gd name="T2" fmla="*/ 6 w 15"/>
                <a:gd name="T3" fmla="*/ 14 h 15"/>
                <a:gd name="T4" fmla="*/ 9 w 15"/>
                <a:gd name="T5" fmla="*/ 14 h 15"/>
                <a:gd name="T6" fmla="*/ 12 w 15"/>
                <a:gd name="T7" fmla="*/ 8 h 15"/>
                <a:gd name="T8" fmla="*/ 15 w 15"/>
                <a:gd name="T9" fmla="*/ 3 h 15"/>
                <a:gd name="T10" fmla="*/ 13 w 15"/>
                <a:gd name="T11" fmla="*/ 1 h 15"/>
                <a:gd name="T12" fmla="*/ 9 w 15"/>
                <a:gd name="T13" fmla="*/ 6 h 15"/>
                <a:gd name="T14" fmla="*/ 6 w 15"/>
                <a:gd name="T15" fmla="*/ 12 h 15"/>
                <a:gd name="T16" fmla="*/ 9 w 15"/>
                <a:gd name="T17" fmla="*/ 11 h 15"/>
                <a:gd name="T18" fmla="*/ 5 w 15"/>
                <a:gd name="T19" fmla="*/ 6 h 15"/>
                <a:gd name="T20" fmla="*/ 1 w 15"/>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1" y="7"/>
                  </a:moveTo>
                  <a:cubicBezTo>
                    <a:pt x="2" y="10"/>
                    <a:pt x="4" y="12"/>
                    <a:pt x="6" y="14"/>
                  </a:cubicBezTo>
                  <a:cubicBezTo>
                    <a:pt x="7" y="15"/>
                    <a:pt x="9" y="15"/>
                    <a:pt x="9" y="14"/>
                  </a:cubicBezTo>
                  <a:cubicBezTo>
                    <a:pt x="10" y="12"/>
                    <a:pt x="11" y="10"/>
                    <a:pt x="12" y="8"/>
                  </a:cubicBezTo>
                  <a:cubicBezTo>
                    <a:pt x="13" y="7"/>
                    <a:pt x="15" y="5"/>
                    <a:pt x="15" y="3"/>
                  </a:cubicBezTo>
                  <a:cubicBezTo>
                    <a:pt x="15" y="2"/>
                    <a:pt x="14" y="0"/>
                    <a:pt x="13" y="1"/>
                  </a:cubicBezTo>
                  <a:cubicBezTo>
                    <a:pt x="11" y="2"/>
                    <a:pt x="10" y="4"/>
                    <a:pt x="9" y="6"/>
                  </a:cubicBezTo>
                  <a:cubicBezTo>
                    <a:pt x="8" y="8"/>
                    <a:pt x="7" y="10"/>
                    <a:pt x="6" y="12"/>
                  </a:cubicBezTo>
                  <a:cubicBezTo>
                    <a:pt x="7" y="11"/>
                    <a:pt x="8" y="11"/>
                    <a:pt x="9" y="11"/>
                  </a:cubicBezTo>
                  <a:cubicBezTo>
                    <a:pt x="7" y="10"/>
                    <a:pt x="6" y="8"/>
                    <a:pt x="5" y="6"/>
                  </a:cubicBezTo>
                  <a:cubicBezTo>
                    <a:pt x="4" y="4"/>
                    <a:pt x="0" y="5"/>
                    <a:pt x="1" y="7"/>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07">
              <a:extLst>
                <a:ext uri="{FF2B5EF4-FFF2-40B4-BE49-F238E27FC236}">
                  <a16:creationId xmlns="" xmlns:a16="http://schemas.microsoft.com/office/drawing/2014/main" id="{47447969-83F7-4C68-9F10-182A93663212}"/>
                </a:ext>
              </a:extLst>
            </p:cNvPr>
            <p:cNvSpPr>
              <a:spLocks/>
            </p:cNvSpPr>
            <p:nvPr/>
          </p:nvSpPr>
          <p:spPr bwMode="auto">
            <a:xfrm>
              <a:off x="6941898" y="4179822"/>
              <a:ext cx="66719" cy="57188"/>
            </a:xfrm>
            <a:custGeom>
              <a:avLst/>
              <a:gdLst>
                <a:gd name="T0" fmla="*/ 1 w 14"/>
                <a:gd name="T1" fmla="*/ 5 h 12"/>
                <a:gd name="T2" fmla="*/ 8 w 14"/>
                <a:gd name="T3" fmla="*/ 12 h 12"/>
                <a:gd name="T4" fmla="*/ 11 w 14"/>
                <a:gd name="T5" fmla="*/ 11 h 12"/>
                <a:gd name="T6" fmla="*/ 14 w 14"/>
                <a:gd name="T7" fmla="*/ 2 h 12"/>
                <a:gd name="T8" fmla="*/ 12 w 14"/>
                <a:gd name="T9" fmla="*/ 0 h 12"/>
                <a:gd name="T10" fmla="*/ 7 w 14"/>
                <a:gd name="T11" fmla="*/ 9 h 12"/>
                <a:gd name="T12" fmla="*/ 10 w 14"/>
                <a:gd name="T13" fmla="*/ 8 h 12"/>
                <a:gd name="T14" fmla="*/ 4 w 14"/>
                <a:gd name="T15" fmla="*/ 3 h 12"/>
                <a:gd name="T16" fmla="*/ 1 w 14"/>
                <a:gd name="T1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 y="5"/>
                  </a:moveTo>
                  <a:cubicBezTo>
                    <a:pt x="2" y="8"/>
                    <a:pt x="5" y="11"/>
                    <a:pt x="8" y="12"/>
                  </a:cubicBezTo>
                  <a:cubicBezTo>
                    <a:pt x="9" y="12"/>
                    <a:pt x="11" y="12"/>
                    <a:pt x="11" y="11"/>
                  </a:cubicBezTo>
                  <a:cubicBezTo>
                    <a:pt x="12" y="8"/>
                    <a:pt x="14" y="5"/>
                    <a:pt x="14" y="2"/>
                  </a:cubicBezTo>
                  <a:cubicBezTo>
                    <a:pt x="14" y="1"/>
                    <a:pt x="13" y="0"/>
                    <a:pt x="12" y="0"/>
                  </a:cubicBezTo>
                  <a:cubicBezTo>
                    <a:pt x="9" y="2"/>
                    <a:pt x="8" y="6"/>
                    <a:pt x="7" y="9"/>
                  </a:cubicBezTo>
                  <a:cubicBezTo>
                    <a:pt x="8" y="8"/>
                    <a:pt x="9" y="8"/>
                    <a:pt x="10" y="8"/>
                  </a:cubicBezTo>
                  <a:cubicBezTo>
                    <a:pt x="7" y="7"/>
                    <a:pt x="5" y="5"/>
                    <a:pt x="4" y="3"/>
                  </a:cubicBezTo>
                  <a:cubicBezTo>
                    <a:pt x="3" y="2"/>
                    <a:pt x="0" y="3"/>
                    <a:pt x="1" y="5"/>
                  </a:cubicBez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08">
              <a:extLst>
                <a:ext uri="{FF2B5EF4-FFF2-40B4-BE49-F238E27FC236}">
                  <a16:creationId xmlns="" xmlns:a16="http://schemas.microsoft.com/office/drawing/2014/main" id="{5289A468-63AA-4A90-AFEF-0611134A0A70}"/>
                </a:ext>
              </a:extLst>
            </p:cNvPr>
            <p:cNvSpPr>
              <a:spLocks/>
            </p:cNvSpPr>
            <p:nvPr/>
          </p:nvSpPr>
          <p:spPr bwMode="auto">
            <a:xfrm>
              <a:off x="4601977" y="2716775"/>
              <a:ext cx="90547" cy="190625"/>
            </a:xfrm>
            <a:custGeom>
              <a:avLst/>
              <a:gdLst>
                <a:gd name="T0" fmla="*/ 19 w 19"/>
                <a:gd name="T1" fmla="*/ 2 h 40"/>
                <a:gd name="T2" fmla="*/ 19 w 19"/>
                <a:gd name="T3" fmla="*/ 40 h 40"/>
                <a:gd name="T4" fmla="*/ 0 w 19"/>
                <a:gd name="T5" fmla="*/ 40 h 40"/>
                <a:gd name="T6" fmla="*/ 0 w 19"/>
                <a:gd name="T7" fmla="*/ 0 h 40"/>
                <a:gd name="T8" fmla="*/ 19 w 19"/>
                <a:gd name="T9" fmla="*/ 2 h 40"/>
              </a:gdLst>
              <a:ahLst/>
              <a:cxnLst>
                <a:cxn ang="0">
                  <a:pos x="T0" y="T1"/>
                </a:cxn>
                <a:cxn ang="0">
                  <a:pos x="T2" y="T3"/>
                </a:cxn>
                <a:cxn ang="0">
                  <a:pos x="T4" y="T5"/>
                </a:cxn>
                <a:cxn ang="0">
                  <a:pos x="T6" y="T7"/>
                </a:cxn>
                <a:cxn ang="0">
                  <a:pos x="T8" y="T9"/>
                </a:cxn>
              </a:cxnLst>
              <a:rect l="0" t="0" r="r" b="b"/>
              <a:pathLst>
                <a:path w="19" h="40">
                  <a:moveTo>
                    <a:pt x="19" y="2"/>
                  </a:moveTo>
                  <a:lnTo>
                    <a:pt x="19" y="40"/>
                  </a:lnTo>
                  <a:lnTo>
                    <a:pt x="0" y="40"/>
                  </a:lnTo>
                  <a:lnTo>
                    <a:pt x="0" y="0"/>
                  </a:lnTo>
                  <a:lnTo>
                    <a:pt x="19" y="2"/>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09">
              <a:extLst>
                <a:ext uri="{FF2B5EF4-FFF2-40B4-BE49-F238E27FC236}">
                  <a16:creationId xmlns="" xmlns:a16="http://schemas.microsoft.com/office/drawing/2014/main" id="{4D5305A8-D2E6-4798-A7DB-1286A67AB7E9}"/>
                </a:ext>
              </a:extLst>
            </p:cNvPr>
            <p:cNvSpPr>
              <a:spLocks/>
            </p:cNvSpPr>
            <p:nvPr/>
          </p:nvSpPr>
          <p:spPr bwMode="auto">
            <a:xfrm>
              <a:off x="2824399" y="3012244"/>
              <a:ext cx="157266" cy="266875"/>
            </a:xfrm>
            <a:custGeom>
              <a:avLst/>
              <a:gdLst>
                <a:gd name="T0" fmla="*/ 16 w 33"/>
                <a:gd name="T1" fmla="*/ 0 h 56"/>
                <a:gd name="T2" fmla="*/ 33 w 33"/>
                <a:gd name="T3" fmla="*/ 46 h 56"/>
                <a:gd name="T4" fmla="*/ 17 w 33"/>
                <a:gd name="T5" fmla="*/ 56 h 56"/>
                <a:gd name="T6" fmla="*/ 0 w 33"/>
                <a:gd name="T7" fmla="*/ 5 h 56"/>
                <a:gd name="T8" fmla="*/ 16 w 33"/>
                <a:gd name="T9" fmla="*/ 0 h 56"/>
              </a:gdLst>
              <a:ahLst/>
              <a:cxnLst>
                <a:cxn ang="0">
                  <a:pos x="T0" y="T1"/>
                </a:cxn>
                <a:cxn ang="0">
                  <a:pos x="T2" y="T3"/>
                </a:cxn>
                <a:cxn ang="0">
                  <a:pos x="T4" y="T5"/>
                </a:cxn>
                <a:cxn ang="0">
                  <a:pos x="T6" y="T7"/>
                </a:cxn>
                <a:cxn ang="0">
                  <a:pos x="T8" y="T9"/>
                </a:cxn>
              </a:cxnLst>
              <a:rect l="0" t="0" r="r" b="b"/>
              <a:pathLst>
                <a:path w="33" h="56">
                  <a:moveTo>
                    <a:pt x="16" y="0"/>
                  </a:moveTo>
                  <a:lnTo>
                    <a:pt x="33" y="46"/>
                  </a:lnTo>
                  <a:lnTo>
                    <a:pt x="17" y="56"/>
                  </a:lnTo>
                  <a:lnTo>
                    <a:pt x="0" y="5"/>
                  </a:lnTo>
                  <a:lnTo>
                    <a:pt x="16" y="0"/>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10">
              <a:extLst>
                <a:ext uri="{FF2B5EF4-FFF2-40B4-BE49-F238E27FC236}">
                  <a16:creationId xmlns="" xmlns:a16="http://schemas.microsoft.com/office/drawing/2014/main" id="{7F4408C0-85DF-43BF-8D72-F12AD290BAE6}"/>
                </a:ext>
              </a:extLst>
            </p:cNvPr>
            <p:cNvSpPr>
              <a:spLocks/>
            </p:cNvSpPr>
            <p:nvPr/>
          </p:nvSpPr>
          <p:spPr bwMode="auto">
            <a:xfrm>
              <a:off x="2876821" y="2869275"/>
              <a:ext cx="2120703" cy="2363750"/>
            </a:xfrm>
            <a:custGeom>
              <a:avLst/>
              <a:gdLst>
                <a:gd name="T0" fmla="*/ 236 w 465"/>
                <a:gd name="T1" fmla="*/ 171 h 519"/>
                <a:gd name="T2" fmla="*/ 373 w 465"/>
                <a:gd name="T3" fmla="*/ 0 h 519"/>
                <a:gd name="T4" fmla="*/ 405 w 465"/>
                <a:gd name="T5" fmla="*/ 1 h 519"/>
                <a:gd name="T6" fmla="*/ 307 w 465"/>
                <a:gd name="T7" fmla="*/ 251 h 519"/>
                <a:gd name="T8" fmla="*/ 360 w 465"/>
                <a:gd name="T9" fmla="*/ 435 h 519"/>
                <a:gd name="T10" fmla="*/ 356 w 465"/>
                <a:gd name="T11" fmla="*/ 510 h 519"/>
                <a:gd name="T12" fmla="*/ 176 w 465"/>
                <a:gd name="T13" fmla="*/ 519 h 519"/>
                <a:gd name="T14" fmla="*/ 172 w 465"/>
                <a:gd name="T15" fmla="*/ 441 h 519"/>
                <a:gd name="T16" fmla="*/ 160 w 465"/>
                <a:gd name="T17" fmla="*/ 273 h 519"/>
                <a:gd name="T18" fmla="*/ 0 w 465"/>
                <a:gd name="T19" fmla="*/ 77 h 519"/>
                <a:gd name="T20" fmla="*/ 20 w 465"/>
                <a:gd name="T21" fmla="*/ 68 h 519"/>
                <a:gd name="T22" fmla="*/ 216 w 465"/>
                <a:gd name="T23" fmla="*/ 174 h 519"/>
                <a:gd name="T24" fmla="*/ 236 w 465"/>
                <a:gd name="T25" fmla="*/ 171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5" h="519">
                  <a:moveTo>
                    <a:pt x="236" y="171"/>
                  </a:moveTo>
                  <a:cubicBezTo>
                    <a:pt x="236" y="171"/>
                    <a:pt x="355" y="204"/>
                    <a:pt x="373" y="0"/>
                  </a:cubicBezTo>
                  <a:cubicBezTo>
                    <a:pt x="405" y="1"/>
                    <a:pt x="405" y="1"/>
                    <a:pt x="405" y="1"/>
                  </a:cubicBezTo>
                  <a:cubicBezTo>
                    <a:pt x="405" y="1"/>
                    <a:pt x="465" y="196"/>
                    <a:pt x="307" y="251"/>
                  </a:cubicBezTo>
                  <a:cubicBezTo>
                    <a:pt x="307" y="251"/>
                    <a:pt x="351" y="348"/>
                    <a:pt x="360" y="435"/>
                  </a:cubicBezTo>
                  <a:cubicBezTo>
                    <a:pt x="363" y="462"/>
                    <a:pt x="362" y="488"/>
                    <a:pt x="356" y="510"/>
                  </a:cubicBezTo>
                  <a:cubicBezTo>
                    <a:pt x="176" y="519"/>
                    <a:pt x="176" y="519"/>
                    <a:pt x="176" y="519"/>
                  </a:cubicBezTo>
                  <a:cubicBezTo>
                    <a:pt x="176" y="519"/>
                    <a:pt x="174" y="485"/>
                    <a:pt x="172" y="441"/>
                  </a:cubicBezTo>
                  <a:cubicBezTo>
                    <a:pt x="169" y="379"/>
                    <a:pt x="165" y="299"/>
                    <a:pt x="160" y="273"/>
                  </a:cubicBezTo>
                  <a:cubicBezTo>
                    <a:pt x="160" y="273"/>
                    <a:pt x="45" y="274"/>
                    <a:pt x="0" y="77"/>
                  </a:cubicBezTo>
                  <a:cubicBezTo>
                    <a:pt x="20" y="68"/>
                    <a:pt x="20" y="68"/>
                    <a:pt x="20" y="68"/>
                  </a:cubicBezTo>
                  <a:cubicBezTo>
                    <a:pt x="20" y="68"/>
                    <a:pt x="68" y="200"/>
                    <a:pt x="216" y="174"/>
                  </a:cubicBezTo>
                  <a:lnTo>
                    <a:pt x="236" y="171"/>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11">
              <a:extLst>
                <a:ext uri="{FF2B5EF4-FFF2-40B4-BE49-F238E27FC236}">
                  <a16:creationId xmlns="" xmlns:a16="http://schemas.microsoft.com/office/drawing/2014/main" id="{2931B12A-0995-45EB-A0D5-31CCEF5C500A}"/>
                </a:ext>
              </a:extLst>
            </p:cNvPr>
            <p:cNvSpPr>
              <a:spLocks/>
            </p:cNvSpPr>
            <p:nvPr/>
          </p:nvSpPr>
          <p:spPr bwMode="auto">
            <a:xfrm>
              <a:off x="4501899" y="2540447"/>
              <a:ext cx="314531" cy="266875"/>
            </a:xfrm>
            <a:custGeom>
              <a:avLst/>
              <a:gdLst>
                <a:gd name="T0" fmla="*/ 23 w 69"/>
                <a:gd name="T1" fmla="*/ 51 h 59"/>
                <a:gd name="T2" fmla="*/ 3 w 69"/>
                <a:gd name="T3" fmla="*/ 15 h 59"/>
                <a:gd name="T4" fmla="*/ 20 w 69"/>
                <a:gd name="T5" fmla="*/ 33 h 59"/>
                <a:gd name="T6" fmla="*/ 21 w 69"/>
                <a:gd name="T7" fmla="*/ 19 h 59"/>
                <a:gd name="T8" fmla="*/ 28 w 69"/>
                <a:gd name="T9" fmla="*/ 0 h 59"/>
                <a:gd name="T10" fmla="*/ 30 w 69"/>
                <a:gd name="T11" fmla="*/ 19 h 59"/>
                <a:gd name="T12" fmla="*/ 30 w 69"/>
                <a:gd name="T13" fmla="*/ 29 h 59"/>
                <a:gd name="T14" fmla="*/ 41 w 69"/>
                <a:gd name="T15" fmla="*/ 2 h 59"/>
                <a:gd name="T16" fmla="*/ 37 w 69"/>
                <a:gd name="T17" fmla="*/ 33 h 59"/>
                <a:gd name="T18" fmla="*/ 53 w 69"/>
                <a:gd name="T19" fmla="*/ 5 h 59"/>
                <a:gd name="T20" fmla="*/ 46 w 69"/>
                <a:gd name="T21" fmla="*/ 33 h 59"/>
                <a:gd name="T22" fmla="*/ 62 w 69"/>
                <a:gd name="T23" fmla="*/ 17 h 59"/>
                <a:gd name="T24" fmla="*/ 46 w 69"/>
                <a:gd name="T25" fmla="*/ 45 h 59"/>
                <a:gd name="T26" fmla="*/ 23 w 69"/>
                <a:gd name="T2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59">
                  <a:moveTo>
                    <a:pt x="23" y="51"/>
                  </a:moveTo>
                  <a:cubicBezTo>
                    <a:pt x="21" y="48"/>
                    <a:pt x="0" y="19"/>
                    <a:pt x="3" y="15"/>
                  </a:cubicBezTo>
                  <a:cubicBezTo>
                    <a:pt x="8" y="10"/>
                    <a:pt x="18" y="30"/>
                    <a:pt x="20" y="33"/>
                  </a:cubicBezTo>
                  <a:cubicBezTo>
                    <a:pt x="20" y="28"/>
                    <a:pt x="20" y="25"/>
                    <a:pt x="21" y="19"/>
                  </a:cubicBezTo>
                  <a:cubicBezTo>
                    <a:pt x="22" y="15"/>
                    <a:pt x="24" y="0"/>
                    <a:pt x="28" y="0"/>
                  </a:cubicBezTo>
                  <a:cubicBezTo>
                    <a:pt x="32" y="0"/>
                    <a:pt x="31" y="10"/>
                    <a:pt x="30" y="19"/>
                  </a:cubicBezTo>
                  <a:cubicBezTo>
                    <a:pt x="30" y="21"/>
                    <a:pt x="30" y="26"/>
                    <a:pt x="30" y="29"/>
                  </a:cubicBezTo>
                  <a:cubicBezTo>
                    <a:pt x="31" y="21"/>
                    <a:pt x="36" y="0"/>
                    <a:pt x="41" y="2"/>
                  </a:cubicBezTo>
                  <a:cubicBezTo>
                    <a:pt x="46" y="4"/>
                    <a:pt x="40" y="27"/>
                    <a:pt x="37" y="33"/>
                  </a:cubicBezTo>
                  <a:cubicBezTo>
                    <a:pt x="41" y="25"/>
                    <a:pt x="47" y="2"/>
                    <a:pt x="53" y="5"/>
                  </a:cubicBezTo>
                  <a:cubicBezTo>
                    <a:pt x="57" y="7"/>
                    <a:pt x="47" y="28"/>
                    <a:pt x="46" y="33"/>
                  </a:cubicBezTo>
                  <a:cubicBezTo>
                    <a:pt x="48" y="30"/>
                    <a:pt x="57" y="14"/>
                    <a:pt x="62" y="17"/>
                  </a:cubicBezTo>
                  <a:cubicBezTo>
                    <a:pt x="69" y="22"/>
                    <a:pt x="49" y="41"/>
                    <a:pt x="46" y="45"/>
                  </a:cubicBezTo>
                  <a:cubicBezTo>
                    <a:pt x="43" y="48"/>
                    <a:pt x="30" y="59"/>
                    <a:pt x="23" y="51"/>
                  </a:cubicBezTo>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12">
              <a:extLst>
                <a:ext uri="{FF2B5EF4-FFF2-40B4-BE49-F238E27FC236}">
                  <a16:creationId xmlns="" xmlns:a16="http://schemas.microsoft.com/office/drawing/2014/main" id="{8F90DCC9-645C-46D6-A28B-8244238E4303}"/>
                </a:ext>
              </a:extLst>
            </p:cNvPr>
            <p:cNvSpPr>
              <a:spLocks/>
            </p:cNvSpPr>
            <p:nvPr/>
          </p:nvSpPr>
          <p:spPr bwMode="auto">
            <a:xfrm>
              <a:off x="2667133" y="2826384"/>
              <a:ext cx="300234" cy="271641"/>
            </a:xfrm>
            <a:custGeom>
              <a:avLst/>
              <a:gdLst>
                <a:gd name="T0" fmla="*/ 52 w 66"/>
                <a:gd name="T1" fmla="*/ 49 h 59"/>
                <a:gd name="T2" fmla="*/ 62 w 66"/>
                <a:gd name="T3" fmla="*/ 9 h 59"/>
                <a:gd name="T4" fmla="*/ 50 w 66"/>
                <a:gd name="T5" fmla="*/ 31 h 59"/>
                <a:gd name="T6" fmla="*/ 45 w 66"/>
                <a:gd name="T7" fmla="*/ 18 h 59"/>
                <a:gd name="T8" fmla="*/ 34 w 66"/>
                <a:gd name="T9" fmla="*/ 1 h 59"/>
                <a:gd name="T10" fmla="*/ 36 w 66"/>
                <a:gd name="T11" fmla="*/ 20 h 59"/>
                <a:gd name="T12" fmla="*/ 39 w 66"/>
                <a:gd name="T13" fmla="*/ 30 h 59"/>
                <a:gd name="T14" fmla="*/ 22 w 66"/>
                <a:gd name="T15" fmla="*/ 7 h 59"/>
                <a:gd name="T16" fmla="*/ 34 w 66"/>
                <a:gd name="T17" fmla="*/ 36 h 59"/>
                <a:gd name="T18" fmla="*/ 11 w 66"/>
                <a:gd name="T19" fmla="*/ 13 h 59"/>
                <a:gd name="T20" fmla="*/ 25 w 66"/>
                <a:gd name="T21" fmla="*/ 38 h 59"/>
                <a:gd name="T22" fmla="*/ 5 w 66"/>
                <a:gd name="T23" fmla="*/ 27 h 59"/>
                <a:gd name="T24" fmla="*/ 28 w 66"/>
                <a:gd name="T25" fmla="*/ 49 h 59"/>
                <a:gd name="T26" fmla="*/ 52 w 66"/>
                <a:gd name="T27"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59">
                  <a:moveTo>
                    <a:pt x="52" y="49"/>
                  </a:moveTo>
                  <a:cubicBezTo>
                    <a:pt x="53" y="46"/>
                    <a:pt x="66" y="12"/>
                    <a:pt x="62" y="9"/>
                  </a:cubicBezTo>
                  <a:cubicBezTo>
                    <a:pt x="56" y="6"/>
                    <a:pt x="51" y="27"/>
                    <a:pt x="50" y="31"/>
                  </a:cubicBezTo>
                  <a:cubicBezTo>
                    <a:pt x="49" y="27"/>
                    <a:pt x="48" y="24"/>
                    <a:pt x="45" y="18"/>
                  </a:cubicBezTo>
                  <a:cubicBezTo>
                    <a:pt x="43" y="14"/>
                    <a:pt x="38" y="0"/>
                    <a:pt x="34" y="1"/>
                  </a:cubicBezTo>
                  <a:cubicBezTo>
                    <a:pt x="30" y="2"/>
                    <a:pt x="34" y="12"/>
                    <a:pt x="36" y="20"/>
                  </a:cubicBezTo>
                  <a:cubicBezTo>
                    <a:pt x="37" y="22"/>
                    <a:pt x="39" y="28"/>
                    <a:pt x="39" y="30"/>
                  </a:cubicBezTo>
                  <a:cubicBezTo>
                    <a:pt x="36" y="22"/>
                    <a:pt x="26" y="3"/>
                    <a:pt x="22" y="7"/>
                  </a:cubicBezTo>
                  <a:cubicBezTo>
                    <a:pt x="18" y="10"/>
                    <a:pt x="30" y="30"/>
                    <a:pt x="34" y="36"/>
                  </a:cubicBezTo>
                  <a:cubicBezTo>
                    <a:pt x="28" y="29"/>
                    <a:pt x="16" y="8"/>
                    <a:pt x="11" y="13"/>
                  </a:cubicBezTo>
                  <a:cubicBezTo>
                    <a:pt x="8" y="16"/>
                    <a:pt x="23" y="33"/>
                    <a:pt x="25" y="38"/>
                  </a:cubicBezTo>
                  <a:cubicBezTo>
                    <a:pt x="22" y="36"/>
                    <a:pt x="9" y="22"/>
                    <a:pt x="5" y="27"/>
                  </a:cubicBezTo>
                  <a:cubicBezTo>
                    <a:pt x="0" y="33"/>
                    <a:pt x="24" y="47"/>
                    <a:pt x="28" y="49"/>
                  </a:cubicBezTo>
                  <a:cubicBezTo>
                    <a:pt x="32" y="52"/>
                    <a:pt x="48" y="59"/>
                    <a:pt x="52" y="49"/>
                  </a:cubicBezTo>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13">
              <a:extLst>
                <a:ext uri="{FF2B5EF4-FFF2-40B4-BE49-F238E27FC236}">
                  <a16:creationId xmlns="" xmlns:a16="http://schemas.microsoft.com/office/drawing/2014/main" id="{6E307383-BB0F-4701-A1FB-2860CA6236B3}"/>
                </a:ext>
              </a:extLst>
            </p:cNvPr>
            <p:cNvSpPr>
              <a:spLocks/>
            </p:cNvSpPr>
            <p:nvPr/>
          </p:nvSpPr>
          <p:spPr bwMode="auto">
            <a:xfrm>
              <a:off x="3667914" y="4842244"/>
              <a:ext cx="857812" cy="176328"/>
            </a:xfrm>
            <a:custGeom>
              <a:avLst/>
              <a:gdLst>
                <a:gd name="T0" fmla="*/ 0 w 189"/>
                <a:gd name="T1" fmla="*/ 26 h 39"/>
                <a:gd name="T2" fmla="*/ 188 w 189"/>
                <a:gd name="T3" fmla="*/ 10 h 39"/>
                <a:gd name="T4" fmla="*/ 189 w 189"/>
                <a:gd name="T5" fmla="*/ 26 h 39"/>
                <a:gd name="T6" fmla="*/ 1 w 189"/>
                <a:gd name="T7" fmla="*/ 39 h 39"/>
                <a:gd name="T8" fmla="*/ 0 w 189"/>
                <a:gd name="T9" fmla="*/ 26 h 39"/>
              </a:gdLst>
              <a:ahLst/>
              <a:cxnLst>
                <a:cxn ang="0">
                  <a:pos x="T0" y="T1"/>
                </a:cxn>
                <a:cxn ang="0">
                  <a:pos x="T2" y="T3"/>
                </a:cxn>
                <a:cxn ang="0">
                  <a:pos x="T4" y="T5"/>
                </a:cxn>
                <a:cxn ang="0">
                  <a:pos x="T6" y="T7"/>
                </a:cxn>
                <a:cxn ang="0">
                  <a:pos x="T8" y="T9"/>
                </a:cxn>
              </a:cxnLst>
              <a:rect l="0" t="0" r="r" b="b"/>
              <a:pathLst>
                <a:path w="189" h="39">
                  <a:moveTo>
                    <a:pt x="0" y="26"/>
                  </a:moveTo>
                  <a:cubicBezTo>
                    <a:pt x="0" y="26"/>
                    <a:pt x="141" y="0"/>
                    <a:pt x="188" y="10"/>
                  </a:cubicBezTo>
                  <a:cubicBezTo>
                    <a:pt x="189" y="26"/>
                    <a:pt x="189" y="26"/>
                    <a:pt x="189" y="26"/>
                  </a:cubicBezTo>
                  <a:cubicBezTo>
                    <a:pt x="189" y="26"/>
                    <a:pt x="66" y="24"/>
                    <a:pt x="1" y="39"/>
                  </a:cubicBezTo>
                  <a:lnTo>
                    <a:pt x="0" y="26"/>
                  </a:ln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14">
              <a:extLst>
                <a:ext uri="{FF2B5EF4-FFF2-40B4-BE49-F238E27FC236}">
                  <a16:creationId xmlns="" xmlns:a16="http://schemas.microsoft.com/office/drawing/2014/main" id="{575166C1-42D3-4A29-A474-D8BBC4674927}"/>
                </a:ext>
              </a:extLst>
            </p:cNvPr>
            <p:cNvSpPr>
              <a:spLocks/>
            </p:cNvSpPr>
            <p:nvPr/>
          </p:nvSpPr>
          <p:spPr bwMode="auto">
            <a:xfrm>
              <a:off x="3672680" y="4923259"/>
              <a:ext cx="862578" cy="309766"/>
            </a:xfrm>
            <a:custGeom>
              <a:avLst/>
              <a:gdLst>
                <a:gd name="T0" fmla="*/ 0 w 190"/>
                <a:gd name="T1" fmla="*/ 21 h 68"/>
                <a:gd name="T2" fmla="*/ 2 w 190"/>
                <a:gd name="T3" fmla="*/ 68 h 68"/>
                <a:gd name="T4" fmla="*/ 185 w 190"/>
                <a:gd name="T5" fmla="*/ 68 h 68"/>
                <a:gd name="T6" fmla="*/ 188 w 190"/>
                <a:gd name="T7" fmla="*/ 8 h 68"/>
                <a:gd name="T8" fmla="*/ 0 w 190"/>
                <a:gd name="T9" fmla="*/ 21 h 68"/>
              </a:gdLst>
              <a:ahLst/>
              <a:cxnLst>
                <a:cxn ang="0">
                  <a:pos x="T0" y="T1"/>
                </a:cxn>
                <a:cxn ang="0">
                  <a:pos x="T2" y="T3"/>
                </a:cxn>
                <a:cxn ang="0">
                  <a:pos x="T4" y="T5"/>
                </a:cxn>
                <a:cxn ang="0">
                  <a:pos x="T6" y="T7"/>
                </a:cxn>
                <a:cxn ang="0">
                  <a:pos x="T8" y="T9"/>
                </a:cxn>
              </a:cxnLst>
              <a:rect l="0" t="0" r="r" b="b"/>
              <a:pathLst>
                <a:path w="190" h="68">
                  <a:moveTo>
                    <a:pt x="0" y="21"/>
                  </a:moveTo>
                  <a:cubicBezTo>
                    <a:pt x="2" y="68"/>
                    <a:pt x="2" y="68"/>
                    <a:pt x="2" y="68"/>
                  </a:cubicBezTo>
                  <a:cubicBezTo>
                    <a:pt x="185" y="68"/>
                    <a:pt x="185" y="68"/>
                    <a:pt x="185" y="68"/>
                  </a:cubicBezTo>
                  <a:cubicBezTo>
                    <a:pt x="185" y="68"/>
                    <a:pt x="190" y="40"/>
                    <a:pt x="188" y="8"/>
                  </a:cubicBezTo>
                  <a:cubicBezTo>
                    <a:pt x="188" y="8"/>
                    <a:pt x="74" y="0"/>
                    <a:pt x="0" y="21"/>
                  </a:cubicBezTo>
                  <a:close/>
                </a:path>
              </a:pathLst>
            </a:custGeom>
            <a:solidFill>
              <a:srgbClr val="384A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15">
              <a:extLst>
                <a:ext uri="{FF2B5EF4-FFF2-40B4-BE49-F238E27FC236}">
                  <a16:creationId xmlns="" xmlns:a16="http://schemas.microsoft.com/office/drawing/2014/main" id="{20E7642E-B958-49EB-A297-053E2D949C66}"/>
                </a:ext>
              </a:extLst>
            </p:cNvPr>
            <p:cNvSpPr>
              <a:spLocks/>
            </p:cNvSpPr>
            <p:nvPr/>
          </p:nvSpPr>
          <p:spPr bwMode="auto">
            <a:xfrm>
              <a:off x="3872836" y="3684197"/>
              <a:ext cx="85781" cy="95313"/>
            </a:xfrm>
            <a:custGeom>
              <a:avLst/>
              <a:gdLst>
                <a:gd name="T0" fmla="*/ 0 w 18"/>
                <a:gd name="T1" fmla="*/ 4 h 20"/>
                <a:gd name="T2" fmla="*/ 7 w 18"/>
                <a:gd name="T3" fmla="*/ 20 h 20"/>
                <a:gd name="T4" fmla="*/ 12 w 18"/>
                <a:gd name="T5" fmla="*/ 19 h 20"/>
                <a:gd name="T6" fmla="*/ 18 w 18"/>
                <a:gd name="T7" fmla="*/ 0 h 20"/>
                <a:gd name="T8" fmla="*/ 0 w 18"/>
                <a:gd name="T9" fmla="*/ 4 h 20"/>
              </a:gdLst>
              <a:ahLst/>
              <a:cxnLst>
                <a:cxn ang="0">
                  <a:pos x="T0" y="T1"/>
                </a:cxn>
                <a:cxn ang="0">
                  <a:pos x="T2" y="T3"/>
                </a:cxn>
                <a:cxn ang="0">
                  <a:pos x="T4" y="T5"/>
                </a:cxn>
                <a:cxn ang="0">
                  <a:pos x="T6" y="T7"/>
                </a:cxn>
                <a:cxn ang="0">
                  <a:pos x="T8" y="T9"/>
                </a:cxn>
              </a:cxnLst>
              <a:rect l="0" t="0" r="r" b="b"/>
              <a:pathLst>
                <a:path w="18" h="20">
                  <a:moveTo>
                    <a:pt x="0" y="4"/>
                  </a:moveTo>
                  <a:lnTo>
                    <a:pt x="7" y="20"/>
                  </a:lnTo>
                  <a:lnTo>
                    <a:pt x="12" y="19"/>
                  </a:lnTo>
                  <a:lnTo>
                    <a:pt x="18" y="0"/>
                  </a:lnTo>
                  <a:lnTo>
                    <a:pt x="0" y="4"/>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16">
              <a:extLst>
                <a:ext uri="{FF2B5EF4-FFF2-40B4-BE49-F238E27FC236}">
                  <a16:creationId xmlns="" xmlns:a16="http://schemas.microsoft.com/office/drawing/2014/main" id="{996AEF64-5F75-4F16-BA41-0C283D2FC41B}"/>
                </a:ext>
              </a:extLst>
            </p:cNvPr>
            <p:cNvSpPr>
              <a:spLocks/>
            </p:cNvSpPr>
            <p:nvPr/>
          </p:nvSpPr>
          <p:spPr bwMode="auto">
            <a:xfrm>
              <a:off x="3758461" y="3646072"/>
              <a:ext cx="314531" cy="195391"/>
            </a:xfrm>
            <a:custGeom>
              <a:avLst/>
              <a:gdLst>
                <a:gd name="T0" fmla="*/ 23 w 69"/>
                <a:gd name="T1" fmla="*/ 3 h 42"/>
                <a:gd name="T2" fmla="*/ 7 w 69"/>
                <a:gd name="T3" fmla="*/ 36 h 42"/>
                <a:gd name="T4" fmla="*/ 34 w 69"/>
                <a:gd name="T5" fmla="*/ 12 h 42"/>
                <a:gd name="T6" fmla="*/ 62 w 69"/>
                <a:gd name="T7" fmla="*/ 37 h 42"/>
                <a:gd name="T8" fmla="*/ 43 w 69"/>
                <a:gd name="T9" fmla="*/ 0 h 42"/>
                <a:gd name="T10" fmla="*/ 23 w 69"/>
                <a:gd name="T11" fmla="*/ 3 h 42"/>
              </a:gdLst>
              <a:ahLst/>
              <a:cxnLst>
                <a:cxn ang="0">
                  <a:pos x="T0" y="T1"/>
                </a:cxn>
                <a:cxn ang="0">
                  <a:pos x="T2" y="T3"/>
                </a:cxn>
                <a:cxn ang="0">
                  <a:pos x="T4" y="T5"/>
                </a:cxn>
                <a:cxn ang="0">
                  <a:pos x="T6" y="T7"/>
                </a:cxn>
                <a:cxn ang="0">
                  <a:pos x="T8" y="T9"/>
                </a:cxn>
                <a:cxn ang="0">
                  <a:pos x="T10" y="T11"/>
                </a:cxn>
              </a:cxnLst>
              <a:rect l="0" t="0" r="r" b="b"/>
              <a:pathLst>
                <a:path w="69" h="42">
                  <a:moveTo>
                    <a:pt x="23" y="3"/>
                  </a:moveTo>
                  <a:cubicBezTo>
                    <a:pt x="23" y="3"/>
                    <a:pt x="0" y="30"/>
                    <a:pt x="7" y="36"/>
                  </a:cubicBezTo>
                  <a:cubicBezTo>
                    <a:pt x="14" y="42"/>
                    <a:pt x="34" y="12"/>
                    <a:pt x="34" y="12"/>
                  </a:cubicBezTo>
                  <a:cubicBezTo>
                    <a:pt x="34" y="12"/>
                    <a:pt x="55" y="39"/>
                    <a:pt x="62" y="37"/>
                  </a:cubicBezTo>
                  <a:cubicBezTo>
                    <a:pt x="69" y="35"/>
                    <a:pt x="43" y="0"/>
                    <a:pt x="43" y="0"/>
                  </a:cubicBez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17">
              <a:extLst>
                <a:ext uri="{FF2B5EF4-FFF2-40B4-BE49-F238E27FC236}">
                  <a16:creationId xmlns="" xmlns:a16="http://schemas.microsoft.com/office/drawing/2014/main" id="{0569BC89-E762-4F59-B743-A26ACA59B289}"/>
                </a:ext>
              </a:extLst>
            </p:cNvPr>
            <p:cNvSpPr>
              <a:spLocks/>
            </p:cNvSpPr>
            <p:nvPr/>
          </p:nvSpPr>
          <p:spPr bwMode="auto">
            <a:xfrm>
              <a:off x="3906196" y="3774744"/>
              <a:ext cx="200156" cy="691016"/>
            </a:xfrm>
            <a:custGeom>
              <a:avLst/>
              <a:gdLst>
                <a:gd name="T0" fmla="*/ 0 w 42"/>
                <a:gd name="T1" fmla="*/ 1 h 145"/>
                <a:gd name="T2" fmla="*/ 11 w 42"/>
                <a:gd name="T3" fmla="*/ 132 h 145"/>
                <a:gd name="T4" fmla="*/ 29 w 42"/>
                <a:gd name="T5" fmla="*/ 145 h 145"/>
                <a:gd name="T6" fmla="*/ 42 w 42"/>
                <a:gd name="T7" fmla="*/ 127 h 145"/>
                <a:gd name="T8" fmla="*/ 5 w 42"/>
                <a:gd name="T9" fmla="*/ 0 h 145"/>
                <a:gd name="T10" fmla="*/ 0 w 42"/>
                <a:gd name="T11" fmla="*/ 1 h 145"/>
              </a:gdLst>
              <a:ahLst/>
              <a:cxnLst>
                <a:cxn ang="0">
                  <a:pos x="T0" y="T1"/>
                </a:cxn>
                <a:cxn ang="0">
                  <a:pos x="T2" y="T3"/>
                </a:cxn>
                <a:cxn ang="0">
                  <a:pos x="T4" y="T5"/>
                </a:cxn>
                <a:cxn ang="0">
                  <a:pos x="T6" y="T7"/>
                </a:cxn>
                <a:cxn ang="0">
                  <a:pos x="T8" y="T9"/>
                </a:cxn>
                <a:cxn ang="0">
                  <a:pos x="T10" y="T11"/>
                </a:cxn>
              </a:cxnLst>
              <a:rect l="0" t="0" r="r" b="b"/>
              <a:pathLst>
                <a:path w="42" h="145">
                  <a:moveTo>
                    <a:pt x="0" y="1"/>
                  </a:moveTo>
                  <a:lnTo>
                    <a:pt x="11" y="132"/>
                  </a:lnTo>
                  <a:lnTo>
                    <a:pt x="29" y="145"/>
                  </a:lnTo>
                  <a:lnTo>
                    <a:pt x="42" y="127"/>
                  </a:lnTo>
                  <a:lnTo>
                    <a:pt x="5" y="0"/>
                  </a:lnTo>
                  <a:lnTo>
                    <a:pt x="0" y="1"/>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18">
              <a:extLst>
                <a:ext uri="{FF2B5EF4-FFF2-40B4-BE49-F238E27FC236}">
                  <a16:creationId xmlns="" xmlns:a16="http://schemas.microsoft.com/office/drawing/2014/main" id="{878FB80A-725E-4133-8E81-583B2F35C716}"/>
                </a:ext>
              </a:extLst>
            </p:cNvPr>
            <p:cNvSpPr>
              <a:spLocks/>
            </p:cNvSpPr>
            <p:nvPr/>
          </p:nvSpPr>
          <p:spPr bwMode="auto">
            <a:xfrm>
              <a:off x="4044399" y="4847009"/>
              <a:ext cx="195391" cy="157266"/>
            </a:xfrm>
            <a:custGeom>
              <a:avLst/>
              <a:gdLst>
                <a:gd name="T0" fmla="*/ 0 w 41"/>
                <a:gd name="T1" fmla="*/ 4 h 33"/>
                <a:gd name="T2" fmla="*/ 4 w 41"/>
                <a:gd name="T3" fmla="*/ 33 h 33"/>
                <a:gd name="T4" fmla="*/ 41 w 41"/>
                <a:gd name="T5" fmla="*/ 33 h 33"/>
                <a:gd name="T6" fmla="*/ 41 w 41"/>
                <a:gd name="T7" fmla="*/ 0 h 33"/>
                <a:gd name="T8" fmla="*/ 0 w 41"/>
                <a:gd name="T9" fmla="*/ 4 h 33"/>
              </a:gdLst>
              <a:ahLst/>
              <a:cxnLst>
                <a:cxn ang="0">
                  <a:pos x="T0" y="T1"/>
                </a:cxn>
                <a:cxn ang="0">
                  <a:pos x="T2" y="T3"/>
                </a:cxn>
                <a:cxn ang="0">
                  <a:pos x="T4" y="T5"/>
                </a:cxn>
                <a:cxn ang="0">
                  <a:pos x="T6" y="T7"/>
                </a:cxn>
                <a:cxn ang="0">
                  <a:pos x="T8" y="T9"/>
                </a:cxn>
              </a:cxnLst>
              <a:rect l="0" t="0" r="r" b="b"/>
              <a:pathLst>
                <a:path w="41" h="33">
                  <a:moveTo>
                    <a:pt x="0" y="4"/>
                  </a:moveTo>
                  <a:lnTo>
                    <a:pt x="4" y="33"/>
                  </a:lnTo>
                  <a:lnTo>
                    <a:pt x="41" y="33"/>
                  </a:lnTo>
                  <a:lnTo>
                    <a:pt x="41" y="0"/>
                  </a:lnTo>
                  <a:lnTo>
                    <a:pt x="0" y="4"/>
                  </a:lnTo>
                  <a:close/>
                </a:path>
              </a:pathLst>
            </a:custGeom>
            <a:solidFill>
              <a:srgbClr val="CE95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9">
              <a:extLst>
                <a:ext uri="{FF2B5EF4-FFF2-40B4-BE49-F238E27FC236}">
                  <a16:creationId xmlns="" xmlns:a16="http://schemas.microsoft.com/office/drawing/2014/main" id="{51CCF600-097E-4694-953B-5E6A6944B9A5}"/>
                </a:ext>
              </a:extLst>
            </p:cNvPr>
            <p:cNvSpPr>
              <a:spLocks/>
            </p:cNvSpPr>
            <p:nvPr/>
          </p:nvSpPr>
          <p:spPr bwMode="auto">
            <a:xfrm>
              <a:off x="4082524" y="4889900"/>
              <a:ext cx="119141" cy="81016"/>
            </a:xfrm>
            <a:custGeom>
              <a:avLst/>
              <a:gdLst>
                <a:gd name="T0" fmla="*/ 0 w 25"/>
                <a:gd name="T1" fmla="*/ 2 h 17"/>
                <a:gd name="T2" fmla="*/ 2 w 25"/>
                <a:gd name="T3" fmla="*/ 17 h 17"/>
                <a:gd name="T4" fmla="*/ 25 w 25"/>
                <a:gd name="T5" fmla="*/ 17 h 17"/>
                <a:gd name="T6" fmla="*/ 25 w 25"/>
                <a:gd name="T7" fmla="*/ 0 h 17"/>
                <a:gd name="T8" fmla="*/ 0 w 25"/>
                <a:gd name="T9" fmla="*/ 2 h 17"/>
              </a:gdLst>
              <a:ahLst/>
              <a:cxnLst>
                <a:cxn ang="0">
                  <a:pos x="T0" y="T1"/>
                </a:cxn>
                <a:cxn ang="0">
                  <a:pos x="T2" y="T3"/>
                </a:cxn>
                <a:cxn ang="0">
                  <a:pos x="T4" y="T5"/>
                </a:cxn>
                <a:cxn ang="0">
                  <a:pos x="T6" y="T7"/>
                </a:cxn>
                <a:cxn ang="0">
                  <a:pos x="T8" y="T9"/>
                </a:cxn>
              </a:cxnLst>
              <a:rect l="0" t="0" r="r" b="b"/>
              <a:pathLst>
                <a:path w="25" h="17">
                  <a:moveTo>
                    <a:pt x="0" y="2"/>
                  </a:moveTo>
                  <a:lnTo>
                    <a:pt x="2" y="17"/>
                  </a:lnTo>
                  <a:lnTo>
                    <a:pt x="25" y="17"/>
                  </a:lnTo>
                  <a:lnTo>
                    <a:pt x="25" y="0"/>
                  </a:lnTo>
                  <a:lnTo>
                    <a:pt x="0" y="2"/>
                  </a:lnTo>
                  <a:close/>
                </a:path>
              </a:pathLst>
            </a:custGeom>
            <a:solidFill>
              <a:srgbClr val="A678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0">
              <a:extLst>
                <a:ext uri="{FF2B5EF4-FFF2-40B4-BE49-F238E27FC236}">
                  <a16:creationId xmlns="" xmlns:a16="http://schemas.microsoft.com/office/drawing/2014/main" id="{FA275F78-2CB7-4CFD-90A0-4F6FA7D5092F}"/>
                </a:ext>
              </a:extLst>
            </p:cNvPr>
            <p:cNvSpPr>
              <a:spLocks/>
            </p:cNvSpPr>
            <p:nvPr/>
          </p:nvSpPr>
          <p:spPr bwMode="auto">
            <a:xfrm>
              <a:off x="4082524" y="4913728"/>
              <a:ext cx="57187" cy="28594"/>
            </a:xfrm>
            <a:custGeom>
              <a:avLst/>
              <a:gdLst>
                <a:gd name="T0" fmla="*/ 0 w 13"/>
                <a:gd name="T1" fmla="*/ 2 h 6"/>
                <a:gd name="T2" fmla="*/ 11 w 13"/>
                <a:gd name="T3" fmla="*/ 2 h 6"/>
                <a:gd name="T4" fmla="*/ 0 w 13"/>
                <a:gd name="T5" fmla="*/ 6 h 6"/>
                <a:gd name="T6" fmla="*/ 0 w 13"/>
                <a:gd name="T7" fmla="*/ 2 h 6"/>
              </a:gdLst>
              <a:ahLst/>
              <a:cxnLst>
                <a:cxn ang="0">
                  <a:pos x="T0" y="T1"/>
                </a:cxn>
                <a:cxn ang="0">
                  <a:pos x="T2" y="T3"/>
                </a:cxn>
                <a:cxn ang="0">
                  <a:pos x="T4" y="T5"/>
                </a:cxn>
                <a:cxn ang="0">
                  <a:pos x="T6" y="T7"/>
                </a:cxn>
              </a:cxnLst>
              <a:rect l="0" t="0" r="r" b="b"/>
              <a:pathLst>
                <a:path w="13" h="6">
                  <a:moveTo>
                    <a:pt x="0" y="2"/>
                  </a:moveTo>
                  <a:cubicBezTo>
                    <a:pt x="0" y="2"/>
                    <a:pt x="10" y="0"/>
                    <a:pt x="11" y="2"/>
                  </a:cubicBezTo>
                  <a:cubicBezTo>
                    <a:pt x="13" y="4"/>
                    <a:pt x="8" y="5"/>
                    <a:pt x="0" y="6"/>
                  </a:cubicBezTo>
                  <a:lnTo>
                    <a:pt x="0" y="2"/>
                  </a:lnTo>
                  <a:close/>
                </a:path>
              </a:pathLst>
            </a:custGeom>
            <a:solidFill>
              <a:srgbClr val="CE95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21">
              <a:extLst>
                <a:ext uri="{FF2B5EF4-FFF2-40B4-BE49-F238E27FC236}">
                  <a16:creationId xmlns="" xmlns:a16="http://schemas.microsoft.com/office/drawing/2014/main" id="{78BDBEFA-257C-42AE-9670-6A0279E8BB05}"/>
                </a:ext>
              </a:extLst>
            </p:cNvPr>
            <p:cNvSpPr>
              <a:spLocks/>
            </p:cNvSpPr>
            <p:nvPr/>
          </p:nvSpPr>
          <p:spPr bwMode="auto">
            <a:xfrm>
              <a:off x="3067446" y="2554744"/>
              <a:ext cx="533750" cy="691016"/>
            </a:xfrm>
            <a:custGeom>
              <a:avLst/>
              <a:gdLst>
                <a:gd name="T0" fmla="*/ 0 w 117"/>
                <a:gd name="T1" fmla="*/ 8 h 152"/>
                <a:gd name="T2" fmla="*/ 117 w 117"/>
                <a:gd name="T3" fmla="*/ 152 h 152"/>
                <a:gd name="T4" fmla="*/ 104 w 117"/>
                <a:gd name="T5" fmla="*/ 88 h 152"/>
                <a:gd name="T6" fmla="*/ 12 w 117"/>
                <a:gd name="T7" fmla="*/ 0 h 152"/>
                <a:gd name="T8" fmla="*/ 0 w 117"/>
                <a:gd name="T9" fmla="*/ 8 h 152"/>
              </a:gdLst>
              <a:ahLst/>
              <a:cxnLst>
                <a:cxn ang="0">
                  <a:pos x="T0" y="T1"/>
                </a:cxn>
                <a:cxn ang="0">
                  <a:pos x="T2" y="T3"/>
                </a:cxn>
                <a:cxn ang="0">
                  <a:pos x="T4" y="T5"/>
                </a:cxn>
                <a:cxn ang="0">
                  <a:pos x="T6" y="T7"/>
                </a:cxn>
                <a:cxn ang="0">
                  <a:pos x="T8" y="T9"/>
                </a:cxn>
              </a:cxnLst>
              <a:rect l="0" t="0" r="r" b="b"/>
              <a:pathLst>
                <a:path w="117" h="152">
                  <a:moveTo>
                    <a:pt x="0" y="8"/>
                  </a:moveTo>
                  <a:cubicBezTo>
                    <a:pt x="0" y="8"/>
                    <a:pt x="12" y="123"/>
                    <a:pt x="117" y="152"/>
                  </a:cubicBezTo>
                  <a:cubicBezTo>
                    <a:pt x="104" y="88"/>
                    <a:pt x="104" y="88"/>
                    <a:pt x="104" y="88"/>
                  </a:cubicBezTo>
                  <a:cubicBezTo>
                    <a:pt x="12" y="0"/>
                    <a:pt x="12" y="0"/>
                    <a:pt x="12" y="0"/>
                  </a:cubicBezTo>
                  <a:lnTo>
                    <a:pt x="0" y="8"/>
                  </a:lnTo>
                  <a:close/>
                </a:path>
              </a:pathLst>
            </a:custGeom>
            <a:solidFill>
              <a:srgbClr val="384A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22">
              <a:extLst>
                <a:ext uri="{FF2B5EF4-FFF2-40B4-BE49-F238E27FC236}">
                  <a16:creationId xmlns="" xmlns:a16="http://schemas.microsoft.com/office/drawing/2014/main" id="{0DE208BC-4D39-4DA1-8F01-616B1ECFF1D2}"/>
                </a:ext>
              </a:extLst>
            </p:cNvPr>
            <p:cNvSpPr>
              <a:spLocks/>
            </p:cNvSpPr>
            <p:nvPr/>
          </p:nvSpPr>
          <p:spPr bwMode="auto">
            <a:xfrm>
              <a:off x="3339086" y="2140134"/>
              <a:ext cx="1010312" cy="1567891"/>
            </a:xfrm>
            <a:custGeom>
              <a:avLst/>
              <a:gdLst>
                <a:gd name="T0" fmla="*/ 135 w 222"/>
                <a:gd name="T1" fmla="*/ 331 h 344"/>
                <a:gd name="T2" fmla="*/ 180 w 222"/>
                <a:gd name="T3" fmla="*/ 232 h 344"/>
                <a:gd name="T4" fmla="*/ 108 w 222"/>
                <a:gd name="T5" fmla="*/ 0 h 344"/>
                <a:gd name="T6" fmla="*/ 4 w 222"/>
                <a:gd name="T7" fmla="*/ 35 h 344"/>
                <a:gd name="T8" fmla="*/ 0 w 222"/>
                <a:gd name="T9" fmla="*/ 162 h 344"/>
                <a:gd name="T10" fmla="*/ 26 w 222"/>
                <a:gd name="T11" fmla="*/ 219 h 344"/>
                <a:gd name="T12" fmla="*/ 115 w 222"/>
                <a:gd name="T13" fmla="*/ 334 h 344"/>
                <a:gd name="T14" fmla="*/ 135 w 222"/>
                <a:gd name="T15" fmla="*/ 331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44">
                  <a:moveTo>
                    <a:pt x="135" y="331"/>
                  </a:moveTo>
                  <a:cubicBezTo>
                    <a:pt x="135" y="331"/>
                    <a:pt x="144" y="280"/>
                    <a:pt x="180" y="232"/>
                  </a:cubicBezTo>
                  <a:cubicBezTo>
                    <a:pt x="204" y="202"/>
                    <a:pt x="222" y="135"/>
                    <a:pt x="108" y="0"/>
                  </a:cubicBezTo>
                  <a:cubicBezTo>
                    <a:pt x="4" y="35"/>
                    <a:pt x="4" y="35"/>
                    <a:pt x="4" y="35"/>
                  </a:cubicBezTo>
                  <a:cubicBezTo>
                    <a:pt x="0" y="162"/>
                    <a:pt x="0" y="162"/>
                    <a:pt x="0" y="162"/>
                  </a:cubicBezTo>
                  <a:cubicBezTo>
                    <a:pt x="0" y="162"/>
                    <a:pt x="7" y="204"/>
                    <a:pt x="26" y="219"/>
                  </a:cubicBezTo>
                  <a:cubicBezTo>
                    <a:pt x="83" y="265"/>
                    <a:pt x="115" y="334"/>
                    <a:pt x="115" y="334"/>
                  </a:cubicBezTo>
                  <a:cubicBezTo>
                    <a:pt x="115" y="334"/>
                    <a:pt x="128" y="344"/>
                    <a:pt x="135" y="331"/>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23">
              <a:extLst>
                <a:ext uri="{FF2B5EF4-FFF2-40B4-BE49-F238E27FC236}">
                  <a16:creationId xmlns="" xmlns:a16="http://schemas.microsoft.com/office/drawing/2014/main" id="{3DC5A6DB-C321-4CFA-9B75-9BD385409A94}"/>
                </a:ext>
              </a:extLst>
            </p:cNvPr>
            <p:cNvSpPr>
              <a:spLocks/>
            </p:cNvSpPr>
            <p:nvPr/>
          </p:nvSpPr>
          <p:spPr bwMode="auto">
            <a:xfrm>
              <a:off x="3172289" y="3012244"/>
              <a:ext cx="319297" cy="214453"/>
            </a:xfrm>
            <a:custGeom>
              <a:avLst/>
              <a:gdLst>
                <a:gd name="T0" fmla="*/ 65 w 70"/>
                <a:gd name="T1" fmla="*/ 16 h 47"/>
                <a:gd name="T2" fmla="*/ 3 w 70"/>
                <a:gd name="T3" fmla="*/ 16 h 47"/>
                <a:gd name="T4" fmla="*/ 70 w 70"/>
                <a:gd name="T5" fmla="*/ 22 h 47"/>
                <a:gd name="T6" fmla="*/ 65 w 70"/>
                <a:gd name="T7" fmla="*/ 16 h 47"/>
              </a:gdLst>
              <a:ahLst/>
              <a:cxnLst>
                <a:cxn ang="0">
                  <a:pos x="T0" y="T1"/>
                </a:cxn>
                <a:cxn ang="0">
                  <a:pos x="T2" y="T3"/>
                </a:cxn>
                <a:cxn ang="0">
                  <a:pos x="T4" y="T5"/>
                </a:cxn>
                <a:cxn ang="0">
                  <a:pos x="T6" y="T7"/>
                </a:cxn>
              </a:cxnLst>
              <a:rect l="0" t="0" r="r" b="b"/>
              <a:pathLst>
                <a:path w="70" h="47">
                  <a:moveTo>
                    <a:pt x="65" y="16"/>
                  </a:moveTo>
                  <a:cubicBezTo>
                    <a:pt x="65" y="16"/>
                    <a:pt x="6" y="0"/>
                    <a:pt x="3" y="16"/>
                  </a:cubicBezTo>
                  <a:cubicBezTo>
                    <a:pt x="0" y="32"/>
                    <a:pt x="37" y="47"/>
                    <a:pt x="70" y="22"/>
                  </a:cubicBezTo>
                  <a:lnTo>
                    <a:pt x="65" y="16"/>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24">
              <a:extLst>
                <a:ext uri="{FF2B5EF4-FFF2-40B4-BE49-F238E27FC236}">
                  <a16:creationId xmlns="" xmlns:a16="http://schemas.microsoft.com/office/drawing/2014/main" id="{B6378C25-6266-4CFF-8CC5-FDF1D1F1A6E8}"/>
                </a:ext>
              </a:extLst>
            </p:cNvPr>
            <p:cNvSpPr>
              <a:spLocks/>
            </p:cNvSpPr>
            <p:nvPr/>
          </p:nvSpPr>
          <p:spPr bwMode="auto">
            <a:xfrm>
              <a:off x="3000727" y="1677868"/>
              <a:ext cx="972187" cy="1520234"/>
            </a:xfrm>
            <a:custGeom>
              <a:avLst/>
              <a:gdLst>
                <a:gd name="T0" fmla="*/ 92 w 213"/>
                <a:gd name="T1" fmla="*/ 309 h 333"/>
                <a:gd name="T2" fmla="*/ 123 w 213"/>
                <a:gd name="T3" fmla="*/ 328 h 333"/>
                <a:gd name="T4" fmla="*/ 83 w 213"/>
                <a:gd name="T5" fmla="*/ 256 h 333"/>
                <a:gd name="T6" fmla="*/ 112 w 213"/>
                <a:gd name="T7" fmla="*/ 224 h 333"/>
                <a:gd name="T8" fmla="*/ 122 w 213"/>
                <a:gd name="T9" fmla="*/ 155 h 333"/>
                <a:gd name="T10" fmla="*/ 207 w 213"/>
                <a:gd name="T11" fmla="*/ 98 h 333"/>
                <a:gd name="T12" fmla="*/ 132 w 213"/>
                <a:gd name="T13" fmla="*/ 23 h 333"/>
                <a:gd name="T14" fmla="*/ 83 w 213"/>
                <a:gd name="T15" fmla="*/ 81 h 333"/>
                <a:gd name="T16" fmla="*/ 9 w 213"/>
                <a:gd name="T17" fmla="*/ 175 h 333"/>
                <a:gd name="T18" fmla="*/ 92 w 213"/>
                <a:gd name="T19" fmla="*/ 30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333">
                  <a:moveTo>
                    <a:pt x="92" y="309"/>
                  </a:moveTo>
                  <a:cubicBezTo>
                    <a:pt x="92" y="309"/>
                    <a:pt x="118" y="333"/>
                    <a:pt x="123" y="328"/>
                  </a:cubicBezTo>
                  <a:cubicBezTo>
                    <a:pt x="129" y="322"/>
                    <a:pt x="82" y="274"/>
                    <a:pt x="83" y="256"/>
                  </a:cubicBezTo>
                  <a:cubicBezTo>
                    <a:pt x="85" y="238"/>
                    <a:pt x="109" y="245"/>
                    <a:pt x="112" y="224"/>
                  </a:cubicBezTo>
                  <a:cubicBezTo>
                    <a:pt x="114" y="202"/>
                    <a:pt x="88" y="162"/>
                    <a:pt x="122" y="155"/>
                  </a:cubicBezTo>
                  <a:cubicBezTo>
                    <a:pt x="155" y="149"/>
                    <a:pt x="213" y="143"/>
                    <a:pt x="207" y="98"/>
                  </a:cubicBezTo>
                  <a:cubicBezTo>
                    <a:pt x="200" y="53"/>
                    <a:pt x="170" y="0"/>
                    <a:pt x="132" y="23"/>
                  </a:cubicBezTo>
                  <a:cubicBezTo>
                    <a:pt x="94" y="46"/>
                    <a:pt x="111" y="58"/>
                    <a:pt x="83" y="81"/>
                  </a:cubicBezTo>
                  <a:cubicBezTo>
                    <a:pt x="55" y="105"/>
                    <a:pt x="0" y="121"/>
                    <a:pt x="9" y="175"/>
                  </a:cubicBezTo>
                  <a:cubicBezTo>
                    <a:pt x="18" y="230"/>
                    <a:pt x="92" y="309"/>
                    <a:pt x="92" y="309"/>
                  </a:cubicBezTo>
                  <a:close/>
                </a:path>
              </a:pathLst>
            </a:custGeom>
            <a:solidFill>
              <a:srgbClr val="384A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25">
              <a:extLst>
                <a:ext uri="{FF2B5EF4-FFF2-40B4-BE49-F238E27FC236}">
                  <a16:creationId xmlns="" xmlns:a16="http://schemas.microsoft.com/office/drawing/2014/main" id="{C8DF85B9-B72B-4E47-8F62-59A782EFECCA}"/>
                </a:ext>
              </a:extLst>
            </p:cNvPr>
            <p:cNvSpPr>
              <a:spLocks/>
            </p:cNvSpPr>
            <p:nvPr/>
          </p:nvSpPr>
          <p:spPr bwMode="auto">
            <a:xfrm>
              <a:off x="2943540" y="2497556"/>
              <a:ext cx="152500" cy="171563"/>
            </a:xfrm>
            <a:custGeom>
              <a:avLst/>
              <a:gdLst>
                <a:gd name="T0" fmla="*/ 31 w 33"/>
                <a:gd name="T1" fmla="*/ 11 h 37"/>
                <a:gd name="T2" fmla="*/ 7 w 33"/>
                <a:gd name="T3" fmla="*/ 11 h 37"/>
                <a:gd name="T4" fmla="*/ 21 w 33"/>
                <a:gd name="T5" fmla="*/ 21 h 37"/>
                <a:gd name="T6" fmla="*/ 7 w 33"/>
                <a:gd name="T7" fmla="*/ 31 h 37"/>
                <a:gd name="T8" fmla="*/ 33 w 33"/>
                <a:gd name="T9" fmla="*/ 28 h 37"/>
                <a:gd name="T10" fmla="*/ 31 w 33"/>
                <a:gd name="T11" fmla="*/ 11 h 37"/>
              </a:gdLst>
              <a:ahLst/>
              <a:cxnLst>
                <a:cxn ang="0">
                  <a:pos x="T0" y="T1"/>
                </a:cxn>
                <a:cxn ang="0">
                  <a:pos x="T2" y="T3"/>
                </a:cxn>
                <a:cxn ang="0">
                  <a:pos x="T4" y="T5"/>
                </a:cxn>
                <a:cxn ang="0">
                  <a:pos x="T6" y="T7"/>
                </a:cxn>
                <a:cxn ang="0">
                  <a:pos x="T8" y="T9"/>
                </a:cxn>
                <a:cxn ang="0">
                  <a:pos x="T10" y="T11"/>
                </a:cxn>
              </a:cxnLst>
              <a:rect l="0" t="0" r="r" b="b"/>
              <a:pathLst>
                <a:path w="33" h="37">
                  <a:moveTo>
                    <a:pt x="31" y="11"/>
                  </a:moveTo>
                  <a:cubicBezTo>
                    <a:pt x="31" y="11"/>
                    <a:pt x="7" y="0"/>
                    <a:pt x="7" y="11"/>
                  </a:cubicBezTo>
                  <a:cubicBezTo>
                    <a:pt x="6" y="22"/>
                    <a:pt x="21" y="21"/>
                    <a:pt x="21" y="21"/>
                  </a:cubicBezTo>
                  <a:cubicBezTo>
                    <a:pt x="21" y="21"/>
                    <a:pt x="0" y="26"/>
                    <a:pt x="7" y="31"/>
                  </a:cubicBezTo>
                  <a:cubicBezTo>
                    <a:pt x="13" y="37"/>
                    <a:pt x="33" y="28"/>
                    <a:pt x="33" y="28"/>
                  </a:cubicBezTo>
                  <a:lnTo>
                    <a:pt x="31" y="11"/>
                  </a:lnTo>
                  <a:close/>
                </a:path>
              </a:pathLst>
            </a:custGeom>
            <a:solidFill>
              <a:srgbClr val="384A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26">
              <a:extLst>
                <a:ext uri="{FF2B5EF4-FFF2-40B4-BE49-F238E27FC236}">
                  <a16:creationId xmlns="" xmlns:a16="http://schemas.microsoft.com/office/drawing/2014/main" id="{086F0C9D-F6CB-4D7C-83C1-CA88828F7F7F}"/>
                </a:ext>
              </a:extLst>
            </p:cNvPr>
            <p:cNvSpPr>
              <a:spLocks/>
            </p:cNvSpPr>
            <p:nvPr/>
          </p:nvSpPr>
          <p:spPr bwMode="auto">
            <a:xfrm>
              <a:off x="3777524" y="2602400"/>
              <a:ext cx="300234" cy="204922"/>
            </a:xfrm>
            <a:custGeom>
              <a:avLst/>
              <a:gdLst>
                <a:gd name="T0" fmla="*/ 1 w 66"/>
                <a:gd name="T1" fmla="*/ 2 h 45"/>
                <a:gd name="T2" fmla="*/ 33 w 66"/>
                <a:gd name="T3" fmla="*/ 23 h 45"/>
                <a:gd name="T4" fmla="*/ 63 w 66"/>
                <a:gd name="T5" fmla="*/ 44 h 45"/>
                <a:gd name="T6" fmla="*/ 64 w 66"/>
                <a:gd name="T7" fmla="*/ 41 h 45"/>
                <a:gd name="T8" fmla="*/ 26 w 66"/>
                <a:gd name="T9" fmla="*/ 36 h 45"/>
                <a:gd name="T10" fmla="*/ 25 w 66"/>
                <a:gd name="T11" fmla="*/ 38 h 45"/>
                <a:gd name="T12" fmla="*/ 64 w 66"/>
                <a:gd name="T13" fmla="*/ 44 h 45"/>
                <a:gd name="T14" fmla="*/ 65 w 66"/>
                <a:gd name="T15" fmla="*/ 42 h 45"/>
                <a:gd name="T16" fmla="*/ 38 w 66"/>
                <a:gd name="T17" fmla="*/ 23 h 45"/>
                <a:gd name="T18" fmla="*/ 2 w 66"/>
                <a:gd name="T19" fmla="*/ 0 h 45"/>
                <a:gd name="T20" fmla="*/ 1 w 66"/>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5">
                  <a:moveTo>
                    <a:pt x="1" y="2"/>
                  </a:moveTo>
                  <a:cubicBezTo>
                    <a:pt x="11" y="9"/>
                    <a:pt x="22" y="16"/>
                    <a:pt x="33" y="23"/>
                  </a:cubicBezTo>
                  <a:cubicBezTo>
                    <a:pt x="42" y="29"/>
                    <a:pt x="55" y="35"/>
                    <a:pt x="63" y="44"/>
                  </a:cubicBezTo>
                  <a:cubicBezTo>
                    <a:pt x="63" y="43"/>
                    <a:pt x="63" y="42"/>
                    <a:pt x="64" y="41"/>
                  </a:cubicBezTo>
                  <a:cubicBezTo>
                    <a:pt x="51" y="40"/>
                    <a:pt x="38" y="38"/>
                    <a:pt x="26" y="36"/>
                  </a:cubicBezTo>
                  <a:cubicBezTo>
                    <a:pt x="24" y="35"/>
                    <a:pt x="24" y="37"/>
                    <a:pt x="25" y="38"/>
                  </a:cubicBezTo>
                  <a:cubicBezTo>
                    <a:pt x="37" y="42"/>
                    <a:pt x="51" y="44"/>
                    <a:pt x="64" y="44"/>
                  </a:cubicBezTo>
                  <a:cubicBezTo>
                    <a:pt x="65" y="45"/>
                    <a:pt x="66" y="43"/>
                    <a:pt x="65" y="42"/>
                  </a:cubicBezTo>
                  <a:cubicBezTo>
                    <a:pt x="58" y="34"/>
                    <a:pt x="47" y="29"/>
                    <a:pt x="38" y="23"/>
                  </a:cubicBezTo>
                  <a:cubicBezTo>
                    <a:pt x="26" y="15"/>
                    <a:pt x="15" y="7"/>
                    <a:pt x="2" y="0"/>
                  </a:cubicBezTo>
                  <a:cubicBezTo>
                    <a:pt x="1" y="0"/>
                    <a:pt x="0" y="1"/>
                    <a:pt x="1" y="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27">
              <a:extLst>
                <a:ext uri="{FF2B5EF4-FFF2-40B4-BE49-F238E27FC236}">
                  <a16:creationId xmlns="" xmlns:a16="http://schemas.microsoft.com/office/drawing/2014/main" id="{41E3CD4D-342C-4E1A-ADA6-5BFBD98B9998}"/>
                </a:ext>
              </a:extLst>
            </p:cNvPr>
            <p:cNvSpPr>
              <a:spLocks/>
            </p:cNvSpPr>
            <p:nvPr/>
          </p:nvSpPr>
          <p:spPr bwMode="auto">
            <a:xfrm>
              <a:off x="3629789" y="2926462"/>
              <a:ext cx="114375" cy="114375"/>
            </a:xfrm>
            <a:custGeom>
              <a:avLst/>
              <a:gdLst>
                <a:gd name="T0" fmla="*/ 7 w 25"/>
                <a:gd name="T1" fmla="*/ 22 h 25"/>
                <a:gd name="T2" fmla="*/ 2 w 25"/>
                <a:gd name="T3" fmla="*/ 8 h 25"/>
                <a:gd name="T4" fmla="*/ 17 w 25"/>
                <a:gd name="T5" fmla="*/ 3 h 25"/>
                <a:gd name="T6" fmla="*/ 23 w 25"/>
                <a:gd name="T7" fmla="*/ 14 h 25"/>
                <a:gd name="T8" fmla="*/ 7 w 25"/>
                <a:gd name="T9" fmla="*/ 22 h 25"/>
              </a:gdLst>
              <a:ahLst/>
              <a:cxnLst>
                <a:cxn ang="0">
                  <a:pos x="T0" y="T1"/>
                </a:cxn>
                <a:cxn ang="0">
                  <a:pos x="T2" y="T3"/>
                </a:cxn>
                <a:cxn ang="0">
                  <a:pos x="T4" y="T5"/>
                </a:cxn>
                <a:cxn ang="0">
                  <a:pos x="T6" y="T7"/>
                </a:cxn>
                <a:cxn ang="0">
                  <a:pos x="T8" y="T9"/>
                </a:cxn>
              </a:cxnLst>
              <a:rect l="0" t="0" r="r" b="b"/>
              <a:pathLst>
                <a:path w="25" h="25">
                  <a:moveTo>
                    <a:pt x="7" y="22"/>
                  </a:moveTo>
                  <a:cubicBezTo>
                    <a:pt x="2" y="19"/>
                    <a:pt x="0" y="13"/>
                    <a:pt x="2" y="8"/>
                  </a:cubicBezTo>
                  <a:cubicBezTo>
                    <a:pt x="5" y="2"/>
                    <a:pt x="11" y="0"/>
                    <a:pt x="17" y="3"/>
                  </a:cubicBezTo>
                  <a:cubicBezTo>
                    <a:pt x="22" y="5"/>
                    <a:pt x="25" y="9"/>
                    <a:pt x="23" y="14"/>
                  </a:cubicBezTo>
                  <a:cubicBezTo>
                    <a:pt x="20" y="20"/>
                    <a:pt x="12" y="25"/>
                    <a:pt x="7" y="2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28">
              <a:extLst>
                <a:ext uri="{FF2B5EF4-FFF2-40B4-BE49-F238E27FC236}">
                  <a16:creationId xmlns="" xmlns:a16="http://schemas.microsoft.com/office/drawing/2014/main" id="{D176263B-7478-4035-A532-F11C8C6FB09E}"/>
                </a:ext>
              </a:extLst>
            </p:cNvPr>
            <p:cNvSpPr>
              <a:spLocks/>
            </p:cNvSpPr>
            <p:nvPr/>
          </p:nvSpPr>
          <p:spPr bwMode="auto">
            <a:xfrm>
              <a:off x="4082524" y="2712009"/>
              <a:ext cx="109609" cy="109609"/>
            </a:xfrm>
            <a:custGeom>
              <a:avLst/>
              <a:gdLst>
                <a:gd name="T0" fmla="*/ 7 w 24"/>
                <a:gd name="T1" fmla="*/ 21 h 24"/>
                <a:gd name="T2" fmla="*/ 2 w 24"/>
                <a:gd name="T3" fmla="*/ 7 h 24"/>
                <a:gd name="T4" fmla="*/ 17 w 24"/>
                <a:gd name="T5" fmla="*/ 2 h 24"/>
                <a:gd name="T6" fmla="*/ 22 w 24"/>
                <a:gd name="T7" fmla="*/ 16 h 24"/>
                <a:gd name="T8" fmla="*/ 7 w 24"/>
                <a:gd name="T9" fmla="*/ 21 h 24"/>
              </a:gdLst>
              <a:ahLst/>
              <a:cxnLst>
                <a:cxn ang="0">
                  <a:pos x="T0" y="T1"/>
                </a:cxn>
                <a:cxn ang="0">
                  <a:pos x="T2" y="T3"/>
                </a:cxn>
                <a:cxn ang="0">
                  <a:pos x="T4" y="T5"/>
                </a:cxn>
                <a:cxn ang="0">
                  <a:pos x="T6" y="T7"/>
                </a:cxn>
                <a:cxn ang="0">
                  <a:pos x="T8" y="T9"/>
                </a:cxn>
              </a:cxnLst>
              <a:rect l="0" t="0" r="r" b="b"/>
              <a:pathLst>
                <a:path w="24" h="24">
                  <a:moveTo>
                    <a:pt x="7" y="21"/>
                  </a:moveTo>
                  <a:cubicBezTo>
                    <a:pt x="2" y="19"/>
                    <a:pt x="0" y="12"/>
                    <a:pt x="2" y="7"/>
                  </a:cubicBezTo>
                  <a:cubicBezTo>
                    <a:pt x="5" y="2"/>
                    <a:pt x="11" y="0"/>
                    <a:pt x="17" y="2"/>
                  </a:cubicBezTo>
                  <a:cubicBezTo>
                    <a:pt x="22" y="5"/>
                    <a:pt x="24" y="10"/>
                    <a:pt x="22" y="16"/>
                  </a:cubicBezTo>
                  <a:cubicBezTo>
                    <a:pt x="19" y="21"/>
                    <a:pt x="12" y="24"/>
                    <a:pt x="7" y="21"/>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29">
              <a:extLst>
                <a:ext uri="{FF2B5EF4-FFF2-40B4-BE49-F238E27FC236}">
                  <a16:creationId xmlns="" xmlns:a16="http://schemas.microsoft.com/office/drawing/2014/main" id="{870C042B-0AE5-4D25-9042-5EB077A31503}"/>
                </a:ext>
              </a:extLst>
            </p:cNvPr>
            <p:cNvSpPr>
              <a:spLocks/>
            </p:cNvSpPr>
            <p:nvPr/>
          </p:nvSpPr>
          <p:spPr bwMode="auto">
            <a:xfrm>
              <a:off x="3701274" y="2716775"/>
              <a:ext cx="52422" cy="57188"/>
            </a:xfrm>
            <a:custGeom>
              <a:avLst/>
              <a:gdLst>
                <a:gd name="T0" fmla="*/ 7 w 11"/>
                <a:gd name="T1" fmla="*/ 1 h 12"/>
                <a:gd name="T2" fmla="*/ 10 w 11"/>
                <a:gd name="T3" fmla="*/ 7 h 12"/>
                <a:gd name="T4" fmla="*/ 4 w 11"/>
                <a:gd name="T5" fmla="*/ 11 h 12"/>
                <a:gd name="T6" fmla="*/ 1 w 11"/>
                <a:gd name="T7" fmla="*/ 7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9" y="2"/>
                    <a:pt x="11" y="4"/>
                    <a:pt x="10" y="7"/>
                  </a:cubicBezTo>
                  <a:cubicBezTo>
                    <a:pt x="9" y="10"/>
                    <a:pt x="7" y="12"/>
                    <a:pt x="4" y="11"/>
                  </a:cubicBezTo>
                  <a:cubicBezTo>
                    <a:pt x="2" y="11"/>
                    <a:pt x="0" y="9"/>
                    <a:pt x="1" y="7"/>
                  </a:cubicBezTo>
                  <a:cubicBezTo>
                    <a:pt x="1" y="4"/>
                    <a:pt x="4" y="0"/>
                    <a:pt x="7" y="1"/>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30">
              <a:extLst>
                <a:ext uri="{FF2B5EF4-FFF2-40B4-BE49-F238E27FC236}">
                  <a16:creationId xmlns="" xmlns:a16="http://schemas.microsoft.com/office/drawing/2014/main" id="{949548BD-36E4-44E5-9736-C4DA4E1267CC}"/>
                </a:ext>
              </a:extLst>
            </p:cNvPr>
            <p:cNvSpPr>
              <a:spLocks/>
            </p:cNvSpPr>
            <p:nvPr/>
          </p:nvSpPr>
          <p:spPr bwMode="auto">
            <a:xfrm>
              <a:off x="3958617" y="2564275"/>
              <a:ext cx="47656" cy="52422"/>
            </a:xfrm>
            <a:custGeom>
              <a:avLst/>
              <a:gdLst>
                <a:gd name="T0" fmla="*/ 1 w 11"/>
                <a:gd name="T1" fmla="*/ 2 h 12"/>
                <a:gd name="T2" fmla="*/ 8 w 11"/>
                <a:gd name="T3" fmla="*/ 2 h 12"/>
                <a:gd name="T4" fmla="*/ 9 w 11"/>
                <a:gd name="T5" fmla="*/ 9 h 12"/>
                <a:gd name="T6" fmla="*/ 3 w 11"/>
                <a:gd name="T7" fmla="*/ 10 h 12"/>
                <a:gd name="T8" fmla="*/ 1 w 11"/>
                <a:gd name="T9" fmla="*/ 2 h 12"/>
              </a:gdLst>
              <a:ahLst/>
              <a:cxnLst>
                <a:cxn ang="0">
                  <a:pos x="T0" y="T1"/>
                </a:cxn>
                <a:cxn ang="0">
                  <a:pos x="T2" y="T3"/>
                </a:cxn>
                <a:cxn ang="0">
                  <a:pos x="T4" y="T5"/>
                </a:cxn>
                <a:cxn ang="0">
                  <a:pos x="T6" y="T7"/>
                </a:cxn>
                <a:cxn ang="0">
                  <a:pos x="T8" y="T9"/>
                </a:cxn>
              </a:cxnLst>
              <a:rect l="0" t="0" r="r" b="b"/>
              <a:pathLst>
                <a:path w="11" h="12">
                  <a:moveTo>
                    <a:pt x="1" y="2"/>
                  </a:moveTo>
                  <a:cubicBezTo>
                    <a:pt x="3" y="0"/>
                    <a:pt x="6" y="0"/>
                    <a:pt x="8" y="2"/>
                  </a:cubicBezTo>
                  <a:cubicBezTo>
                    <a:pt x="11" y="4"/>
                    <a:pt x="11" y="7"/>
                    <a:pt x="9" y="9"/>
                  </a:cubicBezTo>
                  <a:cubicBezTo>
                    <a:pt x="8" y="11"/>
                    <a:pt x="6" y="12"/>
                    <a:pt x="3" y="10"/>
                  </a:cubicBezTo>
                  <a:cubicBezTo>
                    <a:pt x="1" y="8"/>
                    <a:pt x="0" y="4"/>
                    <a:pt x="1" y="2"/>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31">
              <a:extLst>
                <a:ext uri="{FF2B5EF4-FFF2-40B4-BE49-F238E27FC236}">
                  <a16:creationId xmlns="" xmlns:a16="http://schemas.microsoft.com/office/drawing/2014/main" id="{92239D62-780F-4F3E-9838-75525A909429}"/>
                </a:ext>
              </a:extLst>
            </p:cNvPr>
            <p:cNvSpPr>
              <a:spLocks/>
            </p:cNvSpPr>
            <p:nvPr/>
          </p:nvSpPr>
          <p:spPr bwMode="auto">
            <a:xfrm>
              <a:off x="3825180" y="2859744"/>
              <a:ext cx="290703" cy="171563"/>
            </a:xfrm>
            <a:custGeom>
              <a:avLst/>
              <a:gdLst>
                <a:gd name="T0" fmla="*/ 7 w 64"/>
                <a:gd name="T1" fmla="*/ 24 h 38"/>
                <a:gd name="T2" fmla="*/ 1 w 64"/>
                <a:gd name="T3" fmla="*/ 17 h 38"/>
                <a:gd name="T4" fmla="*/ 2 w 64"/>
                <a:gd name="T5" fmla="*/ 9 h 38"/>
                <a:gd name="T6" fmla="*/ 13 w 64"/>
                <a:gd name="T7" fmla="*/ 4 h 38"/>
                <a:gd name="T8" fmla="*/ 26 w 64"/>
                <a:gd name="T9" fmla="*/ 8 h 38"/>
                <a:gd name="T10" fmla="*/ 37 w 64"/>
                <a:gd name="T11" fmla="*/ 11 h 38"/>
                <a:gd name="T12" fmla="*/ 47 w 64"/>
                <a:gd name="T13" fmla="*/ 2 h 38"/>
                <a:gd name="T14" fmla="*/ 58 w 64"/>
                <a:gd name="T15" fmla="*/ 4 h 38"/>
                <a:gd name="T16" fmla="*/ 63 w 64"/>
                <a:gd name="T17" fmla="*/ 14 h 38"/>
                <a:gd name="T18" fmla="*/ 40 w 64"/>
                <a:gd name="T19" fmla="*/ 35 h 38"/>
                <a:gd name="T20" fmla="*/ 7 w 64"/>
                <a:gd name="T21"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8">
                  <a:moveTo>
                    <a:pt x="7" y="24"/>
                  </a:moveTo>
                  <a:cubicBezTo>
                    <a:pt x="4" y="22"/>
                    <a:pt x="2" y="20"/>
                    <a:pt x="1" y="17"/>
                  </a:cubicBezTo>
                  <a:cubicBezTo>
                    <a:pt x="0" y="14"/>
                    <a:pt x="0" y="11"/>
                    <a:pt x="2" y="9"/>
                  </a:cubicBezTo>
                  <a:cubicBezTo>
                    <a:pt x="4" y="5"/>
                    <a:pt x="9" y="4"/>
                    <a:pt x="13" y="4"/>
                  </a:cubicBezTo>
                  <a:cubicBezTo>
                    <a:pt x="18" y="5"/>
                    <a:pt x="22" y="6"/>
                    <a:pt x="26" y="8"/>
                  </a:cubicBezTo>
                  <a:cubicBezTo>
                    <a:pt x="30" y="9"/>
                    <a:pt x="33" y="12"/>
                    <a:pt x="37" y="11"/>
                  </a:cubicBezTo>
                  <a:cubicBezTo>
                    <a:pt x="41" y="9"/>
                    <a:pt x="43" y="4"/>
                    <a:pt x="47" y="2"/>
                  </a:cubicBezTo>
                  <a:cubicBezTo>
                    <a:pt x="51" y="0"/>
                    <a:pt x="55" y="1"/>
                    <a:pt x="58" y="4"/>
                  </a:cubicBezTo>
                  <a:cubicBezTo>
                    <a:pt x="61" y="6"/>
                    <a:pt x="64" y="10"/>
                    <a:pt x="63" y="14"/>
                  </a:cubicBezTo>
                  <a:cubicBezTo>
                    <a:pt x="61" y="21"/>
                    <a:pt x="46" y="33"/>
                    <a:pt x="40" y="35"/>
                  </a:cubicBezTo>
                  <a:cubicBezTo>
                    <a:pt x="29" y="38"/>
                    <a:pt x="14" y="31"/>
                    <a:pt x="7" y="24"/>
                  </a:cubicBezTo>
                  <a:close/>
                </a:path>
              </a:pathLst>
            </a:custGeom>
            <a:solidFill>
              <a:srgbClr val="9F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32">
              <a:extLst>
                <a:ext uri="{FF2B5EF4-FFF2-40B4-BE49-F238E27FC236}">
                  <a16:creationId xmlns="" xmlns:a16="http://schemas.microsoft.com/office/drawing/2014/main" id="{1C707029-F292-408F-9284-2F5F78597DB0}"/>
                </a:ext>
              </a:extLst>
            </p:cNvPr>
            <p:cNvSpPr>
              <a:spLocks/>
            </p:cNvSpPr>
            <p:nvPr/>
          </p:nvSpPr>
          <p:spPr bwMode="auto">
            <a:xfrm>
              <a:off x="3253305" y="3107556"/>
              <a:ext cx="123906" cy="23828"/>
            </a:xfrm>
            <a:custGeom>
              <a:avLst/>
              <a:gdLst>
                <a:gd name="T0" fmla="*/ 1 w 27"/>
                <a:gd name="T1" fmla="*/ 2 h 6"/>
                <a:gd name="T2" fmla="*/ 15 w 27"/>
                <a:gd name="T3" fmla="*/ 4 h 6"/>
                <a:gd name="T4" fmla="*/ 26 w 27"/>
                <a:gd name="T5" fmla="*/ 6 h 6"/>
                <a:gd name="T6" fmla="*/ 26 w 27"/>
                <a:gd name="T7" fmla="*/ 4 h 6"/>
                <a:gd name="T8" fmla="*/ 1 w 27"/>
                <a:gd name="T9" fmla="*/ 0 h 6"/>
                <a:gd name="T10" fmla="*/ 1 w 27"/>
                <a:gd name="T11" fmla="*/ 2 h 6"/>
              </a:gdLst>
              <a:ahLst/>
              <a:cxnLst>
                <a:cxn ang="0">
                  <a:pos x="T0" y="T1"/>
                </a:cxn>
                <a:cxn ang="0">
                  <a:pos x="T2" y="T3"/>
                </a:cxn>
                <a:cxn ang="0">
                  <a:pos x="T4" y="T5"/>
                </a:cxn>
                <a:cxn ang="0">
                  <a:pos x="T6" y="T7"/>
                </a:cxn>
                <a:cxn ang="0">
                  <a:pos x="T8" y="T9"/>
                </a:cxn>
                <a:cxn ang="0">
                  <a:pos x="T10" y="T11"/>
                </a:cxn>
              </a:cxnLst>
              <a:rect l="0" t="0" r="r" b="b"/>
              <a:pathLst>
                <a:path w="27" h="6">
                  <a:moveTo>
                    <a:pt x="1" y="2"/>
                  </a:moveTo>
                  <a:cubicBezTo>
                    <a:pt x="6" y="3"/>
                    <a:pt x="10" y="3"/>
                    <a:pt x="15" y="4"/>
                  </a:cubicBezTo>
                  <a:cubicBezTo>
                    <a:pt x="18" y="5"/>
                    <a:pt x="22" y="6"/>
                    <a:pt x="26" y="6"/>
                  </a:cubicBezTo>
                  <a:cubicBezTo>
                    <a:pt x="27" y="6"/>
                    <a:pt x="27" y="4"/>
                    <a:pt x="26" y="4"/>
                  </a:cubicBezTo>
                  <a:cubicBezTo>
                    <a:pt x="19" y="1"/>
                    <a:pt x="9" y="0"/>
                    <a:pt x="1" y="0"/>
                  </a:cubicBezTo>
                  <a:cubicBezTo>
                    <a:pt x="0" y="0"/>
                    <a:pt x="0" y="2"/>
                    <a:pt x="1" y="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33">
              <a:extLst>
                <a:ext uri="{FF2B5EF4-FFF2-40B4-BE49-F238E27FC236}">
                  <a16:creationId xmlns="" xmlns:a16="http://schemas.microsoft.com/office/drawing/2014/main" id="{A8DCBDDA-3FAD-4E1B-9FB6-9C67569770A5}"/>
                </a:ext>
              </a:extLst>
            </p:cNvPr>
            <p:cNvSpPr>
              <a:spLocks/>
            </p:cNvSpPr>
            <p:nvPr/>
          </p:nvSpPr>
          <p:spPr bwMode="auto">
            <a:xfrm>
              <a:off x="3586899" y="2564275"/>
              <a:ext cx="114375" cy="123906"/>
            </a:xfrm>
            <a:custGeom>
              <a:avLst/>
              <a:gdLst>
                <a:gd name="T0" fmla="*/ 10 w 25"/>
                <a:gd name="T1" fmla="*/ 25 h 27"/>
                <a:gd name="T2" fmla="*/ 17 w 25"/>
                <a:gd name="T3" fmla="*/ 19 h 27"/>
                <a:gd name="T4" fmla="*/ 23 w 25"/>
                <a:gd name="T5" fmla="*/ 12 h 27"/>
                <a:gd name="T6" fmla="*/ 21 w 25"/>
                <a:gd name="T7" fmla="*/ 2 h 27"/>
                <a:gd name="T8" fmla="*/ 12 w 25"/>
                <a:gd name="T9" fmla="*/ 3 h 27"/>
                <a:gd name="T10" fmla="*/ 6 w 25"/>
                <a:gd name="T11" fmla="*/ 9 h 27"/>
                <a:gd name="T12" fmla="*/ 1 w 25"/>
                <a:gd name="T13" fmla="*/ 18 h 27"/>
                <a:gd name="T14" fmla="*/ 10 w 25"/>
                <a:gd name="T15" fmla="*/ 25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0" y="25"/>
                  </a:moveTo>
                  <a:cubicBezTo>
                    <a:pt x="13" y="23"/>
                    <a:pt x="15" y="21"/>
                    <a:pt x="17" y="19"/>
                  </a:cubicBezTo>
                  <a:cubicBezTo>
                    <a:pt x="19" y="17"/>
                    <a:pt x="22" y="14"/>
                    <a:pt x="23" y="12"/>
                  </a:cubicBezTo>
                  <a:cubicBezTo>
                    <a:pt x="25" y="8"/>
                    <a:pt x="24" y="4"/>
                    <a:pt x="21" y="2"/>
                  </a:cubicBezTo>
                  <a:cubicBezTo>
                    <a:pt x="18" y="0"/>
                    <a:pt x="15" y="1"/>
                    <a:pt x="12" y="3"/>
                  </a:cubicBezTo>
                  <a:cubicBezTo>
                    <a:pt x="10" y="4"/>
                    <a:pt x="8" y="7"/>
                    <a:pt x="6" y="9"/>
                  </a:cubicBezTo>
                  <a:cubicBezTo>
                    <a:pt x="4" y="11"/>
                    <a:pt x="2" y="14"/>
                    <a:pt x="1" y="18"/>
                  </a:cubicBezTo>
                  <a:cubicBezTo>
                    <a:pt x="0" y="23"/>
                    <a:pt x="6" y="27"/>
                    <a:pt x="10" y="25"/>
                  </a:cubicBezTo>
                  <a:close/>
                </a:path>
              </a:pathLst>
            </a:custGeom>
            <a:solidFill>
              <a:srgbClr val="384A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34">
              <a:extLst>
                <a:ext uri="{FF2B5EF4-FFF2-40B4-BE49-F238E27FC236}">
                  <a16:creationId xmlns="" xmlns:a16="http://schemas.microsoft.com/office/drawing/2014/main" id="{1CC4A6D8-9EB5-4F71-89AE-9A74E6CEBE88}"/>
                </a:ext>
              </a:extLst>
            </p:cNvPr>
            <p:cNvSpPr>
              <a:spLocks/>
            </p:cNvSpPr>
            <p:nvPr/>
          </p:nvSpPr>
          <p:spPr bwMode="auto">
            <a:xfrm>
              <a:off x="3849008" y="2440369"/>
              <a:ext cx="138203" cy="66719"/>
            </a:xfrm>
            <a:custGeom>
              <a:avLst/>
              <a:gdLst>
                <a:gd name="T0" fmla="*/ 7 w 30"/>
                <a:gd name="T1" fmla="*/ 14 h 15"/>
                <a:gd name="T2" fmla="*/ 19 w 30"/>
                <a:gd name="T3" fmla="*/ 15 h 15"/>
                <a:gd name="T4" fmla="*/ 30 w 30"/>
                <a:gd name="T5" fmla="*/ 7 h 15"/>
                <a:gd name="T6" fmla="*/ 20 w 30"/>
                <a:gd name="T7" fmla="*/ 0 h 15"/>
                <a:gd name="T8" fmla="*/ 7 w 30"/>
                <a:gd name="T9" fmla="*/ 1 h 15"/>
                <a:gd name="T10" fmla="*/ 7 w 30"/>
                <a:gd name="T11" fmla="*/ 14 h 15"/>
              </a:gdLst>
              <a:ahLst/>
              <a:cxnLst>
                <a:cxn ang="0">
                  <a:pos x="T0" y="T1"/>
                </a:cxn>
                <a:cxn ang="0">
                  <a:pos x="T2" y="T3"/>
                </a:cxn>
                <a:cxn ang="0">
                  <a:pos x="T4" y="T5"/>
                </a:cxn>
                <a:cxn ang="0">
                  <a:pos x="T6" y="T7"/>
                </a:cxn>
                <a:cxn ang="0">
                  <a:pos x="T8" y="T9"/>
                </a:cxn>
                <a:cxn ang="0">
                  <a:pos x="T10" y="T11"/>
                </a:cxn>
              </a:cxnLst>
              <a:rect l="0" t="0" r="r" b="b"/>
              <a:pathLst>
                <a:path w="30" h="15">
                  <a:moveTo>
                    <a:pt x="7" y="14"/>
                  </a:moveTo>
                  <a:cubicBezTo>
                    <a:pt x="11" y="15"/>
                    <a:pt x="15" y="15"/>
                    <a:pt x="19" y="15"/>
                  </a:cubicBezTo>
                  <a:cubicBezTo>
                    <a:pt x="24" y="15"/>
                    <a:pt x="30" y="13"/>
                    <a:pt x="30" y="7"/>
                  </a:cubicBezTo>
                  <a:cubicBezTo>
                    <a:pt x="30" y="2"/>
                    <a:pt x="24" y="0"/>
                    <a:pt x="20" y="0"/>
                  </a:cubicBezTo>
                  <a:cubicBezTo>
                    <a:pt x="15" y="0"/>
                    <a:pt x="11" y="0"/>
                    <a:pt x="7" y="1"/>
                  </a:cubicBezTo>
                  <a:cubicBezTo>
                    <a:pt x="0" y="3"/>
                    <a:pt x="0" y="12"/>
                    <a:pt x="7" y="14"/>
                  </a:cubicBezTo>
                  <a:close/>
                </a:path>
              </a:pathLst>
            </a:custGeom>
            <a:solidFill>
              <a:srgbClr val="384A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35">
              <a:extLst>
                <a:ext uri="{FF2B5EF4-FFF2-40B4-BE49-F238E27FC236}">
                  <a16:creationId xmlns="" xmlns:a16="http://schemas.microsoft.com/office/drawing/2014/main" id="{06134076-DDCD-4020-BD46-4F6DFC3C0C67}"/>
                </a:ext>
              </a:extLst>
            </p:cNvPr>
            <p:cNvSpPr>
              <a:spLocks/>
            </p:cNvSpPr>
            <p:nvPr/>
          </p:nvSpPr>
          <p:spPr bwMode="auto">
            <a:xfrm>
              <a:off x="3324789" y="2073415"/>
              <a:ext cx="495625" cy="409844"/>
            </a:xfrm>
            <a:custGeom>
              <a:avLst/>
              <a:gdLst>
                <a:gd name="T0" fmla="*/ 3 w 109"/>
                <a:gd name="T1" fmla="*/ 88 h 90"/>
                <a:gd name="T2" fmla="*/ 78 w 109"/>
                <a:gd name="T3" fmla="*/ 37 h 90"/>
                <a:gd name="T4" fmla="*/ 108 w 109"/>
                <a:gd name="T5" fmla="*/ 2 h 90"/>
                <a:gd name="T6" fmla="*/ 105 w 109"/>
                <a:gd name="T7" fmla="*/ 2 h 90"/>
                <a:gd name="T8" fmla="*/ 29 w 109"/>
                <a:gd name="T9" fmla="*/ 44 h 90"/>
                <a:gd name="T10" fmla="*/ 0 w 109"/>
                <a:gd name="T11" fmla="*/ 88 h 90"/>
                <a:gd name="T12" fmla="*/ 3 w 109"/>
                <a:gd name="T13" fmla="*/ 88 h 90"/>
              </a:gdLst>
              <a:ahLst/>
              <a:cxnLst>
                <a:cxn ang="0">
                  <a:pos x="T0" y="T1"/>
                </a:cxn>
                <a:cxn ang="0">
                  <a:pos x="T2" y="T3"/>
                </a:cxn>
                <a:cxn ang="0">
                  <a:pos x="T4" y="T5"/>
                </a:cxn>
                <a:cxn ang="0">
                  <a:pos x="T6" y="T7"/>
                </a:cxn>
                <a:cxn ang="0">
                  <a:pos x="T8" y="T9"/>
                </a:cxn>
                <a:cxn ang="0">
                  <a:pos x="T10" y="T11"/>
                </a:cxn>
                <a:cxn ang="0">
                  <a:pos x="T12" y="T13"/>
                </a:cxn>
              </a:cxnLst>
              <a:rect l="0" t="0" r="r" b="b"/>
              <a:pathLst>
                <a:path w="109" h="90">
                  <a:moveTo>
                    <a:pt x="3" y="88"/>
                  </a:moveTo>
                  <a:cubicBezTo>
                    <a:pt x="4" y="44"/>
                    <a:pt x="48" y="48"/>
                    <a:pt x="78" y="37"/>
                  </a:cubicBezTo>
                  <a:cubicBezTo>
                    <a:pt x="94" y="32"/>
                    <a:pt x="109" y="20"/>
                    <a:pt x="108" y="2"/>
                  </a:cubicBezTo>
                  <a:cubicBezTo>
                    <a:pt x="108" y="0"/>
                    <a:pt x="106" y="0"/>
                    <a:pt x="105" y="2"/>
                  </a:cubicBezTo>
                  <a:cubicBezTo>
                    <a:pt x="96" y="39"/>
                    <a:pt x="56" y="32"/>
                    <a:pt x="29" y="44"/>
                  </a:cubicBezTo>
                  <a:cubicBezTo>
                    <a:pt x="10" y="52"/>
                    <a:pt x="0" y="67"/>
                    <a:pt x="0" y="88"/>
                  </a:cubicBezTo>
                  <a:cubicBezTo>
                    <a:pt x="0" y="90"/>
                    <a:pt x="3" y="90"/>
                    <a:pt x="3" y="88"/>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36">
              <a:extLst>
                <a:ext uri="{FF2B5EF4-FFF2-40B4-BE49-F238E27FC236}">
                  <a16:creationId xmlns="" xmlns:a16="http://schemas.microsoft.com/office/drawing/2014/main" id="{1AC8B6D1-FC64-48A2-88BD-1F3CE4F18214}"/>
                </a:ext>
              </a:extLst>
            </p:cNvPr>
            <p:cNvSpPr>
              <a:spLocks/>
            </p:cNvSpPr>
            <p:nvPr/>
          </p:nvSpPr>
          <p:spPr bwMode="auto">
            <a:xfrm>
              <a:off x="3205649" y="1930447"/>
              <a:ext cx="490859" cy="471797"/>
            </a:xfrm>
            <a:custGeom>
              <a:avLst/>
              <a:gdLst>
                <a:gd name="T0" fmla="*/ 3 w 108"/>
                <a:gd name="T1" fmla="*/ 103 h 104"/>
                <a:gd name="T2" fmla="*/ 98 w 108"/>
                <a:gd name="T3" fmla="*/ 2 h 104"/>
                <a:gd name="T4" fmla="*/ 95 w 108"/>
                <a:gd name="T5" fmla="*/ 2 h 104"/>
                <a:gd name="T6" fmla="*/ 31 w 108"/>
                <a:gd name="T7" fmla="*/ 64 h 104"/>
                <a:gd name="T8" fmla="*/ 0 w 108"/>
                <a:gd name="T9" fmla="*/ 102 h 104"/>
                <a:gd name="T10" fmla="*/ 3 w 108"/>
                <a:gd name="T11" fmla="*/ 103 h 104"/>
              </a:gdLst>
              <a:ahLst/>
              <a:cxnLst>
                <a:cxn ang="0">
                  <a:pos x="T0" y="T1"/>
                </a:cxn>
                <a:cxn ang="0">
                  <a:pos x="T2" y="T3"/>
                </a:cxn>
                <a:cxn ang="0">
                  <a:pos x="T4" y="T5"/>
                </a:cxn>
                <a:cxn ang="0">
                  <a:pos x="T6" y="T7"/>
                </a:cxn>
                <a:cxn ang="0">
                  <a:pos x="T8" y="T9"/>
                </a:cxn>
                <a:cxn ang="0">
                  <a:pos x="T10" y="T11"/>
                </a:cxn>
              </a:cxnLst>
              <a:rect l="0" t="0" r="r" b="b"/>
              <a:pathLst>
                <a:path w="108" h="104">
                  <a:moveTo>
                    <a:pt x="3" y="103"/>
                  </a:moveTo>
                  <a:cubicBezTo>
                    <a:pt x="11" y="51"/>
                    <a:pt x="108" y="67"/>
                    <a:pt x="98" y="2"/>
                  </a:cubicBezTo>
                  <a:cubicBezTo>
                    <a:pt x="98" y="0"/>
                    <a:pt x="95" y="1"/>
                    <a:pt x="95" y="2"/>
                  </a:cubicBezTo>
                  <a:cubicBezTo>
                    <a:pt x="90" y="43"/>
                    <a:pt x="63" y="48"/>
                    <a:pt x="31" y="64"/>
                  </a:cubicBezTo>
                  <a:cubicBezTo>
                    <a:pt x="15" y="72"/>
                    <a:pt x="2" y="84"/>
                    <a:pt x="0" y="102"/>
                  </a:cubicBezTo>
                  <a:cubicBezTo>
                    <a:pt x="0" y="104"/>
                    <a:pt x="2" y="104"/>
                    <a:pt x="3" y="103"/>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37">
              <a:extLst>
                <a:ext uri="{FF2B5EF4-FFF2-40B4-BE49-F238E27FC236}">
                  <a16:creationId xmlns="" xmlns:a16="http://schemas.microsoft.com/office/drawing/2014/main" id="{4182917E-BB7E-4503-A6F5-4451E0B06F1B}"/>
                </a:ext>
              </a:extLst>
            </p:cNvPr>
            <p:cNvSpPr>
              <a:spLocks/>
            </p:cNvSpPr>
            <p:nvPr/>
          </p:nvSpPr>
          <p:spPr bwMode="auto">
            <a:xfrm>
              <a:off x="3367680" y="1973337"/>
              <a:ext cx="190625" cy="176328"/>
            </a:xfrm>
            <a:custGeom>
              <a:avLst/>
              <a:gdLst>
                <a:gd name="T0" fmla="*/ 4 w 41"/>
                <a:gd name="T1" fmla="*/ 37 h 38"/>
                <a:gd name="T2" fmla="*/ 27 w 41"/>
                <a:gd name="T3" fmla="*/ 21 h 38"/>
                <a:gd name="T4" fmla="*/ 41 w 41"/>
                <a:gd name="T5" fmla="*/ 1 h 38"/>
                <a:gd name="T6" fmla="*/ 39 w 41"/>
                <a:gd name="T7" fmla="*/ 0 h 38"/>
                <a:gd name="T8" fmla="*/ 32 w 41"/>
                <a:gd name="T9" fmla="*/ 7 h 38"/>
                <a:gd name="T10" fmla="*/ 23 w 41"/>
                <a:gd name="T11" fmla="*/ 17 h 38"/>
                <a:gd name="T12" fmla="*/ 2 w 41"/>
                <a:gd name="T13" fmla="*/ 33 h 38"/>
                <a:gd name="T14" fmla="*/ 4 w 41"/>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8">
                  <a:moveTo>
                    <a:pt x="4" y="37"/>
                  </a:moveTo>
                  <a:cubicBezTo>
                    <a:pt x="12" y="32"/>
                    <a:pt x="20" y="27"/>
                    <a:pt x="27" y="21"/>
                  </a:cubicBezTo>
                  <a:cubicBezTo>
                    <a:pt x="32" y="16"/>
                    <a:pt x="40" y="9"/>
                    <a:pt x="41" y="1"/>
                  </a:cubicBezTo>
                  <a:cubicBezTo>
                    <a:pt x="41" y="0"/>
                    <a:pt x="40" y="0"/>
                    <a:pt x="39" y="0"/>
                  </a:cubicBezTo>
                  <a:cubicBezTo>
                    <a:pt x="36" y="2"/>
                    <a:pt x="34" y="5"/>
                    <a:pt x="32" y="7"/>
                  </a:cubicBezTo>
                  <a:cubicBezTo>
                    <a:pt x="30" y="11"/>
                    <a:pt x="27" y="14"/>
                    <a:pt x="23" y="17"/>
                  </a:cubicBezTo>
                  <a:cubicBezTo>
                    <a:pt x="17" y="24"/>
                    <a:pt x="10" y="29"/>
                    <a:pt x="2" y="33"/>
                  </a:cubicBezTo>
                  <a:cubicBezTo>
                    <a:pt x="0" y="35"/>
                    <a:pt x="2" y="38"/>
                    <a:pt x="4" y="37"/>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38">
              <a:extLst>
                <a:ext uri="{FF2B5EF4-FFF2-40B4-BE49-F238E27FC236}">
                  <a16:creationId xmlns="" xmlns:a16="http://schemas.microsoft.com/office/drawing/2014/main" id="{BD3237C3-4072-493C-88A0-66887C5F3F98}"/>
                </a:ext>
              </a:extLst>
            </p:cNvPr>
            <p:cNvSpPr>
              <a:spLocks/>
            </p:cNvSpPr>
            <p:nvPr/>
          </p:nvSpPr>
          <p:spPr bwMode="auto">
            <a:xfrm>
              <a:off x="3224711" y="2597634"/>
              <a:ext cx="138203" cy="357422"/>
            </a:xfrm>
            <a:custGeom>
              <a:avLst/>
              <a:gdLst>
                <a:gd name="T0" fmla="*/ 17 w 31"/>
                <a:gd name="T1" fmla="*/ 2 h 78"/>
                <a:gd name="T2" fmla="*/ 3 w 31"/>
                <a:gd name="T3" fmla="*/ 44 h 78"/>
                <a:gd name="T4" fmla="*/ 28 w 31"/>
                <a:gd name="T5" fmla="*/ 77 h 78"/>
                <a:gd name="T6" fmla="*/ 30 w 31"/>
                <a:gd name="T7" fmla="*/ 75 h 78"/>
                <a:gd name="T8" fmla="*/ 10 w 31"/>
                <a:gd name="T9" fmla="*/ 48 h 78"/>
                <a:gd name="T10" fmla="*/ 20 w 31"/>
                <a:gd name="T11" fmla="*/ 4 h 78"/>
                <a:gd name="T12" fmla="*/ 17 w 31"/>
                <a:gd name="T13" fmla="*/ 2 h 78"/>
              </a:gdLst>
              <a:ahLst/>
              <a:cxnLst>
                <a:cxn ang="0">
                  <a:pos x="T0" y="T1"/>
                </a:cxn>
                <a:cxn ang="0">
                  <a:pos x="T2" y="T3"/>
                </a:cxn>
                <a:cxn ang="0">
                  <a:pos x="T4" y="T5"/>
                </a:cxn>
                <a:cxn ang="0">
                  <a:pos x="T6" y="T7"/>
                </a:cxn>
                <a:cxn ang="0">
                  <a:pos x="T8" y="T9"/>
                </a:cxn>
                <a:cxn ang="0">
                  <a:pos x="T10" y="T11"/>
                </a:cxn>
                <a:cxn ang="0">
                  <a:pos x="T12" y="T13"/>
                </a:cxn>
              </a:cxnLst>
              <a:rect l="0" t="0" r="r" b="b"/>
              <a:pathLst>
                <a:path w="31" h="78">
                  <a:moveTo>
                    <a:pt x="17" y="2"/>
                  </a:moveTo>
                  <a:cubicBezTo>
                    <a:pt x="8" y="14"/>
                    <a:pt x="0" y="28"/>
                    <a:pt x="3" y="44"/>
                  </a:cubicBezTo>
                  <a:cubicBezTo>
                    <a:pt x="6" y="57"/>
                    <a:pt x="17" y="70"/>
                    <a:pt x="28" y="77"/>
                  </a:cubicBezTo>
                  <a:cubicBezTo>
                    <a:pt x="29" y="78"/>
                    <a:pt x="31" y="76"/>
                    <a:pt x="30" y="75"/>
                  </a:cubicBezTo>
                  <a:cubicBezTo>
                    <a:pt x="24" y="66"/>
                    <a:pt x="15" y="59"/>
                    <a:pt x="10" y="48"/>
                  </a:cubicBezTo>
                  <a:cubicBezTo>
                    <a:pt x="4" y="32"/>
                    <a:pt x="11" y="17"/>
                    <a:pt x="20" y="4"/>
                  </a:cubicBezTo>
                  <a:cubicBezTo>
                    <a:pt x="21" y="2"/>
                    <a:pt x="19" y="0"/>
                    <a:pt x="17" y="2"/>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39">
              <a:extLst>
                <a:ext uri="{FF2B5EF4-FFF2-40B4-BE49-F238E27FC236}">
                  <a16:creationId xmlns="" xmlns:a16="http://schemas.microsoft.com/office/drawing/2014/main" id="{A0C55A56-74AF-4CAE-831E-5137B12B4993}"/>
                </a:ext>
              </a:extLst>
            </p:cNvPr>
            <p:cNvSpPr>
              <a:spLocks/>
            </p:cNvSpPr>
            <p:nvPr/>
          </p:nvSpPr>
          <p:spPr bwMode="auto">
            <a:xfrm>
              <a:off x="3143696" y="2516619"/>
              <a:ext cx="66719" cy="314531"/>
            </a:xfrm>
            <a:custGeom>
              <a:avLst/>
              <a:gdLst>
                <a:gd name="T0" fmla="*/ 3 w 15"/>
                <a:gd name="T1" fmla="*/ 3 h 69"/>
                <a:gd name="T2" fmla="*/ 13 w 15"/>
                <a:gd name="T3" fmla="*/ 68 h 69"/>
                <a:gd name="T4" fmla="*/ 15 w 15"/>
                <a:gd name="T5" fmla="*/ 67 h 69"/>
                <a:gd name="T6" fmla="*/ 6 w 15"/>
                <a:gd name="T7" fmla="*/ 3 h 69"/>
                <a:gd name="T8" fmla="*/ 3 w 15"/>
                <a:gd name="T9" fmla="*/ 3 h 69"/>
              </a:gdLst>
              <a:ahLst/>
              <a:cxnLst>
                <a:cxn ang="0">
                  <a:pos x="T0" y="T1"/>
                </a:cxn>
                <a:cxn ang="0">
                  <a:pos x="T2" y="T3"/>
                </a:cxn>
                <a:cxn ang="0">
                  <a:pos x="T4" y="T5"/>
                </a:cxn>
                <a:cxn ang="0">
                  <a:pos x="T6" y="T7"/>
                </a:cxn>
                <a:cxn ang="0">
                  <a:pos x="T8" y="T9"/>
                </a:cxn>
              </a:cxnLst>
              <a:rect l="0" t="0" r="r" b="b"/>
              <a:pathLst>
                <a:path w="15" h="69">
                  <a:moveTo>
                    <a:pt x="3" y="3"/>
                  </a:moveTo>
                  <a:cubicBezTo>
                    <a:pt x="0" y="24"/>
                    <a:pt x="2" y="49"/>
                    <a:pt x="13" y="68"/>
                  </a:cubicBezTo>
                  <a:cubicBezTo>
                    <a:pt x="13" y="69"/>
                    <a:pt x="15" y="68"/>
                    <a:pt x="15" y="67"/>
                  </a:cubicBezTo>
                  <a:cubicBezTo>
                    <a:pt x="10" y="45"/>
                    <a:pt x="4" y="25"/>
                    <a:pt x="6" y="3"/>
                  </a:cubicBezTo>
                  <a:cubicBezTo>
                    <a:pt x="6" y="0"/>
                    <a:pt x="3" y="0"/>
                    <a:pt x="3" y="3"/>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40">
              <a:extLst>
                <a:ext uri="{FF2B5EF4-FFF2-40B4-BE49-F238E27FC236}">
                  <a16:creationId xmlns="" xmlns:a16="http://schemas.microsoft.com/office/drawing/2014/main" id="{BDBFDC3B-D8EC-479C-85E9-BE90ECA05728}"/>
                </a:ext>
              </a:extLst>
            </p:cNvPr>
            <p:cNvSpPr>
              <a:spLocks/>
            </p:cNvSpPr>
            <p:nvPr/>
          </p:nvSpPr>
          <p:spPr bwMode="auto">
            <a:xfrm>
              <a:off x="3205649" y="2521384"/>
              <a:ext cx="47656" cy="133438"/>
            </a:xfrm>
            <a:custGeom>
              <a:avLst/>
              <a:gdLst>
                <a:gd name="T0" fmla="*/ 7 w 11"/>
                <a:gd name="T1" fmla="*/ 2 h 29"/>
                <a:gd name="T2" fmla="*/ 3 w 11"/>
                <a:gd name="T3" fmla="*/ 15 h 29"/>
                <a:gd name="T4" fmla="*/ 0 w 11"/>
                <a:gd name="T5" fmla="*/ 27 h 29"/>
                <a:gd name="T6" fmla="*/ 2 w 11"/>
                <a:gd name="T7" fmla="*/ 28 h 29"/>
                <a:gd name="T8" fmla="*/ 10 w 11"/>
                <a:gd name="T9" fmla="*/ 3 h 29"/>
                <a:gd name="T10" fmla="*/ 7 w 11"/>
                <a:gd name="T11" fmla="*/ 2 h 29"/>
              </a:gdLst>
              <a:ahLst/>
              <a:cxnLst>
                <a:cxn ang="0">
                  <a:pos x="T0" y="T1"/>
                </a:cxn>
                <a:cxn ang="0">
                  <a:pos x="T2" y="T3"/>
                </a:cxn>
                <a:cxn ang="0">
                  <a:pos x="T4" y="T5"/>
                </a:cxn>
                <a:cxn ang="0">
                  <a:pos x="T6" y="T7"/>
                </a:cxn>
                <a:cxn ang="0">
                  <a:pos x="T8" y="T9"/>
                </a:cxn>
                <a:cxn ang="0">
                  <a:pos x="T10" y="T11"/>
                </a:cxn>
              </a:cxnLst>
              <a:rect l="0" t="0" r="r" b="b"/>
              <a:pathLst>
                <a:path w="11" h="29">
                  <a:moveTo>
                    <a:pt x="7" y="2"/>
                  </a:moveTo>
                  <a:cubicBezTo>
                    <a:pt x="6" y="6"/>
                    <a:pt x="5" y="11"/>
                    <a:pt x="3" y="15"/>
                  </a:cubicBezTo>
                  <a:cubicBezTo>
                    <a:pt x="2" y="19"/>
                    <a:pt x="0" y="23"/>
                    <a:pt x="0" y="27"/>
                  </a:cubicBezTo>
                  <a:cubicBezTo>
                    <a:pt x="0" y="28"/>
                    <a:pt x="1" y="29"/>
                    <a:pt x="2" y="28"/>
                  </a:cubicBezTo>
                  <a:cubicBezTo>
                    <a:pt x="8" y="22"/>
                    <a:pt x="9" y="11"/>
                    <a:pt x="10" y="3"/>
                  </a:cubicBezTo>
                  <a:cubicBezTo>
                    <a:pt x="11" y="1"/>
                    <a:pt x="8" y="0"/>
                    <a:pt x="7" y="2"/>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41">
              <a:extLst>
                <a:ext uri="{FF2B5EF4-FFF2-40B4-BE49-F238E27FC236}">
                  <a16:creationId xmlns="" xmlns:a16="http://schemas.microsoft.com/office/drawing/2014/main" id="{17658F37-1628-47CE-82BC-F5E95B8E637C}"/>
                </a:ext>
              </a:extLst>
            </p:cNvPr>
            <p:cNvSpPr>
              <a:spLocks/>
            </p:cNvSpPr>
            <p:nvPr/>
          </p:nvSpPr>
          <p:spPr bwMode="auto">
            <a:xfrm>
              <a:off x="3110336" y="2225915"/>
              <a:ext cx="109609" cy="152500"/>
            </a:xfrm>
            <a:custGeom>
              <a:avLst/>
              <a:gdLst>
                <a:gd name="T0" fmla="*/ 3 w 24"/>
                <a:gd name="T1" fmla="*/ 32 h 34"/>
                <a:gd name="T2" fmla="*/ 11 w 24"/>
                <a:gd name="T3" fmla="*/ 14 h 34"/>
                <a:gd name="T4" fmla="*/ 24 w 24"/>
                <a:gd name="T5" fmla="*/ 2 h 34"/>
                <a:gd name="T6" fmla="*/ 22 w 24"/>
                <a:gd name="T7" fmla="*/ 0 h 34"/>
                <a:gd name="T8" fmla="*/ 0 w 24"/>
                <a:gd name="T9" fmla="*/ 32 h 34"/>
                <a:gd name="T10" fmla="*/ 3 w 24"/>
                <a:gd name="T11" fmla="*/ 32 h 34"/>
              </a:gdLst>
              <a:ahLst/>
              <a:cxnLst>
                <a:cxn ang="0">
                  <a:pos x="T0" y="T1"/>
                </a:cxn>
                <a:cxn ang="0">
                  <a:pos x="T2" y="T3"/>
                </a:cxn>
                <a:cxn ang="0">
                  <a:pos x="T4" y="T5"/>
                </a:cxn>
                <a:cxn ang="0">
                  <a:pos x="T6" y="T7"/>
                </a:cxn>
                <a:cxn ang="0">
                  <a:pos x="T8" y="T9"/>
                </a:cxn>
                <a:cxn ang="0">
                  <a:pos x="T10" y="T11"/>
                </a:cxn>
              </a:cxnLst>
              <a:rect l="0" t="0" r="r" b="b"/>
              <a:pathLst>
                <a:path w="24" h="34">
                  <a:moveTo>
                    <a:pt x="3" y="32"/>
                  </a:moveTo>
                  <a:cubicBezTo>
                    <a:pt x="3" y="25"/>
                    <a:pt x="7" y="19"/>
                    <a:pt x="11" y="14"/>
                  </a:cubicBezTo>
                  <a:cubicBezTo>
                    <a:pt x="15" y="10"/>
                    <a:pt x="20" y="6"/>
                    <a:pt x="24" y="2"/>
                  </a:cubicBezTo>
                  <a:cubicBezTo>
                    <a:pt x="24" y="1"/>
                    <a:pt x="23" y="0"/>
                    <a:pt x="22" y="0"/>
                  </a:cubicBezTo>
                  <a:cubicBezTo>
                    <a:pt x="11" y="6"/>
                    <a:pt x="1" y="19"/>
                    <a:pt x="0" y="32"/>
                  </a:cubicBezTo>
                  <a:cubicBezTo>
                    <a:pt x="0" y="34"/>
                    <a:pt x="2" y="34"/>
                    <a:pt x="3" y="32"/>
                  </a:cubicBezTo>
                  <a:close/>
                </a:path>
              </a:pathLst>
            </a:custGeom>
            <a:solidFill>
              <a:srgbClr val="27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42">
              <a:extLst>
                <a:ext uri="{FF2B5EF4-FFF2-40B4-BE49-F238E27FC236}">
                  <a16:creationId xmlns="" xmlns:a16="http://schemas.microsoft.com/office/drawing/2014/main" id="{7C2AF04C-E622-40EF-B79F-514B1D7CF6CB}"/>
                </a:ext>
              </a:extLst>
            </p:cNvPr>
            <p:cNvSpPr>
              <a:spLocks/>
            </p:cNvSpPr>
            <p:nvPr/>
          </p:nvSpPr>
          <p:spPr bwMode="auto">
            <a:xfrm>
              <a:off x="5150024" y="4732634"/>
              <a:ext cx="772031" cy="509922"/>
            </a:xfrm>
            <a:custGeom>
              <a:avLst/>
              <a:gdLst>
                <a:gd name="T0" fmla="*/ 162 w 162"/>
                <a:gd name="T1" fmla="*/ 24 h 107"/>
                <a:gd name="T2" fmla="*/ 162 w 162"/>
                <a:gd name="T3" fmla="*/ 107 h 107"/>
                <a:gd name="T4" fmla="*/ 3 w 162"/>
                <a:gd name="T5" fmla="*/ 101 h 107"/>
                <a:gd name="T6" fmla="*/ 0 w 162"/>
                <a:gd name="T7" fmla="*/ 12 h 107"/>
                <a:gd name="T8" fmla="*/ 77 w 162"/>
                <a:gd name="T9" fmla="*/ 0 h 107"/>
                <a:gd name="T10" fmla="*/ 162 w 162"/>
                <a:gd name="T11" fmla="*/ 24 h 107"/>
              </a:gdLst>
              <a:ahLst/>
              <a:cxnLst>
                <a:cxn ang="0">
                  <a:pos x="T0" y="T1"/>
                </a:cxn>
                <a:cxn ang="0">
                  <a:pos x="T2" y="T3"/>
                </a:cxn>
                <a:cxn ang="0">
                  <a:pos x="T4" y="T5"/>
                </a:cxn>
                <a:cxn ang="0">
                  <a:pos x="T6" y="T7"/>
                </a:cxn>
                <a:cxn ang="0">
                  <a:pos x="T8" y="T9"/>
                </a:cxn>
                <a:cxn ang="0">
                  <a:pos x="T10" y="T11"/>
                </a:cxn>
              </a:cxnLst>
              <a:rect l="0" t="0" r="r" b="b"/>
              <a:pathLst>
                <a:path w="162" h="107">
                  <a:moveTo>
                    <a:pt x="162" y="24"/>
                  </a:moveTo>
                  <a:lnTo>
                    <a:pt x="162" y="107"/>
                  </a:lnTo>
                  <a:lnTo>
                    <a:pt x="3" y="101"/>
                  </a:lnTo>
                  <a:lnTo>
                    <a:pt x="0" y="12"/>
                  </a:lnTo>
                  <a:lnTo>
                    <a:pt x="77" y="0"/>
                  </a:lnTo>
                  <a:lnTo>
                    <a:pt x="162" y="2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43">
              <a:extLst>
                <a:ext uri="{FF2B5EF4-FFF2-40B4-BE49-F238E27FC236}">
                  <a16:creationId xmlns="" xmlns:a16="http://schemas.microsoft.com/office/drawing/2014/main" id="{3EB74954-8FE9-4EA4-8ABB-21EAECE9EBC6}"/>
                </a:ext>
              </a:extLst>
            </p:cNvPr>
            <p:cNvSpPr>
              <a:spLocks/>
            </p:cNvSpPr>
            <p:nvPr/>
          </p:nvSpPr>
          <p:spPr bwMode="auto">
            <a:xfrm>
              <a:off x="5016586" y="2726306"/>
              <a:ext cx="590937" cy="767266"/>
            </a:xfrm>
            <a:custGeom>
              <a:avLst/>
              <a:gdLst>
                <a:gd name="T0" fmla="*/ 41 w 130"/>
                <a:gd name="T1" fmla="*/ 156 h 168"/>
                <a:gd name="T2" fmla="*/ 102 w 130"/>
                <a:gd name="T3" fmla="*/ 158 h 168"/>
                <a:gd name="T4" fmla="*/ 120 w 130"/>
                <a:gd name="T5" fmla="*/ 132 h 168"/>
                <a:gd name="T6" fmla="*/ 117 w 130"/>
                <a:gd name="T7" fmla="*/ 111 h 168"/>
                <a:gd name="T8" fmla="*/ 35 w 130"/>
                <a:gd name="T9" fmla="*/ 29 h 168"/>
                <a:gd name="T10" fmla="*/ 30 w 130"/>
                <a:gd name="T11" fmla="*/ 147 h 168"/>
                <a:gd name="T12" fmla="*/ 41 w 130"/>
                <a:gd name="T13" fmla="*/ 156 h 168"/>
              </a:gdLst>
              <a:ahLst/>
              <a:cxnLst>
                <a:cxn ang="0">
                  <a:pos x="T0" y="T1"/>
                </a:cxn>
                <a:cxn ang="0">
                  <a:pos x="T2" y="T3"/>
                </a:cxn>
                <a:cxn ang="0">
                  <a:pos x="T4" y="T5"/>
                </a:cxn>
                <a:cxn ang="0">
                  <a:pos x="T6" y="T7"/>
                </a:cxn>
                <a:cxn ang="0">
                  <a:pos x="T8" y="T9"/>
                </a:cxn>
                <a:cxn ang="0">
                  <a:pos x="T10" y="T11"/>
                </a:cxn>
                <a:cxn ang="0">
                  <a:pos x="T12" y="T13"/>
                </a:cxn>
              </a:cxnLst>
              <a:rect l="0" t="0" r="r" b="b"/>
              <a:pathLst>
                <a:path w="130" h="168">
                  <a:moveTo>
                    <a:pt x="41" y="156"/>
                  </a:moveTo>
                  <a:cubicBezTo>
                    <a:pt x="58" y="168"/>
                    <a:pt x="82" y="155"/>
                    <a:pt x="102" y="158"/>
                  </a:cubicBezTo>
                  <a:cubicBezTo>
                    <a:pt x="130" y="161"/>
                    <a:pt x="121" y="151"/>
                    <a:pt x="120" y="132"/>
                  </a:cubicBezTo>
                  <a:cubicBezTo>
                    <a:pt x="120" y="125"/>
                    <a:pt x="119" y="118"/>
                    <a:pt x="117" y="111"/>
                  </a:cubicBezTo>
                  <a:cubicBezTo>
                    <a:pt x="108" y="85"/>
                    <a:pt x="74" y="0"/>
                    <a:pt x="35" y="29"/>
                  </a:cubicBezTo>
                  <a:cubicBezTo>
                    <a:pt x="0" y="55"/>
                    <a:pt x="2" y="118"/>
                    <a:pt x="30" y="147"/>
                  </a:cubicBezTo>
                  <a:cubicBezTo>
                    <a:pt x="33" y="151"/>
                    <a:pt x="37" y="154"/>
                    <a:pt x="41" y="156"/>
                  </a:cubicBezTo>
                  <a:close/>
                </a:path>
              </a:pathLst>
            </a:custGeom>
            <a:solidFill>
              <a:srgbClr val="FF81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44">
              <a:extLst>
                <a:ext uri="{FF2B5EF4-FFF2-40B4-BE49-F238E27FC236}">
                  <a16:creationId xmlns="" xmlns:a16="http://schemas.microsoft.com/office/drawing/2014/main" id="{8C35FAEA-F1F4-4CFD-8943-C1E335F3134A}"/>
                </a:ext>
              </a:extLst>
            </p:cNvPr>
            <p:cNvSpPr>
              <a:spLocks/>
            </p:cNvSpPr>
            <p:nvPr/>
          </p:nvSpPr>
          <p:spPr bwMode="auto">
            <a:xfrm>
              <a:off x="4945102" y="3403025"/>
              <a:ext cx="1072265" cy="1505938"/>
            </a:xfrm>
            <a:custGeom>
              <a:avLst/>
              <a:gdLst>
                <a:gd name="T0" fmla="*/ 106 w 225"/>
                <a:gd name="T1" fmla="*/ 0 h 316"/>
                <a:gd name="T2" fmla="*/ 168 w 225"/>
                <a:gd name="T3" fmla="*/ 11 h 316"/>
                <a:gd name="T4" fmla="*/ 225 w 225"/>
                <a:gd name="T5" fmla="*/ 99 h 316"/>
                <a:gd name="T6" fmla="*/ 208 w 225"/>
                <a:gd name="T7" fmla="*/ 223 h 316"/>
                <a:gd name="T8" fmla="*/ 218 w 225"/>
                <a:gd name="T9" fmla="*/ 313 h 316"/>
                <a:gd name="T10" fmla="*/ 140 w 225"/>
                <a:gd name="T11" fmla="*/ 316 h 316"/>
                <a:gd name="T12" fmla="*/ 129 w 225"/>
                <a:gd name="T13" fmla="*/ 254 h 316"/>
                <a:gd name="T14" fmla="*/ 100 w 225"/>
                <a:gd name="T15" fmla="*/ 254 h 316"/>
                <a:gd name="T16" fmla="*/ 96 w 225"/>
                <a:gd name="T17" fmla="*/ 316 h 316"/>
                <a:gd name="T18" fmla="*/ 21 w 225"/>
                <a:gd name="T19" fmla="*/ 310 h 316"/>
                <a:gd name="T20" fmla="*/ 40 w 225"/>
                <a:gd name="T21" fmla="*/ 185 h 316"/>
                <a:gd name="T22" fmla="*/ 0 w 225"/>
                <a:gd name="T23" fmla="*/ 132 h 316"/>
                <a:gd name="T24" fmla="*/ 6 w 225"/>
                <a:gd name="T25" fmla="*/ 60 h 316"/>
                <a:gd name="T26" fmla="*/ 60 w 225"/>
                <a:gd name="T27" fmla="*/ 19 h 316"/>
                <a:gd name="T28" fmla="*/ 106 w 225"/>
                <a:gd name="T2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 h="316">
                  <a:moveTo>
                    <a:pt x="106" y="0"/>
                  </a:moveTo>
                  <a:lnTo>
                    <a:pt x="168" y="11"/>
                  </a:lnTo>
                  <a:lnTo>
                    <a:pt x="225" y="99"/>
                  </a:lnTo>
                  <a:lnTo>
                    <a:pt x="208" y="223"/>
                  </a:lnTo>
                  <a:lnTo>
                    <a:pt x="218" y="313"/>
                  </a:lnTo>
                  <a:lnTo>
                    <a:pt x="140" y="316"/>
                  </a:lnTo>
                  <a:lnTo>
                    <a:pt x="129" y="254"/>
                  </a:lnTo>
                  <a:lnTo>
                    <a:pt x="100" y="254"/>
                  </a:lnTo>
                  <a:lnTo>
                    <a:pt x="96" y="316"/>
                  </a:lnTo>
                  <a:lnTo>
                    <a:pt x="21" y="310"/>
                  </a:lnTo>
                  <a:lnTo>
                    <a:pt x="40" y="185"/>
                  </a:lnTo>
                  <a:lnTo>
                    <a:pt x="0" y="132"/>
                  </a:lnTo>
                  <a:lnTo>
                    <a:pt x="6" y="60"/>
                  </a:lnTo>
                  <a:lnTo>
                    <a:pt x="60" y="19"/>
                  </a:lnTo>
                  <a:lnTo>
                    <a:pt x="106" y="0"/>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45">
              <a:extLst>
                <a:ext uri="{FF2B5EF4-FFF2-40B4-BE49-F238E27FC236}">
                  <a16:creationId xmlns="" xmlns:a16="http://schemas.microsoft.com/office/drawing/2014/main" id="{52BF080E-0619-4B31-BBAA-565FB1E5B4F9}"/>
                </a:ext>
              </a:extLst>
            </p:cNvPr>
            <p:cNvSpPr>
              <a:spLocks/>
            </p:cNvSpPr>
            <p:nvPr/>
          </p:nvSpPr>
          <p:spPr bwMode="auto">
            <a:xfrm>
              <a:off x="5531274" y="3412556"/>
              <a:ext cx="176328" cy="467031"/>
            </a:xfrm>
            <a:custGeom>
              <a:avLst/>
              <a:gdLst>
                <a:gd name="T0" fmla="*/ 7 w 37"/>
                <a:gd name="T1" fmla="*/ 96 h 98"/>
                <a:gd name="T2" fmla="*/ 37 w 37"/>
                <a:gd name="T3" fmla="*/ 63 h 98"/>
                <a:gd name="T4" fmla="*/ 24 w 37"/>
                <a:gd name="T5" fmla="*/ 50 h 98"/>
                <a:gd name="T6" fmla="*/ 33 w 37"/>
                <a:gd name="T7" fmla="*/ 37 h 98"/>
                <a:gd name="T8" fmla="*/ 17 w 37"/>
                <a:gd name="T9" fmla="*/ 0 h 98"/>
                <a:gd name="T10" fmla="*/ 7 w 37"/>
                <a:gd name="T11" fmla="*/ 20 h 98"/>
                <a:gd name="T12" fmla="*/ 0 w 37"/>
                <a:gd name="T13" fmla="*/ 98 h 98"/>
                <a:gd name="T14" fmla="*/ 7 w 37"/>
                <a:gd name="T15" fmla="*/ 96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8">
                  <a:moveTo>
                    <a:pt x="7" y="96"/>
                  </a:moveTo>
                  <a:lnTo>
                    <a:pt x="37" y="63"/>
                  </a:lnTo>
                  <a:lnTo>
                    <a:pt x="24" y="50"/>
                  </a:lnTo>
                  <a:lnTo>
                    <a:pt x="33" y="37"/>
                  </a:lnTo>
                  <a:lnTo>
                    <a:pt x="17" y="0"/>
                  </a:lnTo>
                  <a:lnTo>
                    <a:pt x="7" y="20"/>
                  </a:lnTo>
                  <a:lnTo>
                    <a:pt x="0" y="98"/>
                  </a:lnTo>
                  <a:lnTo>
                    <a:pt x="7" y="96"/>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46">
              <a:extLst>
                <a:ext uri="{FF2B5EF4-FFF2-40B4-BE49-F238E27FC236}">
                  <a16:creationId xmlns="" xmlns:a16="http://schemas.microsoft.com/office/drawing/2014/main" id="{EEA74FA7-0367-417B-870F-B776BD064DBD}"/>
                </a:ext>
              </a:extLst>
            </p:cNvPr>
            <p:cNvSpPr>
              <a:spLocks/>
            </p:cNvSpPr>
            <p:nvPr/>
          </p:nvSpPr>
          <p:spPr bwMode="auto">
            <a:xfrm>
              <a:off x="5188149" y="3383962"/>
              <a:ext cx="262109" cy="176328"/>
            </a:xfrm>
            <a:custGeom>
              <a:avLst/>
              <a:gdLst>
                <a:gd name="T0" fmla="*/ 0 w 57"/>
                <a:gd name="T1" fmla="*/ 19 h 39"/>
                <a:gd name="T2" fmla="*/ 57 w 57"/>
                <a:gd name="T3" fmla="*/ 0 h 39"/>
                <a:gd name="T4" fmla="*/ 42 w 57"/>
                <a:gd name="T5" fmla="*/ 36 h 39"/>
                <a:gd name="T6" fmla="*/ 0 w 57"/>
                <a:gd name="T7" fmla="*/ 39 h 39"/>
                <a:gd name="T8" fmla="*/ 0 w 57"/>
                <a:gd name="T9" fmla="*/ 19 h 39"/>
              </a:gdLst>
              <a:ahLst/>
              <a:cxnLst>
                <a:cxn ang="0">
                  <a:pos x="T0" y="T1"/>
                </a:cxn>
                <a:cxn ang="0">
                  <a:pos x="T2" y="T3"/>
                </a:cxn>
                <a:cxn ang="0">
                  <a:pos x="T4" y="T5"/>
                </a:cxn>
                <a:cxn ang="0">
                  <a:pos x="T6" y="T7"/>
                </a:cxn>
                <a:cxn ang="0">
                  <a:pos x="T8" y="T9"/>
                </a:cxn>
              </a:cxnLst>
              <a:rect l="0" t="0" r="r" b="b"/>
              <a:pathLst>
                <a:path w="57" h="39">
                  <a:moveTo>
                    <a:pt x="0" y="19"/>
                  </a:moveTo>
                  <a:cubicBezTo>
                    <a:pt x="0" y="19"/>
                    <a:pt x="31" y="5"/>
                    <a:pt x="57" y="0"/>
                  </a:cubicBezTo>
                  <a:cubicBezTo>
                    <a:pt x="42" y="36"/>
                    <a:pt x="42" y="36"/>
                    <a:pt x="42" y="36"/>
                  </a:cubicBezTo>
                  <a:cubicBezTo>
                    <a:pt x="0" y="39"/>
                    <a:pt x="0" y="39"/>
                    <a:pt x="0" y="39"/>
                  </a:cubicBezTo>
                  <a:lnTo>
                    <a:pt x="0" y="19"/>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47">
              <a:extLst>
                <a:ext uri="{FF2B5EF4-FFF2-40B4-BE49-F238E27FC236}">
                  <a16:creationId xmlns="" xmlns:a16="http://schemas.microsoft.com/office/drawing/2014/main" id="{D0A70B0B-F3EF-48AD-88D9-1CE4DECB57ED}"/>
                </a:ext>
              </a:extLst>
            </p:cNvPr>
            <p:cNvSpPr>
              <a:spLocks/>
            </p:cNvSpPr>
            <p:nvPr/>
          </p:nvSpPr>
          <p:spPr bwMode="auto">
            <a:xfrm>
              <a:off x="5278695" y="3383962"/>
              <a:ext cx="171562" cy="486094"/>
            </a:xfrm>
            <a:custGeom>
              <a:avLst/>
              <a:gdLst>
                <a:gd name="T0" fmla="*/ 26 w 36"/>
                <a:gd name="T1" fmla="*/ 102 h 102"/>
                <a:gd name="T2" fmla="*/ 0 w 36"/>
                <a:gd name="T3" fmla="*/ 72 h 102"/>
                <a:gd name="T4" fmla="*/ 13 w 36"/>
                <a:gd name="T5" fmla="*/ 52 h 102"/>
                <a:gd name="T6" fmla="*/ 0 w 36"/>
                <a:gd name="T7" fmla="*/ 23 h 102"/>
                <a:gd name="T8" fmla="*/ 36 w 36"/>
                <a:gd name="T9" fmla="*/ 0 h 102"/>
                <a:gd name="T10" fmla="*/ 32 w 36"/>
                <a:gd name="T11" fmla="*/ 102 h 102"/>
                <a:gd name="T12" fmla="*/ 26 w 36"/>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36" h="102">
                  <a:moveTo>
                    <a:pt x="26" y="102"/>
                  </a:moveTo>
                  <a:lnTo>
                    <a:pt x="0" y="72"/>
                  </a:lnTo>
                  <a:lnTo>
                    <a:pt x="13" y="52"/>
                  </a:lnTo>
                  <a:lnTo>
                    <a:pt x="0" y="23"/>
                  </a:lnTo>
                  <a:lnTo>
                    <a:pt x="36" y="0"/>
                  </a:lnTo>
                  <a:lnTo>
                    <a:pt x="32" y="102"/>
                  </a:lnTo>
                  <a:lnTo>
                    <a:pt x="26" y="102"/>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48">
              <a:extLst>
                <a:ext uri="{FF2B5EF4-FFF2-40B4-BE49-F238E27FC236}">
                  <a16:creationId xmlns="" xmlns:a16="http://schemas.microsoft.com/office/drawing/2014/main" id="{80FA77EE-26D9-4E89-B234-AD6F09B47A90}"/>
                </a:ext>
              </a:extLst>
            </p:cNvPr>
            <p:cNvSpPr>
              <a:spLocks/>
            </p:cNvSpPr>
            <p:nvPr/>
          </p:nvSpPr>
          <p:spPr bwMode="auto">
            <a:xfrm>
              <a:off x="5369242" y="4704041"/>
              <a:ext cx="357422" cy="142969"/>
            </a:xfrm>
            <a:custGeom>
              <a:avLst/>
              <a:gdLst>
                <a:gd name="T0" fmla="*/ 0 w 75"/>
                <a:gd name="T1" fmla="*/ 30 h 30"/>
                <a:gd name="T2" fmla="*/ 67 w 75"/>
                <a:gd name="T3" fmla="*/ 30 h 30"/>
                <a:gd name="T4" fmla="*/ 75 w 75"/>
                <a:gd name="T5" fmla="*/ 0 h 30"/>
                <a:gd name="T6" fmla="*/ 0 w 75"/>
                <a:gd name="T7" fmla="*/ 6 h 30"/>
                <a:gd name="T8" fmla="*/ 0 w 75"/>
                <a:gd name="T9" fmla="*/ 30 h 30"/>
              </a:gdLst>
              <a:ahLst/>
              <a:cxnLst>
                <a:cxn ang="0">
                  <a:pos x="T0" y="T1"/>
                </a:cxn>
                <a:cxn ang="0">
                  <a:pos x="T2" y="T3"/>
                </a:cxn>
                <a:cxn ang="0">
                  <a:pos x="T4" y="T5"/>
                </a:cxn>
                <a:cxn ang="0">
                  <a:pos x="T6" y="T7"/>
                </a:cxn>
                <a:cxn ang="0">
                  <a:pos x="T8" y="T9"/>
                </a:cxn>
              </a:cxnLst>
              <a:rect l="0" t="0" r="r" b="b"/>
              <a:pathLst>
                <a:path w="75" h="30">
                  <a:moveTo>
                    <a:pt x="0" y="30"/>
                  </a:moveTo>
                  <a:lnTo>
                    <a:pt x="67" y="30"/>
                  </a:lnTo>
                  <a:lnTo>
                    <a:pt x="75" y="0"/>
                  </a:lnTo>
                  <a:lnTo>
                    <a:pt x="0" y="6"/>
                  </a:lnTo>
                  <a:lnTo>
                    <a:pt x="0" y="30"/>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49">
              <a:extLst>
                <a:ext uri="{FF2B5EF4-FFF2-40B4-BE49-F238E27FC236}">
                  <a16:creationId xmlns="" xmlns:a16="http://schemas.microsoft.com/office/drawing/2014/main" id="{3250DF38-1F39-44B9-A42A-612DE8D359DD}"/>
                </a:ext>
              </a:extLst>
            </p:cNvPr>
            <p:cNvSpPr>
              <a:spLocks/>
            </p:cNvSpPr>
            <p:nvPr/>
          </p:nvSpPr>
          <p:spPr bwMode="auto">
            <a:xfrm>
              <a:off x="5049945" y="3727087"/>
              <a:ext cx="281172" cy="519453"/>
            </a:xfrm>
            <a:custGeom>
              <a:avLst/>
              <a:gdLst>
                <a:gd name="T0" fmla="*/ 23 w 61"/>
                <a:gd name="T1" fmla="*/ 0 h 114"/>
                <a:gd name="T2" fmla="*/ 61 w 61"/>
                <a:gd name="T3" fmla="*/ 99 h 114"/>
                <a:gd name="T4" fmla="*/ 55 w 61"/>
                <a:gd name="T5" fmla="*/ 114 h 114"/>
                <a:gd name="T6" fmla="*/ 6 w 61"/>
                <a:gd name="T7" fmla="*/ 71 h 114"/>
                <a:gd name="T8" fmla="*/ 23 w 61"/>
                <a:gd name="T9" fmla="*/ 0 h 114"/>
              </a:gdLst>
              <a:ahLst/>
              <a:cxnLst>
                <a:cxn ang="0">
                  <a:pos x="T0" y="T1"/>
                </a:cxn>
                <a:cxn ang="0">
                  <a:pos x="T2" y="T3"/>
                </a:cxn>
                <a:cxn ang="0">
                  <a:pos x="T4" y="T5"/>
                </a:cxn>
                <a:cxn ang="0">
                  <a:pos x="T6" y="T7"/>
                </a:cxn>
                <a:cxn ang="0">
                  <a:pos x="T8" y="T9"/>
                </a:cxn>
              </a:cxnLst>
              <a:rect l="0" t="0" r="r" b="b"/>
              <a:pathLst>
                <a:path w="61" h="114">
                  <a:moveTo>
                    <a:pt x="23" y="0"/>
                  </a:moveTo>
                  <a:cubicBezTo>
                    <a:pt x="23" y="0"/>
                    <a:pt x="9" y="76"/>
                    <a:pt x="61" y="99"/>
                  </a:cubicBezTo>
                  <a:cubicBezTo>
                    <a:pt x="55" y="114"/>
                    <a:pt x="55" y="114"/>
                    <a:pt x="55" y="114"/>
                  </a:cubicBezTo>
                  <a:cubicBezTo>
                    <a:pt x="6" y="71"/>
                    <a:pt x="6" y="71"/>
                    <a:pt x="6" y="71"/>
                  </a:cubicBezTo>
                  <a:cubicBezTo>
                    <a:pt x="6" y="71"/>
                    <a:pt x="0" y="20"/>
                    <a:pt x="23" y="0"/>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50">
              <a:extLst>
                <a:ext uri="{FF2B5EF4-FFF2-40B4-BE49-F238E27FC236}">
                  <a16:creationId xmlns="" xmlns:a16="http://schemas.microsoft.com/office/drawing/2014/main" id="{3619D653-140C-4EA3-BBB6-36E82F32D2BD}"/>
                </a:ext>
              </a:extLst>
            </p:cNvPr>
            <p:cNvSpPr>
              <a:spLocks/>
            </p:cNvSpPr>
            <p:nvPr/>
          </p:nvSpPr>
          <p:spPr bwMode="auto">
            <a:xfrm>
              <a:off x="5841039" y="3822400"/>
              <a:ext cx="257344" cy="486094"/>
            </a:xfrm>
            <a:custGeom>
              <a:avLst/>
              <a:gdLst>
                <a:gd name="T0" fmla="*/ 0 w 56"/>
                <a:gd name="T1" fmla="*/ 88 h 107"/>
                <a:gd name="T2" fmla="*/ 20 w 56"/>
                <a:gd name="T3" fmla="*/ 3 h 107"/>
                <a:gd name="T4" fmla="*/ 56 w 56"/>
                <a:gd name="T5" fmla="*/ 46 h 107"/>
                <a:gd name="T6" fmla="*/ 28 w 56"/>
                <a:gd name="T7" fmla="*/ 107 h 107"/>
                <a:gd name="T8" fmla="*/ 0 w 56"/>
                <a:gd name="T9" fmla="*/ 88 h 107"/>
              </a:gdLst>
              <a:ahLst/>
              <a:cxnLst>
                <a:cxn ang="0">
                  <a:pos x="T0" y="T1"/>
                </a:cxn>
                <a:cxn ang="0">
                  <a:pos x="T2" y="T3"/>
                </a:cxn>
                <a:cxn ang="0">
                  <a:pos x="T4" y="T5"/>
                </a:cxn>
                <a:cxn ang="0">
                  <a:pos x="T6" y="T7"/>
                </a:cxn>
                <a:cxn ang="0">
                  <a:pos x="T8" y="T9"/>
                </a:cxn>
              </a:cxnLst>
              <a:rect l="0" t="0" r="r" b="b"/>
              <a:pathLst>
                <a:path w="56" h="107">
                  <a:moveTo>
                    <a:pt x="0" y="88"/>
                  </a:moveTo>
                  <a:cubicBezTo>
                    <a:pt x="0" y="88"/>
                    <a:pt x="34" y="46"/>
                    <a:pt x="20" y="3"/>
                  </a:cubicBezTo>
                  <a:cubicBezTo>
                    <a:pt x="19" y="0"/>
                    <a:pt x="56" y="46"/>
                    <a:pt x="56" y="46"/>
                  </a:cubicBezTo>
                  <a:cubicBezTo>
                    <a:pt x="28" y="107"/>
                    <a:pt x="28" y="107"/>
                    <a:pt x="28" y="107"/>
                  </a:cubicBezTo>
                  <a:lnTo>
                    <a:pt x="0" y="8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51">
              <a:extLst>
                <a:ext uri="{FF2B5EF4-FFF2-40B4-BE49-F238E27FC236}">
                  <a16:creationId xmlns="" xmlns:a16="http://schemas.microsoft.com/office/drawing/2014/main" id="{80AC547D-89E9-418A-8C36-F9A856FBED87}"/>
                </a:ext>
              </a:extLst>
            </p:cNvPr>
            <p:cNvSpPr>
              <a:spLocks/>
            </p:cNvSpPr>
            <p:nvPr/>
          </p:nvSpPr>
          <p:spPr bwMode="auto">
            <a:xfrm>
              <a:off x="5369242" y="3403025"/>
              <a:ext cx="219219" cy="495625"/>
            </a:xfrm>
            <a:custGeom>
              <a:avLst/>
              <a:gdLst>
                <a:gd name="T0" fmla="*/ 23 w 46"/>
                <a:gd name="T1" fmla="*/ 0 h 104"/>
                <a:gd name="T2" fmla="*/ 0 w 46"/>
                <a:gd name="T3" fmla="*/ 16 h 104"/>
                <a:gd name="T4" fmla="*/ 1 w 46"/>
                <a:gd name="T5" fmla="*/ 19 h 104"/>
                <a:gd name="T6" fmla="*/ 14 w 46"/>
                <a:gd name="T7" fmla="*/ 104 h 104"/>
                <a:gd name="T8" fmla="*/ 34 w 46"/>
                <a:gd name="T9" fmla="*/ 104 h 104"/>
                <a:gd name="T10" fmla="*/ 46 w 46"/>
                <a:gd name="T11" fmla="*/ 19 h 104"/>
                <a:gd name="T12" fmla="*/ 23 w 46"/>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46" h="104">
                  <a:moveTo>
                    <a:pt x="23" y="0"/>
                  </a:moveTo>
                  <a:lnTo>
                    <a:pt x="0" y="16"/>
                  </a:lnTo>
                  <a:lnTo>
                    <a:pt x="1" y="19"/>
                  </a:lnTo>
                  <a:lnTo>
                    <a:pt x="14" y="104"/>
                  </a:lnTo>
                  <a:lnTo>
                    <a:pt x="34" y="104"/>
                  </a:lnTo>
                  <a:lnTo>
                    <a:pt x="46" y="19"/>
                  </a:lnTo>
                  <a:lnTo>
                    <a:pt x="23" y="0"/>
                  </a:lnTo>
                  <a:close/>
                </a:path>
              </a:pathLst>
            </a:custGeom>
            <a:solidFill>
              <a:srgbClr val="F2F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52">
              <a:extLst>
                <a:ext uri="{FF2B5EF4-FFF2-40B4-BE49-F238E27FC236}">
                  <a16:creationId xmlns="" xmlns:a16="http://schemas.microsoft.com/office/drawing/2014/main" id="{B6167BFE-2E0D-4CDA-A43E-926C2DD667A1}"/>
                </a:ext>
              </a:extLst>
            </p:cNvPr>
            <p:cNvSpPr>
              <a:spLocks/>
            </p:cNvSpPr>
            <p:nvPr/>
          </p:nvSpPr>
          <p:spPr bwMode="auto">
            <a:xfrm>
              <a:off x="5278695" y="3836697"/>
              <a:ext cx="619531" cy="953125"/>
            </a:xfrm>
            <a:custGeom>
              <a:avLst/>
              <a:gdLst>
                <a:gd name="T0" fmla="*/ 8 w 130"/>
                <a:gd name="T1" fmla="*/ 0 h 200"/>
                <a:gd name="T2" fmla="*/ 115 w 130"/>
                <a:gd name="T3" fmla="*/ 0 h 200"/>
                <a:gd name="T4" fmla="*/ 130 w 130"/>
                <a:gd name="T5" fmla="*/ 197 h 200"/>
                <a:gd name="T6" fmla="*/ 0 w 130"/>
                <a:gd name="T7" fmla="*/ 200 h 200"/>
                <a:gd name="T8" fmla="*/ 8 w 130"/>
                <a:gd name="T9" fmla="*/ 0 h 200"/>
              </a:gdLst>
              <a:ahLst/>
              <a:cxnLst>
                <a:cxn ang="0">
                  <a:pos x="T0" y="T1"/>
                </a:cxn>
                <a:cxn ang="0">
                  <a:pos x="T2" y="T3"/>
                </a:cxn>
                <a:cxn ang="0">
                  <a:pos x="T4" y="T5"/>
                </a:cxn>
                <a:cxn ang="0">
                  <a:pos x="T6" y="T7"/>
                </a:cxn>
                <a:cxn ang="0">
                  <a:pos x="T8" y="T9"/>
                </a:cxn>
              </a:cxnLst>
              <a:rect l="0" t="0" r="r" b="b"/>
              <a:pathLst>
                <a:path w="130" h="200">
                  <a:moveTo>
                    <a:pt x="8" y="0"/>
                  </a:moveTo>
                  <a:lnTo>
                    <a:pt x="115" y="0"/>
                  </a:lnTo>
                  <a:lnTo>
                    <a:pt x="130" y="197"/>
                  </a:lnTo>
                  <a:lnTo>
                    <a:pt x="0" y="200"/>
                  </a:lnTo>
                  <a:lnTo>
                    <a:pt x="8" y="0"/>
                  </a:lnTo>
                  <a:close/>
                </a:path>
              </a:pathLst>
            </a:custGeom>
            <a:solidFill>
              <a:srgbClr val="97CD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53">
              <a:extLst>
                <a:ext uri="{FF2B5EF4-FFF2-40B4-BE49-F238E27FC236}">
                  <a16:creationId xmlns="" xmlns:a16="http://schemas.microsoft.com/office/drawing/2014/main" id="{5DA2A978-C91E-4BAB-8D52-81DEC2A0290A}"/>
                </a:ext>
              </a:extLst>
            </p:cNvPr>
            <p:cNvSpPr>
              <a:spLocks/>
            </p:cNvSpPr>
            <p:nvPr/>
          </p:nvSpPr>
          <p:spPr bwMode="auto">
            <a:xfrm>
              <a:off x="5783852" y="4070212"/>
              <a:ext cx="176328" cy="200156"/>
            </a:xfrm>
            <a:custGeom>
              <a:avLst/>
              <a:gdLst>
                <a:gd name="T0" fmla="*/ 1 w 39"/>
                <a:gd name="T1" fmla="*/ 27 h 43"/>
                <a:gd name="T2" fmla="*/ 28 w 39"/>
                <a:gd name="T3" fmla="*/ 3 h 43"/>
                <a:gd name="T4" fmla="*/ 16 w 39"/>
                <a:gd name="T5" fmla="*/ 15 h 43"/>
                <a:gd name="T6" fmla="*/ 36 w 39"/>
                <a:gd name="T7" fmla="*/ 14 h 43"/>
                <a:gd name="T8" fmla="*/ 16 w 39"/>
                <a:gd name="T9" fmla="*/ 24 h 43"/>
                <a:gd name="T10" fmla="*/ 36 w 39"/>
                <a:gd name="T11" fmla="*/ 27 h 43"/>
                <a:gd name="T12" fmla="*/ 17 w 39"/>
                <a:gd name="T13" fmla="*/ 34 h 43"/>
                <a:gd name="T14" fmla="*/ 36 w 39"/>
                <a:gd name="T15" fmla="*/ 39 h 43"/>
                <a:gd name="T16" fmla="*/ 19 w 39"/>
                <a:gd name="T17" fmla="*/ 43 h 43"/>
                <a:gd name="T18" fmla="*/ 1 w 39"/>
                <a:gd name="T1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3">
                  <a:moveTo>
                    <a:pt x="1" y="27"/>
                  </a:moveTo>
                  <a:cubicBezTo>
                    <a:pt x="2" y="11"/>
                    <a:pt x="21" y="0"/>
                    <a:pt x="28" y="3"/>
                  </a:cubicBezTo>
                  <a:cubicBezTo>
                    <a:pt x="35" y="6"/>
                    <a:pt x="16" y="15"/>
                    <a:pt x="16" y="15"/>
                  </a:cubicBezTo>
                  <a:cubicBezTo>
                    <a:pt x="16" y="15"/>
                    <a:pt x="34" y="10"/>
                    <a:pt x="36" y="14"/>
                  </a:cubicBezTo>
                  <a:cubicBezTo>
                    <a:pt x="39" y="18"/>
                    <a:pt x="16" y="24"/>
                    <a:pt x="16" y="24"/>
                  </a:cubicBezTo>
                  <a:cubicBezTo>
                    <a:pt x="16" y="24"/>
                    <a:pt x="32" y="24"/>
                    <a:pt x="36" y="27"/>
                  </a:cubicBezTo>
                  <a:cubicBezTo>
                    <a:pt x="39" y="30"/>
                    <a:pt x="25" y="34"/>
                    <a:pt x="17" y="34"/>
                  </a:cubicBezTo>
                  <a:cubicBezTo>
                    <a:pt x="23" y="35"/>
                    <a:pt x="37" y="37"/>
                    <a:pt x="36" y="39"/>
                  </a:cubicBezTo>
                  <a:cubicBezTo>
                    <a:pt x="34" y="43"/>
                    <a:pt x="23" y="43"/>
                    <a:pt x="19" y="43"/>
                  </a:cubicBezTo>
                  <a:cubicBezTo>
                    <a:pt x="13" y="42"/>
                    <a:pt x="0" y="42"/>
                    <a:pt x="1" y="27"/>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54">
              <a:extLst>
                <a:ext uri="{FF2B5EF4-FFF2-40B4-BE49-F238E27FC236}">
                  <a16:creationId xmlns="" xmlns:a16="http://schemas.microsoft.com/office/drawing/2014/main" id="{44F9E5C6-3DDD-4B70-AE6E-CB58D12BAE61}"/>
                </a:ext>
              </a:extLst>
            </p:cNvPr>
            <p:cNvSpPr>
              <a:spLocks/>
            </p:cNvSpPr>
            <p:nvPr/>
          </p:nvSpPr>
          <p:spPr bwMode="auto">
            <a:xfrm>
              <a:off x="5726664" y="4175056"/>
              <a:ext cx="100078" cy="100078"/>
            </a:xfrm>
            <a:custGeom>
              <a:avLst/>
              <a:gdLst>
                <a:gd name="T0" fmla="*/ 16 w 21"/>
                <a:gd name="T1" fmla="*/ 0 h 21"/>
                <a:gd name="T2" fmla="*/ 0 w 21"/>
                <a:gd name="T3" fmla="*/ 4 h 21"/>
                <a:gd name="T4" fmla="*/ 4 w 21"/>
                <a:gd name="T5" fmla="*/ 21 h 21"/>
                <a:gd name="T6" fmla="*/ 21 w 21"/>
                <a:gd name="T7" fmla="*/ 14 h 21"/>
                <a:gd name="T8" fmla="*/ 16 w 21"/>
                <a:gd name="T9" fmla="*/ 0 h 21"/>
              </a:gdLst>
              <a:ahLst/>
              <a:cxnLst>
                <a:cxn ang="0">
                  <a:pos x="T0" y="T1"/>
                </a:cxn>
                <a:cxn ang="0">
                  <a:pos x="T2" y="T3"/>
                </a:cxn>
                <a:cxn ang="0">
                  <a:pos x="T4" y="T5"/>
                </a:cxn>
                <a:cxn ang="0">
                  <a:pos x="T6" y="T7"/>
                </a:cxn>
                <a:cxn ang="0">
                  <a:pos x="T8" y="T9"/>
                </a:cxn>
              </a:cxnLst>
              <a:rect l="0" t="0" r="r" b="b"/>
              <a:pathLst>
                <a:path w="21" h="21">
                  <a:moveTo>
                    <a:pt x="16" y="0"/>
                  </a:moveTo>
                  <a:lnTo>
                    <a:pt x="0" y="4"/>
                  </a:lnTo>
                  <a:lnTo>
                    <a:pt x="4" y="21"/>
                  </a:lnTo>
                  <a:lnTo>
                    <a:pt x="21" y="14"/>
                  </a:lnTo>
                  <a:lnTo>
                    <a:pt x="16" y="0"/>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55">
              <a:extLst>
                <a:ext uri="{FF2B5EF4-FFF2-40B4-BE49-F238E27FC236}">
                  <a16:creationId xmlns="" xmlns:a16="http://schemas.microsoft.com/office/drawing/2014/main" id="{089A4673-EEF9-456E-8036-00F2FD3667E8}"/>
                </a:ext>
              </a:extLst>
            </p:cNvPr>
            <p:cNvSpPr>
              <a:spLocks/>
            </p:cNvSpPr>
            <p:nvPr/>
          </p:nvSpPr>
          <p:spPr bwMode="auto">
            <a:xfrm>
              <a:off x="5250102" y="4513416"/>
              <a:ext cx="190625" cy="204922"/>
            </a:xfrm>
            <a:custGeom>
              <a:avLst/>
              <a:gdLst>
                <a:gd name="T0" fmla="*/ 39 w 42"/>
                <a:gd name="T1" fmla="*/ 22 h 45"/>
                <a:gd name="T2" fmla="*/ 8 w 42"/>
                <a:gd name="T3" fmla="*/ 41 h 45"/>
                <a:gd name="T4" fmla="*/ 22 w 42"/>
                <a:gd name="T5" fmla="*/ 32 h 45"/>
                <a:gd name="T6" fmla="*/ 2 w 42"/>
                <a:gd name="T7" fmla="*/ 29 h 45"/>
                <a:gd name="T8" fmla="*/ 24 w 42"/>
                <a:gd name="T9" fmla="*/ 23 h 45"/>
                <a:gd name="T10" fmla="*/ 5 w 42"/>
                <a:gd name="T11" fmla="*/ 16 h 45"/>
                <a:gd name="T12" fmla="*/ 25 w 42"/>
                <a:gd name="T13" fmla="*/ 12 h 45"/>
                <a:gd name="T14" fmla="*/ 7 w 42"/>
                <a:gd name="T15" fmla="*/ 4 h 45"/>
                <a:gd name="T16" fmla="*/ 24 w 42"/>
                <a:gd name="T17" fmla="*/ 4 h 45"/>
                <a:gd name="T18" fmla="*/ 39 w 42"/>
                <a:gd name="T19"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5">
                  <a:moveTo>
                    <a:pt x="39" y="22"/>
                  </a:moveTo>
                  <a:cubicBezTo>
                    <a:pt x="35" y="37"/>
                    <a:pt x="15" y="45"/>
                    <a:pt x="8" y="41"/>
                  </a:cubicBezTo>
                  <a:cubicBezTo>
                    <a:pt x="2" y="37"/>
                    <a:pt x="22" y="32"/>
                    <a:pt x="22" y="32"/>
                  </a:cubicBezTo>
                  <a:cubicBezTo>
                    <a:pt x="22" y="32"/>
                    <a:pt x="4" y="33"/>
                    <a:pt x="2" y="29"/>
                  </a:cubicBezTo>
                  <a:cubicBezTo>
                    <a:pt x="0" y="24"/>
                    <a:pt x="24" y="23"/>
                    <a:pt x="24" y="23"/>
                  </a:cubicBezTo>
                  <a:cubicBezTo>
                    <a:pt x="24" y="23"/>
                    <a:pt x="8" y="20"/>
                    <a:pt x="5" y="16"/>
                  </a:cubicBezTo>
                  <a:cubicBezTo>
                    <a:pt x="2" y="13"/>
                    <a:pt x="17" y="11"/>
                    <a:pt x="25" y="12"/>
                  </a:cubicBezTo>
                  <a:cubicBezTo>
                    <a:pt x="19" y="11"/>
                    <a:pt x="5" y="6"/>
                    <a:pt x="7" y="4"/>
                  </a:cubicBezTo>
                  <a:cubicBezTo>
                    <a:pt x="9" y="0"/>
                    <a:pt x="19" y="3"/>
                    <a:pt x="24" y="4"/>
                  </a:cubicBezTo>
                  <a:cubicBezTo>
                    <a:pt x="30" y="5"/>
                    <a:pt x="42" y="7"/>
                    <a:pt x="39" y="22"/>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56">
              <a:extLst>
                <a:ext uri="{FF2B5EF4-FFF2-40B4-BE49-F238E27FC236}">
                  <a16:creationId xmlns="" xmlns:a16="http://schemas.microsoft.com/office/drawing/2014/main" id="{AC11E59E-AA00-4310-A5BF-5BD44C557E9E}"/>
                </a:ext>
              </a:extLst>
            </p:cNvPr>
            <p:cNvSpPr>
              <a:spLocks/>
            </p:cNvSpPr>
            <p:nvPr/>
          </p:nvSpPr>
          <p:spPr bwMode="auto">
            <a:xfrm>
              <a:off x="5388305" y="4565837"/>
              <a:ext cx="123906" cy="90547"/>
            </a:xfrm>
            <a:custGeom>
              <a:avLst/>
              <a:gdLst>
                <a:gd name="T0" fmla="*/ 23 w 26"/>
                <a:gd name="T1" fmla="*/ 0 h 19"/>
                <a:gd name="T2" fmla="*/ 1 w 26"/>
                <a:gd name="T3" fmla="*/ 0 h 19"/>
                <a:gd name="T4" fmla="*/ 0 w 26"/>
                <a:gd name="T5" fmla="*/ 19 h 19"/>
                <a:gd name="T6" fmla="*/ 26 w 26"/>
                <a:gd name="T7" fmla="*/ 16 h 19"/>
                <a:gd name="T8" fmla="*/ 23 w 26"/>
                <a:gd name="T9" fmla="*/ 0 h 19"/>
              </a:gdLst>
              <a:ahLst/>
              <a:cxnLst>
                <a:cxn ang="0">
                  <a:pos x="T0" y="T1"/>
                </a:cxn>
                <a:cxn ang="0">
                  <a:pos x="T2" y="T3"/>
                </a:cxn>
                <a:cxn ang="0">
                  <a:pos x="T4" y="T5"/>
                </a:cxn>
                <a:cxn ang="0">
                  <a:pos x="T6" y="T7"/>
                </a:cxn>
                <a:cxn ang="0">
                  <a:pos x="T8" y="T9"/>
                </a:cxn>
              </a:cxnLst>
              <a:rect l="0" t="0" r="r" b="b"/>
              <a:pathLst>
                <a:path w="26" h="19">
                  <a:moveTo>
                    <a:pt x="23" y="0"/>
                  </a:moveTo>
                  <a:lnTo>
                    <a:pt x="1" y="0"/>
                  </a:lnTo>
                  <a:lnTo>
                    <a:pt x="0" y="19"/>
                  </a:lnTo>
                  <a:lnTo>
                    <a:pt x="26" y="16"/>
                  </a:lnTo>
                  <a:lnTo>
                    <a:pt x="23" y="0"/>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57">
              <a:extLst>
                <a:ext uri="{FF2B5EF4-FFF2-40B4-BE49-F238E27FC236}">
                  <a16:creationId xmlns="" xmlns:a16="http://schemas.microsoft.com/office/drawing/2014/main" id="{AC219E77-7C5A-4C12-8F35-D3A30319AFEE}"/>
                </a:ext>
              </a:extLst>
            </p:cNvPr>
            <p:cNvSpPr>
              <a:spLocks/>
            </p:cNvSpPr>
            <p:nvPr/>
          </p:nvSpPr>
          <p:spPr bwMode="auto">
            <a:xfrm>
              <a:off x="5745727" y="4160759"/>
              <a:ext cx="57187" cy="123906"/>
            </a:xfrm>
            <a:custGeom>
              <a:avLst/>
              <a:gdLst>
                <a:gd name="T0" fmla="*/ 0 w 12"/>
                <a:gd name="T1" fmla="*/ 2 h 26"/>
                <a:gd name="T2" fmla="*/ 7 w 12"/>
                <a:gd name="T3" fmla="*/ 0 h 26"/>
                <a:gd name="T4" fmla="*/ 12 w 12"/>
                <a:gd name="T5" fmla="*/ 25 h 26"/>
                <a:gd name="T6" fmla="*/ 2 w 12"/>
                <a:gd name="T7" fmla="*/ 26 h 26"/>
                <a:gd name="T8" fmla="*/ 0 w 12"/>
                <a:gd name="T9" fmla="*/ 2 h 26"/>
              </a:gdLst>
              <a:ahLst/>
              <a:cxnLst>
                <a:cxn ang="0">
                  <a:pos x="T0" y="T1"/>
                </a:cxn>
                <a:cxn ang="0">
                  <a:pos x="T2" y="T3"/>
                </a:cxn>
                <a:cxn ang="0">
                  <a:pos x="T4" y="T5"/>
                </a:cxn>
                <a:cxn ang="0">
                  <a:pos x="T6" y="T7"/>
                </a:cxn>
                <a:cxn ang="0">
                  <a:pos x="T8" y="T9"/>
                </a:cxn>
              </a:cxnLst>
              <a:rect l="0" t="0" r="r" b="b"/>
              <a:pathLst>
                <a:path w="12" h="26">
                  <a:moveTo>
                    <a:pt x="0" y="2"/>
                  </a:moveTo>
                  <a:lnTo>
                    <a:pt x="7" y="0"/>
                  </a:lnTo>
                  <a:lnTo>
                    <a:pt x="12" y="25"/>
                  </a:lnTo>
                  <a:lnTo>
                    <a:pt x="2" y="26"/>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58">
              <a:extLst>
                <a:ext uri="{FF2B5EF4-FFF2-40B4-BE49-F238E27FC236}">
                  <a16:creationId xmlns="" xmlns:a16="http://schemas.microsoft.com/office/drawing/2014/main" id="{2177FE25-22B0-43F0-BED5-41BBE1A1CB22}"/>
                </a:ext>
              </a:extLst>
            </p:cNvPr>
            <p:cNvSpPr>
              <a:spLocks/>
            </p:cNvSpPr>
            <p:nvPr/>
          </p:nvSpPr>
          <p:spPr bwMode="auto">
            <a:xfrm>
              <a:off x="5435961" y="4546775"/>
              <a:ext cx="71484" cy="123906"/>
            </a:xfrm>
            <a:custGeom>
              <a:avLst/>
              <a:gdLst>
                <a:gd name="T0" fmla="*/ 10 w 15"/>
                <a:gd name="T1" fmla="*/ 0 h 26"/>
                <a:gd name="T2" fmla="*/ 0 w 15"/>
                <a:gd name="T3" fmla="*/ 2 h 26"/>
                <a:gd name="T4" fmla="*/ 0 w 15"/>
                <a:gd name="T5" fmla="*/ 26 h 26"/>
                <a:gd name="T6" fmla="*/ 15 w 15"/>
                <a:gd name="T7" fmla="*/ 26 h 26"/>
                <a:gd name="T8" fmla="*/ 10 w 15"/>
                <a:gd name="T9" fmla="*/ 0 h 26"/>
              </a:gdLst>
              <a:ahLst/>
              <a:cxnLst>
                <a:cxn ang="0">
                  <a:pos x="T0" y="T1"/>
                </a:cxn>
                <a:cxn ang="0">
                  <a:pos x="T2" y="T3"/>
                </a:cxn>
                <a:cxn ang="0">
                  <a:pos x="T4" y="T5"/>
                </a:cxn>
                <a:cxn ang="0">
                  <a:pos x="T6" y="T7"/>
                </a:cxn>
                <a:cxn ang="0">
                  <a:pos x="T8" y="T9"/>
                </a:cxn>
              </a:cxnLst>
              <a:rect l="0" t="0" r="r" b="b"/>
              <a:pathLst>
                <a:path w="15" h="26">
                  <a:moveTo>
                    <a:pt x="10" y="0"/>
                  </a:moveTo>
                  <a:lnTo>
                    <a:pt x="0" y="2"/>
                  </a:lnTo>
                  <a:lnTo>
                    <a:pt x="0" y="26"/>
                  </a:lnTo>
                  <a:lnTo>
                    <a:pt x="15" y="26"/>
                  </a:ln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59">
              <a:extLst>
                <a:ext uri="{FF2B5EF4-FFF2-40B4-BE49-F238E27FC236}">
                  <a16:creationId xmlns="" xmlns:a16="http://schemas.microsoft.com/office/drawing/2014/main" id="{A493AFC3-A934-450F-A745-5063F12F7637}"/>
                </a:ext>
              </a:extLst>
            </p:cNvPr>
            <p:cNvSpPr>
              <a:spLocks/>
            </p:cNvSpPr>
            <p:nvPr/>
          </p:nvSpPr>
          <p:spPr bwMode="auto">
            <a:xfrm>
              <a:off x="5469320" y="3369665"/>
              <a:ext cx="786328" cy="1324844"/>
            </a:xfrm>
            <a:custGeom>
              <a:avLst/>
              <a:gdLst>
                <a:gd name="T0" fmla="*/ 14 w 172"/>
                <a:gd name="T1" fmla="*/ 0 h 290"/>
                <a:gd name="T2" fmla="*/ 162 w 172"/>
                <a:gd name="T3" fmla="*/ 135 h 290"/>
                <a:gd name="T4" fmla="*/ 3 w 172"/>
                <a:gd name="T5" fmla="*/ 290 h 290"/>
                <a:gd name="T6" fmla="*/ 0 w 172"/>
                <a:gd name="T7" fmla="*/ 256 h 290"/>
                <a:gd name="T8" fmla="*/ 99 w 172"/>
                <a:gd name="T9" fmla="*/ 97 h 290"/>
                <a:gd name="T10" fmla="*/ 14 w 172"/>
                <a:gd name="T11" fmla="*/ 0 h 290"/>
              </a:gdLst>
              <a:ahLst/>
              <a:cxnLst>
                <a:cxn ang="0">
                  <a:pos x="T0" y="T1"/>
                </a:cxn>
                <a:cxn ang="0">
                  <a:pos x="T2" y="T3"/>
                </a:cxn>
                <a:cxn ang="0">
                  <a:pos x="T4" y="T5"/>
                </a:cxn>
                <a:cxn ang="0">
                  <a:pos x="T6" y="T7"/>
                </a:cxn>
                <a:cxn ang="0">
                  <a:pos x="T8" y="T9"/>
                </a:cxn>
                <a:cxn ang="0">
                  <a:pos x="T10" y="T11"/>
                </a:cxn>
              </a:cxnLst>
              <a:rect l="0" t="0" r="r" b="b"/>
              <a:pathLst>
                <a:path w="172" h="290">
                  <a:moveTo>
                    <a:pt x="14" y="0"/>
                  </a:moveTo>
                  <a:cubicBezTo>
                    <a:pt x="14" y="0"/>
                    <a:pt x="152" y="41"/>
                    <a:pt x="162" y="135"/>
                  </a:cubicBezTo>
                  <a:cubicBezTo>
                    <a:pt x="172" y="229"/>
                    <a:pt x="85" y="286"/>
                    <a:pt x="3" y="290"/>
                  </a:cubicBezTo>
                  <a:cubicBezTo>
                    <a:pt x="0" y="256"/>
                    <a:pt x="0" y="256"/>
                    <a:pt x="0" y="256"/>
                  </a:cubicBezTo>
                  <a:cubicBezTo>
                    <a:pt x="0" y="256"/>
                    <a:pt x="143" y="221"/>
                    <a:pt x="99" y="97"/>
                  </a:cubicBezTo>
                  <a:lnTo>
                    <a:pt x="14" y="0"/>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0">
              <a:extLst>
                <a:ext uri="{FF2B5EF4-FFF2-40B4-BE49-F238E27FC236}">
                  <a16:creationId xmlns="" xmlns:a16="http://schemas.microsoft.com/office/drawing/2014/main" id="{0FE5CBD3-755B-469C-B3A3-F5C356BF2BDE}"/>
                </a:ext>
              </a:extLst>
            </p:cNvPr>
            <p:cNvSpPr>
              <a:spLocks/>
            </p:cNvSpPr>
            <p:nvPr/>
          </p:nvSpPr>
          <p:spPr bwMode="auto">
            <a:xfrm>
              <a:off x="4987992" y="1611150"/>
              <a:ext cx="1634609" cy="2115938"/>
            </a:xfrm>
            <a:custGeom>
              <a:avLst/>
              <a:gdLst>
                <a:gd name="T0" fmla="*/ 135 w 358"/>
                <a:gd name="T1" fmla="*/ 426 h 464"/>
                <a:gd name="T2" fmla="*/ 227 w 358"/>
                <a:gd name="T3" fmla="*/ 463 h 464"/>
                <a:gd name="T4" fmla="*/ 321 w 358"/>
                <a:gd name="T5" fmla="*/ 432 h 464"/>
                <a:gd name="T6" fmla="*/ 349 w 358"/>
                <a:gd name="T7" fmla="*/ 396 h 464"/>
                <a:gd name="T8" fmla="*/ 337 w 358"/>
                <a:gd name="T9" fmla="*/ 318 h 464"/>
                <a:gd name="T10" fmla="*/ 277 w 358"/>
                <a:gd name="T11" fmla="*/ 185 h 464"/>
                <a:gd name="T12" fmla="*/ 263 w 358"/>
                <a:gd name="T13" fmla="*/ 119 h 464"/>
                <a:gd name="T14" fmla="*/ 166 w 358"/>
                <a:gd name="T15" fmla="*/ 21 h 464"/>
                <a:gd name="T16" fmla="*/ 44 w 358"/>
                <a:gd name="T17" fmla="*/ 25 h 464"/>
                <a:gd name="T18" fmla="*/ 23 w 358"/>
                <a:gd name="T19" fmla="*/ 70 h 464"/>
                <a:gd name="T20" fmla="*/ 9 w 358"/>
                <a:gd name="T21" fmla="*/ 98 h 464"/>
                <a:gd name="T22" fmla="*/ 14 w 358"/>
                <a:gd name="T23" fmla="*/ 170 h 464"/>
                <a:gd name="T24" fmla="*/ 57 w 358"/>
                <a:gd name="T25" fmla="*/ 254 h 464"/>
                <a:gd name="T26" fmla="*/ 73 w 358"/>
                <a:gd name="T27" fmla="*/ 288 h 464"/>
                <a:gd name="T28" fmla="*/ 104 w 358"/>
                <a:gd name="T29" fmla="*/ 361 h 464"/>
                <a:gd name="T30" fmla="*/ 135 w 358"/>
                <a:gd name="T31" fmla="*/ 4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464">
                  <a:moveTo>
                    <a:pt x="135" y="426"/>
                  </a:moveTo>
                  <a:cubicBezTo>
                    <a:pt x="160" y="449"/>
                    <a:pt x="193" y="462"/>
                    <a:pt x="227" y="463"/>
                  </a:cubicBezTo>
                  <a:cubicBezTo>
                    <a:pt x="261" y="464"/>
                    <a:pt x="295" y="453"/>
                    <a:pt x="321" y="432"/>
                  </a:cubicBezTo>
                  <a:cubicBezTo>
                    <a:pt x="333" y="422"/>
                    <a:pt x="344" y="411"/>
                    <a:pt x="349" y="396"/>
                  </a:cubicBezTo>
                  <a:cubicBezTo>
                    <a:pt x="358" y="371"/>
                    <a:pt x="349" y="342"/>
                    <a:pt x="337" y="318"/>
                  </a:cubicBezTo>
                  <a:cubicBezTo>
                    <a:pt x="315" y="274"/>
                    <a:pt x="283" y="233"/>
                    <a:pt x="277" y="185"/>
                  </a:cubicBezTo>
                  <a:cubicBezTo>
                    <a:pt x="275" y="169"/>
                    <a:pt x="269" y="132"/>
                    <a:pt x="263" y="119"/>
                  </a:cubicBezTo>
                  <a:cubicBezTo>
                    <a:pt x="243" y="77"/>
                    <a:pt x="210" y="39"/>
                    <a:pt x="166" y="21"/>
                  </a:cubicBezTo>
                  <a:cubicBezTo>
                    <a:pt x="127" y="5"/>
                    <a:pt x="79" y="0"/>
                    <a:pt x="44" y="25"/>
                  </a:cubicBezTo>
                  <a:cubicBezTo>
                    <a:pt x="26" y="38"/>
                    <a:pt x="23" y="70"/>
                    <a:pt x="23" y="70"/>
                  </a:cubicBezTo>
                  <a:cubicBezTo>
                    <a:pt x="23" y="70"/>
                    <a:pt x="12" y="85"/>
                    <a:pt x="9" y="98"/>
                  </a:cubicBezTo>
                  <a:cubicBezTo>
                    <a:pt x="0" y="128"/>
                    <a:pt x="2" y="140"/>
                    <a:pt x="14" y="170"/>
                  </a:cubicBezTo>
                  <a:cubicBezTo>
                    <a:pt x="25" y="199"/>
                    <a:pt x="42" y="226"/>
                    <a:pt x="57" y="254"/>
                  </a:cubicBezTo>
                  <a:cubicBezTo>
                    <a:pt x="62" y="265"/>
                    <a:pt x="68" y="277"/>
                    <a:pt x="73" y="288"/>
                  </a:cubicBezTo>
                  <a:cubicBezTo>
                    <a:pt x="84" y="311"/>
                    <a:pt x="101" y="336"/>
                    <a:pt x="104" y="361"/>
                  </a:cubicBezTo>
                  <a:cubicBezTo>
                    <a:pt x="107" y="388"/>
                    <a:pt x="114" y="408"/>
                    <a:pt x="135" y="426"/>
                  </a:cubicBezTo>
                  <a:close/>
                </a:path>
              </a:pathLst>
            </a:custGeom>
            <a:solidFill>
              <a:srgbClr val="FF81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1">
              <a:extLst>
                <a:ext uri="{FF2B5EF4-FFF2-40B4-BE49-F238E27FC236}">
                  <a16:creationId xmlns="" xmlns:a16="http://schemas.microsoft.com/office/drawing/2014/main" id="{767E94A1-68EF-46A8-8E4F-BD6F01ABCC38}"/>
                </a:ext>
              </a:extLst>
            </p:cNvPr>
            <p:cNvSpPr>
              <a:spLocks/>
            </p:cNvSpPr>
            <p:nvPr/>
          </p:nvSpPr>
          <p:spPr bwMode="auto">
            <a:xfrm>
              <a:off x="4859320" y="2011462"/>
              <a:ext cx="1096094" cy="1429688"/>
            </a:xfrm>
            <a:custGeom>
              <a:avLst/>
              <a:gdLst>
                <a:gd name="T0" fmla="*/ 128 w 240"/>
                <a:gd name="T1" fmla="*/ 304 h 314"/>
                <a:gd name="T2" fmla="*/ 84 w 240"/>
                <a:gd name="T3" fmla="*/ 239 h 314"/>
                <a:gd name="T4" fmla="*/ 64 w 240"/>
                <a:gd name="T5" fmla="*/ 0 h 314"/>
                <a:gd name="T6" fmla="*/ 164 w 240"/>
                <a:gd name="T7" fmla="*/ 21 h 314"/>
                <a:gd name="T8" fmla="*/ 227 w 240"/>
                <a:gd name="T9" fmla="*/ 88 h 314"/>
                <a:gd name="T10" fmla="*/ 227 w 240"/>
                <a:gd name="T11" fmla="*/ 143 h 314"/>
                <a:gd name="T12" fmla="*/ 151 w 240"/>
                <a:gd name="T13" fmla="*/ 304 h 314"/>
                <a:gd name="T14" fmla="*/ 128 w 240"/>
                <a:gd name="T15" fmla="*/ 304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314">
                  <a:moveTo>
                    <a:pt x="128" y="304"/>
                  </a:moveTo>
                  <a:cubicBezTo>
                    <a:pt x="128" y="304"/>
                    <a:pt x="129" y="279"/>
                    <a:pt x="84" y="239"/>
                  </a:cubicBezTo>
                  <a:cubicBezTo>
                    <a:pt x="43" y="203"/>
                    <a:pt x="0" y="165"/>
                    <a:pt x="64" y="0"/>
                  </a:cubicBezTo>
                  <a:cubicBezTo>
                    <a:pt x="164" y="21"/>
                    <a:pt x="164" y="21"/>
                    <a:pt x="164" y="21"/>
                  </a:cubicBezTo>
                  <a:cubicBezTo>
                    <a:pt x="227" y="88"/>
                    <a:pt x="227" y="88"/>
                    <a:pt x="227" y="88"/>
                  </a:cubicBezTo>
                  <a:cubicBezTo>
                    <a:pt x="227" y="88"/>
                    <a:pt x="240" y="123"/>
                    <a:pt x="227" y="143"/>
                  </a:cubicBezTo>
                  <a:cubicBezTo>
                    <a:pt x="188" y="205"/>
                    <a:pt x="151" y="304"/>
                    <a:pt x="151" y="304"/>
                  </a:cubicBezTo>
                  <a:cubicBezTo>
                    <a:pt x="151" y="304"/>
                    <a:pt x="139" y="314"/>
                    <a:pt x="128" y="304"/>
                  </a:cubicBez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2">
              <a:extLst>
                <a:ext uri="{FF2B5EF4-FFF2-40B4-BE49-F238E27FC236}">
                  <a16:creationId xmlns="" xmlns:a16="http://schemas.microsoft.com/office/drawing/2014/main" id="{E004624B-65F0-4B32-A16D-EA9FC932DF6E}"/>
                </a:ext>
              </a:extLst>
            </p:cNvPr>
            <p:cNvSpPr>
              <a:spLocks/>
            </p:cNvSpPr>
            <p:nvPr/>
          </p:nvSpPr>
          <p:spPr bwMode="auto">
            <a:xfrm>
              <a:off x="5779086" y="2588103"/>
              <a:ext cx="319297" cy="247813"/>
            </a:xfrm>
            <a:custGeom>
              <a:avLst/>
              <a:gdLst>
                <a:gd name="T0" fmla="*/ 3 w 70"/>
                <a:gd name="T1" fmla="*/ 32 h 54"/>
                <a:gd name="T2" fmla="*/ 62 w 70"/>
                <a:gd name="T3" fmla="*/ 15 h 54"/>
                <a:gd name="T4" fmla="*/ 0 w 70"/>
                <a:gd name="T5" fmla="*/ 39 h 54"/>
                <a:gd name="T6" fmla="*/ 3 w 70"/>
                <a:gd name="T7" fmla="*/ 32 h 54"/>
              </a:gdLst>
              <a:ahLst/>
              <a:cxnLst>
                <a:cxn ang="0">
                  <a:pos x="T0" y="T1"/>
                </a:cxn>
                <a:cxn ang="0">
                  <a:pos x="T2" y="T3"/>
                </a:cxn>
                <a:cxn ang="0">
                  <a:pos x="T4" y="T5"/>
                </a:cxn>
                <a:cxn ang="0">
                  <a:pos x="T6" y="T7"/>
                </a:cxn>
              </a:cxnLst>
              <a:rect l="0" t="0" r="r" b="b"/>
              <a:pathLst>
                <a:path w="70" h="54">
                  <a:moveTo>
                    <a:pt x="3" y="32"/>
                  </a:moveTo>
                  <a:cubicBezTo>
                    <a:pt x="3" y="32"/>
                    <a:pt x="54" y="0"/>
                    <a:pt x="62" y="15"/>
                  </a:cubicBezTo>
                  <a:cubicBezTo>
                    <a:pt x="70" y="29"/>
                    <a:pt x="38" y="54"/>
                    <a:pt x="0" y="39"/>
                  </a:cubicBezTo>
                  <a:lnTo>
                    <a:pt x="3" y="32"/>
                  </a:lnTo>
                  <a:close/>
                </a:path>
              </a:pathLst>
            </a:custGeom>
            <a:solidFill>
              <a:srgbClr val="FF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3">
              <a:extLst>
                <a:ext uri="{FF2B5EF4-FFF2-40B4-BE49-F238E27FC236}">
                  <a16:creationId xmlns="" xmlns:a16="http://schemas.microsoft.com/office/drawing/2014/main" id="{E81E3701-8D6A-4EA1-8E5F-CD4DAB16F82A}"/>
                </a:ext>
              </a:extLst>
            </p:cNvPr>
            <p:cNvSpPr>
              <a:spLocks/>
            </p:cNvSpPr>
            <p:nvPr/>
          </p:nvSpPr>
          <p:spPr bwMode="auto">
            <a:xfrm>
              <a:off x="5097602" y="1897087"/>
              <a:ext cx="1019844" cy="786328"/>
            </a:xfrm>
            <a:custGeom>
              <a:avLst/>
              <a:gdLst>
                <a:gd name="T0" fmla="*/ 10 w 224"/>
                <a:gd name="T1" fmla="*/ 18 h 172"/>
                <a:gd name="T2" fmla="*/ 173 w 224"/>
                <a:gd name="T3" fmla="*/ 172 h 172"/>
                <a:gd name="T4" fmla="*/ 224 w 224"/>
                <a:gd name="T5" fmla="*/ 117 h 172"/>
                <a:gd name="T6" fmla="*/ 83 w 224"/>
                <a:gd name="T7" fmla="*/ 0 h 172"/>
                <a:gd name="T8" fmla="*/ 10 w 224"/>
                <a:gd name="T9" fmla="*/ 18 h 172"/>
              </a:gdLst>
              <a:ahLst/>
              <a:cxnLst>
                <a:cxn ang="0">
                  <a:pos x="T0" y="T1"/>
                </a:cxn>
                <a:cxn ang="0">
                  <a:pos x="T2" y="T3"/>
                </a:cxn>
                <a:cxn ang="0">
                  <a:pos x="T4" y="T5"/>
                </a:cxn>
                <a:cxn ang="0">
                  <a:pos x="T6" y="T7"/>
                </a:cxn>
                <a:cxn ang="0">
                  <a:pos x="T8" y="T9"/>
                </a:cxn>
              </a:cxnLst>
              <a:rect l="0" t="0" r="r" b="b"/>
              <a:pathLst>
                <a:path w="224" h="172">
                  <a:moveTo>
                    <a:pt x="10" y="18"/>
                  </a:moveTo>
                  <a:cubicBezTo>
                    <a:pt x="10" y="18"/>
                    <a:pt x="0" y="137"/>
                    <a:pt x="173" y="172"/>
                  </a:cubicBezTo>
                  <a:cubicBezTo>
                    <a:pt x="224" y="117"/>
                    <a:pt x="224" y="117"/>
                    <a:pt x="224" y="117"/>
                  </a:cubicBezTo>
                  <a:cubicBezTo>
                    <a:pt x="83" y="0"/>
                    <a:pt x="83" y="0"/>
                    <a:pt x="83" y="0"/>
                  </a:cubicBezTo>
                  <a:lnTo>
                    <a:pt x="10" y="18"/>
                  </a:lnTo>
                  <a:close/>
                </a:path>
              </a:pathLst>
            </a:custGeom>
            <a:solidFill>
              <a:srgbClr val="FF81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64">
              <a:extLst>
                <a:ext uri="{FF2B5EF4-FFF2-40B4-BE49-F238E27FC236}">
                  <a16:creationId xmlns="" xmlns:a16="http://schemas.microsoft.com/office/drawing/2014/main" id="{88426409-07BF-46FA-A1DB-E38051053C38}"/>
                </a:ext>
              </a:extLst>
            </p:cNvPr>
            <p:cNvSpPr>
              <a:spLocks/>
            </p:cNvSpPr>
            <p:nvPr/>
          </p:nvSpPr>
          <p:spPr bwMode="auto">
            <a:xfrm>
              <a:off x="5273930" y="3379197"/>
              <a:ext cx="409844" cy="247813"/>
            </a:xfrm>
            <a:custGeom>
              <a:avLst/>
              <a:gdLst>
                <a:gd name="T0" fmla="*/ 37 w 90"/>
                <a:gd name="T1" fmla="*/ 1 h 54"/>
                <a:gd name="T2" fmla="*/ 5 w 90"/>
                <a:gd name="T3" fmla="*/ 44 h 54"/>
                <a:gd name="T4" fmla="*/ 42 w 90"/>
                <a:gd name="T5" fmla="*/ 19 h 54"/>
                <a:gd name="T6" fmla="*/ 79 w 90"/>
                <a:gd name="T7" fmla="*/ 46 h 54"/>
                <a:gd name="T8" fmla="*/ 61 w 90"/>
                <a:gd name="T9" fmla="*/ 0 h 54"/>
                <a:gd name="T10" fmla="*/ 37 w 90"/>
                <a:gd name="T11" fmla="*/ 1 h 54"/>
              </a:gdLst>
              <a:ahLst/>
              <a:cxnLst>
                <a:cxn ang="0">
                  <a:pos x="T0" y="T1"/>
                </a:cxn>
                <a:cxn ang="0">
                  <a:pos x="T2" y="T3"/>
                </a:cxn>
                <a:cxn ang="0">
                  <a:pos x="T4" y="T5"/>
                </a:cxn>
                <a:cxn ang="0">
                  <a:pos x="T6" y="T7"/>
                </a:cxn>
                <a:cxn ang="0">
                  <a:pos x="T8" y="T9"/>
                </a:cxn>
                <a:cxn ang="0">
                  <a:pos x="T10" y="T11"/>
                </a:cxn>
              </a:cxnLst>
              <a:rect l="0" t="0" r="r" b="b"/>
              <a:pathLst>
                <a:path w="90" h="54">
                  <a:moveTo>
                    <a:pt x="37" y="1"/>
                  </a:moveTo>
                  <a:cubicBezTo>
                    <a:pt x="37" y="1"/>
                    <a:pt x="0" y="33"/>
                    <a:pt x="5" y="44"/>
                  </a:cubicBezTo>
                  <a:cubicBezTo>
                    <a:pt x="11" y="54"/>
                    <a:pt x="42" y="19"/>
                    <a:pt x="42" y="19"/>
                  </a:cubicBezTo>
                  <a:cubicBezTo>
                    <a:pt x="42" y="19"/>
                    <a:pt x="68" y="51"/>
                    <a:pt x="79" y="46"/>
                  </a:cubicBezTo>
                  <a:cubicBezTo>
                    <a:pt x="90" y="40"/>
                    <a:pt x="61" y="0"/>
                    <a:pt x="61" y="0"/>
                  </a:cubicBezTo>
                  <a:cubicBezTo>
                    <a:pt x="61" y="0"/>
                    <a:pt x="46" y="10"/>
                    <a:pt x="3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65">
              <a:extLst>
                <a:ext uri="{FF2B5EF4-FFF2-40B4-BE49-F238E27FC236}">
                  <a16:creationId xmlns="" xmlns:a16="http://schemas.microsoft.com/office/drawing/2014/main" id="{A71EBA70-3F22-48D2-B22C-7DFB9D2A32F9}"/>
                </a:ext>
              </a:extLst>
            </p:cNvPr>
            <p:cNvSpPr>
              <a:spLocks/>
            </p:cNvSpPr>
            <p:nvPr/>
          </p:nvSpPr>
          <p:spPr bwMode="auto">
            <a:xfrm>
              <a:off x="4735414" y="3422087"/>
              <a:ext cx="1048437" cy="1210469"/>
            </a:xfrm>
            <a:custGeom>
              <a:avLst/>
              <a:gdLst>
                <a:gd name="T0" fmla="*/ 224 w 230"/>
                <a:gd name="T1" fmla="*/ 159 h 266"/>
                <a:gd name="T2" fmla="*/ 230 w 230"/>
                <a:gd name="T3" fmla="*/ 192 h 266"/>
                <a:gd name="T4" fmla="*/ 59 w 230"/>
                <a:gd name="T5" fmla="*/ 184 h 266"/>
                <a:gd name="T6" fmla="*/ 95 w 230"/>
                <a:gd name="T7" fmla="*/ 13 h 266"/>
                <a:gd name="T8" fmla="*/ 114 w 230"/>
                <a:gd name="T9" fmla="*/ 41 h 266"/>
                <a:gd name="T10" fmla="*/ 92 w 230"/>
                <a:gd name="T11" fmla="*/ 67 h 266"/>
                <a:gd name="T12" fmla="*/ 86 w 230"/>
                <a:gd name="T13" fmla="*/ 130 h 266"/>
                <a:gd name="T14" fmla="*/ 224 w 230"/>
                <a:gd name="T15" fmla="*/ 159 h 2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0" h="266">
                  <a:moveTo>
                    <a:pt x="224" y="159"/>
                  </a:moveTo>
                  <a:cubicBezTo>
                    <a:pt x="230" y="192"/>
                    <a:pt x="230" y="192"/>
                    <a:pt x="230" y="192"/>
                  </a:cubicBezTo>
                  <a:cubicBezTo>
                    <a:pt x="230" y="192"/>
                    <a:pt x="139" y="266"/>
                    <a:pt x="59" y="184"/>
                  </a:cubicBezTo>
                  <a:cubicBezTo>
                    <a:pt x="0" y="124"/>
                    <a:pt x="42" y="49"/>
                    <a:pt x="95" y="13"/>
                  </a:cubicBezTo>
                  <a:cubicBezTo>
                    <a:pt x="115" y="0"/>
                    <a:pt x="114" y="41"/>
                    <a:pt x="114" y="41"/>
                  </a:cubicBezTo>
                  <a:cubicBezTo>
                    <a:pt x="92" y="67"/>
                    <a:pt x="92" y="67"/>
                    <a:pt x="92" y="67"/>
                  </a:cubicBezTo>
                  <a:cubicBezTo>
                    <a:pt x="92" y="67"/>
                    <a:pt x="77" y="106"/>
                    <a:pt x="86" y="130"/>
                  </a:cubicBezTo>
                  <a:cubicBezTo>
                    <a:pt x="99" y="163"/>
                    <a:pt x="133" y="195"/>
                    <a:pt x="224" y="159"/>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66">
              <a:extLst>
                <a:ext uri="{FF2B5EF4-FFF2-40B4-BE49-F238E27FC236}">
                  <a16:creationId xmlns="" xmlns:a16="http://schemas.microsoft.com/office/drawing/2014/main" id="{8DBC0870-173C-4889-BA0C-F2DD664E5194}"/>
                </a:ext>
              </a:extLst>
            </p:cNvPr>
            <p:cNvSpPr>
              <a:spLocks/>
            </p:cNvSpPr>
            <p:nvPr/>
          </p:nvSpPr>
          <p:spPr bwMode="auto">
            <a:xfrm>
              <a:off x="5459789" y="3531697"/>
              <a:ext cx="33359" cy="33359"/>
            </a:xfrm>
            <a:custGeom>
              <a:avLst/>
              <a:gdLst>
                <a:gd name="T0" fmla="*/ 3 w 8"/>
                <a:gd name="T1" fmla="*/ 7 h 8"/>
                <a:gd name="T2" fmla="*/ 3 w 8"/>
                <a:gd name="T3" fmla="*/ 7 h 8"/>
                <a:gd name="T4" fmla="*/ 7 w 8"/>
                <a:gd name="T5" fmla="*/ 3 h 8"/>
                <a:gd name="T6" fmla="*/ 7 w 8"/>
                <a:gd name="T7" fmla="*/ 3 h 8"/>
                <a:gd name="T8" fmla="*/ 2 w 8"/>
                <a:gd name="T9" fmla="*/ 2 h 8"/>
                <a:gd name="T10" fmla="*/ 3 w 8"/>
                <a:gd name="T11" fmla="*/ 7 h 8"/>
              </a:gdLst>
              <a:ahLst/>
              <a:cxnLst>
                <a:cxn ang="0">
                  <a:pos x="T0" y="T1"/>
                </a:cxn>
                <a:cxn ang="0">
                  <a:pos x="T2" y="T3"/>
                </a:cxn>
                <a:cxn ang="0">
                  <a:pos x="T4" y="T5"/>
                </a:cxn>
                <a:cxn ang="0">
                  <a:pos x="T6" y="T7"/>
                </a:cxn>
                <a:cxn ang="0">
                  <a:pos x="T8" y="T9"/>
                </a:cxn>
                <a:cxn ang="0">
                  <a:pos x="T10" y="T11"/>
                </a:cxn>
              </a:cxnLst>
              <a:rect l="0" t="0" r="r" b="b"/>
              <a:pathLst>
                <a:path w="8" h="8">
                  <a:moveTo>
                    <a:pt x="3" y="7"/>
                  </a:moveTo>
                  <a:cubicBezTo>
                    <a:pt x="3" y="7"/>
                    <a:pt x="3" y="7"/>
                    <a:pt x="3" y="7"/>
                  </a:cubicBezTo>
                  <a:cubicBezTo>
                    <a:pt x="5" y="8"/>
                    <a:pt x="8" y="5"/>
                    <a:pt x="7" y="3"/>
                  </a:cubicBezTo>
                  <a:cubicBezTo>
                    <a:pt x="7" y="3"/>
                    <a:pt x="7" y="3"/>
                    <a:pt x="7" y="3"/>
                  </a:cubicBezTo>
                  <a:cubicBezTo>
                    <a:pt x="6" y="1"/>
                    <a:pt x="3" y="0"/>
                    <a:pt x="2" y="2"/>
                  </a:cubicBezTo>
                  <a:cubicBezTo>
                    <a:pt x="0" y="3"/>
                    <a:pt x="1" y="6"/>
                    <a:pt x="3" y="7"/>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67">
              <a:extLst>
                <a:ext uri="{FF2B5EF4-FFF2-40B4-BE49-F238E27FC236}">
                  <a16:creationId xmlns="" xmlns:a16="http://schemas.microsoft.com/office/drawing/2014/main" id="{783D1E28-03D9-4A9A-A00B-968516DC97DB}"/>
                </a:ext>
              </a:extLst>
            </p:cNvPr>
            <p:cNvSpPr>
              <a:spLocks/>
            </p:cNvSpPr>
            <p:nvPr/>
          </p:nvSpPr>
          <p:spPr bwMode="auto">
            <a:xfrm>
              <a:off x="5459789" y="3698494"/>
              <a:ext cx="28594" cy="28594"/>
            </a:xfrm>
            <a:custGeom>
              <a:avLst/>
              <a:gdLst>
                <a:gd name="T0" fmla="*/ 4 w 7"/>
                <a:gd name="T1" fmla="*/ 6 h 6"/>
                <a:gd name="T2" fmla="*/ 4 w 7"/>
                <a:gd name="T3" fmla="*/ 0 h 6"/>
                <a:gd name="T4" fmla="*/ 4 w 7"/>
                <a:gd name="T5" fmla="*/ 6 h 6"/>
              </a:gdLst>
              <a:ahLst/>
              <a:cxnLst>
                <a:cxn ang="0">
                  <a:pos x="T0" y="T1"/>
                </a:cxn>
                <a:cxn ang="0">
                  <a:pos x="T2" y="T3"/>
                </a:cxn>
                <a:cxn ang="0">
                  <a:pos x="T4" y="T5"/>
                </a:cxn>
              </a:cxnLst>
              <a:rect l="0" t="0" r="r" b="b"/>
              <a:pathLst>
                <a:path w="7" h="6">
                  <a:moveTo>
                    <a:pt x="4" y="6"/>
                  </a:moveTo>
                  <a:cubicBezTo>
                    <a:pt x="7" y="6"/>
                    <a:pt x="7" y="0"/>
                    <a:pt x="4" y="0"/>
                  </a:cubicBezTo>
                  <a:cubicBezTo>
                    <a:pt x="0" y="0"/>
                    <a:pt x="0" y="6"/>
                    <a:pt x="4" y="6"/>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68">
              <a:extLst>
                <a:ext uri="{FF2B5EF4-FFF2-40B4-BE49-F238E27FC236}">
                  <a16:creationId xmlns="" xmlns:a16="http://schemas.microsoft.com/office/drawing/2014/main" id="{CD1AE98B-4E85-42B7-8D40-7ECC6BDB94E3}"/>
                </a:ext>
              </a:extLst>
            </p:cNvPr>
            <p:cNvSpPr>
              <a:spLocks/>
            </p:cNvSpPr>
            <p:nvPr/>
          </p:nvSpPr>
          <p:spPr bwMode="auto">
            <a:xfrm>
              <a:off x="5150024" y="2602400"/>
              <a:ext cx="147734" cy="295469"/>
            </a:xfrm>
            <a:custGeom>
              <a:avLst/>
              <a:gdLst>
                <a:gd name="T0" fmla="*/ 29 w 32"/>
                <a:gd name="T1" fmla="*/ 1 h 64"/>
                <a:gd name="T2" fmla="*/ 11 w 32"/>
                <a:gd name="T3" fmla="*/ 38 h 64"/>
                <a:gd name="T4" fmla="*/ 2 w 32"/>
                <a:gd name="T5" fmla="*/ 62 h 64"/>
                <a:gd name="T6" fmla="*/ 3 w 32"/>
                <a:gd name="T7" fmla="*/ 63 h 64"/>
                <a:gd name="T8" fmla="*/ 12 w 32"/>
                <a:gd name="T9" fmla="*/ 59 h 64"/>
                <a:gd name="T10" fmla="*/ 31 w 32"/>
                <a:gd name="T11" fmla="*/ 44 h 64"/>
                <a:gd name="T12" fmla="*/ 30 w 32"/>
                <a:gd name="T13" fmla="*/ 42 h 64"/>
                <a:gd name="T14" fmla="*/ 10 w 32"/>
                <a:gd name="T15" fmla="*/ 56 h 64"/>
                <a:gd name="T16" fmla="*/ 5 w 32"/>
                <a:gd name="T17" fmla="*/ 60 h 64"/>
                <a:gd name="T18" fmla="*/ 11 w 32"/>
                <a:gd name="T19" fmla="*/ 47 h 64"/>
                <a:gd name="T20" fmla="*/ 31 w 32"/>
                <a:gd name="T21" fmla="*/ 3 h 64"/>
                <a:gd name="T22" fmla="*/ 29 w 32"/>
                <a:gd name="T23"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64">
                  <a:moveTo>
                    <a:pt x="29" y="1"/>
                  </a:moveTo>
                  <a:cubicBezTo>
                    <a:pt x="22" y="13"/>
                    <a:pt x="16" y="25"/>
                    <a:pt x="11" y="38"/>
                  </a:cubicBezTo>
                  <a:cubicBezTo>
                    <a:pt x="8" y="43"/>
                    <a:pt x="0" y="56"/>
                    <a:pt x="2" y="62"/>
                  </a:cubicBezTo>
                  <a:cubicBezTo>
                    <a:pt x="2" y="62"/>
                    <a:pt x="3" y="63"/>
                    <a:pt x="3" y="63"/>
                  </a:cubicBezTo>
                  <a:cubicBezTo>
                    <a:pt x="7" y="64"/>
                    <a:pt x="9" y="61"/>
                    <a:pt x="12" y="59"/>
                  </a:cubicBezTo>
                  <a:cubicBezTo>
                    <a:pt x="19" y="54"/>
                    <a:pt x="25" y="50"/>
                    <a:pt x="31" y="44"/>
                  </a:cubicBezTo>
                  <a:cubicBezTo>
                    <a:pt x="32" y="43"/>
                    <a:pt x="31" y="42"/>
                    <a:pt x="30" y="42"/>
                  </a:cubicBezTo>
                  <a:cubicBezTo>
                    <a:pt x="23" y="46"/>
                    <a:pt x="17" y="51"/>
                    <a:pt x="10" y="56"/>
                  </a:cubicBezTo>
                  <a:cubicBezTo>
                    <a:pt x="9" y="57"/>
                    <a:pt x="3" y="58"/>
                    <a:pt x="5" y="60"/>
                  </a:cubicBezTo>
                  <a:cubicBezTo>
                    <a:pt x="5" y="60"/>
                    <a:pt x="10" y="47"/>
                    <a:pt x="11" y="47"/>
                  </a:cubicBezTo>
                  <a:cubicBezTo>
                    <a:pt x="17" y="32"/>
                    <a:pt x="22" y="16"/>
                    <a:pt x="31" y="3"/>
                  </a:cubicBezTo>
                  <a:cubicBezTo>
                    <a:pt x="32" y="1"/>
                    <a:pt x="30" y="0"/>
                    <a:pt x="29" y="1"/>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9">
              <a:extLst>
                <a:ext uri="{FF2B5EF4-FFF2-40B4-BE49-F238E27FC236}">
                  <a16:creationId xmlns="" xmlns:a16="http://schemas.microsoft.com/office/drawing/2014/main" id="{2E2AD354-0757-430D-99B6-6CA3E78E6164}"/>
                </a:ext>
              </a:extLst>
            </p:cNvPr>
            <p:cNvSpPr>
              <a:spLocks/>
            </p:cNvSpPr>
            <p:nvPr/>
          </p:nvSpPr>
          <p:spPr bwMode="auto">
            <a:xfrm>
              <a:off x="5431195" y="2583337"/>
              <a:ext cx="52422" cy="52422"/>
            </a:xfrm>
            <a:custGeom>
              <a:avLst/>
              <a:gdLst>
                <a:gd name="T0" fmla="*/ 1 w 12"/>
                <a:gd name="T1" fmla="*/ 4 h 11"/>
                <a:gd name="T2" fmla="*/ 7 w 12"/>
                <a:gd name="T3" fmla="*/ 1 h 11"/>
                <a:gd name="T4" fmla="*/ 11 w 12"/>
                <a:gd name="T5" fmla="*/ 7 h 11"/>
                <a:gd name="T6" fmla="*/ 6 w 12"/>
                <a:gd name="T7" fmla="*/ 11 h 11"/>
                <a:gd name="T8" fmla="*/ 1 w 12"/>
                <a:gd name="T9" fmla="*/ 4 h 11"/>
              </a:gdLst>
              <a:ahLst/>
              <a:cxnLst>
                <a:cxn ang="0">
                  <a:pos x="T0" y="T1"/>
                </a:cxn>
                <a:cxn ang="0">
                  <a:pos x="T2" y="T3"/>
                </a:cxn>
                <a:cxn ang="0">
                  <a:pos x="T4" y="T5"/>
                </a:cxn>
                <a:cxn ang="0">
                  <a:pos x="T6" y="T7"/>
                </a:cxn>
                <a:cxn ang="0">
                  <a:pos x="T8" y="T9"/>
                </a:cxn>
              </a:cxnLst>
              <a:rect l="0" t="0" r="r" b="b"/>
              <a:pathLst>
                <a:path w="12" h="11">
                  <a:moveTo>
                    <a:pt x="1" y="4"/>
                  </a:moveTo>
                  <a:cubicBezTo>
                    <a:pt x="1" y="2"/>
                    <a:pt x="4" y="0"/>
                    <a:pt x="7" y="1"/>
                  </a:cubicBezTo>
                  <a:cubicBezTo>
                    <a:pt x="10" y="2"/>
                    <a:pt x="12" y="5"/>
                    <a:pt x="11" y="7"/>
                  </a:cubicBezTo>
                  <a:cubicBezTo>
                    <a:pt x="10" y="10"/>
                    <a:pt x="9" y="11"/>
                    <a:pt x="6" y="11"/>
                  </a:cubicBezTo>
                  <a:cubicBezTo>
                    <a:pt x="3" y="10"/>
                    <a:pt x="0" y="7"/>
                    <a:pt x="1" y="4"/>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70">
              <a:extLst>
                <a:ext uri="{FF2B5EF4-FFF2-40B4-BE49-F238E27FC236}">
                  <a16:creationId xmlns="" xmlns:a16="http://schemas.microsoft.com/office/drawing/2014/main" id="{B2FE6177-6C28-43FE-BAB1-A5D074D38EDE}"/>
                </a:ext>
              </a:extLst>
            </p:cNvPr>
            <p:cNvSpPr>
              <a:spLocks/>
            </p:cNvSpPr>
            <p:nvPr/>
          </p:nvSpPr>
          <p:spPr bwMode="auto">
            <a:xfrm>
              <a:off x="5159555" y="2545212"/>
              <a:ext cx="57187" cy="52422"/>
            </a:xfrm>
            <a:custGeom>
              <a:avLst/>
              <a:gdLst>
                <a:gd name="T0" fmla="*/ 10 w 12"/>
                <a:gd name="T1" fmla="*/ 2 h 12"/>
                <a:gd name="T2" fmla="*/ 10 w 12"/>
                <a:gd name="T3" fmla="*/ 9 h 12"/>
                <a:gd name="T4" fmla="*/ 3 w 12"/>
                <a:gd name="T5" fmla="*/ 10 h 12"/>
                <a:gd name="T6" fmla="*/ 2 w 12"/>
                <a:gd name="T7" fmla="*/ 4 h 12"/>
                <a:gd name="T8" fmla="*/ 10 w 12"/>
                <a:gd name="T9" fmla="*/ 2 h 12"/>
              </a:gdLst>
              <a:ahLst/>
              <a:cxnLst>
                <a:cxn ang="0">
                  <a:pos x="T0" y="T1"/>
                </a:cxn>
                <a:cxn ang="0">
                  <a:pos x="T2" y="T3"/>
                </a:cxn>
                <a:cxn ang="0">
                  <a:pos x="T4" y="T5"/>
                </a:cxn>
                <a:cxn ang="0">
                  <a:pos x="T6" y="T7"/>
                </a:cxn>
                <a:cxn ang="0">
                  <a:pos x="T8" y="T9"/>
                </a:cxn>
              </a:cxnLst>
              <a:rect l="0" t="0" r="r" b="b"/>
              <a:pathLst>
                <a:path w="12" h="12">
                  <a:moveTo>
                    <a:pt x="10" y="2"/>
                  </a:moveTo>
                  <a:cubicBezTo>
                    <a:pt x="12" y="4"/>
                    <a:pt x="12" y="7"/>
                    <a:pt x="10" y="9"/>
                  </a:cubicBezTo>
                  <a:cubicBezTo>
                    <a:pt x="8" y="11"/>
                    <a:pt x="5" y="12"/>
                    <a:pt x="3" y="10"/>
                  </a:cubicBezTo>
                  <a:cubicBezTo>
                    <a:pt x="1" y="8"/>
                    <a:pt x="0" y="6"/>
                    <a:pt x="2" y="4"/>
                  </a:cubicBezTo>
                  <a:cubicBezTo>
                    <a:pt x="4" y="2"/>
                    <a:pt x="8" y="0"/>
                    <a:pt x="10" y="2"/>
                  </a:cubicBez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1">
              <a:extLst>
                <a:ext uri="{FF2B5EF4-FFF2-40B4-BE49-F238E27FC236}">
                  <a16:creationId xmlns="" xmlns:a16="http://schemas.microsoft.com/office/drawing/2014/main" id="{4C0A08AD-C720-4D37-9CDF-98EBF034651A}"/>
                </a:ext>
              </a:extLst>
            </p:cNvPr>
            <p:cNvSpPr>
              <a:spLocks/>
            </p:cNvSpPr>
            <p:nvPr/>
          </p:nvSpPr>
          <p:spPr bwMode="auto">
            <a:xfrm>
              <a:off x="5474086" y="2731072"/>
              <a:ext cx="114375" cy="109609"/>
            </a:xfrm>
            <a:custGeom>
              <a:avLst/>
              <a:gdLst>
                <a:gd name="T0" fmla="*/ 22 w 25"/>
                <a:gd name="T1" fmla="*/ 7 h 24"/>
                <a:gd name="T2" fmla="*/ 17 w 25"/>
                <a:gd name="T3" fmla="*/ 21 h 24"/>
                <a:gd name="T4" fmla="*/ 3 w 25"/>
                <a:gd name="T5" fmla="*/ 16 h 24"/>
                <a:gd name="T6" fmla="*/ 6 w 25"/>
                <a:gd name="T7" fmla="*/ 3 h 24"/>
                <a:gd name="T8" fmla="*/ 22 w 25"/>
                <a:gd name="T9" fmla="*/ 7 h 24"/>
              </a:gdLst>
              <a:ahLst/>
              <a:cxnLst>
                <a:cxn ang="0">
                  <a:pos x="T0" y="T1"/>
                </a:cxn>
                <a:cxn ang="0">
                  <a:pos x="T2" y="T3"/>
                </a:cxn>
                <a:cxn ang="0">
                  <a:pos x="T4" y="T5"/>
                </a:cxn>
                <a:cxn ang="0">
                  <a:pos x="T6" y="T7"/>
                </a:cxn>
                <a:cxn ang="0">
                  <a:pos x="T8" y="T9"/>
                </a:cxn>
              </a:cxnLst>
              <a:rect l="0" t="0" r="r" b="b"/>
              <a:pathLst>
                <a:path w="25" h="24">
                  <a:moveTo>
                    <a:pt x="22" y="7"/>
                  </a:moveTo>
                  <a:cubicBezTo>
                    <a:pt x="25" y="13"/>
                    <a:pt x="22" y="19"/>
                    <a:pt x="17" y="21"/>
                  </a:cubicBezTo>
                  <a:cubicBezTo>
                    <a:pt x="11" y="24"/>
                    <a:pt x="5" y="21"/>
                    <a:pt x="3" y="16"/>
                  </a:cubicBezTo>
                  <a:cubicBezTo>
                    <a:pt x="0" y="10"/>
                    <a:pt x="0" y="5"/>
                    <a:pt x="6" y="3"/>
                  </a:cubicBezTo>
                  <a:cubicBezTo>
                    <a:pt x="11" y="0"/>
                    <a:pt x="20" y="2"/>
                    <a:pt x="22" y="7"/>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2">
              <a:extLst>
                <a:ext uri="{FF2B5EF4-FFF2-40B4-BE49-F238E27FC236}">
                  <a16:creationId xmlns="" xmlns:a16="http://schemas.microsoft.com/office/drawing/2014/main" id="{DD5FE2CE-7847-4542-A7F0-2159B2825863}"/>
                </a:ext>
              </a:extLst>
            </p:cNvPr>
            <p:cNvSpPr>
              <a:spLocks/>
            </p:cNvSpPr>
            <p:nvPr/>
          </p:nvSpPr>
          <p:spPr bwMode="auto">
            <a:xfrm>
              <a:off x="5059477" y="2630994"/>
              <a:ext cx="114375" cy="109609"/>
            </a:xfrm>
            <a:custGeom>
              <a:avLst/>
              <a:gdLst>
                <a:gd name="T0" fmla="*/ 7 w 25"/>
                <a:gd name="T1" fmla="*/ 22 h 24"/>
                <a:gd name="T2" fmla="*/ 2 w 25"/>
                <a:gd name="T3" fmla="*/ 7 h 24"/>
                <a:gd name="T4" fmla="*/ 17 w 25"/>
                <a:gd name="T5" fmla="*/ 2 h 24"/>
                <a:gd name="T6" fmla="*/ 23 w 25"/>
                <a:gd name="T7" fmla="*/ 14 h 24"/>
                <a:gd name="T8" fmla="*/ 7 w 25"/>
                <a:gd name="T9" fmla="*/ 22 h 24"/>
              </a:gdLst>
              <a:ahLst/>
              <a:cxnLst>
                <a:cxn ang="0">
                  <a:pos x="T0" y="T1"/>
                </a:cxn>
                <a:cxn ang="0">
                  <a:pos x="T2" y="T3"/>
                </a:cxn>
                <a:cxn ang="0">
                  <a:pos x="T4" y="T5"/>
                </a:cxn>
                <a:cxn ang="0">
                  <a:pos x="T6" y="T7"/>
                </a:cxn>
                <a:cxn ang="0">
                  <a:pos x="T8" y="T9"/>
                </a:cxn>
              </a:cxnLst>
              <a:rect l="0" t="0" r="r" b="b"/>
              <a:pathLst>
                <a:path w="25" h="24">
                  <a:moveTo>
                    <a:pt x="7" y="22"/>
                  </a:moveTo>
                  <a:cubicBezTo>
                    <a:pt x="2" y="19"/>
                    <a:pt x="0" y="12"/>
                    <a:pt x="2" y="7"/>
                  </a:cubicBezTo>
                  <a:cubicBezTo>
                    <a:pt x="5" y="2"/>
                    <a:pt x="11" y="0"/>
                    <a:pt x="17" y="2"/>
                  </a:cubicBezTo>
                  <a:cubicBezTo>
                    <a:pt x="22" y="5"/>
                    <a:pt x="25" y="9"/>
                    <a:pt x="23" y="14"/>
                  </a:cubicBezTo>
                  <a:cubicBezTo>
                    <a:pt x="20" y="19"/>
                    <a:pt x="12" y="24"/>
                    <a:pt x="7" y="22"/>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73">
              <a:extLst>
                <a:ext uri="{FF2B5EF4-FFF2-40B4-BE49-F238E27FC236}">
                  <a16:creationId xmlns="" xmlns:a16="http://schemas.microsoft.com/office/drawing/2014/main" id="{6D151CC0-1EE4-4FA1-BB21-7200F942AEFF}"/>
                </a:ext>
              </a:extLst>
            </p:cNvPr>
            <p:cNvSpPr>
              <a:spLocks/>
            </p:cNvSpPr>
            <p:nvPr/>
          </p:nvSpPr>
          <p:spPr bwMode="auto">
            <a:xfrm>
              <a:off x="5269164" y="2874040"/>
              <a:ext cx="162031" cy="85781"/>
            </a:xfrm>
            <a:custGeom>
              <a:avLst/>
              <a:gdLst>
                <a:gd name="T0" fmla="*/ 1 w 35"/>
                <a:gd name="T1" fmla="*/ 6 h 19"/>
                <a:gd name="T2" fmla="*/ 35 w 35"/>
                <a:gd name="T3" fmla="*/ 2 h 19"/>
                <a:gd name="T4" fmla="*/ 32 w 35"/>
                <a:gd name="T5" fmla="*/ 1 h 19"/>
                <a:gd name="T6" fmla="*/ 18 w 35"/>
                <a:gd name="T7" fmla="*/ 12 h 19"/>
                <a:gd name="T8" fmla="*/ 3 w 35"/>
                <a:gd name="T9" fmla="*/ 5 h 19"/>
                <a:gd name="T10" fmla="*/ 1 w 35"/>
                <a:gd name="T11" fmla="*/ 6 h 19"/>
              </a:gdLst>
              <a:ahLst/>
              <a:cxnLst>
                <a:cxn ang="0">
                  <a:pos x="T0" y="T1"/>
                </a:cxn>
                <a:cxn ang="0">
                  <a:pos x="T2" y="T3"/>
                </a:cxn>
                <a:cxn ang="0">
                  <a:pos x="T4" y="T5"/>
                </a:cxn>
                <a:cxn ang="0">
                  <a:pos x="T6" y="T7"/>
                </a:cxn>
                <a:cxn ang="0">
                  <a:pos x="T8" y="T9"/>
                </a:cxn>
                <a:cxn ang="0">
                  <a:pos x="T10" y="T11"/>
                </a:cxn>
              </a:cxnLst>
              <a:rect l="0" t="0" r="r" b="b"/>
              <a:pathLst>
                <a:path w="35" h="19">
                  <a:moveTo>
                    <a:pt x="1" y="6"/>
                  </a:moveTo>
                  <a:cubicBezTo>
                    <a:pt x="8" y="19"/>
                    <a:pt x="32" y="18"/>
                    <a:pt x="35" y="2"/>
                  </a:cubicBezTo>
                  <a:cubicBezTo>
                    <a:pt x="35" y="1"/>
                    <a:pt x="33" y="0"/>
                    <a:pt x="32" y="1"/>
                  </a:cubicBezTo>
                  <a:cubicBezTo>
                    <a:pt x="29" y="7"/>
                    <a:pt x="25" y="12"/>
                    <a:pt x="18" y="12"/>
                  </a:cubicBezTo>
                  <a:cubicBezTo>
                    <a:pt x="12" y="12"/>
                    <a:pt x="7" y="9"/>
                    <a:pt x="3" y="5"/>
                  </a:cubicBezTo>
                  <a:cubicBezTo>
                    <a:pt x="2" y="4"/>
                    <a:pt x="0" y="5"/>
                    <a:pt x="1" y="6"/>
                  </a:cubicBezTo>
                  <a:close/>
                </a:path>
              </a:pathLst>
            </a:custGeom>
            <a:solidFill>
              <a:srgbClr val="9F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74">
              <a:extLst>
                <a:ext uri="{FF2B5EF4-FFF2-40B4-BE49-F238E27FC236}">
                  <a16:creationId xmlns="" xmlns:a16="http://schemas.microsoft.com/office/drawing/2014/main" id="{A046B037-026F-4DFC-B09C-14AB076CCBE8}"/>
                </a:ext>
              </a:extLst>
            </p:cNvPr>
            <p:cNvSpPr>
              <a:spLocks/>
            </p:cNvSpPr>
            <p:nvPr/>
          </p:nvSpPr>
          <p:spPr bwMode="auto">
            <a:xfrm>
              <a:off x="5831508" y="2712009"/>
              <a:ext cx="152500" cy="28594"/>
            </a:xfrm>
            <a:custGeom>
              <a:avLst/>
              <a:gdLst>
                <a:gd name="T0" fmla="*/ 1 w 33"/>
                <a:gd name="T1" fmla="*/ 6 h 6"/>
                <a:gd name="T2" fmla="*/ 32 w 33"/>
                <a:gd name="T3" fmla="*/ 3 h 6"/>
                <a:gd name="T4" fmla="*/ 32 w 33"/>
                <a:gd name="T5" fmla="*/ 2 h 6"/>
                <a:gd name="T6" fmla="*/ 1 w 33"/>
                <a:gd name="T7" fmla="*/ 4 h 6"/>
                <a:gd name="T8" fmla="*/ 1 w 33"/>
                <a:gd name="T9" fmla="*/ 6 h 6"/>
              </a:gdLst>
              <a:ahLst/>
              <a:cxnLst>
                <a:cxn ang="0">
                  <a:pos x="T0" y="T1"/>
                </a:cxn>
                <a:cxn ang="0">
                  <a:pos x="T2" y="T3"/>
                </a:cxn>
                <a:cxn ang="0">
                  <a:pos x="T4" y="T5"/>
                </a:cxn>
                <a:cxn ang="0">
                  <a:pos x="T6" y="T7"/>
                </a:cxn>
                <a:cxn ang="0">
                  <a:pos x="T8" y="T9"/>
                </a:cxn>
              </a:cxnLst>
              <a:rect l="0" t="0" r="r" b="b"/>
              <a:pathLst>
                <a:path w="33" h="6">
                  <a:moveTo>
                    <a:pt x="1" y="6"/>
                  </a:moveTo>
                  <a:cubicBezTo>
                    <a:pt x="11" y="4"/>
                    <a:pt x="22" y="4"/>
                    <a:pt x="32" y="3"/>
                  </a:cubicBezTo>
                  <a:cubicBezTo>
                    <a:pt x="33" y="3"/>
                    <a:pt x="33" y="2"/>
                    <a:pt x="32" y="2"/>
                  </a:cubicBezTo>
                  <a:cubicBezTo>
                    <a:pt x="22" y="0"/>
                    <a:pt x="11" y="2"/>
                    <a:pt x="1" y="4"/>
                  </a:cubicBezTo>
                  <a:cubicBezTo>
                    <a:pt x="0" y="4"/>
                    <a:pt x="0" y="6"/>
                    <a:pt x="1" y="6"/>
                  </a:cubicBezTo>
                  <a:close/>
                </a:path>
              </a:pathLst>
            </a:custGeom>
            <a:solidFill>
              <a:srgbClr val="F6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5">
              <a:extLst>
                <a:ext uri="{FF2B5EF4-FFF2-40B4-BE49-F238E27FC236}">
                  <a16:creationId xmlns="" xmlns:a16="http://schemas.microsoft.com/office/drawing/2014/main" id="{0474C86C-1120-433F-8584-89E06A66AAB4}"/>
                </a:ext>
              </a:extLst>
            </p:cNvPr>
            <p:cNvSpPr>
              <a:spLocks/>
            </p:cNvSpPr>
            <p:nvPr/>
          </p:nvSpPr>
          <p:spPr bwMode="auto">
            <a:xfrm>
              <a:off x="5121430" y="2402244"/>
              <a:ext cx="109609" cy="81016"/>
            </a:xfrm>
            <a:custGeom>
              <a:avLst/>
              <a:gdLst>
                <a:gd name="T0" fmla="*/ 2 w 24"/>
                <a:gd name="T1" fmla="*/ 13 h 18"/>
                <a:gd name="T2" fmla="*/ 17 w 24"/>
                <a:gd name="T3" fmla="*/ 17 h 18"/>
                <a:gd name="T4" fmla="*/ 17 w 24"/>
                <a:gd name="T5" fmla="*/ 1 h 18"/>
                <a:gd name="T6" fmla="*/ 2 w 24"/>
                <a:gd name="T7" fmla="*/ 5 h 18"/>
                <a:gd name="T8" fmla="*/ 2 w 24"/>
                <a:gd name="T9" fmla="*/ 13 h 18"/>
              </a:gdLst>
              <a:ahLst/>
              <a:cxnLst>
                <a:cxn ang="0">
                  <a:pos x="T0" y="T1"/>
                </a:cxn>
                <a:cxn ang="0">
                  <a:pos x="T2" y="T3"/>
                </a:cxn>
                <a:cxn ang="0">
                  <a:pos x="T4" y="T5"/>
                </a:cxn>
                <a:cxn ang="0">
                  <a:pos x="T6" y="T7"/>
                </a:cxn>
                <a:cxn ang="0">
                  <a:pos x="T8" y="T9"/>
                </a:cxn>
              </a:cxnLst>
              <a:rect l="0" t="0" r="r" b="b"/>
              <a:pathLst>
                <a:path w="24" h="18">
                  <a:moveTo>
                    <a:pt x="2" y="13"/>
                  </a:moveTo>
                  <a:cubicBezTo>
                    <a:pt x="6" y="17"/>
                    <a:pt x="12" y="18"/>
                    <a:pt x="17" y="17"/>
                  </a:cubicBezTo>
                  <a:cubicBezTo>
                    <a:pt x="24" y="15"/>
                    <a:pt x="24" y="3"/>
                    <a:pt x="17" y="1"/>
                  </a:cubicBezTo>
                  <a:cubicBezTo>
                    <a:pt x="12" y="0"/>
                    <a:pt x="6" y="1"/>
                    <a:pt x="2" y="5"/>
                  </a:cubicBezTo>
                  <a:cubicBezTo>
                    <a:pt x="0" y="7"/>
                    <a:pt x="0" y="11"/>
                    <a:pt x="2" y="13"/>
                  </a:cubicBezTo>
                  <a:close/>
                </a:path>
              </a:pathLst>
            </a:custGeom>
            <a:solidFill>
              <a:srgbClr val="FF81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76">
              <a:extLst>
                <a:ext uri="{FF2B5EF4-FFF2-40B4-BE49-F238E27FC236}">
                  <a16:creationId xmlns="" xmlns:a16="http://schemas.microsoft.com/office/drawing/2014/main" id="{DBA1D22F-7A84-48C1-8B97-0CE80C881D03}"/>
                </a:ext>
              </a:extLst>
            </p:cNvPr>
            <p:cNvSpPr>
              <a:spLocks/>
            </p:cNvSpPr>
            <p:nvPr/>
          </p:nvSpPr>
          <p:spPr bwMode="auto">
            <a:xfrm>
              <a:off x="5197680" y="1868493"/>
              <a:ext cx="486094" cy="595703"/>
            </a:xfrm>
            <a:custGeom>
              <a:avLst/>
              <a:gdLst>
                <a:gd name="T0" fmla="*/ 0 w 107"/>
                <a:gd name="T1" fmla="*/ 2 h 130"/>
                <a:gd name="T2" fmla="*/ 104 w 107"/>
                <a:gd name="T3" fmla="*/ 130 h 130"/>
                <a:gd name="T4" fmla="*/ 106 w 107"/>
                <a:gd name="T5" fmla="*/ 127 h 130"/>
                <a:gd name="T6" fmla="*/ 4 w 107"/>
                <a:gd name="T7" fmla="*/ 2 h 130"/>
                <a:gd name="T8" fmla="*/ 0 w 107"/>
                <a:gd name="T9" fmla="*/ 2 h 130"/>
              </a:gdLst>
              <a:ahLst/>
              <a:cxnLst>
                <a:cxn ang="0">
                  <a:pos x="T0" y="T1"/>
                </a:cxn>
                <a:cxn ang="0">
                  <a:pos x="T2" y="T3"/>
                </a:cxn>
                <a:cxn ang="0">
                  <a:pos x="T4" y="T5"/>
                </a:cxn>
                <a:cxn ang="0">
                  <a:pos x="T6" y="T7"/>
                </a:cxn>
                <a:cxn ang="0">
                  <a:pos x="T8" y="T9"/>
                </a:cxn>
              </a:cxnLst>
              <a:rect l="0" t="0" r="r" b="b"/>
              <a:pathLst>
                <a:path w="107" h="130">
                  <a:moveTo>
                    <a:pt x="0" y="2"/>
                  </a:moveTo>
                  <a:cubicBezTo>
                    <a:pt x="4" y="62"/>
                    <a:pt x="56" y="102"/>
                    <a:pt x="104" y="130"/>
                  </a:cubicBezTo>
                  <a:cubicBezTo>
                    <a:pt x="106" y="130"/>
                    <a:pt x="107" y="128"/>
                    <a:pt x="106" y="127"/>
                  </a:cubicBezTo>
                  <a:cubicBezTo>
                    <a:pt x="61" y="95"/>
                    <a:pt x="9" y="63"/>
                    <a:pt x="4" y="2"/>
                  </a:cubicBezTo>
                  <a:cubicBezTo>
                    <a:pt x="4" y="0"/>
                    <a:pt x="0" y="0"/>
                    <a:pt x="0" y="2"/>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77">
              <a:extLst>
                <a:ext uri="{FF2B5EF4-FFF2-40B4-BE49-F238E27FC236}">
                  <a16:creationId xmlns="" xmlns:a16="http://schemas.microsoft.com/office/drawing/2014/main" id="{818AE2F3-3C45-4C18-8072-7667A6E37C76}"/>
                </a:ext>
              </a:extLst>
            </p:cNvPr>
            <p:cNvSpPr>
              <a:spLocks/>
            </p:cNvSpPr>
            <p:nvPr/>
          </p:nvSpPr>
          <p:spPr bwMode="auto">
            <a:xfrm>
              <a:off x="5297758" y="1787478"/>
              <a:ext cx="543281" cy="571875"/>
            </a:xfrm>
            <a:custGeom>
              <a:avLst/>
              <a:gdLst>
                <a:gd name="T0" fmla="*/ 1 w 119"/>
                <a:gd name="T1" fmla="*/ 4 h 125"/>
                <a:gd name="T2" fmla="*/ 117 w 119"/>
                <a:gd name="T3" fmla="*/ 124 h 125"/>
                <a:gd name="T4" fmla="*/ 118 w 119"/>
                <a:gd name="T5" fmla="*/ 123 h 125"/>
                <a:gd name="T6" fmla="*/ 2 w 119"/>
                <a:gd name="T7" fmla="*/ 2 h 125"/>
                <a:gd name="T8" fmla="*/ 1 w 119"/>
                <a:gd name="T9" fmla="*/ 4 h 125"/>
              </a:gdLst>
              <a:ahLst/>
              <a:cxnLst>
                <a:cxn ang="0">
                  <a:pos x="T0" y="T1"/>
                </a:cxn>
                <a:cxn ang="0">
                  <a:pos x="T2" y="T3"/>
                </a:cxn>
                <a:cxn ang="0">
                  <a:pos x="T4" y="T5"/>
                </a:cxn>
                <a:cxn ang="0">
                  <a:pos x="T6" y="T7"/>
                </a:cxn>
                <a:cxn ang="0">
                  <a:pos x="T8" y="T9"/>
                </a:cxn>
              </a:cxnLst>
              <a:rect l="0" t="0" r="r" b="b"/>
              <a:pathLst>
                <a:path w="119" h="125">
                  <a:moveTo>
                    <a:pt x="1" y="4"/>
                  </a:moveTo>
                  <a:cubicBezTo>
                    <a:pt x="47" y="38"/>
                    <a:pt x="81" y="79"/>
                    <a:pt x="117" y="124"/>
                  </a:cubicBezTo>
                  <a:cubicBezTo>
                    <a:pt x="117" y="125"/>
                    <a:pt x="119" y="124"/>
                    <a:pt x="118" y="123"/>
                  </a:cubicBezTo>
                  <a:cubicBezTo>
                    <a:pt x="91" y="74"/>
                    <a:pt x="47" y="34"/>
                    <a:pt x="2" y="2"/>
                  </a:cubicBezTo>
                  <a:cubicBezTo>
                    <a:pt x="1" y="0"/>
                    <a:pt x="0" y="3"/>
                    <a:pt x="1" y="4"/>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8">
              <a:extLst>
                <a:ext uri="{FF2B5EF4-FFF2-40B4-BE49-F238E27FC236}">
                  <a16:creationId xmlns="" xmlns:a16="http://schemas.microsoft.com/office/drawing/2014/main" id="{3C60E32C-9E71-4A12-AA66-4B1384D89CEE}"/>
                </a:ext>
              </a:extLst>
            </p:cNvPr>
            <p:cNvSpPr>
              <a:spLocks/>
            </p:cNvSpPr>
            <p:nvPr/>
          </p:nvSpPr>
          <p:spPr bwMode="auto">
            <a:xfrm>
              <a:off x="5593227" y="1801775"/>
              <a:ext cx="419375" cy="719609"/>
            </a:xfrm>
            <a:custGeom>
              <a:avLst/>
              <a:gdLst>
                <a:gd name="T0" fmla="*/ 1 w 92"/>
                <a:gd name="T1" fmla="*/ 3 h 158"/>
                <a:gd name="T2" fmla="*/ 61 w 92"/>
                <a:gd name="T3" fmla="*/ 71 h 158"/>
                <a:gd name="T4" fmla="*/ 90 w 92"/>
                <a:gd name="T5" fmla="*/ 157 h 158"/>
                <a:gd name="T6" fmla="*/ 92 w 92"/>
                <a:gd name="T7" fmla="*/ 157 h 158"/>
                <a:gd name="T8" fmla="*/ 4 w 92"/>
                <a:gd name="T9" fmla="*/ 1 h 158"/>
                <a:gd name="T10" fmla="*/ 1 w 92"/>
                <a:gd name="T11" fmla="*/ 3 h 158"/>
              </a:gdLst>
              <a:ahLst/>
              <a:cxnLst>
                <a:cxn ang="0">
                  <a:pos x="T0" y="T1"/>
                </a:cxn>
                <a:cxn ang="0">
                  <a:pos x="T2" y="T3"/>
                </a:cxn>
                <a:cxn ang="0">
                  <a:pos x="T4" y="T5"/>
                </a:cxn>
                <a:cxn ang="0">
                  <a:pos x="T6" y="T7"/>
                </a:cxn>
                <a:cxn ang="0">
                  <a:pos x="T8" y="T9"/>
                </a:cxn>
                <a:cxn ang="0">
                  <a:pos x="T10" y="T11"/>
                </a:cxn>
              </a:cxnLst>
              <a:rect l="0" t="0" r="r" b="b"/>
              <a:pathLst>
                <a:path w="92" h="158">
                  <a:moveTo>
                    <a:pt x="1" y="3"/>
                  </a:moveTo>
                  <a:cubicBezTo>
                    <a:pt x="25" y="22"/>
                    <a:pt x="45" y="45"/>
                    <a:pt x="61" y="71"/>
                  </a:cubicBezTo>
                  <a:cubicBezTo>
                    <a:pt x="76" y="99"/>
                    <a:pt x="83" y="127"/>
                    <a:pt x="90" y="157"/>
                  </a:cubicBezTo>
                  <a:cubicBezTo>
                    <a:pt x="91" y="158"/>
                    <a:pt x="92" y="158"/>
                    <a:pt x="92" y="157"/>
                  </a:cubicBezTo>
                  <a:cubicBezTo>
                    <a:pt x="90" y="96"/>
                    <a:pt x="50" y="37"/>
                    <a:pt x="4" y="1"/>
                  </a:cubicBezTo>
                  <a:cubicBezTo>
                    <a:pt x="2" y="0"/>
                    <a:pt x="0" y="2"/>
                    <a:pt x="1" y="3"/>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79">
              <a:extLst>
                <a:ext uri="{FF2B5EF4-FFF2-40B4-BE49-F238E27FC236}">
                  <a16:creationId xmlns="" xmlns:a16="http://schemas.microsoft.com/office/drawing/2014/main" id="{0C9E4B87-3006-47F4-AB6E-BB5CB8022757}"/>
                </a:ext>
              </a:extLst>
            </p:cNvPr>
            <p:cNvSpPr>
              <a:spLocks/>
            </p:cNvSpPr>
            <p:nvPr/>
          </p:nvSpPr>
          <p:spPr bwMode="auto">
            <a:xfrm>
              <a:off x="5679008" y="2883572"/>
              <a:ext cx="309766" cy="500391"/>
            </a:xfrm>
            <a:custGeom>
              <a:avLst/>
              <a:gdLst>
                <a:gd name="T0" fmla="*/ 2 w 67"/>
                <a:gd name="T1" fmla="*/ 110 h 110"/>
                <a:gd name="T2" fmla="*/ 61 w 67"/>
                <a:gd name="T3" fmla="*/ 2 h 110"/>
                <a:gd name="T4" fmla="*/ 58 w 67"/>
                <a:gd name="T5" fmla="*/ 2 h 110"/>
                <a:gd name="T6" fmla="*/ 48 w 67"/>
                <a:gd name="T7" fmla="*/ 62 h 110"/>
                <a:gd name="T8" fmla="*/ 2 w 67"/>
                <a:gd name="T9" fmla="*/ 107 h 110"/>
                <a:gd name="T10" fmla="*/ 2 w 67"/>
                <a:gd name="T11" fmla="*/ 110 h 110"/>
              </a:gdLst>
              <a:ahLst/>
              <a:cxnLst>
                <a:cxn ang="0">
                  <a:pos x="T0" y="T1"/>
                </a:cxn>
                <a:cxn ang="0">
                  <a:pos x="T2" y="T3"/>
                </a:cxn>
                <a:cxn ang="0">
                  <a:pos x="T4" y="T5"/>
                </a:cxn>
                <a:cxn ang="0">
                  <a:pos x="T6" y="T7"/>
                </a:cxn>
                <a:cxn ang="0">
                  <a:pos x="T8" y="T9"/>
                </a:cxn>
                <a:cxn ang="0">
                  <a:pos x="T10" y="T11"/>
                </a:cxn>
              </a:cxnLst>
              <a:rect l="0" t="0" r="r" b="b"/>
              <a:pathLst>
                <a:path w="67" h="110">
                  <a:moveTo>
                    <a:pt x="2" y="110"/>
                  </a:moveTo>
                  <a:cubicBezTo>
                    <a:pt x="48" y="108"/>
                    <a:pt x="67" y="38"/>
                    <a:pt x="61" y="2"/>
                  </a:cubicBezTo>
                  <a:cubicBezTo>
                    <a:pt x="60" y="0"/>
                    <a:pt x="57" y="0"/>
                    <a:pt x="58" y="2"/>
                  </a:cubicBezTo>
                  <a:cubicBezTo>
                    <a:pt x="58" y="23"/>
                    <a:pt x="56" y="43"/>
                    <a:pt x="48" y="62"/>
                  </a:cubicBezTo>
                  <a:cubicBezTo>
                    <a:pt x="40" y="81"/>
                    <a:pt x="25" y="105"/>
                    <a:pt x="2" y="107"/>
                  </a:cubicBezTo>
                  <a:cubicBezTo>
                    <a:pt x="0" y="108"/>
                    <a:pt x="0" y="110"/>
                    <a:pt x="2" y="110"/>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80">
              <a:extLst>
                <a:ext uri="{FF2B5EF4-FFF2-40B4-BE49-F238E27FC236}">
                  <a16:creationId xmlns="" xmlns:a16="http://schemas.microsoft.com/office/drawing/2014/main" id="{135A05D3-63CC-4CAE-9EDA-5C82E56D213A}"/>
                </a:ext>
              </a:extLst>
            </p:cNvPr>
            <p:cNvSpPr>
              <a:spLocks/>
            </p:cNvSpPr>
            <p:nvPr/>
          </p:nvSpPr>
          <p:spPr bwMode="auto">
            <a:xfrm>
              <a:off x="5807680" y="2821619"/>
              <a:ext cx="386016" cy="686250"/>
            </a:xfrm>
            <a:custGeom>
              <a:avLst/>
              <a:gdLst>
                <a:gd name="T0" fmla="*/ 2 w 84"/>
                <a:gd name="T1" fmla="*/ 150 h 150"/>
                <a:gd name="T2" fmla="*/ 75 w 84"/>
                <a:gd name="T3" fmla="*/ 94 h 150"/>
                <a:gd name="T4" fmla="*/ 56 w 84"/>
                <a:gd name="T5" fmla="*/ 1 h 150"/>
                <a:gd name="T6" fmla="*/ 53 w 84"/>
                <a:gd name="T7" fmla="*/ 3 h 150"/>
                <a:gd name="T8" fmla="*/ 71 w 84"/>
                <a:gd name="T9" fmla="*/ 88 h 150"/>
                <a:gd name="T10" fmla="*/ 2 w 84"/>
                <a:gd name="T11" fmla="*/ 146 h 150"/>
                <a:gd name="T12" fmla="*/ 2 w 84"/>
                <a:gd name="T13" fmla="*/ 150 h 150"/>
              </a:gdLst>
              <a:ahLst/>
              <a:cxnLst>
                <a:cxn ang="0">
                  <a:pos x="T0" y="T1"/>
                </a:cxn>
                <a:cxn ang="0">
                  <a:pos x="T2" y="T3"/>
                </a:cxn>
                <a:cxn ang="0">
                  <a:pos x="T4" y="T5"/>
                </a:cxn>
                <a:cxn ang="0">
                  <a:pos x="T6" y="T7"/>
                </a:cxn>
                <a:cxn ang="0">
                  <a:pos x="T8" y="T9"/>
                </a:cxn>
                <a:cxn ang="0">
                  <a:pos x="T10" y="T11"/>
                </a:cxn>
                <a:cxn ang="0">
                  <a:pos x="T12" y="T13"/>
                </a:cxn>
              </a:cxnLst>
              <a:rect l="0" t="0" r="r" b="b"/>
              <a:pathLst>
                <a:path w="84" h="150">
                  <a:moveTo>
                    <a:pt x="2" y="150"/>
                  </a:moveTo>
                  <a:cubicBezTo>
                    <a:pt x="34" y="146"/>
                    <a:pt x="64" y="125"/>
                    <a:pt x="75" y="94"/>
                  </a:cubicBezTo>
                  <a:cubicBezTo>
                    <a:pt x="84" y="65"/>
                    <a:pt x="77" y="23"/>
                    <a:pt x="56" y="1"/>
                  </a:cubicBezTo>
                  <a:cubicBezTo>
                    <a:pt x="54" y="0"/>
                    <a:pt x="52" y="2"/>
                    <a:pt x="53" y="3"/>
                  </a:cubicBezTo>
                  <a:cubicBezTo>
                    <a:pt x="69" y="28"/>
                    <a:pt x="79" y="59"/>
                    <a:pt x="71" y="88"/>
                  </a:cubicBezTo>
                  <a:cubicBezTo>
                    <a:pt x="63" y="120"/>
                    <a:pt x="34" y="142"/>
                    <a:pt x="2" y="146"/>
                  </a:cubicBezTo>
                  <a:cubicBezTo>
                    <a:pt x="0" y="147"/>
                    <a:pt x="0" y="150"/>
                    <a:pt x="2" y="150"/>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81">
              <a:extLst>
                <a:ext uri="{FF2B5EF4-FFF2-40B4-BE49-F238E27FC236}">
                  <a16:creationId xmlns="" xmlns:a16="http://schemas.microsoft.com/office/drawing/2014/main" id="{8907979C-2429-49BA-9128-6D13CDB15A6A}"/>
                </a:ext>
              </a:extLst>
            </p:cNvPr>
            <p:cNvSpPr>
              <a:spLocks/>
            </p:cNvSpPr>
            <p:nvPr/>
          </p:nvSpPr>
          <p:spPr bwMode="auto">
            <a:xfrm>
              <a:off x="6045961" y="2788259"/>
              <a:ext cx="414609" cy="814922"/>
            </a:xfrm>
            <a:custGeom>
              <a:avLst/>
              <a:gdLst>
                <a:gd name="T0" fmla="*/ 3 w 91"/>
                <a:gd name="T1" fmla="*/ 178 h 179"/>
                <a:gd name="T2" fmla="*/ 85 w 91"/>
                <a:gd name="T3" fmla="*/ 107 h 179"/>
                <a:gd name="T4" fmla="*/ 40 w 91"/>
                <a:gd name="T5" fmla="*/ 1 h 179"/>
                <a:gd name="T6" fmla="*/ 38 w 91"/>
                <a:gd name="T7" fmla="*/ 2 h 179"/>
                <a:gd name="T8" fmla="*/ 69 w 91"/>
                <a:gd name="T9" fmla="*/ 39 h 179"/>
                <a:gd name="T10" fmla="*/ 81 w 91"/>
                <a:gd name="T11" fmla="*/ 96 h 179"/>
                <a:gd name="T12" fmla="*/ 2 w 91"/>
                <a:gd name="T13" fmla="*/ 175 h 179"/>
                <a:gd name="T14" fmla="*/ 3 w 91"/>
                <a:gd name="T15" fmla="*/ 178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79">
                  <a:moveTo>
                    <a:pt x="3" y="178"/>
                  </a:moveTo>
                  <a:cubicBezTo>
                    <a:pt x="41" y="166"/>
                    <a:pt x="79" y="151"/>
                    <a:pt x="85" y="107"/>
                  </a:cubicBezTo>
                  <a:cubicBezTo>
                    <a:pt x="91" y="65"/>
                    <a:pt x="75" y="25"/>
                    <a:pt x="40" y="1"/>
                  </a:cubicBezTo>
                  <a:cubicBezTo>
                    <a:pt x="39" y="0"/>
                    <a:pt x="37" y="1"/>
                    <a:pt x="38" y="2"/>
                  </a:cubicBezTo>
                  <a:cubicBezTo>
                    <a:pt x="47" y="15"/>
                    <a:pt x="60" y="26"/>
                    <a:pt x="69" y="39"/>
                  </a:cubicBezTo>
                  <a:cubicBezTo>
                    <a:pt x="79" y="57"/>
                    <a:pt x="82" y="76"/>
                    <a:pt x="81" y="96"/>
                  </a:cubicBezTo>
                  <a:cubicBezTo>
                    <a:pt x="78" y="143"/>
                    <a:pt x="43" y="161"/>
                    <a:pt x="2" y="175"/>
                  </a:cubicBezTo>
                  <a:cubicBezTo>
                    <a:pt x="0" y="175"/>
                    <a:pt x="1" y="179"/>
                    <a:pt x="3" y="178"/>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82">
              <a:extLst>
                <a:ext uri="{FF2B5EF4-FFF2-40B4-BE49-F238E27FC236}">
                  <a16:creationId xmlns="" xmlns:a16="http://schemas.microsoft.com/office/drawing/2014/main" id="{676AF7A8-9AD7-4BFB-899C-D59229073B0F}"/>
                </a:ext>
              </a:extLst>
            </p:cNvPr>
            <p:cNvSpPr>
              <a:spLocks/>
            </p:cNvSpPr>
            <p:nvPr/>
          </p:nvSpPr>
          <p:spPr bwMode="auto">
            <a:xfrm>
              <a:off x="5974477" y="3036072"/>
              <a:ext cx="123906" cy="266875"/>
            </a:xfrm>
            <a:custGeom>
              <a:avLst/>
              <a:gdLst>
                <a:gd name="T0" fmla="*/ 4 w 28"/>
                <a:gd name="T1" fmla="*/ 56 h 58"/>
                <a:gd name="T2" fmla="*/ 18 w 28"/>
                <a:gd name="T3" fmla="*/ 2 h 58"/>
                <a:gd name="T4" fmla="*/ 16 w 28"/>
                <a:gd name="T5" fmla="*/ 2 h 58"/>
                <a:gd name="T6" fmla="*/ 15 w 28"/>
                <a:gd name="T7" fmla="*/ 31 h 58"/>
                <a:gd name="T8" fmla="*/ 1 w 28"/>
                <a:gd name="T9" fmla="*/ 54 h 58"/>
                <a:gd name="T10" fmla="*/ 4 w 28"/>
                <a:gd name="T11" fmla="*/ 56 h 58"/>
              </a:gdLst>
              <a:ahLst/>
              <a:cxnLst>
                <a:cxn ang="0">
                  <a:pos x="T0" y="T1"/>
                </a:cxn>
                <a:cxn ang="0">
                  <a:pos x="T2" y="T3"/>
                </a:cxn>
                <a:cxn ang="0">
                  <a:pos x="T4" y="T5"/>
                </a:cxn>
                <a:cxn ang="0">
                  <a:pos x="T6" y="T7"/>
                </a:cxn>
                <a:cxn ang="0">
                  <a:pos x="T8" y="T9"/>
                </a:cxn>
                <a:cxn ang="0">
                  <a:pos x="T10" y="T11"/>
                </a:cxn>
              </a:cxnLst>
              <a:rect l="0" t="0" r="r" b="b"/>
              <a:pathLst>
                <a:path w="28" h="58">
                  <a:moveTo>
                    <a:pt x="4" y="56"/>
                  </a:moveTo>
                  <a:cubicBezTo>
                    <a:pt x="17" y="40"/>
                    <a:pt x="28" y="22"/>
                    <a:pt x="18" y="2"/>
                  </a:cubicBezTo>
                  <a:cubicBezTo>
                    <a:pt x="18" y="0"/>
                    <a:pt x="16" y="1"/>
                    <a:pt x="16" y="2"/>
                  </a:cubicBezTo>
                  <a:cubicBezTo>
                    <a:pt x="17" y="13"/>
                    <a:pt x="19" y="21"/>
                    <a:pt x="15" y="31"/>
                  </a:cubicBezTo>
                  <a:cubicBezTo>
                    <a:pt x="12" y="40"/>
                    <a:pt x="7" y="47"/>
                    <a:pt x="1" y="54"/>
                  </a:cubicBezTo>
                  <a:cubicBezTo>
                    <a:pt x="0" y="56"/>
                    <a:pt x="3" y="58"/>
                    <a:pt x="4" y="56"/>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83">
              <a:extLst>
                <a:ext uri="{FF2B5EF4-FFF2-40B4-BE49-F238E27FC236}">
                  <a16:creationId xmlns="" xmlns:a16="http://schemas.microsoft.com/office/drawing/2014/main" id="{6389696F-695E-42D5-9F47-10A71A286CA1}"/>
                </a:ext>
              </a:extLst>
            </p:cNvPr>
            <p:cNvSpPr>
              <a:spLocks/>
            </p:cNvSpPr>
            <p:nvPr/>
          </p:nvSpPr>
          <p:spPr bwMode="auto">
            <a:xfrm>
              <a:off x="5745727" y="2935994"/>
              <a:ext cx="104844" cy="266875"/>
            </a:xfrm>
            <a:custGeom>
              <a:avLst/>
              <a:gdLst>
                <a:gd name="T0" fmla="*/ 4 w 23"/>
                <a:gd name="T1" fmla="*/ 56 h 58"/>
                <a:gd name="T2" fmla="*/ 22 w 23"/>
                <a:gd name="T3" fmla="*/ 2 h 58"/>
                <a:gd name="T4" fmla="*/ 20 w 23"/>
                <a:gd name="T5" fmla="*/ 2 h 58"/>
                <a:gd name="T6" fmla="*/ 1 w 23"/>
                <a:gd name="T7" fmla="*/ 54 h 58"/>
                <a:gd name="T8" fmla="*/ 4 w 23"/>
                <a:gd name="T9" fmla="*/ 56 h 58"/>
              </a:gdLst>
              <a:ahLst/>
              <a:cxnLst>
                <a:cxn ang="0">
                  <a:pos x="T0" y="T1"/>
                </a:cxn>
                <a:cxn ang="0">
                  <a:pos x="T2" y="T3"/>
                </a:cxn>
                <a:cxn ang="0">
                  <a:pos x="T4" y="T5"/>
                </a:cxn>
                <a:cxn ang="0">
                  <a:pos x="T6" y="T7"/>
                </a:cxn>
                <a:cxn ang="0">
                  <a:pos x="T8" y="T9"/>
                </a:cxn>
              </a:cxnLst>
              <a:rect l="0" t="0" r="r" b="b"/>
              <a:pathLst>
                <a:path w="23" h="58">
                  <a:moveTo>
                    <a:pt x="4" y="56"/>
                  </a:moveTo>
                  <a:cubicBezTo>
                    <a:pt x="14" y="41"/>
                    <a:pt x="23" y="21"/>
                    <a:pt x="22" y="2"/>
                  </a:cubicBezTo>
                  <a:cubicBezTo>
                    <a:pt x="22" y="1"/>
                    <a:pt x="20" y="0"/>
                    <a:pt x="20" y="2"/>
                  </a:cubicBezTo>
                  <a:cubicBezTo>
                    <a:pt x="14" y="20"/>
                    <a:pt x="12" y="37"/>
                    <a:pt x="1" y="54"/>
                  </a:cubicBezTo>
                  <a:cubicBezTo>
                    <a:pt x="0" y="56"/>
                    <a:pt x="3" y="58"/>
                    <a:pt x="4" y="56"/>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84">
              <a:extLst>
                <a:ext uri="{FF2B5EF4-FFF2-40B4-BE49-F238E27FC236}">
                  <a16:creationId xmlns="" xmlns:a16="http://schemas.microsoft.com/office/drawing/2014/main" id="{84111A4B-1189-44C1-B760-1F0E5F304531}"/>
                </a:ext>
              </a:extLst>
            </p:cNvPr>
            <p:cNvSpPr>
              <a:spLocks/>
            </p:cNvSpPr>
            <p:nvPr/>
          </p:nvSpPr>
          <p:spPr bwMode="auto">
            <a:xfrm>
              <a:off x="6203227" y="2959822"/>
              <a:ext cx="104844" cy="381250"/>
            </a:xfrm>
            <a:custGeom>
              <a:avLst/>
              <a:gdLst>
                <a:gd name="T0" fmla="*/ 1 w 23"/>
                <a:gd name="T1" fmla="*/ 3 h 84"/>
                <a:gd name="T2" fmla="*/ 11 w 23"/>
                <a:gd name="T3" fmla="*/ 81 h 84"/>
                <a:gd name="T4" fmla="*/ 13 w 23"/>
                <a:gd name="T5" fmla="*/ 82 h 84"/>
                <a:gd name="T6" fmla="*/ 4 w 23"/>
                <a:gd name="T7" fmla="*/ 2 h 84"/>
                <a:gd name="T8" fmla="*/ 1 w 23"/>
                <a:gd name="T9" fmla="*/ 3 h 84"/>
              </a:gdLst>
              <a:ahLst/>
              <a:cxnLst>
                <a:cxn ang="0">
                  <a:pos x="T0" y="T1"/>
                </a:cxn>
                <a:cxn ang="0">
                  <a:pos x="T2" y="T3"/>
                </a:cxn>
                <a:cxn ang="0">
                  <a:pos x="T4" y="T5"/>
                </a:cxn>
                <a:cxn ang="0">
                  <a:pos x="T6" y="T7"/>
                </a:cxn>
                <a:cxn ang="0">
                  <a:pos x="T8" y="T9"/>
                </a:cxn>
              </a:cxnLst>
              <a:rect l="0" t="0" r="r" b="b"/>
              <a:pathLst>
                <a:path w="23" h="84">
                  <a:moveTo>
                    <a:pt x="1" y="3"/>
                  </a:moveTo>
                  <a:cubicBezTo>
                    <a:pt x="15" y="28"/>
                    <a:pt x="16" y="54"/>
                    <a:pt x="11" y="81"/>
                  </a:cubicBezTo>
                  <a:cubicBezTo>
                    <a:pt x="10" y="83"/>
                    <a:pt x="13" y="84"/>
                    <a:pt x="13" y="82"/>
                  </a:cubicBezTo>
                  <a:cubicBezTo>
                    <a:pt x="23" y="55"/>
                    <a:pt x="17" y="26"/>
                    <a:pt x="4" y="2"/>
                  </a:cubicBezTo>
                  <a:cubicBezTo>
                    <a:pt x="3" y="0"/>
                    <a:pt x="0" y="2"/>
                    <a:pt x="1" y="3"/>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85">
              <a:extLst>
                <a:ext uri="{FF2B5EF4-FFF2-40B4-BE49-F238E27FC236}">
                  <a16:creationId xmlns="" xmlns:a16="http://schemas.microsoft.com/office/drawing/2014/main" id="{211361DA-C799-4A91-8AB5-4461C9F281CD}"/>
                </a:ext>
              </a:extLst>
            </p:cNvPr>
            <p:cNvSpPr>
              <a:spLocks/>
            </p:cNvSpPr>
            <p:nvPr/>
          </p:nvSpPr>
          <p:spPr bwMode="auto">
            <a:xfrm>
              <a:off x="6007836" y="2073415"/>
              <a:ext cx="257344" cy="614766"/>
            </a:xfrm>
            <a:custGeom>
              <a:avLst/>
              <a:gdLst>
                <a:gd name="T0" fmla="*/ 1 w 56"/>
                <a:gd name="T1" fmla="*/ 4 h 134"/>
                <a:gd name="T2" fmla="*/ 52 w 56"/>
                <a:gd name="T3" fmla="*/ 133 h 134"/>
                <a:gd name="T4" fmla="*/ 55 w 56"/>
                <a:gd name="T5" fmla="*/ 131 h 134"/>
                <a:gd name="T6" fmla="*/ 29 w 56"/>
                <a:gd name="T7" fmla="*/ 59 h 134"/>
                <a:gd name="T8" fmla="*/ 3 w 56"/>
                <a:gd name="T9" fmla="*/ 2 h 134"/>
                <a:gd name="T10" fmla="*/ 1 w 56"/>
                <a:gd name="T11" fmla="*/ 4 h 134"/>
              </a:gdLst>
              <a:ahLst/>
              <a:cxnLst>
                <a:cxn ang="0">
                  <a:pos x="T0" y="T1"/>
                </a:cxn>
                <a:cxn ang="0">
                  <a:pos x="T2" y="T3"/>
                </a:cxn>
                <a:cxn ang="0">
                  <a:pos x="T4" y="T5"/>
                </a:cxn>
                <a:cxn ang="0">
                  <a:pos x="T6" y="T7"/>
                </a:cxn>
                <a:cxn ang="0">
                  <a:pos x="T8" y="T9"/>
                </a:cxn>
                <a:cxn ang="0">
                  <a:pos x="T10" y="T11"/>
                </a:cxn>
              </a:cxnLst>
              <a:rect l="0" t="0" r="r" b="b"/>
              <a:pathLst>
                <a:path w="56" h="134">
                  <a:moveTo>
                    <a:pt x="1" y="4"/>
                  </a:moveTo>
                  <a:cubicBezTo>
                    <a:pt x="31" y="41"/>
                    <a:pt x="19" y="99"/>
                    <a:pt x="52" y="133"/>
                  </a:cubicBezTo>
                  <a:cubicBezTo>
                    <a:pt x="54" y="134"/>
                    <a:pt x="56" y="133"/>
                    <a:pt x="55" y="131"/>
                  </a:cubicBezTo>
                  <a:cubicBezTo>
                    <a:pt x="41" y="108"/>
                    <a:pt x="35" y="85"/>
                    <a:pt x="29" y="59"/>
                  </a:cubicBezTo>
                  <a:cubicBezTo>
                    <a:pt x="24" y="38"/>
                    <a:pt x="17" y="18"/>
                    <a:pt x="3" y="2"/>
                  </a:cubicBezTo>
                  <a:cubicBezTo>
                    <a:pt x="2" y="0"/>
                    <a:pt x="0" y="2"/>
                    <a:pt x="1" y="4"/>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86">
              <a:extLst>
                <a:ext uri="{FF2B5EF4-FFF2-40B4-BE49-F238E27FC236}">
                  <a16:creationId xmlns="" xmlns:a16="http://schemas.microsoft.com/office/drawing/2014/main" id="{737211BF-4474-41D6-B355-EED335B1C61F}"/>
                </a:ext>
              </a:extLst>
            </p:cNvPr>
            <p:cNvSpPr>
              <a:spLocks/>
            </p:cNvSpPr>
            <p:nvPr/>
          </p:nvSpPr>
          <p:spPr bwMode="auto">
            <a:xfrm>
              <a:off x="5145258" y="3107556"/>
              <a:ext cx="104844" cy="233516"/>
            </a:xfrm>
            <a:custGeom>
              <a:avLst/>
              <a:gdLst>
                <a:gd name="T0" fmla="*/ 1 w 23"/>
                <a:gd name="T1" fmla="*/ 3 h 52"/>
                <a:gd name="T2" fmla="*/ 20 w 23"/>
                <a:gd name="T3" fmla="*/ 51 h 52"/>
                <a:gd name="T4" fmla="*/ 22 w 23"/>
                <a:gd name="T5" fmla="*/ 50 h 52"/>
                <a:gd name="T6" fmla="*/ 4 w 23"/>
                <a:gd name="T7" fmla="*/ 3 h 52"/>
                <a:gd name="T8" fmla="*/ 1 w 23"/>
                <a:gd name="T9" fmla="*/ 3 h 52"/>
              </a:gdLst>
              <a:ahLst/>
              <a:cxnLst>
                <a:cxn ang="0">
                  <a:pos x="T0" y="T1"/>
                </a:cxn>
                <a:cxn ang="0">
                  <a:pos x="T2" y="T3"/>
                </a:cxn>
                <a:cxn ang="0">
                  <a:pos x="T4" y="T5"/>
                </a:cxn>
                <a:cxn ang="0">
                  <a:pos x="T6" y="T7"/>
                </a:cxn>
                <a:cxn ang="0">
                  <a:pos x="T8" y="T9"/>
                </a:cxn>
              </a:cxnLst>
              <a:rect l="0" t="0" r="r" b="b"/>
              <a:pathLst>
                <a:path w="23" h="52">
                  <a:moveTo>
                    <a:pt x="1" y="3"/>
                  </a:moveTo>
                  <a:cubicBezTo>
                    <a:pt x="0" y="20"/>
                    <a:pt x="3" y="43"/>
                    <a:pt x="20" y="51"/>
                  </a:cubicBezTo>
                  <a:cubicBezTo>
                    <a:pt x="21" y="52"/>
                    <a:pt x="23" y="51"/>
                    <a:pt x="22" y="50"/>
                  </a:cubicBezTo>
                  <a:cubicBezTo>
                    <a:pt x="12" y="35"/>
                    <a:pt x="4" y="21"/>
                    <a:pt x="4" y="3"/>
                  </a:cubicBezTo>
                  <a:cubicBezTo>
                    <a:pt x="4" y="0"/>
                    <a:pt x="1" y="0"/>
                    <a:pt x="1" y="3"/>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87">
              <a:extLst>
                <a:ext uri="{FF2B5EF4-FFF2-40B4-BE49-F238E27FC236}">
                  <a16:creationId xmlns="" xmlns:a16="http://schemas.microsoft.com/office/drawing/2014/main" id="{BAA094A6-ADE2-4978-AE81-F246371439B7}"/>
                </a:ext>
              </a:extLst>
            </p:cNvPr>
            <p:cNvSpPr>
              <a:spLocks/>
            </p:cNvSpPr>
            <p:nvPr/>
          </p:nvSpPr>
          <p:spPr bwMode="auto">
            <a:xfrm>
              <a:off x="5250102" y="3174275"/>
              <a:ext cx="76250" cy="147734"/>
            </a:xfrm>
            <a:custGeom>
              <a:avLst/>
              <a:gdLst>
                <a:gd name="T0" fmla="*/ 0 w 17"/>
                <a:gd name="T1" fmla="*/ 3 h 32"/>
                <a:gd name="T2" fmla="*/ 14 w 17"/>
                <a:gd name="T3" fmla="*/ 31 h 32"/>
                <a:gd name="T4" fmla="*/ 16 w 17"/>
                <a:gd name="T5" fmla="*/ 30 h 32"/>
                <a:gd name="T6" fmla="*/ 9 w 17"/>
                <a:gd name="T7" fmla="*/ 18 h 32"/>
                <a:gd name="T8" fmla="*/ 4 w 17"/>
                <a:gd name="T9" fmla="*/ 2 h 32"/>
                <a:gd name="T10" fmla="*/ 0 w 17"/>
                <a:gd name="T11" fmla="*/ 3 h 32"/>
              </a:gdLst>
              <a:ahLst/>
              <a:cxnLst>
                <a:cxn ang="0">
                  <a:pos x="T0" y="T1"/>
                </a:cxn>
                <a:cxn ang="0">
                  <a:pos x="T2" y="T3"/>
                </a:cxn>
                <a:cxn ang="0">
                  <a:pos x="T4" y="T5"/>
                </a:cxn>
                <a:cxn ang="0">
                  <a:pos x="T6" y="T7"/>
                </a:cxn>
                <a:cxn ang="0">
                  <a:pos x="T8" y="T9"/>
                </a:cxn>
                <a:cxn ang="0">
                  <a:pos x="T10" y="T11"/>
                </a:cxn>
              </a:cxnLst>
              <a:rect l="0" t="0" r="r" b="b"/>
              <a:pathLst>
                <a:path w="17" h="32">
                  <a:moveTo>
                    <a:pt x="0" y="3"/>
                  </a:moveTo>
                  <a:cubicBezTo>
                    <a:pt x="1" y="12"/>
                    <a:pt x="5" y="26"/>
                    <a:pt x="14" y="31"/>
                  </a:cubicBezTo>
                  <a:cubicBezTo>
                    <a:pt x="15" y="32"/>
                    <a:pt x="17" y="31"/>
                    <a:pt x="16" y="30"/>
                  </a:cubicBezTo>
                  <a:cubicBezTo>
                    <a:pt x="15" y="25"/>
                    <a:pt x="12" y="22"/>
                    <a:pt x="9" y="18"/>
                  </a:cubicBezTo>
                  <a:cubicBezTo>
                    <a:pt x="7" y="13"/>
                    <a:pt x="5" y="7"/>
                    <a:pt x="4" y="2"/>
                  </a:cubicBezTo>
                  <a:cubicBezTo>
                    <a:pt x="3" y="0"/>
                    <a:pt x="0" y="1"/>
                    <a:pt x="0" y="3"/>
                  </a:cubicBezTo>
                  <a:close/>
                </a:path>
              </a:pathLst>
            </a:custGeom>
            <a:solidFill>
              <a:srgbClr val="FC6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88">
              <a:extLst>
                <a:ext uri="{FF2B5EF4-FFF2-40B4-BE49-F238E27FC236}">
                  <a16:creationId xmlns="" xmlns:a16="http://schemas.microsoft.com/office/drawing/2014/main" id="{2919B976-6F2D-44D9-ACCE-BD023E0A6997}"/>
                </a:ext>
              </a:extLst>
            </p:cNvPr>
            <p:cNvSpPr>
              <a:spLocks/>
            </p:cNvSpPr>
            <p:nvPr/>
          </p:nvSpPr>
          <p:spPr bwMode="auto">
            <a:xfrm>
              <a:off x="3553539" y="5514197"/>
              <a:ext cx="5385155" cy="1158047"/>
            </a:xfrm>
            <a:custGeom>
              <a:avLst/>
              <a:gdLst>
                <a:gd name="T0" fmla="*/ 1113 w 1130"/>
                <a:gd name="T1" fmla="*/ 243 h 243"/>
                <a:gd name="T2" fmla="*/ 17 w 1130"/>
                <a:gd name="T3" fmla="*/ 243 h 243"/>
                <a:gd name="T4" fmla="*/ 0 w 1130"/>
                <a:gd name="T5" fmla="*/ 0 h 243"/>
                <a:gd name="T6" fmla="*/ 1130 w 1130"/>
                <a:gd name="T7" fmla="*/ 0 h 243"/>
                <a:gd name="T8" fmla="*/ 1113 w 1130"/>
                <a:gd name="T9" fmla="*/ 243 h 243"/>
              </a:gdLst>
              <a:ahLst/>
              <a:cxnLst>
                <a:cxn ang="0">
                  <a:pos x="T0" y="T1"/>
                </a:cxn>
                <a:cxn ang="0">
                  <a:pos x="T2" y="T3"/>
                </a:cxn>
                <a:cxn ang="0">
                  <a:pos x="T4" y="T5"/>
                </a:cxn>
                <a:cxn ang="0">
                  <a:pos x="T6" y="T7"/>
                </a:cxn>
                <a:cxn ang="0">
                  <a:pos x="T8" y="T9"/>
                </a:cxn>
              </a:cxnLst>
              <a:rect l="0" t="0" r="r" b="b"/>
              <a:pathLst>
                <a:path w="1130" h="243">
                  <a:moveTo>
                    <a:pt x="1113" y="243"/>
                  </a:moveTo>
                  <a:lnTo>
                    <a:pt x="17" y="243"/>
                  </a:lnTo>
                  <a:lnTo>
                    <a:pt x="0" y="0"/>
                  </a:lnTo>
                  <a:lnTo>
                    <a:pt x="1130" y="0"/>
                  </a:lnTo>
                  <a:lnTo>
                    <a:pt x="1113" y="243"/>
                  </a:lnTo>
                  <a:close/>
                </a:path>
              </a:pathLst>
            </a:custGeom>
            <a:solidFill>
              <a:srgbClr val="76BE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89">
              <a:extLst>
                <a:ext uri="{FF2B5EF4-FFF2-40B4-BE49-F238E27FC236}">
                  <a16:creationId xmlns="" xmlns:a16="http://schemas.microsoft.com/office/drawing/2014/main" id="{3D62DFCE-F21D-41D5-B3F1-FB6C92B1D402}"/>
                </a:ext>
              </a:extLst>
            </p:cNvPr>
            <p:cNvSpPr>
              <a:spLocks/>
            </p:cNvSpPr>
            <p:nvPr/>
          </p:nvSpPr>
          <p:spPr bwMode="auto">
            <a:xfrm>
              <a:off x="3167524" y="5137712"/>
              <a:ext cx="6152421" cy="1324844"/>
            </a:xfrm>
            <a:custGeom>
              <a:avLst/>
              <a:gdLst>
                <a:gd name="T0" fmla="*/ 1272 w 1291"/>
                <a:gd name="T1" fmla="*/ 278 h 278"/>
                <a:gd name="T2" fmla="*/ 19 w 1291"/>
                <a:gd name="T3" fmla="*/ 278 h 278"/>
                <a:gd name="T4" fmla="*/ 0 w 1291"/>
                <a:gd name="T5" fmla="*/ 0 h 278"/>
                <a:gd name="T6" fmla="*/ 1291 w 1291"/>
                <a:gd name="T7" fmla="*/ 0 h 278"/>
                <a:gd name="T8" fmla="*/ 1272 w 1291"/>
                <a:gd name="T9" fmla="*/ 278 h 278"/>
              </a:gdLst>
              <a:ahLst/>
              <a:cxnLst>
                <a:cxn ang="0">
                  <a:pos x="T0" y="T1"/>
                </a:cxn>
                <a:cxn ang="0">
                  <a:pos x="T2" y="T3"/>
                </a:cxn>
                <a:cxn ang="0">
                  <a:pos x="T4" y="T5"/>
                </a:cxn>
                <a:cxn ang="0">
                  <a:pos x="T6" y="T7"/>
                </a:cxn>
                <a:cxn ang="0">
                  <a:pos x="T8" y="T9"/>
                </a:cxn>
              </a:cxnLst>
              <a:rect l="0" t="0" r="r" b="b"/>
              <a:pathLst>
                <a:path w="1291" h="278">
                  <a:moveTo>
                    <a:pt x="1272" y="278"/>
                  </a:moveTo>
                  <a:lnTo>
                    <a:pt x="19" y="278"/>
                  </a:lnTo>
                  <a:lnTo>
                    <a:pt x="0" y="0"/>
                  </a:lnTo>
                  <a:lnTo>
                    <a:pt x="1291" y="0"/>
                  </a:lnTo>
                  <a:lnTo>
                    <a:pt x="1272" y="2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3" name="组合 212">
            <a:extLst>
              <a:ext uri="{FF2B5EF4-FFF2-40B4-BE49-F238E27FC236}">
                <a16:creationId xmlns="" xmlns:a16="http://schemas.microsoft.com/office/drawing/2014/main" id="{A7332FE8-AB95-4EBC-9868-3C0C23EB3068}"/>
              </a:ext>
            </a:extLst>
          </p:cNvPr>
          <p:cNvGrpSpPr/>
          <p:nvPr/>
        </p:nvGrpSpPr>
        <p:grpSpPr>
          <a:xfrm>
            <a:off x="5040058" y="5273146"/>
            <a:ext cx="3842551" cy="1046440"/>
            <a:chOff x="4891314" y="2783315"/>
            <a:chExt cx="3842551" cy="1046440"/>
          </a:xfrm>
        </p:grpSpPr>
        <p:grpSp>
          <p:nvGrpSpPr>
            <p:cNvPr id="214" name="组合 213">
              <a:extLst>
                <a:ext uri="{FF2B5EF4-FFF2-40B4-BE49-F238E27FC236}">
                  <a16:creationId xmlns="" xmlns:a16="http://schemas.microsoft.com/office/drawing/2014/main" id="{44DE1D9C-3D7A-4D31-8441-47853095AC0B}"/>
                </a:ext>
              </a:extLst>
            </p:cNvPr>
            <p:cNvGrpSpPr/>
            <p:nvPr/>
          </p:nvGrpSpPr>
          <p:grpSpPr>
            <a:xfrm>
              <a:off x="4891314" y="2783315"/>
              <a:ext cx="3842551" cy="1046440"/>
              <a:chOff x="4891314" y="3025151"/>
              <a:chExt cx="3842551" cy="1046440"/>
            </a:xfrm>
          </p:grpSpPr>
          <p:sp>
            <p:nvSpPr>
              <p:cNvPr id="216" name="矩形 215">
                <a:extLst>
                  <a:ext uri="{FF2B5EF4-FFF2-40B4-BE49-F238E27FC236}">
                    <a16:creationId xmlns="" xmlns:a16="http://schemas.microsoft.com/office/drawing/2014/main" id="{498117C5-9861-4F44-9846-6AC6B65D4F05}"/>
                  </a:ext>
                </a:extLst>
              </p:cNvPr>
              <p:cNvSpPr/>
              <p:nvPr/>
            </p:nvSpPr>
            <p:spPr>
              <a:xfrm>
                <a:off x="4929477" y="3733037"/>
                <a:ext cx="3804388" cy="338554"/>
              </a:xfrm>
              <a:prstGeom prst="rect">
                <a:avLst/>
              </a:prstGeom>
            </p:spPr>
            <p:txBody>
              <a:bodyPr wrap="square">
                <a:spAutoFit/>
              </a:bodyPr>
              <a:lstStyle/>
              <a:p>
                <a:r>
                  <a:rPr lang="en-US" altLang="zh-CN" sz="1600" spc="300" dirty="0">
                    <a:latin typeface="造字工房尚雅（非商用）常规体" pitchFamily="2" charset="-122"/>
                    <a:ea typeface="造字工房尚雅（非商用）常规体" pitchFamily="2" charset="-122"/>
                  </a:rPr>
                  <a:t>PLANNING </a:t>
                </a:r>
                <a:r>
                  <a:rPr lang="zh-CN" altLang="en-US" sz="1600" spc="300" dirty="0">
                    <a:latin typeface="造字工房尚雅（非商用）常规体" pitchFamily="2" charset="-122"/>
                    <a:ea typeface="造字工房尚雅（非商用）常规体" pitchFamily="2" charset="-122"/>
                  </a:rPr>
                  <a:t>公司规划</a:t>
                </a:r>
                <a:endParaRPr lang="en-US" altLang="zh-CN" sz="1600" spc="300" dirty="0">
                  <a:latin typeface="造字工房尚雅（非商用）常规体" pitchFamily="2" charset="-122"/>
                  <a:ea typeface="造字工房尚雅（非商用）常规体" pitchFamily="2" charset="-122"/>
                </a:endParaRPr>
              </a:p>
            </p:txBody>
          </p:sp>
          <p:sp>
            <p:nvSpPr>
              <p:cNvPr id="217" name="矩形 216">
                <a:extLst>
                  <a:ext uri="{FF2B5EF4-FFF2-40B4-BE49-F238E27FC236}">
                    <a16:creationId xmlns="" xmlns:a16="http://schemas.microsoft.com/office/drawing/2014/main" id="{7189CEF2-1AEA-44EF-88E0-8D3C816C991B}"/>
                  </a:ext>
                </a:extLst>
              </p:cNvPr>
              <p:cNvSpPr/>
              <p:nvPr/>
            </p:nvSpPr>
            <p:spPr>
              <a:xfrm>
                <a:off x="4891314" y="3025151"/>
                <a:ext cx="1838965" cy="707886"/>
              </a:xfrm>
              <a:prstGeom prst="rect">
                <a:avLst/>
              </a:prstGeom>
            </p:spPr>
            <p:txBody>
              <a:bodyPr wrap="none">
                <a:spAutoFit/>
              </a:bodyPr>
              <a:lstStyle/>
              <a:p>
                <a:pPr algn="ctr"/>
                <a:r>
                  <a:rPr lang="zh-CN" altLang="en-US" sz="4000" b="1" spc="300" dirty="0">
                    <a:latin typeface="造字工房尚雅（非商用）常规体" pitchFamily="2" charset="-122"/>
                    <a:ea typeface="造字工房尚雅（非商用）常规体" pitchFamily="2" charset="-122"/>
                    <a:cs typeface="PT Sans" pitchFamily="34" charset="0"/>
                  </a:rPr>
                  <a:t>规划篇</a:t>
                </a:r>
              </a:p>
            </p:txBody>
          </p:sp>
        </p:grpSp>
        <p:sp>
          <p:nvSpPr>
            <p:cNvPr id="215" name="矩形 214">
              <a:extLst>
                <a:ext uri="{FF2B5EF4-FFF2-40B4-BE49-F238E27FC236}">
                  <a16:creationId xmlns="" xmlns:a16="http://schemas.microsoft.com/office/drawing/2014/main" id="{5C7B2589-4180-41D8-BCAB-95C802120DBF}"/>
                </a:ext>
              </a:extLst>
            </p:cNvPr>
            <p:cNvSpPr/>
            <p:nvPr/>
          </p:nvSpPr>
          <p:spPr>
            <a:xfrm>
              <a:off x="6538175" y="2860259"/>
              <a:ext cx="1096775" cy="553998"/>
            </a:xfrm>
            <a:prstGeom prst="rect">
              <a:avLst/>
            </a:prstGeom>
          </p:spPr>
          <p:txBody>
            <a:bodyPr wrap="none">
              <a:spAutoFit/>
            </a:bodyPr>
            <a:lstStyle/>
            <a:p>
              <a:pPr>
                <a:defRPr/>
              </a:pPr>
              <a:r>
                <a:rPr lang="en-US" altLang="zh-CN" sz="3000" dirty="0">
                  <a:latin typeface="造字工房尚雅（非商用）常规体" pitchFamily="2" charset="-122"/>
                  <a:ea typeface="造字工房尚雅（非商用）常规体" pitchFamily="2" charset="-122"/>
                </a:rPr>
                <a:t>l</a:t>
              </a:r>
              <a:r>
                <a:rPr lang="id-ID" altLang="zh-CN" sz="3000" dirty="0">
                  <a:latin typeface="造字工房尚雅（非商用）常规体" pitchFamily="2" charset="-122"/>
                  <a:ea typeface="造字工房尚雅（非商用）常规体" pitchFamily="2" charset="-122"/>
                </a:rPr>
                <a:t>O</a:t>
              </a:r>
              <a:r>
                <a:rPr lang="en-US" altLang="zh-CN" sz="3000" dirty="0">
                  <a:latin typeface="造字工房尚雅（非商用）常规体" pitchFamily="2" charset="-122"/>
                  <a:ea typeface="造字工房尚雅（非商用）常规体" pitchFamily="2" charset="-122"/>
                </a:rPr>
                <a:t>g</a:t>
              </a:r>
              <a:r>
                <a:rPr lang="id-ID" altLang="zh-CN" sz="3000" dirty="0">
                  <a:latin typeface="造字工房尚雅（非商用）常规体" pitchFamily="2" charset="-122"/>
                  <a:ea typeface="造字工房尚雅（非商用）常规体" pitchFamily="2" charset="-122"/>
                </a:rPr>
                <a:t>O</a:t>
              </a:r>
              <a:endParaRPr lang="en-US" altLang="zh-CN" sz="3000" dirty="0">
                <a:latin typeface="造字工房尚雅（非商用）常规体" pitchFamily="2" charset="-122"/>
                <a:ea typeface="造字工房尚雅（非商用）常规体" pitchFamily="2" charset="-122"/>
              </a:endParaRPr>
            </a:p>
          </p:txBody>
        </p:sp>
      </p:grpSp>
    </p:spTree>
    <p:extLst>
      <p:ext uri="{BB962C8B-B14F-4D97-AF65-F5344CB8AC3E}">
        <p14:creationId xmlns:p14="http://schemas.microsoft.com/office/powerpoint/2010/main" val="14026897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3"/>
                                        </p:tgtEl>
                                        <p:attrNameLst>
                                          <p:attrName>style.visibility</p:attrName>
                                        </p:attrNameLst>
                                      </p:cBhvr>
                                      <p:to>
                                        <p:strVal val="visible"/>
                                      </p:to>
                                    </p:set>
                                    <p:animEffect transition="in" filter="fade">
                                      <p:cBhvr>
                                        <p:cTn id="7"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FA1B6D-2A11-4579-9796-04C722F2EBD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958023" y="172375"/>
            <a:ext cx="1748727" cy="1323168"/>
          </a:xfrm>
          <a:prstGeom prst="rect">
            <a:avLst/>
          </a:prstGeom>
        </p:spPr>
      </p:pic>
      <p:graphicFrame>
        <p:nvGraphicFramePr>
          <p:cNvPr id="3" name="Chart 6">
            <a:extLst>
              <a:ext uri="{FF2B5EF4-FFF2-40B4-BE49-F238E27FC236}">
                <a16:creationId xmlns="" xmlns:a16="http://schemas.microsoft.com/office/drawing/2014/main" id="{1AAC7E86-A563-4A20-9248-71D8297EAFAF}"/>
              </a:ext>
            </a:extLst>
          </p:cNvPr>
          <p:cNvGraphicFramePr/>
          <p:nvPr>
            <p:extLst>
              <p:ext uri="{D42A27DB-BD31-4B8C-83A1-F6EECF244321}">
                <p14:modId xmlns:p14="http://schemas.microsoft.com/office/powerpoint/2010/main" val="3321188749"/>
              </p:ext>
            </p:extLst>
          </p:nvPr>
        </p:nvGraphicFramePr>
        <p:xfrm>
          <a:off x="894487" y="1996221"/>
          <a:ext cx="4225448" cy="3490087"/>
        </p:xfrm>
        <a:graphic>
          <a:graphicData uri="http://schemas.openxmlformats.org/drawingml/2006/chart">
            <c:chart xmlns:c="http://schemas.openxmlformats.org/drawingml/2006/chart" xmlns:r="http://schemas.openxmlformats.org/officeDocument/2006/relationships" r:id="rId22"/>
          </a:graphicData>
        </a:graphic>
      </p:graphicFrame>
      <p:sp>
        <p:nvSpPr>
          <p:cNvPr id="4" name="Oval 7">
            <a:extLst>
              <a:ext uri="{FF2B5EF4-FFF2-40B4-BE49-F238E27FC236}">
                <a16:creationId xmlns="" xmlns:a16="http://schemas.microsoft.com/office/drawing/2014/main" id="{D813274A-6592-410E-A486-9ADDCFADA8BF}"/>
              </a:ext>
            </a:extLst>
          </p:cNvPr>
          <p:cNvSpPr/>
          <p:nvPr/>
        </p:nvSpPr>
        <p:spPr>
          <a:xfrm>
            <a:off x="1616022" y="2366739"/>
            <a:ext cx="2754199" cy="275419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5" name="TextBox 25">
            <a:extLst>
              <a:ext uri="{FF2B5EF4-FFF2-40B4-BE49-F238E27FC236}">
                <a16:creationId xmlns="" xmlns:a16="http://schemas.microsoft.com/office/drawing/2014/main" id="{2478D43A-8E44-4EAA-9DA2-4A0AAD4BB34C}"/>
              </a:ext>
            </a:extLst>
          </p:cNvPr>
          <p:cNvSpPr txBox="1"/>
          <p:nvPr/>
        </p:nvSpPr>
        <p:spPr>
          <a:xfrm>
            <a:off x="2227257" y="3197806"/>
            <a:ext cx="1669047" cy="1169551"/>
          </a:xfrm>
          <a:prstGeom prst="rect">
            <a:avLst/>
          </a:prstGeom>
          <a:noFill/>
        </p:spPr>
        <p:txBody>
          <a:bodyPr wrap="none" rtlCol="0">
            <a:spAutoFit/>
          </a:bodyPr>
          <a:lstStyle/>
          <a:p>
            <a:pPr algn="ctr"/>
            <a:r>
              <a:rPr lang="en-US" sz="7000" dirty="0">
                <a:solidFill>
                  <a:schemeClr val="tx2"/>
                </a:solidFill>
                <a:latin typeface="造字工房尚雅（非商用）常规体" pitchFamily="2" charset="-122"/>
                <a:ea typeface="造字工房尚雅（非商用）常规体" pitchFamily="2" charset="-122"/>
                <a:cs typeface="+mn-ea"/>
                <a:sym typeface="+mn-lt"/>
              </a:rPr>
              <a:t>57%</a:t>
            </a:r>
          </a:p>
        </p:txBody>
      </p:sp>
      <p:sp>
        <p:nvSpPr>
          <p:cNvPr id="6" name="PA_库_副标题 2">
            <a:extLst>
              <a:ext uri="{FF2B5EF4-FFF2-40B4-BE49-F238E27FC236}">
                <a16:creationId xmlns="" xmlns:a16="http://schemas.microsoft.com/office/drawing/2014/main" id="{F62AE351-462D-4DC5-8B11-F5BB16946A7A}"/>
              </a:ext>
            </a:extLst>
          </p:cNvPr>
          <p:cNvSpPr txBox="1">
            <a:spLocks/>
          </p:cNvSpPr>
          <p:nvPr>
            <p:custDataLst>
              <p:tags r:id="rId1"/>
            </p:custDataLst>
          </p:nvPr>
        </p:nvSpPr>
        <p:spPr>
          <a:xfrm>
            <a:off x="9663539" y="3741265"/>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7" name="PA_库_文本框 27">
            <a:extLst>
              <a:ext uri="{FF2B5EF4-FFF2-40B4-BE49-F238E27FC236}">
                <a16:creationId xmlns="" xmlns:a16="http://schemas.microsoft.com/office/drawing/2014/main" id="{7F2BAE89-D24D-4994-ABD5-57A68C676383}"/>
              </a:ext>
            </a:extLst>
          </p:cNvPr>
          <p:cNvSpPr txBox="1"/>
          <p:nvPr>
            <p:custDataLst>
              <p:tags r:id="rId2"/>
            </p:custDataLst>
          </p:nvPr>
        </p:nvSpPr>
        <p:spPr>
          <a:xfrm>
            <a:off x="9735750" y="3395129"/>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2</a:t>
            </a:r>
          </a:p>
        </p:txBody>
      </p:sp>
      <p:sp>
        <p:nvSpPr>
          <p:cNvPr id="8" name="PA_库_椭圆 28">
            <a:extLst>
              <a:ext uri="{FF2B5EF4-FFF2-40B4-BE49-F238E27FC236}">
                <a16:creationId xmlns="" xmlns:a16="http://schemas.microsoft.com/office/drawing/2014/main" id="{911A4EF3-418F-4BE2-B640-2D80F3FDEB2D}"/>
              </a:ext>
            </a:extLst>
          </p:cNvPr>
          <p:cNvSpPr/>
          <p:nvPr>
            <p:custDataLst>
              <p:tags r:id="rId3"/>
            </p:custDataLst>
          </p:nvPr>
        </p:nvSpPr>
        <p:spPr>
          <a:xfrm>
            <a:off x="8800771" y="3427240"/>
            <a:ext cx="561144" cy="5611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9" name="PA_库_副标题 2">
            <a:extLst>
              <a:ext uri="{FF2B5EF4-FFF2-40B4-BE49-F238E27FC236}">
                <a16:creationId xmlns="" xmlns:a16="http://schemas.microsoft.com/office/drawing/2014/main" id="{9DB7ED1A-FF77-4DBE-AB51-5097C340C05B}"/>
              </a:ext>
            </a:extLst>
          </p:cNvPr>
          <p:cNvSpPr txBox="1">
            <a:spLocks/>
          </p:cNvSpPr>
          <p:nvPr>
            <p:custDataLst>
              <p:tags r:id="rId4"/>
            </p:custDataLst>
          </p:nvPr>
        </p:nvSpPr>
        <p:spPr>
          <a:xfrm>
            <a:off x="6845471" y="3741265"/>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10" name="PA_库_文本框 31">
            <a:extLst>
              <a:ext uri="{FF2B5EF4-FFF2-40B4-BE49-F238E27FC236}">
                <a16:creationId xmlns="" xmlns:a16="http://schemas.microsoft.com/office/drawing/2014/main" id="{9F3D97A6-F3C5-4F16-B60B-E2171BD3D48C}"/>
              </a:ext>
            </a:extLst>
          </p:cNvPr>
          <p:cNvSpPr txBox="1"/>
          <p:nvPr>
            <p:custDataLst>
              <p:tags r:id="rId5"/>
            </p:custDataLst>
          </p:nvPr>
        </p:nvSpPr>
        <p:spPr>
          <a:xfrm>
            <a:off x="6917682" y="3395129"/>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1</a:t>
            </a:r>
          </a:p>
        </p:txBody>
      </p:sp>
      <p:sp>
        <p:nvSpPr>
          <p:cNvPr id="11" name="PA_库_椭圆 32">
            <a:extLst>
              <a:ext uri="{FF2B5EF4-FFF2-40B4-BE49-F238E27FC236}">
                <a16:creationId xmlns="" xmlns:a16="http://schemas.microsoft.com/office/drawing/2014/main" id="{1620AE53-627C-4AAD-AC3C-3F5A631F22D3}"/>
              </a:ext>
            </a:extLst>
          </p:cNvPr>
          <p:cNvSpPr/>
          <p:nvPr>
            <p:custDataLst>
              <p:tags r:id="rId6"/>
            </p:custDataLst>
          </p:nvPr>
        </p:nvSpPr>
        <p:spPr>
          <a:xfrm>
            <a:off x="5982703" y="3427240"/>
            <a:ext cx="561144" cy="561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12" name="PA_库_形状 2579">
            <a:extLst>
              <a:ext uri="{FF2B5EF4-FFF2-40B4-BE49-F238E27FC236}">
                <a16:creationId xmlns="" xmlns:a16="http://schemas.microsoft.com/office/drawing/2014/main" id="{47302896-286C-4971-A461-6A0031B4F41D}"/>
              </a:ext>
            </a:extLst>
          </p:cNvPr>
          <p:cNvSpPr/>
          <p:nvPr>
            <p:custDataLst>
              <p:tags r:id="rId7"/>
            </p:custDataLst>
          </p:nvPr>
        </p:nvSpPr>
        <p:spPr>
          <a:xfrm>
            <a:off x="6132737" y="355670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3" name="PA_库_形状 2629">
            <a:extLst>
              <a:ext uri="{FF2B5EF4-FFF2-40B4-BE49-F238E27FC236}">
                <a16:creationId xmlns="" xmlns:a16="http://schemas.microsoft.com/office/drawing/2014/main" id="{0A17DFA8-EF29-4B61-9B3A-CE99F00F92AD}"/>
              </a:ext>
            </a:extLst>
          </p:cNvPr>
          <p:cNvSpPr/>
          <p:nvPr>
            <p:custDataLst>
              <p:tags r:id="rId8"/>
            </p:custDataLst>
          </p:nvPr>
        </p:nvSpPr>
        <p:spPr>
          <a:xfrm>
            <a:off x="8946430" y="3579429"/>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4" name="PA_库_副标题 2">
            <a:extLst>
              <a:ext uri="{FF2B5EF4-FFF2-40B4-BE49-F238E27FC236}">
                <a16:creationId xmlns="" xmlns:a16="http://schemas.microsoft.com/office/drawing/2014/main" id="{40F811CB-8334-426B-B9C0-4BC28BFA297C}"/>
              </a:ext>
            </a:extLst>
          </p:cNvPr>
          <p:cNvSpPr txBox="1">
            <a:spLocks/>
          </p:cNvSpPr>
          <p:nvPr>
            <p:custDataLst>
              <p:tags r:id="rId9"/>
            </p:custDataLst>
          </p:nvPr>
        </p:nvSpPr>
        <p:spPr>
          <a:xfrm>
            <a:off x="9663539" y="5023655"/>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15" name="PA_库_文本框 36">
            <a:extLst>
              <a:ext uri="{FF2B5EF4-FFF2-40B4-BE49-F238E27FC236}">
                <a16:creationId xmlns="" xmlns:a16="http://schemas.microsoft.com/office/drawing/2014/main" id="{1989C35A-5D12-4854-99B4-255B8CF4C76B}"/>
              </a:ext>
            </a:extLst>
          </p:cNvPr>
          <p:cNvSpPr txBox="1"/>
          <p:nvPr>
            <p:custDataLst>
              <p:tags r:id="rId10"/>
            </p:custDataLst>
          </p:nvPr>
        </p:nvSpPr>
        <p:spPr>
          <a:xfrm>
            <a:off x="9735750" y="4677519"/>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4</a:t>
            </a:r>
          </a:p>
        </p:txBody>
      </p:sp>
      <p:sp>
        <p:nvSpPr>
          <p:cNvPr id="16" name="PA_库_椭圆 37">
            <a:extLst>
              <a:ext uri="{FF2B5EF4-FFF2-40B4-BE49-F238E27FC236}">
                <a16:creationId xmlns="" xmlns:a16="http://schemas.microsoft.com/office/drawing/2014/main" id="{230A7CAD-B8DD-41CC-A74A-36A9D5388F42}"/>
              </a:ext>
            </a:extLst>
          </p:cNvPr>
          <p:cNvSpPr/>
          <p:nvPr>
            <p:custDataLst>
              <p:tags r:id="rId11"/>
            </p:custDataLst>
          </p:nvPr>
        </p:nvSpPr>
        <p:spPr>
          <a:xfrm>
            <a:off x="8800771" y="4709630"/>
            <a:ext cx="561144" cy="5611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17" name="PA_库_副标题 2">
            <a:extLst>
              <a:ext uri="{FF2B5EF4-FFF2-40B4-BE49-F238E27FC236}">
                <a16:creationId xmlns="" xmlns:a16="http://schemas.microsoft.com/office/drawing/2014/main" id="{31E416C3-720D-4EE7-BAC6-58F060A7B4CC}"/>
              </a:ext>
            </a:extLst>
          </p:cNvPr>
          <p:cNvSpPr txBox="1">
            <a:spLocks/>
          </p:cNvSpPr>
          <p:nvPr>
            <p:custDataLst>
              <p:tags r:id="rId12"/>
            </p:custDataLst>
          </p:nvPr>
        </p:nvSpPr>
        <p:spPr>
          <a:xfrm>
            <a:off x="6845471" y="5023655"/>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18" name="PA_库_文本框 41">
            <a:extLst>
              <a:ext uri="{FF2B5EF4-FFF2-40B4-BE49-F238E27FC236}">
                <a16:creationId xmlns="" xmlns:a16="http://schemas.microsoft.com/office/drawing/2014/main" id="{40F9F852-F57D-4EB9-9EFD-BC420F882BD4}"/>
              </a:ext>
            </a:extLst>
          </p:cNvPr>
          <p:cNvSpPr txBox="1"/>
          <p:nvPr>
            <p:custDataLst>
              <p:tags r:id="rId13"/>
            </p:custDataLst>
          </p:nvPr>
        </p:nvSpPr>
        <p:spPr>
          <a:xfrm>
            <a:off x="6917682" y="4677519"/>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3</a:t>
            </a:r>
          </a:p>
        </p:txBody>
      </p:sp>
      <p:sp>
        <p:nvSpPr>
          <p:cNvPr id="19" name="PA_库_椭圆 43">
            <a:extLst>
              <a:ext uri="{FF2B5EF4-FFF2-40B4-BE49-F238E27FC236}">
                <a16:creationId xmlns="" xmlns:a16="http://schemas.microsoft.com/office/drawing/2014/main" id="{84147FC1-F27B-46C2-9B00-6CB93549E89B}"/>
              </a:ext>
            </a:extLst>
          </p:cNvPr>
          <p:cNvSpPr/>
          <p:nvPr>
            <p:custDataLst>
              <p:tags r:id="rId14"/>
            </p:custDataLst>
          </p:nvPr>
        </p:nvSpPr>
        <p:spPr>
          <a:xfrm>
            <a:off x="5982703" y="4709630"/>
            <a:ext cx="561144" cy="5611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20" name="PA_库_形状 2633">
            <a:extLst>
              <a:ext uri="{FF2B5EF4-FFF2-40B4-BE49-F238E27FC236}">
                <a16:creationId xmlns="" xmlns:a16="http://schemas.microsoft.com/office/drawing/2014/main" id="{B20C90F7-C3A9-48F5-A50A-B0F868184CD1}"/>
              </a:ext>
            </a:extLst>
          </p:cNvPr>
          <p:cNvSpPr/>
          <p:nvPr>
            <p:custDataLst>
              <p:tags r:id="rId15"/>
            </p:custDataLst>
          </p:nvPr>
        </p:nvSpPr>
        <p:spPr>
          <a:xfrm>
            <a:off x="6132737" y="487284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21" name="PA_库_形状 2840">
            <a:extLst>
              <a:ext uri="{FF2B5EF4-FFF2-40B4-BE49-F238E27FC236}">
                <a16:creationId xmlns="" xmlns:a16="http://schemas.microsoft.com/office/drawing/2014/main" id="{EFE34856-A932-4F8A-AA3C-C40044FCAB74}"/>
              </a:ext>
            </a:extLst>
          </p:cNvPr>
          <p:cNvSpPr/>
          <p:nvPr>
            <p:custDataLst>
              <p:tags r:id="rId16"/>
            </p:custDataLst>
          </p:nvPr>
        </p:nvSpPr>
        <p:spPr>
          <a:xfrm>
            <a:off x="8941679" y="4863235"/>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22" name="PA_库_副标题 2">
            <a:extLst>
              <a:ext uri="{FF2B5EF4-FFF2-40B4-BE49-F238E27FC236}">
                <a16:creationId xmlns="" xmlns:a16="http://schemas.microsoft.com/office/drawing/2014/main" id="{E2DFF38C-D751-403A-A1D9-7A4B3E1E65A0}"/>
              </a:ext>
            </a:extLst>
          </p:cNvPr>
          <p:cNvSpPr txBox="1">
            <a:spLocks/>
          </p:cNvSpPr>
          <p:nvPr>
            <p:custDataLst>
              <p:tags r:id="rId17"/>
            </p:custDataLst>
          </p:nvPr>
        </p:nvSpPr>
        <p:spPr>
          <a:xfrm>
            <a:off x="5888872" y="2109870"/>
            <a:ext cx="5388066" cy="59705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in acquiring an asset, also called a</a:t>
            </a:r>
          </a:p>
        </p:txBody>
      </p:sp>
      <p:sp>
        <p:nvSpPr>
          <p:cNvPr id="23" name="PA_库_文本框 58">
            <a:extLst>
              <a:ext uri="{FF2B5EF4-FFF2-40B4-BE49-F238E27FC236}">
                <a16:creationId xmlns="" xmlns:a16="http://schemas.microsoft.com/office/drawing/2014/main" id="{E0CB274E-56EF-477C-9523-F8DB00B3215E}"/>
              </a:ext>
            </a:extLst>
          </p:cNvPr>
          <p:cNvSpPr txBox="1"/>
          <p:nvPr>
            <p:custDataLst>
              <p:tags r:id="rId18"/>
            </p:custDataLst>
          </p:nvPr>
        </p:nvSpPr>
        <p:spPr>
          <a:xfrm>
            <a:off x="5961084" y="1763734"/>
            <a:ext cx="617477" cy="246221"/>
          </a:xfrm>
          <a:prstGeom prst="rect">
            <a:avLst/>
          </a:prstGeom>
          <a:noFill/>
        </p:spPr>
        <p:txBody>
          <a:bodyPr wrap="none" rtlCol="0" anchor="ctr" anchorCtr="0">
            <a:spAutoFit/>
          </a:bodyPr>
          <a:lstStyle/>
          <a:p>
            <a:r>
              <a:rPr lang="en-US" sz="1000" dirty="0">
                <a:solidFill>
                  <a:schemeClr val="tx2"/>
                </a:solidFill>
                <a:latin typeface="造字工房尚雅（非商用）常规体" pitchFamily="2" charset="-122"/>
                <a:ea typeface="造字工房尚雅（非商用）常规体" pitchFamily="2" charset="-122"/>
                <a:cs typeface="+mn-ea"/>
                <a:sym typeface="+mn-lt"/>
              </a:rPr>
              <a:t>Analysis</a:t>
            </a:r>
          </a:p>
        </p:txBody>
      </p:sp>
    </p:spTree>
    <p:extLst>
      <p:ext uri="{BB962C8B-B14F-4D97-AF65-F5344CB8AC3E}">
        <p14:creationId xmlns:p14="http://schemas.microsoft.com/office/powerpoint/2010/main" val="10507451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par>
                                    <p:cTn id="15" presetID="22" presetClass="entr" presetSubtype="8" fill="hold" grpId="0" nodeType="withEffect" nodePh="1">
                                      <p:stCondLst>
                                        <p:cond delay="250"/>
                                      </p:stCondLst>
                                      <p:endCondLst>
                                        <p:cond evt="begin" delay="0">
                                          <p:tn val="15"/>
                                        </p:cond>
                                      </p:endCondLst>
                                      <p:childTnLst>
                                        <p:set>
                                          <p:cBhvr>
                                            <p:cTn id="16" dur="1" fill="hold">
                                              <p:stCondLst>
                                                <p:cond delay="0"/>
                                              </p:stCondLst>
                                            </p:cTn>
                                            <p:tgtEl>
                                              <p:spTgt spid="8">
                                                <p:txEl>
                                                  <p:charRg st="4294967295" end="4294967295"/>
                                                </p:txEl>
                                              </p:spTgt>
                                            </p:tgtEl>
                                            <p:attrNameLst>
                                              <p:attrName>style.visibility</p:attrName>
                                            </p:attrNameLst>
                                          </p:cBhvr>
                                          <p:to>
                                            <p:strVal val="visible"/>
                                          </p:to>
                                        </p:set>
                                        <p:animEffect transition="in" filter="wipe(left)">
                                          <p:cBhvr>
                                            <p:cTn id="17" dur="1000"/>
                                            <p:tgtEl>
                                              <p:spTgt spid="8">
                                                <p:txEl>
                                                  <p:charRg st="4294967295" end="4294967295"/>
                                                </p:txEl>
                                              </p:spTgt>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1000"/>
                                            <p:tgtEl>
                                              <p:spTgt spid="10"/>
                                            </p:tgtEl>
                                          </p:cBhvr>
                                        </p:animEffect>
                                      </p:childTnLst>
                                    </p:cTn>
                                  </p:par>
                                  <p:par>
                                    <p:cTn id="24" presetID="22" presetClass="entr" presetSubtype="8" fill="hold" grpId="0" nodeType="withEffect" nodePh="1">
                                      <p:stCondLst>
                                        <p:cond delay="250"/>
                                      </p:stCondLst>
                                      <p:endCondLst>
                                        <p:cond evt="begin" delay="0">
                                          <p:tn val="24"/>
                                        </p:cond>
                                      </p:endCondLst>
                                      <p:childTnLst>
                                        <p:set>
                                          <p:cBhvr>
                                            <p:cTn id="25" dur="1" fill="hold">
                                              <p:stCondLst>
                                                <p:cond delay="0"/>
                                              </p:stCondLst>
                                            </p:cTn>
                                            <p:tgtEl>
                                              <p:spTgt spid="11">
                                                <p:txEl>
                                                  <p:charRg st="4294967295" end="4294967295"/>
                                                </p:txEl>
                                              </p:spTgt>
                                            </p:tgtEl>
                                            <p:attrNameLst>
                                              <p:attrName>style.visibility</p:attrName>
                                            </p:attrNameLst>
                                          </p:cBhvr>
                                          <p:to>
                                            <p:strVal val="visible"/>
                                          </p:to>
                                        </p:set>
                                        <p:animEffect transition="in" filter="wipe(left)">
                                          <p:cBhvr>
                                            <p:cTn id="26" dur="1000"/>
                                            <p:tgtEl>
                                              <p:spTgt spid="11">
                                                <p:txEl>
                                                  <p:charRg st="4294967295" end="4294967295"/>
                                                </p:txEl>
                                              </p:spTgt>
                                            </p:tgtEl>
                                          </p:cBhvr>
                                        </p:animEffect>
                                      </p:childTnLst>
                                    </p:cTn>
                                  </p:par>
                                  <p:par>
                                    <p:cTn id="27" presetID="22" presetClass="entr" presetSubtype="8" fill="hold" grpId="0" nodeType="withEffect" nodePh="1">
                                      <p:stCondLst>
                                        <p:cond delay="250"/>
                                      </p:stCondLst>
                                      <p:endCondLst>
                                        <p:cond evt="begin" delay="0">
                                          <p:tn val="27"/>
                                        </p:cond>
                                      </p:endCondLst>
                                      <p:childTnLst>
                                        <p:set>
                                          <p:cBhvr>
                                            <p:cTn id="28" dur="1" fill="hold">
                                              <p:stCondLst>
                                                <p:cond delay="0"/>
                                              </p:stCondLst>
                                            </p:cTn>
                                            <p:tgtEl>
                                              <p:spTgt spid="12">
                                                <p:txEl>
                                                  <p:charRg st="4294967295" end="4294967295"/>
                                                </p:txEl>
                                              </p:spTgt>
                                            </p:tgtEl>
                                            <p:attrNameLst>
                                              <p:attrName>style.visibility</p:attrName>
                                            </p:attrNameLst>
                                          </p:cBhvr>
                                          <p:to>
                                            <p:strVal val="visible"/>
                                          </p:to>
                                        </p:set>
                                        <p:animEffect transition="in" filter="wipe(left)">
                                          <p:cBhvr>
                                            <p:cTn id="29" dur="1000"/>
                                            <p:tgtEl>
                                              <p:spTgt spid="12">
                                                <p:txEl>
                                                  <p:charRg st="4294967295" end="4294967295"/>
                                                </p:txEl>
                                              </p:spTgt>
                                            </p:tgtEl>
                                          </p:cBhvr>
                                        </p:animEffect>
                                      </p:childTnLst>
                                    </p:cTn>
                                  </p:par>
                                  <p:par>
                                    <p:cTn id="30" presetID="22" presetClass="entr" presetSubtype="8" fill="hold" grpId="0" nodeType="withEffect" nodePh="1">
                                      <p:stCondLst>
                                        <p:cond delay="250"/>
                                      </p:stCondLst>
                                      <p:endCondLst>
                                        <p:cond evt="begin" delay="0">
                                          <p:tn val="30"/>
                                        </p:cond>
                                      </p:endCondLst>
                                      <p:childTnLst>
                                        <p:set>
                                          <p:cBhvr>
                                            <p:cTn id="31" dur="1" fill="hold">
                                              <p:stCondLst>
                                                <p:cond delay="0"/>
                                              </p:stCondLst>
                                            </p:cTn>
                                            <p:tgtEl>
                                              <p:spTgt spid="13">
                                                <p:txEl>
                                                  <p:charRg st="4294967295" end="4294967295"/>
                                                </p:txEl>
                                              </p:spTgt>
                                            </p:tgtEl>
                                            <p:attrNameLst>
                                              <p:attrName>style.visibility</p:attrName>
                                            </p:attrNameLst>
                                          </p:cBhvr>
                                          <p:to>
                                            <p:strVal val="visible"/>
                                          </p:to>
                                        </p:set>
                                        <p:animEffect transition="in" filter="wipe(left)">
                                          <p:cBhvr>
                                            <p:cTn id="32" dur="1000"/>
                                            <p:tgtEl>
                                              <p:spTgt spid="13">
                                                <p:txEl>
                                                  <p:charRg st="4294967295" end="4294967295"/>
                                                </p:txEl>
                                              </p:spTgt>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1000"/>
                                            <p:tgtEl>
                                              <p:spTgt spid="14"/>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1000"/>
                                            <p:tgtEl>
                                              <p:spTgt spid="15"/>
                                            </p:tgtEl>
                                          </p:cBhvr>
                                        </p:animEffect>
                                      </p:childTnLst>
                                    </p:cTn>
                                  </p:par>
                                  <p:par>
                                    <p:cTn id="39" presetID="22" presetClass="entr" presetSubtype="8" fill="hold" grpId="0" nodeType="withEffect" nodePh="1">
                                      <p:stCondLst>
                                        <p:cond delay="250"/>
                                      </p:stCondLst>
                                      <p:endCondLst>
                                        <p:cond evt="begin" delay="0">
                                          <p:tn val="39"/>
                                        </p:cond>
                                      </p:endCondLst>
                                      <p:childTnLst>
                                        <p:set>
                                          <p:cBhvr>
                                            <p:cTn id="40" dur="1" fill="hold">
                                              <p:stCondLst>
                                                <p:cond delay="0"/>
                                              </p:stCondLst>
                                            </p:cTn>
                                            <p:tgtEl>
                                              <p:spTgt spid="16">
                                                <p:txEl>
                                                  <p:charRg st="4294967295" end="4294967295"/>
                                                </p:txEl>
                                              </p:spTgt>
                                            </p:tgtEl>
                                            <p:attrNameLst>
                                              <p:attrName>style.visibility</p:attrName>
                                            </p:attrNameLst>
                                          </p:cBhvr>
                                          <p:to>
                                            <p:strVal val="visible"/>
                                          </p:to>
                                        </p:set>
                                        <p:animEffect transition="in" filter="wipe(left)">
                                          <p:cBhvr>
                                            <p:cTn id="41" dur="1000"/>
                                            <p:tgtEl>
                                              <p:spTgt spid="16">
                                                <p:txEl>
                                                  <p:charRg st="4294967295" end="4294967295"/>
                                                </p:txEl>
                                              </p:spTgt>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1000"/>
                                            <p:tgtEl>
                                              <p:spTgt spid="17"/>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000"/>
                                            <p:tgtEl>
                                              <p:spTgt spid="18"/>
                                            </p:tgtEl>
                                          </p:cBhvr>
                                        </p:animEffect>
                                      </p:childTnLst>
                                    </p:cTn>
                                  </p:par>
                                  <p:par>
                                    <p:cTn id="48" presetID="22" presetClass="entr" presetSubtype="8" fill="hold" grpId="0" nodeType="withEffect" nodePh="1">
                                      <p:stCondLst>
                                        <p:cond delay="250"/>
                                      </p:stCondLst>
                                      <p:endCondLst>
                                        <p:cond evt="begin" delay="0">
                                          <p:tn val="48"/>
                                        </p:cond>
                                      </p:endCondLst>
                                      <p:childTnLst>
                                        <p:set>
                                          <p:cBhvr>
                                            <p:cTn id="49" dur="1" fill="hold">
                                              <p:stCondLst>
                                                <p:cond delay="0"/>
                                              </p:stCondLst>
                                            </p:cTn>
                                            <p:tgtEl>
                                              <p:spTgt spid="19">
                                                <p:txEl>
                                                  <p:charRg st="4294967295" end="4294967295"/>
                                                </p:txEl>
                                              </p:spTgt>
                                            </p:tgtEl>
                                            <p:attrNameLst>
                                              <p:attrName>style.visibility</p:attrName>
                                            </p:attrNameLst>
                                          </p:cBhvr>
                                          <p:to>
                                            <p:strVal val="visible"/>
                                          </p:to>
                                        </p:set>
                                        <p:animEffect transition="in" filter="wipe(left)">
                                          <p:cBhvr>
                                            <p:cTn id="50" dur="1000"/>
                                            <p:tgtEl>
                                              <p:spTgt spid="19">
                                                <p:txEl>
                                                  <p:charRg st="4294967295" end="4294967295"/>
                                                </p:txEl>
                                              </p:spTgt>
                                            </p:tgtEl>
                                          </p:cBhvr>
                                        </p:animEffect>
                                      </p:childTnLst>
                                    </p:cTn>
                                  </p:par>
                                  <p:par>
                                    <p:cTn id="51" presetID="22" presetClass="entr" presetSubtype="8" fill="hold" grpId="0" nodeType="withEffect" nodePh="1">
                                      <p:stCondLst>
                                        <p:cond delay="250"/>
                                      </p:stCondLst>
                                      <p:endCondLst>
                                        <p:cond evt="begin" delay="0">
                                          <p:tn val="51"/>
                                        </p:cond>
                                      </p:endCondLst>
                                      <p:childTnLst>
                                        <p:set>
                                          <p:cBhvr>
                                            <p:cTn id="52" dur="1" fill="hold">
                                              <p:stCondLst>
                                                <p:cond delay="0"/>
                                              </p:stCondLst>
                                            </p:cTn>
                                            <p:tgtEl>
                                              <p:spTgt spid="20">
                                                <p:txEl>
                                                  <p:charRg st="4294967295" end="4294967295"/>
                                                </p:txEl>
                                              </p:spTgt>
                                            </p:tgtEl>
                                            <p:attrNameLst>
                                              <p:attrName>style.visibility</p:attrName>
                                            </p:attrNameLst>
                                          </p:cBhvr>
                                          <p:to>
                                            <p:strVal val="visible"/>
                                          </p:to>
                                        </p:set>
                                        <p:animEffect transition="in" filter="wipe(left)">
                                          <p:cBhvr>
                                            <p:cTn id="53" dur="1000"/>
                                            <p:tgtEl>
                                              <p:spTgt spid="20">
                                                <p:txEl>
                                                  <p:charRg st="4294967295" end="4294967295"/>
                                                </p:txEl>
                                              </p:spTgt>
                                            </p:tgtEl>
                                          </p:cBhvr>
                                        </p:animEffect>
                                      </p:childTnLst>
                                    </p:cTn>
                                  </p:par>
                                  <p:par>
                                    <p:cTn id="54" presetID="22" presetClass="entr" presetSubtype="8" fill="hold" grpId="0" nodeType="withEffect" nodePh="1">
                                      <p:stCondLst>
                                        <p:cond delay="250"/>
                                      </p:stCondLst>
                                      <p:endCondLst>
                                        <p:cond evt="begin" delay="0">
                                          <p:tn val="54"/>
                                        </p:cond>
                                      </p:endCondLst>
                                      <p:childTnLst>
                                        <p:set>
                                          <p:cBhvr>
                                            <p:cTn id="55" dur="1" fill="hold">
                                              <p:stCondLst>
                                                <p:cond delay="0"/>
                                              </p:stCondLst>
                                            </p:cTn>
                                            <p:tgtEl>
                                              <p:spTgt spid="21">
                                                <p:txEl>
                                                  <p:charRg st="4294967295" end="4294967295"/>
                                                </p:txEl>
                                              </p:spTgt>
                                            </p:tgtEl>
                                            <p:attrNameLst>
                                              <p:attrName>style.visibility</p:attrName>
                                            </p:attrNameLst>
                                          </p:cBhvr>
                                          <p:to>
                                            <p:strVal val="visible"/>
                                          </p:to>
                                        </p:set>
                                        <p:animEffect transition="in" filter="wipe(left)">
                                          <p:cBhvr>
                                            <p:cTn id="56" dur="1000"/>
                                            <p:tgtEl>
                                              <p:spTgt spid="21">
                                                <p:txEl>
                                                  <p:charRg st="4294967295" end="4294967295"/>
                                                </p:txEl>
                                              </p:spTgt>
                                            </p:tgtEl>
                                          </p:cBhvr>
                                        </p:animEffect>
                                      </p:childTnLst>
                                    </p:cTn>
                                  </p:par>
                                  <p:par>
                                    <p:cTn id="57" presetID="22" presetClass="entr" presetSubtype="8" fill="hold" grpId="0" nodeType="withEffect">
                                      <p:stCondLst>
                                        <p:cond delay="25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1000"/>
                                            <p:tgtEl>
                                              <p:spTgt spid="22"/>
                                            </p:tgtEl>
                                          </p:cBhvr>
                                        </p:animEffect>
                                      </p:childTnLst>
                                    </p:cTn>
                                  </p:par>
                                  <p:par>
                                    <p:cTn id="60" presetID="22" presetClass="entr" presetSubtype="8" fill="hold" grpId="0" nodeType="withEffect">
                                      <p:stCondLst>
                                        <p:cond delay="25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par>
                                    <p:cTn id="15" presetID="22" presetClass="entr" presetSubtype="8" fill="hold" grpId="0" nodeType="withEffect" nodePh="1">
                                      <p:stCondLst>
                                        <p:cond delay="250"/>
                                      </p:stCondLst>
                                      <p:endCondLst>
                                        <p:cond evt="begin" delay="0">
                                          <p:tn val="15"/>
                                        </p:cond>
                                      </p:endCondLst>
                                      <p:childTnLst>
                                        <p:set>
                                          <p:cBhvr>
                                            <p:cTn id="16" dur="1" fill="hold">
                                              <p:stCondLst>
                                                <p:cond delay="0"/>
                                              </p:stCondLst>
                                            </p:cTn>
                                            <p:tgtEl>
                                              <p:spTgt spid="8">
                                                <p:txEl>
                                                  <p:charRg st="4294967295" end="4294967295"/>
                                                </p:txEl>
                                              </p:spTgt>
                                            </p:tgtEl>
                                            <p:attrNameLst>
                                              <p:attrName>style.visibility</p:attrName>
                                            </p:attrNameLst>
                                          </p:cBhvr>
                                          <p:to>
                                            <p:strVal val="visible"/>
                                          </p:to>
                                        </p:set>
                                        <p:animEffect transition="in" filter="wipe(left)">
                                          <p:cBhvr>
                                            <p:cTn id="17" dur="1000"/>
                                            <p:tgtEl>
                                              <p:spTgt spid="8">
                                                <p:txEl>
                                                  <p:charRg st="4294967295" end="4294967295"/>
                                                </p:txEl>
                                              </p:spTgt>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1000"/>
                                            <p:tgtEl>
                                              <p:spTgt spid="10"/>
                                            </p:tgtEl>
                                          </p:cBhvr>
                                        </p:animEffect>
                                      </p:childTnLst>
                                    </p:cTn>
                                  </p:par>
                                  <p:par>
                                    <p:cTn id="24" presetID="22" presetClass="entr" presetSubtype="8" fill="hold" grpId="0" nodeType="withEffect" nodePh="1">
                                      <p:stCondLst>
                                        <p:cond delay="250"/>
                                      </p:stCondLst>
                                      <p:endCondLst>
                                        <p:cond evt="begin" delay="0">
                                          <p:tn val="24"/>
                                        </p:cond>
                                      </p:endCondLst>
                                      <p:childTnLst>
                                        <p:set>
                                          <p:cBhvr>
                                            <p:cTn id="25" dur="1" fill="hold">
                                              <p:stCondLst>
                                                <p:cond delay="0"/>
                                              </p:stCondLst>
                                            </p:cTn>
                                            <p:tgtEl>
                                              <p:spTgt spid="11">
                                                <p:txEl>
                                                  <p:charRg st="4294967295" end="4294967295"/>
                                                </p:txEl>
                                              </p:spTgt>
                                            </p:tgtEl>
                                            <p:attrNameLst>
                                              <p:attrName>style.visibility</p:attrName>
                                            </p:attrNameLst>
                                          </p:cBhvr>
                                          <p:to>
                                            <p:strVal val="visible"/>
                                          </p:to>
                                        </p:set>
                                        <p:animEffect transition="in" filter="wipe(left)">
                                          <p:cBhvr>
                                            <p:cTn id="26" dur="1000"/>
                                            <p:tgtEl>
                                              <p:spTgt spid="11">
                                                <p:txEl>
                                                  <p:charRg st="4294967295" end="4294967295"/>
                                                </p:txEl>
                                              </p:spTgt>
                                            </p:tgtEl>
                                          </p:cBhvr>
                                        </p:animEffect>
                                      </p:childTnLst>
                                    </p:cTn>
                                  </p:par>
                                  <p:par>
                                    <p:cTn id="27" presetID="22" presetClass="entr" presetSubtype="8" fill="hold" grpId="0" nodeType="withEffect" nodePh="1">
                                      <p:stCondLst>
                                        <p:cond delay="250"/>
                                      </p:stCondLst>
                                      <p:endCondLst>
                                        <p:cond evt="begin" delay="0">
                                          <p:tn val="27"/>
                                        </p:cond>
                                      </p:endCondLst>
                                      <p:childTnLst>
                                        <p:set>
                                          <p:cBhvr>
                                            <p:cTn id="28" dur="1" fill="hold">
                                              <p:stCondLst>
                                                <p:cond delay="0"/>
                                              </p:stCondLst>
                                            </p:cTn>
                                            <p:tgtEl>
                                              <p:spTgt spid="12">
                                                <p:txEl>
                                                  <p:charRg st="4294967295" end="4294967295"/>
                                                </p:txEl>
                                              </p:spTgt>
                                            </p:tgtEl>
                                            <p:attrNameLst>
                                              <p:attrName>style.visibility</p:attrName>
                                            </p:attrNameLst>
                                          </p:cBhvr>
                                          <p:to>
                                            <p:strVal val="visible"/>
                                          </p:to>
                                        </p:set>
                                        <p:animEffect transition="in" filter="wipe(left)">
                                          <p:cBhvr>
                                            <p:cTn id="29" dur="1000"/>
                                            <p:tgtEl>
                                              <p:spTgt spid="12">
                                                <p:txEl>
                                                  <p:charRg st="4294967295" end="4294967295"/>
                                                </p:txEl>
                                              </p:spTgt>
                                            </p:tgtEl>
                                          </p:cBhvr>
                                        </p:animEffect>
                                      </p:childTnLst>
                                    </p:cTn>
                                  </p:par>
                                  <p:par>
                                    <p:cTn id="30" presetID="22" presetClass="entr" presetSubtype="8" fill="hold" grpId="0" nodeType="withEffect" nodePh="1">
                                      <p:stCondLst>
                                        <p:cond delay="250"/>
                                      </p:stCondLst>
                                      <p:endCondLst>
                                        <p:cond evt="begin" delay="0">
                                          <p:tn val="30"/>
                                        </p:cond>
                                      </p:endCondLst>
                                      <p:childTnLst>
                                        <p:set>
                                          <p:cBhvr>
                                            <p:cTn id="31" dur="1" fill="hold">
                                              <p:stCondLst>
                                                <p:cond delay="0"/>
                                              </p:stCondLst>
                                            </p:cTn>
                                            <p:tgtEl>
                                              <p:spTgt spid="13">
                                                <p:txEl>
                                                  <p:charRg st="4294967295" end="4294967295"/>
                                                </p:txEl>
                                              </p:spTgt>
                                            </p:tgtEl>
                                            <p:attrNameLst>
                                              <p:attrName>style.visibility</p:attrName>
                                            </p:attrNameLst>
                                          </p:cBhvr>
                                          <p:to>
                                            <p:strVal val="visible"/>
                                          </p:to>
                                        </p:set>
                                        <p:animEffect transition="in" filter="wipe(left)">
                                          <p:cBhvr>
                                            <p:cTn id="32" dur="1000"/>
                                            <p:tgtEl>
                                              <p:spTgt spid="13">
                                                <p:txEl>
                                                  <p:charRg st="4294967295" end="4294967295"/>
                                                </p:txEl>
                                              </p:spTgt>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1000"/>
                                            <p:tgtEl>
                                              <p:spTgt spid="14"/>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1000"/>
                                            <p:tgtEl>
                                              <p:spTgt spid="15"/>
                                            </p:tgtEl>
                                          </p:cBhvr>
                                        </p:animEffect>
                                      </p:childTnLst>
                                    </p:cTn>
                                  </p:par>
                                  <p:par>
                                    <p:cTn id="39" presetID="22" presetClass="entr" presetSubtype="8" fill="hold" grpId="0" nodeType="withEffect" nodePh="1">
                                      <p:stCondLst>
                                        <p:cond delay="250"/>
                                      </p:stCondLst>
                                      <p:endCondLst>
                                        <p:cond evt="begin" delay="0">
                                          <p:tn val="39"/>
                                        </p:cond>
                                      </p:endCondLst>
                                      <p:childTnLst>
                                        <p:set>
                                          <p:cBhvr>
                                            <p:cTn id="40" dur="1" fill="hold">
                                              <p:stCondLst>
                                                <p:cond delay="0"/>
                                              </p:stCondLst>
                                            </p:cTn>
                                            <p:tgtEl>
                                              <p:spTgt spid="16">
                                                <p:txEl>
                                                  <p:charRg st="4294967295" end="4294967295"/>
                                                </p:txEl>
                                              </p:spTgt>
                                            </p:tgtEl>
                                            <p:attrNameLst>
                                              <p:attrName>style.visibility</p:attrName>
                                            </p:attrNameLst>
                                          </p:cBhvr>
                                          <p:to>
                                            <p:strVal val="visible"/>
                                          </p:to>
                                        </p:set>
                                        <p:animEffect transition="in" filter="wipe(left)">
                                          <p:cBhvr>
                                            <p:cTn id="41" dur="1000"/>
                                            <p:tgtEl>
                                              <p:spTgt spid="16">
                                                <p:txEl>
                                                  <p:charRg st="4294967295" end="4294967295"/>
                                                </p:txEl>
                                              </p:spTgt>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1000"/>
                                            <p:tgtEl>
                                              <p:spTgt spid="17"/>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000"/>
                                            <p:tgtEl>
                                              <p:spTgt spid="18"/>
                                            </p:tgtEl>
                                          </p:cBhvr>
                                        </p:animEffect>
                                      </p:childTnLst>
                                    </p:cTn>
                                  </p:par>
                                  <p:par>
                                    <p:cTn id="48" presetID="22" presetClass="entr" presetSubtype="8" fill="hold" grpId="0" nodeType="withEffect" nodePh="1">
                                      <p:stCondLst>
                                        <p:cond delay="250"/>
                                      </p:stCondLst>
                                      <p:endCondLst>
                                        <p:cond evt="begin" delay="0">
                                          <p:tn val="48"/>
                                        </p:cond>
                                      </p:endCondLst>
                                      <p:childTnLst>
                                        <p:set>
                                          <p:cBhvr>
                                            <p:cTn id="49" dur="1" fill="hold">
                                              <p:stCondLst>
                                                <p:cond delay="0"/>
                                              </p:stCondLst>
                                            </p:cTn>
                                            <p:tgtEl>
                                              <p:spTgt spid="19">
                                                <p:txEl>
                                                  <p:charRg st="4294967295" end="4294967295"/>
                                                </p:txEl>
                                              </p:spTgt>
                                            </p:tgtEl>
                                            <p:attrNameLst>
                                              <p:attrName>style.visibility</p:attrName>
                                            </p:attrNameLst>
                                          </p:cBhvr>
                                          <p:to>
                                            <p:strVal val="visible"/>
                                          </p:to>
                                        </p:set>
                                        <p:animEffect transition="in" filter="wipe(left)">
                                          <p:cBhvr>
                                            <p:cTn id="50" dur="1000"/>
                                            <p:tgtEl>
                                              <p:spTgt spid="19">
                                                <p:txEl>
                                                  <p:charRg st="4294967295" end="4294967295"/>
                                                </p:txEl>
                                              </p:spTgt>
                                            </p:tgtEl>
                                          </p:cBhvr>
                                        </p:animEffect>
                                      </p:childTnLst>
                                    </p:cTn>
                                  </p:par>
                                  <p:par>
                                    <p:cTn id="51" presetID="22" presetClass="entr" presetSubtype="8" fill="hold" grpId="0" nodeType="withEffect" nodePh="1">
                                      <p:stCondLst>
                                        <p:cond delay="250"/>
                                      </p:stCondLst>
                                      <p:endCondLst>
                                        <p:cond evt="begin" delay="0">
                                          <p:tn val="51"/>
                                        </p:cond>
                                      </p:endCondLst>
                                      <p:childTnLst>
                                        <p:set>
                                          <p:cBhvr>
                                            <p:cTn id="52" dur="1" fill="hold">
                                              <p:stCondLst>
                                                <p:cond delay="0"/>
                                              </p:stCondLst>
                                            </p:cTn>
                                            <p:tgtEl>
                                              <p:spTgt spid="20">
                                                <p:txEl>
                                                  <p:charRg st="4294967295" end="4294967295"/>
                                                </p:txEl>
                                              </p:spTgt>
                                            </p:tgtEl>
                                            <p:attrNameLst>
                                              <p:attrName>style.visibility</p:attrName>
                                            </p:attrNameLst>
                                          </p:cBhvr>
                                          <p:to>
                                            <p:strVal val="visible"/>
                                          </p:to>
                                        </p:set>
                                        <p:animEffect transition="in" filter="wipe(left)">
                                          <p:cBhvr>
                                            <p:cTn id="53" dur="1000"/>
                                            <p:tgtEl>
                                              <p:spTgt spid="20">
                                                <p:txEl>
                                                  <p:charRg st="4294967295" end="4294967295"/>
                                                </p:txEl>
                                              </p:spTgt>
                                            </p:tgtEl>
                                          </p:cBhvr>
                                        </p:animEffect>
                                      </p:childTnLst>
                                    </p:cTn>
                                  </p:par>
                                  <p:par>
                                    <p:cTn id="54" presetID="22" presetClass="entr" presetSubtype="8" fill="hold" grpId="0" nodeType="withEffect" nodePh="1">
                                      <p:stCondLst>
                                        <p:cond delay="250"/>
                                      </p:stCondLst>
                                      <p:endCondLst>
                                        <p:cond evt="begin" delay="0">
                                          <p:tn val="54"/>
                                        </p:cond>
                                      </p:endCondLst>
                                      <p:childTnLst>
                                        <p:set>
                                          <p:cBhvr>
                                            <p:cTn id="55" dur="1" fill="hold">
                                              <p:stCondLst>
                                                <p:cond delay="0"/>
                                              </p:stCondLst>
                                            </p:cTn>
                                            <p:tgtEl>
                                              <p:spTgt spid="21">
                                                <p:txEl>
                                                  <p:charRg st="4294967295" end="4294967295"/>
                                                </p:txEl>
                                              </p:spTgt>
                                            </p:tgtEl>
                                            <p:attrNameLst>
                                              <p:attrName>style.visibility</p:attrName>
                                            </p:attrNameLst>
                                          </p:cBhvr>
                                          <p:to>
                                            <p:strVal val="visible"/>
                                          </p:to>
                                        </p:set>
                                        <p:animEffect transition="in" filter="wipe(left)">
                                          <p:cBhvr>
                                            <p:cTn id="56" dur="1000"/>
                                            <p:tgtEl>
                                              <p:spTgt spid="21">
                                                <p:txEl>
                                                  <p:charRg st="4294967295" end="4294967295"/>
                                                </p:txEl>
                                              </p:spTgt>
                                            </p:tgtEl>
                                          </p:cBhvr>
                                        </p:animEffect>
                                      </p:childTnLst>
                                    </p:cTn>
                                  </p:par>
                                  <p:par>
                                    <p:cTn id="57" presetID="22" presetClass="entr" presetSubtype="8" fill="hold" grpId="0" nodeType="withEffect">
                                      <p:stCondLst>
                                        <p:cond delay="25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1000"/>
                                            <p:tgtEl>
                                              <p:spTgt spid="22"/>
                                            </p:tgtEl>
                                          </p:cBhvr>
                                        </p:animEffect>
                                      </p:childTnLst>
                                    </p:cTn>
                                  </p:par>
                                  <p:par>
                                    <p:cTn id="60" presetID="22" presetClass="entr" presetSubtype="8" fill="hold" grpId="0" nodeType="withEffect">
                                      <p:stCondLst>
                                        <p:cond delay="25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FA1B6D-2A11-4579-9796-04C722F2EB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8023" y="172375"/>
            <a:ext cx="1748727" cy="1323168"/>
          </a:xfrm>
          <a:prstGeom prst="rect">
            <a:avLst/>
          </a:prstGeom>
        </p:spPr>
      </p:pic>
      <p:grpSp>
        <p:nvGrpSpPr>
          <p:cNvPr id="3" name="Group 2">
            <a:extLst>
              <a:ext uri="{FF2B5EF4-FFF2-40B4-BE49-F238E27FC236}">
                <a16:creationId xmlns="" xmlns:a16="http://schemas.microsoft.com/office/drawing/2014/main" id="{1A328BCD-E4C2-4CA3-AB15-66BBB3B39D7E}"/>
              </a:ext>
            </a:extLst>
          </p:cNvPr>
          <p:cNvGrpSpPr/>
          <p:nvPr/>
        </p:nvGrpSpPr>
        <p:grpSpPr>
          <a:xfrm>
            <a:off x="1727622" y="2658863"/>
            <a:ext cx="2827671" cy="326347"/>
            <a:chOff x="1848067" y="2697524"/>
            <a:chExt cx="2311184" cy="316190"/>
          </a:xfrm>
        </p:grpSpPr>
        <p:cxnSp>
          <p:nvCxnSpPr>
            <p:cNvPr id="4" name="Straight Connector 56">
              <a:extLst>
                <a:ext uri="{FF2B5EF4-FFF2-40B4-BE49-F238E27FC236}">
                  <a16:creationId xmlns="" xmlns:a16="http://schemas.microsoft.com/office/drawing/2014/main" id="{A2421E58-5E22-4C51-BDE9-6BC1863B58AD}"/>
                </a:ext>
              </a:extLst>
            </p:cNvPr>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57">
              <a:extLst>
                <a:ext uri="{FF2B5EF4-FFF2-40B4-BE49-F238E27FC236}">
                  <a16:creationId xmlns="" xmlns:a16="http://schemas.microsoft.com/office/drawing/2014/main" id="{DCE98BBB-7D5E-4E0B-A81D-4BFF9DD76E17}"/>
                </a:ext>
              </a:extLst>
            </p:cNvPr>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 name="Group 3">
            <a:extLst>
              <a:ext uri="{FF2B5EF4-FFF2-40B4-BE49-F238E27FC236}">
                <a16:creationId xmlns="" xmlns:a16="http://schemas.microsoft.com/office/drawing/2014/main" id="{33A07224-E40B-4285-8828-9FDD702FE309}"/>
              </a:ext>
            </a:extLst>
          </p:cNvPr>
          <p:cNvGrpSpPr/>
          <p:nvPr/>
        </p:nvGrpSpPr>
        <p:grpSpPr>
          <a:xfrm>
            <a:off x="7780551" y="2710351"/>
            <a:ext cx="2652816" cy="377431"/>
            <a:chOff x="7528087" y="2680840"/>
            <a:chExt cx="2061939" cy="316190"/>
          </a:xfrm>
        </p:grpSpPr>
        <p:cxnSp>
          <p:nvCxnSpPr>
            <p:cNvPr id="7" name="Straight Connector 61">
              <a:extLst>
                <a:ext uri="{FF2B5EF4-FFF2-40B4-BE49-F238E27FC236}">
                  <a16:creationId xmlns="" xmlns:a16="http://schemas.microsoft.com/office/drawing/2014/main" id="{3B8478D8-240D-4B1F-8932-D8F8A298B6D3}"/>
                </a:ext>
              </a:extLst>
            </p:cNvPr>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2">
              <a:extLst>
                <a:ext uri="{FF2B5EF4-FFF2-40B4-BE49-F238E27FC236}">
                  <a16:creationId xmlns="" xmlns:a16="http://schemas.microsoft.com/office/drawing/2014/main" id="{D56826DF-6521-431B-A8AD-78ED83072BB6}"/>
                </a:ext>
              </a:extLst>
            </p:cNvPr>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9" name="Group 70">
            <a:extLst>
              <a:ext uri="{FF2B5EF4-FFF2-40B4-BE49-F238E27FC236}">
                <a16:creationId xmlns="" xmlns:a16="http://schemas.microsoft.com/office/drawing/2014/main" id="{954F6996-39C0-4BB0-8599-20F0EB6E3F0A}"/>
              </a:ext>
            </a:extLst>
          </p:cNvPr>
          <p:cNvGrpSpPr/>
          <p:nvPr/>
        </p:nvGrpSpPr>
        <p:grpSpPr>
          <a:xfrm flipV="1">
            <a:off x="7780551" y="4441178"/>
            <a:ext cx="2673026" cy="433111"/>
            <a:chOff x="7528087" y="2680840"/>
            <a:chExt cx="2061939" cy="316190"/>
          </a:xfrm>
        </p:grpSpPr>
        <p:cxnSp>
          <p:nvCxnSpPr>
            <p:cNvPr id="10" name="Straight Connector 71">
              <a:extLst>
                <a:ext uri="{FF2B5EF4-FFF2-40B4-BE49-F238E27FC236}">
                  <a16:creationId xmlns="" xmlns:a16="http://schemas.microsoft.com/office/drawing/2014/main" id="{860BB648-442D-4209-A5EE-A86A860FA4F5}"/>
                </a:ext>
              </a:extLst>
            </p:cNvPr>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72">
              <a:extLst>
                <a:ext uri="{FF2B5EF4-FFF2-40B4-BE49-F238E27FC236}">
                  <a16:creationId xmlns="" xmlns:a16="http://schemas.microsoft.com/office/drawing/2014/main" id="{CA397056-1C61-4CAB-946A-8E854A718A3E}"/>
                </a:ext>
              </a:extLst>
            </p:cNvPr>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 name="Group 76">
            <a:extLst>
              <a:ext uri="{FF2B5EF4-FFF2-40B4-BE49-F238E27FC236}">
                <a16:creationId xmlns="" xmlns:a16="http://schemas.microsoft.com/office/drawing/2014/main" id="{A3B70A7E-E3F5-4BEB-BDC1-9A9773835969}"/>
              </a:ext>
            </a:extLst>
          </p:cNvPr>
          <p:cNvGrpSpPr/>
          <p:nvPr/>
        </p:nvGrpSpPr>
        <p:grpSpPr>
          <a:xfrm flipV="1">
            <a:off x="1777845" y="4406953"/>
            <a:ext cx="2886366" cy="428033"/>
            <a:chOff x="1848067" y="2697524"/>
            <a:chExt cx="2311184" cy="316190"/>
          </a:xfrm>
        </p:grpSpPr>
        <p:cxnSp>
          <p:nvCxnSpPr>
            <p:cNvPr id="13" name="Straight Connector 77">
              <a:extLst>
                <a:ext uri="{FF2B5EF4-FFF2-40B4-BE49-F238E27FC236}">
                  <a16:creationId xmlns="" xmlns:a16="http://schemas.microsoft.com/office/drawing/2014/main" id="{53360332-EF96-47E6-B76F-D422584E3751}"/>
                </a:ext>
              </a:extLst>
            </p:cNvPr>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78">
              <a:extLst>
                <a:ext uri="{FF2B5EF4-FFF2-40B4-BE49-F238E27FC236}">
                  <a16:creationId xmlns="" xmlns:a16="http://schemas.microsoft.com/office/drawing/2014/main" id="{90256011-8741-4302-BE4C-87F5EF239109}"/>
                </a:ext>
              </a:extLst>
            </p:cNvPr>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5" name="Rectangle 41">
            <a:extLst>
              <a:ext uri="{FF2B5EF4-FFF2-40B4-BE49-F238E27FC236}">
                <a16:creationId xmlns="" xmlns:a16="http://schemas.microsoft.com/office/drawing/2014/main" id="{9DC35DA8-5D7F-4449-A48A-581A290B82F3}"/>
              </a:ext>
            </a:extLst>
          </p:cNvPr>
          <p:cNvSpPr/>
          <p:nvPr/>
        </p:nvSpPr>
        <p:spPr>
          <a:xfrm>
            <a:off x="2338804" y="2268559"/>
            <a:ext cx="1415772" cy="338554"/>
          </a:xfrm>
          <a:prstGeom prst="rect">
            <a:avLst/>
          </a:prstGeom>
        </p:spPr>
        <p:txBody>
          <a:bodyPr wrap="none">
            <a:spAutoFit/>
          </a:bodyPr>
          <a:lstStyle/>
          <a:p>
            <a:pPr algn="r"/>
            <a:r>
              <a:rPr lang="zh-CN" altLang="en-US" sz="1600" b="1"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此处添加题目</a:t>
            </a:r>
          </a:p>
        </p:txBody>
      </p:sp>
      <p:sp>
        <p:nvSpPr>
          <p:cNvPr id="16" name="Shape 2841">
            <a:extLst>
              <a:ext uri="{FF2B5EF4-FFF2-40B4-BE49-F238E27FC236}">
                <a16:creationId xmlns="" xmlns:a16="http://schemas.microsoft.com/office/drawing/2014/main" id="{7353C3B3-BF58-426F-83DB-287933B20F3C}"/>
              </a:ext>
            </a:extLst>
          </p:cNvPr>
          <p:cNvSpPr/>
          <p:nvPr/>
        </p:nvSpPr>
        <p:spPr>
          <a:xfrm>
            <a:off x="1172653" y="2433041"/>
            <a:ext cx="369083" cy="301978"/>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000000"/>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7" name="TextBox 38">
            <a:extLst>
              <a:ext uri="{FF2B5EF4-FFF2-40B4-BE49-F238E27FC236}">
                <a16:creationId xmlns="" xmlns:a16="http://schemas.microsoft.com/office/drawing/2014/main" id="{4CBEE0D1-B833-4A63-8995-ABF9AF78E657}"/>
              </a:ext>
            </a:extLst>
          </p:cNvPr>
          <p:cNvSpPr txBox="1"/>
          <p:nvPr/>
        </p:nvSpPr>
        <p:spPr>
          <a:xfrm>
            <a:off x="1517095" y="2807172"/>
            <a:ext cx="2256769" cy="461665"/>
          </a:xfrm>
          <a:prstGeom prst="rect">
            <a:avLst/>
          </a:prstGeom>
          <a:noFill/>
        </p:spPr>
        <p:txBody>
          <a:bodyPr wrap="square" rtlCol="0">
            <a:spAutoFit/>
          </a:bodyPr>
          <a:lstStyle/>
          <a:p>
            <a:pPr algn="r"/>
            <a:r>
              <a:rPr lang="zh-CN" altLang="en-US" sz="800" spc="15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18" name="Rectangle 39">
            <a:extLst>
              <a:ext uri="{FF2B5EF4-FFF2-40B4-BE49-F238E27FC236}">
                <a16:creationId xmlns="" xmlns:a16="http://schemas.microsoft.com/office/drawing/2014/main" id="{FB5EB812-EC8F-48F6-8A19-D05A859F544D}"/>
              </a:ext>
            </a:extLst>
          </p:cNvPr>
          <p:cNvSpPr/>
          <p:nvPr/>
        </p:nvSpPr>
        <p:spPr>
          <a:xfrm>
            <a:off x="2408314" y="4406953"/>
            <a:ext cx="1415772" cy="338554"/>
          </a:xfrm>
          <a:prstGeom prst="rect">
            <a:avLst/>
          </a:prstGeom>
        </p:spPr>
        <p:txBody>
          <a:bodyPr wrap="none">
            <a:spAutoFit/>
          </a:bodyPr>
          <a:lstStyle/>
          <a:p>
            <a:pPr algn="r"/>
            <a:r>
              <a:rPr lang="zh-CN" altLang="en-US" sz="1600" b="1"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此处添加题目</a:t>
            </a:r>
          </a:p>
        </p:txBody>
      </p:sp>
      <p:sp>
        <p:nvSpPr>
          <p:cNvPr id="19" name="TextBox 58">
            <a:extLst>
              <a:ext uri="{FF2B5EF4-FFF2-40B4-BE49-F238E27FC236}">
                <a16:creationId xmlns="" xmlns:a16="http://schemas.microsoft.com/office/drawing/2014/main" id="{430FF62F-B491-4830-8B7D-8D1A57F05ADD}"/>
              </a:ext>
            </a:extLst>
          </p:cNvPr>
          <p:cNvSpPr txBox="1"/>
          <p:nvPr/>
        </p:nvSpPr>
        <p:spPr>
          <a:xfrm>
            <a:off x="1586606" y="4945566"/>
            <a:ext cx="2256769" cy="461665"/>
          </a:xfrm>
          <a:prstGeom prst="rect">
            <a:avLst/>
          </a:prstGeom>
          <a:noFill/>
        </p:spPr>
        <p:txBody>
          <a:bodyPr wrap="square" rtlCol="0">
            <a:spAutoFit/>
          </a:bodyPr>
          <a:lstStyle/>
          <a:p>
            <a:pPr algn="r"/>
            <a:r>
              <a:rPr lang="zh-CN" altLang="en-US" sz="800" spc="15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20" name="Shape 2836">
            <a:extLst>
              <a:ext uri="{FF2B5EF4-FFF2-40B4-BE49-F238E27FC236}">
                <a16:creationId xmlns="" xmlns:a16="http://schemas.microsoft.com/office/drawing/2014/main" id="{02C572A3-0FBD-4EE1-8520-B0D2AF4A52C4}"/>
              </a:ext>
            </a:extLst>
          </p:cNvPr>
          <p:cNvSpPr/>
          <p:nvPr/>
        </p:nvSpPr>
        <p:spPr>
          <a:xfrm>
            <a:off x="1203992" y="4677142"/>
            <a:ext cx="369083" cy="26842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000000"/>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21" name="Rectangle 60">
            <a:extLst>
              <a:ext uri="{FF2B5EF4-FFF2-40B4-BE49-F238E27FC236}">
                <a16:creationId xmlns="" xmlns:a16="http://schemas.microsoft.com/office/drawing/2014/main" id="{E363539E-E247-44BD-BF74-6922839EC280}"/>
              </a:ext>
            </a:extLst>
          </p:cNvPr>
          <p:cNvSpPr/>
          <p:nvPr/>
        </p:nvSpPr>
        <p:spPr>
          <a:xfrm>
            <a:off x="8458282" y="2270070"/>
            <a:ext cx="1415772" cy="338554"/>
          </a:xfrm>
          <a:prstGeom prst="rect">
            <a:avLst/>
          </a:prstGeom>
        </p:spPr>
        <p:txBody>
          <a:bodyPr wrap="none">
            <a:spAutoFit/>
          </a:bodyPr>
          <a:lstStyle/>
          <a:p>
            <a:r>
              <a:rPr lang="zh-CN" altLang="en-US" sz="1600" b="1"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此处添加题目</a:t>
            </a:r>
          </a:p>
        </p:txBody>
      </p:sp>
      <p:sp>
        <p:nvSpPr>
          <p:cNvPr id="22" name="TextBox 63">
            <a:extLst>
              <a:ext uri="{FF2B5EF4-FFF2-40B4-BE49-F238E27FC236}">
                <a16:creationId xmlns="" xmlns:a16="http://schemas.microsoft.com/office/drawing/2014/main" id="{13838B92-EC49-49DF-8EDD-9E5B64E6BC87}"/>
              </a:ext>
            </a:extLst>
          </p:cNvPr>
          <p:cNvSpPr txBox="1"/>
          <p:nvPr/>
        </p:nvSpPr>
        <p:spPr>
          <a:xfrm>
            <a:off x="8438994" y="2808683"/>
            <a:ext cx="2256769" cy="461665"/>
          </a:xfrm>
          <a:prstGeom prst="rect">
            <a:avLst/>
          </a:prstGeom>
          <a:noFill/>
        </p:spPr>
        <p:txBody>
          <a:bodyPr wrap="square" rtlCol="0">
            <a:spAutoFit/>
          </a:bodyPr>
          <a:lstStyle/>
          <a:p>
            <a:r>
              <a:rPr lang="zh-CN" altLang="en-US" sz="800" spc="15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23" name="Rectangle 64">
            <a:extLst>
              <a:ext uri="{FF2B5EF4-FFF2-40B4-BE49-F238E27FC236}">
                <a16:creationId xmlns="" xmlns:a16="http://schemas.microsoft.com/office/drawing/2014/main" id="{2696B0F8-966D-43B2-AC36-B4FFCB055BCB}"/>
              </a:ext>
            </a:extLst>
          </p:cNvPr>
          <p:cNvSpPr/>
          <p:nvPr/>
        </p:nvSpPr>
        <p:spPr>
          <a:xfrm>
            <a:off x="8497780" y="4441178"/>
            <a:ext cx="1415772" cy="338554"/>
          </a:xfrm>
          <a:prstGeom prst="rect">
            <a:avLst/>
          </a:prstGeom>
        </p:spPr>
        <p:txBody>
          <a:bodyPr wrap="none">
            <a:spAutoFit/>
          </a:bodyPr>
          <a:lstStyle/>
          <a:p>
            <a:r>
              <a:rPr lang="zh-CN" altLang="en-US" sz="1600" b="1"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此处添加题目</a:t>
            </a:r>
          </a:p>
        </p:txBody>
      </p:sp>
      <p:sp>
        <p:nvSpPr>
          <p:cNvPr id="24" name="TextBox 65">
            <a:extLst>
              <a:ext uri="{FF2B5EF4-FFF2-40B4-BE49-F238E27FC236}">
                <a16:creationId xmlns="" xmlns:a16="http://schemas.microsoft.com/office/drawing/2014/main" id="{AFFCA455-F2D8-4E95-BB13-B1A67CC387DF}"/>
              </a:ext>
            </a:extLst>
          </p:cNvPr>
          <p:cNvSpPr txBox="1"/>
          <p:nvPr/>
        </p:nvSpPr>
        <p:spPr>
          <a:xfrm>
            <a:off x="8478492" y="4979791"/>
            <a:ext cx="2256769" cy="461665"/>
          </a:xfrm>
          <a:prstGeom prst="rect">
            <a:avLst/>
          </a:prstGeom>
          <a:noFill/>
        </p:spPr>
        <p:txBody>
          <a:bodyPr wrap="square" rtlCol="0">
            <a:spAutoFit/>
          </a:bodyPr>
          <a:lstStyle/>
          <a:p>
            <a:r>
              <a:rPr lang="zh-CN" altLang="en-US" sz="800" spc="150" dirty="0">
                <a:solidFill>
                  <a:schemeClr val="bg1">
                    <a:lumMod val="50000"/>
                  </a:schemeClr>
                </a:solidFill>
                <a:latin typeface="造字工房尚雅（非商用）常规体" pitchFamily="2" charset="-122"/>
                <a:ea typeface="造字工房尚雅（非商用）常规体" pitchFamily="2" charset="-122"/>
                <a:cs typeface="+mn-ea"/>
                <a:sym typeface="+mn-lt"/>
              </a:rPr>
              <a:t>点击输入您的文字内容，用简洁的文字进行阐述，点击输入您的文字内容，用简洁的文字进行阐述</a:t>
            </a:r>
          </a:p>
        </p:txBody>
      </p:sp>
      <p:sp>
        <p:nvSpPr>
          <p:cNvPr id="25" name="Shape 2847">
            <a:extLst>
              <a:ext uri="{FF2B5EF4-FFF2-40B4-BE49-F238E27FC236}">
                <a16:creationId xmlns="" xmlns:a16="http://schemas.microsoft.com/office/drawing/2014/main" id="{1AF35504-D571-4711-A855-E98A3A52C812}"/>
              </a:ext>
            </a:extLst>
          </p:cNvPr>
          <p:cNvSpPr/>
          <p:nvPr/>
        </p:nvSpPr>
        <p:spPr>
          <a:xfrm>
            <a:off x="10619159" y="2473538"/>
            <a:ext cx="335149" cy="335146"/>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000000"/>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26" name="Shape 2633">
            <a:extLst>
              <a:ext uri="{FF2B5EF4-FFF2-40B4-BE49-F238E27FC236}">
                <a16:creationId xmlns="" xmlns:a16="http://schemas.microsoft.com/office/drawing/2014/main" id="{C542A457-4F23-43BB-B9BB-D77519264515}"/>
              </a:ext>
            </a:extLst>
          </p:cNvPr>
          <p:cNvSpPr/>
          <p:nvPr/>
        </p:nvSpPr>
        <p:spPr>
          <a:xfrm>
            <a:off x="10639369" y="4628330"/>
            <a:ext cx="348982" cy="348982"/>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000000"/>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pic>
        <p:nvPicPr>
          <p:cNvPr id="27" name="图形 26">
            <a:extLst>
              <a:ext uri="{FF2B5EF4-FFF2-40B4-BE49-F238E27FC236}">
                <a16:creationId xmlns="" xmlns:a16="http://schemas.microsoft.com/office/drawing/2014/main" id="{A144B51C-6375-432C-94BA-D67E2CA1EF1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4050063" y="2160494"/>
            <a:ext cx="4038600" cy="3219450"/>
          </a:xfrm>
          <a:prstGeom prst="rect">
            <a:avLst/>
          </a:prstGeom>
        </p:spPr>
      </p:pic>
    </p:spTree>
    <p:extLst>
      <p:ext uri="{BB962C8B-B14F-4D97-AF65-F5344CB8AC3E}">
        <p14:creationId xmlns:p14="http://schemas.microsoft.com/office/powerpoint/2010/main" val="9678894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250"/>
                                </p:stCondLst>
                                <p:childTnLst>
                                  <p:par>
                                    <p:cTn id="18" presetID="2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childTnLst>
                              </p:cTn>
                            </p:par>
                            <p:par>
                              <p:cTn id="21" fill="hold">
                                <p:stCondLst>
                                  <p:cond delay="1750"/>
                                </p:stCondLst>
                                <p:childTnLst>
                                  <p:par>
                                    <p:cTn id="22" presetID="49" presetClass="entr" presetSubtype="0" decel="10000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360"/>
                                              </p:val>
                                            </p:tav>
                                            <p:tav tm="100000">
                                              <p:val>
                                                <p:fltVal val="0"/>
                                              </p:val>
                                            </p:tav>
                                          </p:tavLst>
                                        </p:anim>
                                        <p:animEffect transition="in" filter="fade">
                                          <p:cBhvr>
                                            <p:cTn id="27" dur="500"/>
                                            <p:tgtEl>
                                              <p:spTgt spid="16"/>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par>
                              <p:cTn id="32" fill="hold">
                                <p:stCondLst>
                                  <p:cond delay="27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anim calcmode="lin" valueType="num">
                                          <p:cBhvr>
                                            <p:cTn id="3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8"/>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4000"/>
                                </p:stCondLst>
                                <p:childTnLst>
                                  <p:par>
                                    <p:cTn id="45" presetID="49" presetClass="entr" presetSubtype="0" decel="10000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 calcmode="lin" valueType="num">
                                          <p:cBhvr>
                                            <p:cTn id="49" dur="500" fill="hold"/>
                                            <p:tgtEl>
                                              <p:spTgt spid="20"/>
                                            </p:tgtEl>
                                            <p:attrNameLst>
                                              <p:attrName>style.rotation</p:attrName>
                                            </p:attrNameLst>
                                          </p:cBhvr>
                                          <p:tavLst>
                                            <p:tav tm="0">
                                              <p:val>
                                                <p:fltVal val="360"/>
                                              </p:val>
                                            </p:tav>
                                            <p:tav tm="100000">
                                              <p:val>
                                                <p:fltVal val="0"/>
                                              </p:val>
                                            </p:tav>
                                          </p:tavLst>
                                        </p:anim>
                                        <p:animEffect transition="in" filter="fade">
                                          <p:cBhvr>
                                            <p:cTn id="50" dur="500"/>
                                            <p:tgtEl>
                                              <p:spTgt spid="20"/>
                                            </p:tgtEl>
                                          </p:cBhvr>
                                        </p:animEffect>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randombar(horizontal)">
                                          <p:cBhvr>
                                            <p:cTn id="54" dur="500"/>
                                            <p:tgtEl>
                                              <p:spTgt spid="19"/>
                                            </p:tgtEl>
                                          </p:cBhvr>
                                        </p:animEffect>
                                      </p:childTnLst>
                                    </p:cTn>
                                  </p:par>
                                </p:childTnLst>
                              </p:cTn>
                            </p:par>
                            <p:par>
                              <p:cTn id="55" fill="hold">
                                <p:stCondLst>
                                  <p:cond delay="5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1"/>
                                            </p:tgtEl>
                                            <p:attrNameLst>
                                              <p:attrName>ppt_y</p:attrName>
                                            </p:attrNameLst>
                                          </p:cBhvr>
                                          <p:tavLst>
                                            <p:tav tm="0">
                                              <p:val>
                                                <p:strVal val="#ppt_y"/>
                                              </p:val>
                                            </p:tav>
                                            <p:tav tm="100000">
                                              <p:val>
                                                <p:strVal val="#ppt_y"/>
                                              </p:val>
                                            </p:tav>
                                          </p:tavLst>
                                        </p:anim>
                                        <p:anim calcmode="lin" valueType="num">
                                          <p:cBhvr>
                                            <p:cTn id="6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1"/>
                                            </p:tgtEl>
                                          </p:cBhvr>
                                        </p:animEffect>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par>
                              <p:cTn id="67" fill="hold">
                                <p:stCondLst>
                                  <p:cond delay="6250"/>
                                </p:stCondLst>
                                <p:childTnLst>
                                  <p:par>
                                    <p:cTn id="68" presetID="49" presetClass="entr" presetSubtype="0" decel="10000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 calcmode="lin" valueType="num">
                                          <p:cBhvr>
                                            <p:cTn id="72" dur="500" fill="hold"/>
                                            <p:tgtEl>
                                              <p:spTgt spid="25"/>
                                            </p:tgtEl>
                                            <p:attrNameLst>
                                              <p:attrName>style.rotation</p:attrName>
                                            </p:attrNameLst>
                                          </p:cBhvr>
                                          <p:tavLst>
                                            <p:tav tm="0">
                                              <p:val>
                                                <p:fltVal val="360"/>
                                              </p:val>
                                            </p:tav>
                                            <p:tav tm="100000">
                                              <p:val>
                                                <p:fltVal val="0"/>
                                              </p:val>
                                            </p:tav>
                                          </p:tavLst>
                                        </p:anim>
                                        <p:animEffect transition="in" filter="fade">
                                          <p:cBhvr>
                                            <p:cTn id="73" dur="500"/>
                                            <p:tgtEl>
                                              <p:spTgt spid="25"/>
                                            </p:tgtEl>
                                          </p:cBhvr>
                                        </p:animEffect>
                                      </p:childTnLst>
                                    </p:cTn>
                                  </p:par>
                                </p:childTnLst>
                              </p:cTn>
                            </p:par>
                            <p:par>
                              <p:cTn id="74" fill="hold">
                                <p:stCondLst>
                                  <p:cond delay="6750"/>
                                </p:stCondLst>
                                <p:childTnLst>
                                  <p:par>
                                    <p:cTn id="75" presetID="14" presetClass="entr" presetSubtype="1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randombar(horizontal)">
                                          <p:cBhvr>
                                            <p:cTn id="77" dur="500"/>
                                            <p:tgtEl>
                                              <p:spTgt spid="22"/>
                                            </p:tgtEl>
                                          </p:cBhvr>
                                        </p:animEffect>
                                      </p:childTnLst>
                                    </p:cTn>
                                  </p:par>
                                </p:childTnLst>
                              </p:cTn>
                            </p:par>
                            <p:par>
                              <p:cTn id="78" fill="hold">
                                <p:stCondLst>
                                  <p:cond delay="7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3"/>
                                            </p:tgtEl>
                                            <p:attrNameLst>
                                              <p:attrName>ppt_y</p:attrName>
                                            </p:attrNameLst>
                                          </p:cBhvr>
                                          <p:tavLst>
                                            <p:tav tm="0">
                                              <p:val>
                                                <p:strVal val="#ppt_y"/>
                                              </p:val>
                                            </p:tav>
                                            <p:tav tm="100000">
                                              <p:val>
                                                <p:strVal val="#ppt_y"/>
                                              </p:val>
                                            </p:tav>
                                          </p:tavLst>
                                        </p:anim>
                                        <p:anim calcmode="lin" valueType="num">
                                          <p:cBhvr>
                                            <p:cTn id="8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3"/>
                                            </p:tgtEl>
                                          </p:cBhvr>
                                        </p:animEffect>
                                      </p:childTnLst>
                                    </p:cTn>
                                  </p:par>
                                </p:childTnLst>
                              </p:cTn>
                            </p:par>
                            <p:par>
                              <p:cTn id="86" fill="hold">
                                <p:stCondLst>
                                  <p:cond delay="8000"/>
                                </p:stCondLst>
                                <p:childTnLst>
                                  <p:par>
                                    <p:cTn id="87" presetID="22" presetClass="entr" presetSubtype="8"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left)">
                                          <p:cBhvr>
                                            <p:cTn id="89" dur="500"/>
                                            <p:tgtEl>
                                              <p:spTgt spid="9"/>
                                            </p:tgtEl>
                                          </p:cBhvr>
                                        </p:animEffect>
                                      </p:childTnLst>
                                    </p:cTn>
                                  </p:par>
                                </p:childTnLst>
                              </p:cTn>
                            </p:par>
                            <p:par>
                              <p:cTn id="90" fill="hold">
                                <p:stCondLst>
                                  <p:cond delay="8500"/>
                                </p:stCondLst>
                                <p:childTnLst>
                                  <p:par>
                                    <p:cTn id="91" presetID="49" presetClass="entr" presetSubtype="0" decel="10000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 calcmode="lin" valueType="num">
                                          <p:cBhvr>
                                            <p:cTn id="95" dur="500" fill="hold"/>
                                            <p:tgtEl>
                                              <p:spTgt spid="26"/>
                                            </p:tgtEl>
                                            <p:attrNameLst>
                                              <p:attrName>style.rotation</p:attrName>
                                            </p:attrNameLst>
                                          </p:cBhvr>
                                          <p:tavLst>
                                            <p:tav tm="0">
                                              <p:val>
                                                <p:fltVal val="360"/>
                                              </p:val>
                                            </p:tav>
                                            <p:tav tm="100000">
                                              <p:val>
                                                <p:fltVal val="0"/>
                                              </p:val>
                                            </p:tav>
                                          </p:tavLst>
                                        </p:anim>
                                        <p:animEffect transition="in" filter="fade">
                                          <p:cBhvr>
                                            <p:cTn id="96" dur="500"/>
                                            <p:tgtEl>
                                              <p:spTgt spid="26"/>
                                            </p:tgtEl>
                                          </p:cBhvr>
                                        </p:animEffect>
                                      </p:childTnLst>
                                    </p:cTn>
                                  </p:par>
                                </p:childTnLst>
                              </p:cTn>
                            </p:par>
                            <p:par>
                              <p:cTn id="97" fill="hold">
                                <p:stCondLst>
                                  <p:cond delay="9000"/>
                                </p:stCondLst>
                                <p:childTnLst>
                                  <p:par>
                                    <p:cTn id="98" presetID="14" presetClass="entr" presetSubtype="10" fill="hold" grpId="0" nodeType="after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randombar(horizontal)">
                                          <p:cBhvr>
                                            <p:cTn id="10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P spid="19" grpId="0"/>
          <p:bldP spid="20" grpId="0" animBg="1"/>
          <p:bldP spid="21" grpId="0"/>
          <p:bldP spid="22" grpId="0"/>
          <p:bldP spid="23" grpId="0"/>
          <p:bldP spid="24" grpId="0"/>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250"/>
                                </p:stCondLst>
                                <p:childTnLst>
                                  <p:par>
                                    <p:cTn id="18" presetID="2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childTnLst>
                              </p:cTn>
                            </p:par>
                            <p:par>
                              <p:cTn id="21" fill="hold">
                                <p:stCondLst>
                                  <p:cond delay="1750"/>
                                </p:stCondLst>
                                <p:childTnLst>
                                  <p:par>
                                    <p:cTn id="22" presetID="49" presetClass="entr" presetSubtype="0" decel="10000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360"/>
                                              </p:val>
                                            </p:tav>
                                            <p:tav tm="100000">
                                              <p:val>
                                                <p:fltVal val="0"/>
                                              </p:val>
                                            </p:tav>
                                          </p:tavLst>
                                        </p:anim>
                                        <p:animEffect transition="in" filter="fade">
                                          <p:cBhvr>
                                            <p:cTn id="27" dur="500"/>
                                            <p:tgtEl>
                                              <p:spTgt spid="16"/>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par>
                              <p:cTn id="32" fill="hold">
                                <p:stCondLst>
                                  <p:cond delay="27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anim calcmode="lin" valueType="num">
                                          <p:cBhvr>
                                            <p:cTn id="3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8"/>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4000"/>
                                </p:stCondLst>
                                <p:childTnLst>
                                  <p:par>
                                    <p:cTn id="45" presetID="49" presetClass="entr" presetSubtype="0" decel="10000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 calcmode="lin" valueType="num">
                                          <p:cBhvr>
                                            <p:cTn id="49" dur="500" fill="hold"/>
                                            <p:tgtEl>
                                              <p:spTgt spid="20"/>
                                            </p:tgtEl>
                                            <p:attrNameLst>
                                              <p:attrName>style.rotation</p:attrName>
                                            </p:attrNameLst>
                                          </p:cBhvr>
                                          <p:tavLst>
                                            <p:tav tm="0">
                                              <p:val>
                                                <p:fltVal val="360"/>
                                              </p:val>
                                            </p:tav>
                                            <p:tav tm="100000">
                                              <p:val>
                                                <p:fltVal val="0"/>
                                              </p:val>
                                            </p:tav>
                                          </p:tavLst>
                                        </p:anim>
                                        <p:animEffect transition="in" filter="fade">
                                          <p:cBhvr>
                                            <p:cTn id="50" dur="500"/>
                                            <p:tgtEl>
                                              <p:spTgt spid="20"/>
                                            </p:tgtEl>
                                          </p:cBhvr>
                                        </p:animEffect>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randombar(horizontal)">
                                          <p:cBhvr>
                                            <p:cTn id="54" dur="500"/>
                                            <p:tgtEl>
                                              <p:spTgt spid="19"/>
                                            </p:tgtEl>
                                          </p:cBhvr>
                                        </p:animEffect>
                                      </p:childTnLst>
                                    </p:cTn>
                                  </p:par>
                                </p:childTnLst>
                              </p:cTn>
                            </p:par>
                            <p:par>
                              <p:cTn id="55" fill="hold">
                                <p:stCondLst>
                                  <p:cond delay="5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1"/>
                                            </p:tgtEl>
                                            <p:attrNameLst>
                                              <p:attrName>ppt_y</p:attrName>
                                            </p:attrNameLst>
                                          </p:cBhvr>
                                          <p:tavLst>
                                            <p:tav tm="0">
                                              <p:val>
                                                <p:strVal val="#ppt_y"/>
                                              </p:val>
                                            </p:tav>
                                            <p:tav tm="100000">
                                              <p:val>
                                                <p:strVal val="#ppt_y"/>
                                              </p:val>
                                            </p:tav>
                                          </p:tavLst>
                                        </p:anim>
                                        <p:anim calcmode="lin" valueType="num">
                                          <p:cBhvr>
                                            <p:cTn id="6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1"/>
                                            </p:tgtEl>
                                          </p:cBhvr>
                                        </p:animEffect>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par>
                              <p:cTn id="67" fill="hold">
                                <p:stCondLst>
                                  <p:cond delay="6250"/>
                                </p:stCondLst>
                                <p:childTnLst>
                                  <p:par>
                                    <p:cTn id="68" presetID="49" presetClass="entr" presetSubtype="0" decel="10000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 calcmode="lin" valueType="num">
                                          <p:cBhvr>
                                            <p:cTn id="72" dur="500" fill="hold"/>
                                            <p:tgtEl>
                                              <p:spTgt spid="25"/>
                                            </p:tgtEl>
                                            <p:attrNameLst>
                                              <p:attrName>style.rotation</p:attrName>
                                            </p:attrNameLst>
                                          </p:cBhvr>
                                          <p:tavLst>
                                            <p:tav tm="0">
                                              <p:val>
                                                <p:fltVal val="360"/>
                                              </p:val>
                                            </p:tav>
                                            <p:tav tm="100000">
                                              <p:val>
                                                <p:fltVal val="0"/>
                                              </p:val>
                                            </p:tav>
                                          </p:tavLst>
                                        </p:anim>
                                        <p:animEffect transition="in" filter="fade">
                                          <p:cBhvr>
                                            <p:cTn id="73" dur="500"/>
                                            <p:tgtEl>
                                              <p:spTgt spid="25"/>
                                            </p:tgtEl>
                                          </p:cBhvr>
                                        </p:animEffect>
                                      </p:childTnLst>
                                    </p:cTn>
                                  </p:par>
                                </p:childTnLst>
                              </p:cTn>
                            </p:par>
                            <p:par>
                              <p:cTn id="74" fill="hold">
                                <p:stCondLst>
                                  <p:cond delay="6750"/>
                                </p:stCondLst>
                                <p:childTnLst>
                                  <p:par>
                                    <p:cTn id="75" presetID="14" presetClass="entr" presetSubtype="1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randombar(horizontal)">
                                          <p:cBhvr>
                                            <p:cTn id="77" dur="500"/>
                                            <p:tgtEl>
                                              <p:spTgt spid="22"/>
                                            </p:tgtEl>
                                          </p:cBhvr>
                                        </p:animEffect>
                                      </p:childTnLst>
                                    </p:cTn>
                                  </p:par>
                                </p:childTnLst>
                              </p:cTn>
                            </p:par>
                            <p:par>
                              <p:cTn id="78" fill="hold">
                                <p:stCondLst>
                                  <p:cond delay="7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3"/>
                                            </p:tgtEl>
                                            <p:attrNameLst>
                                              <p:attrName>ppt_y</p:attrName>
                                            </p:attrNameLst>
                                          </p:cBhvr>
                                          <p:tavLst>
                                            <p:tav tm="0">
                                              <p:val>
                                                <p:strVal val="#ppt_y"/>
                                              </p:val>
                                            </p:tav>
                                            <p:tav tm="100000">
                                              <p:val>
                                                <p:strVal val="#ppt_y"/>
                                              </p:val>
                                            </p:tav>
                                          </p:tavLst>
                                        </p:anim>
                                        <p:anim calcmode="lin" valueType="num">
                                          <p:cBhvr>
                                            <p:cTn id="8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3"/>
                                            </p:tgtEl>
                                          </p:cBhvr>
                                        </p:animEffect>
                                      </p:childTnLst>
                                    </p:cTn>
                                  </p:par>
                                </p:childTnLst>
                              </p:cTn>
                            </p:par>
                            <p:par>
                              <p:cTn id="86" fill="hold">
                                <p:stCondLst>
                                  <p:cond delay="8000"/>
                                </p:stCondLst>
                                <p:childTnLst>
                                  <p:par>
                                    <p:cTn id="87" presetID="22" presetClass="entr" presetSubtype="8"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left)">
                                          <p:cBhvr>
                                            <p:cTn id="89" dur="500"/>
                                            <p:tgtEl>
                                              <p:spTgt spid="9"/>
                                            </p:tgtEl>
                                          </p:cBhvr>
                                        </p:animEffect>
                                      </p:childTnLst>
                                    </p:cTn>
                                  </p:par>
                                </p:childTnLst>
                              </p:cTn>
                            </p:par>
                            <p:par>
                              <p:cTn id="90" fill="hold">
                                <p:stCondLst>
                                  <p:cond delay="8500"/>
                                </p:stCondLst>
                                <p:childTnLst>
                                  <p:par>
                                    <p:cTn id="91" presetID="49" presetClass="entr" presetSubtype="0" decel="10000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 calcmode="lin" valueType="num">
                                          <p:cBhvr>
                                            <p:cTn id="95" dur="500" fill="hold"/>
                                            <p:tgtEl>
                                              <p:spTgt spid="26"/>
                                            </p:tgtEl>
                                            <p:attrNameLst>
                                              <p:attrName>style.rotation</p:attrName>
                                            </p:attrNameLst>
                                          </p:cBhvr>
                                          <p:tavLst>
                                            <p:tav tm="0">
                                              <p:val>
                                                <p:fltVal val="360"/>
                                              </p:val>
                                            </p:tav>
                                            <p:tav tm="100000">
                                              <p:val>
                                                <p:fltVal val="0"/>
                                              </p:val>
                                            </p:tav>
                                          </p:tavLst>
                                        </p:anim>
                                        <p:animEffect transition="in" filter="fade">
                                          <p:cBhvr>
                                            <p:cTn id="96" dur="500"/>
                                            <p:tgtEl>
                                              <p:spTgt spid="26"/>
                                            </p:tgtEl>
                                          </p:cBhvr>
                                        </p:animEffect>
                                      </p:childTnLst>
                                    </p:cTn>
                                  </p:par>
                                </p:childTnLst>
                              </p:cTn>
                            </p:par>
                            <p:par>
                              <p:cTn id="97" fill="hold">
                                <p:stCondLst>
                                  <p:cond delay="9000"/>
                                </p:stCondLst>
                                <p:childTnLst>
                                  <p:par>
                                    <p:cTn id="98" presetID="14" presetClass="entr" presetSubtype="10" fill="hold" grpId="0" nodeType="after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randombar(horizontal)">
                                          <p:cBhvr>
                                            <p:cTn id="10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P spid="19" grpId="0"/>
          <p:bldP spid="20" grpId="0" animBg="1"/>
          <p:bldP spid="21" grpId="0"/>
          <p:bldP spid="22" grpId="0"/>
          <p:bldP spid="23" grpId="0"/>
          <p:bldP spid="24" grpId="0"/>
          <p:bldP spid="25" grpId="0" animBg="1"/>
          <p:bldP spid="26"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FA1B6D-2A11-4579-9796-04C722F2EB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8023" y="172375"/>
            <a:ext cx="1748727" cy="1323168"/>
          </a:xfrm>
          <a:prstGeom prst="rect">
            <a:avLst/>
          </a:prstGeom>
        </p:spPr>
      </p:pic>
      <p:grpSp>
        <p:nvGrpSpPr>
          <p:cNvPr id="3" name="组合 2">
            <a:extLst>
              <a:ext uri="{FF2B5EF4-FFF2-40B4-BE49-F238E27FC236}">
                <a16:creationId xmlns="" xmlns:a16="http://schemas.microsoft.com/office/drawing/2014/main" id="{9DD10D0D-C9B2-43FD-8EAE-CB5B6E2CD576}"/>
              </a:ext>
            </a:extLst>
          </p:cNvPr>
          <p:cNvGrpSpPr/>
          <p:nvPr/>
        </p:nvGrpSpPr>
        <p:grpSpPr>
          <a:xfrm>
            <a:off x="8134166" y="2468554"/>
            <a:ext cx="542004" cy="361919"/>
            <a:chOff x="7042826" y="3192585"/>
            <a:chExt cx="542004" cy="361919"/>
          </a:xfrm>
        </p:grpSpPr>
        <p:cxnSp>
          <p:nvCxnSpPr>
            <p:cNvPr id="4" name="直接连接符 3">
              <a:extLst>
                <a:ext uri="{FF2B5EF4-FFF2-40B4-BE49-F238E27FC236}">
                  <a16:creationId xmlns="" xmlns:a16="http://schemas.microsoft.com/office/drawing/2014/main" id="{5086A07A-E2F1-45B3-833D-75403DB3839C}"/>
                </a:ext>
              </a:extLst>
            </p:cNvPr>
            <p:cNvCxnSpPr/>
            <p:nvPr/>
          </p:nvCxnSpPr>
          <p:spPr>
            <a:xfrm flipV="1">
              <a:off x="7042826" y="3196492"/>
              <a:ext cx="393210" cy="35801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ABE87434-FDD0-4D4C-8AB4-92CAD7ED38C5}"/>
                </a:ext>
              </a:extLst>
            </p:cNvPr>
            <p:cNvCxnSpPr/>
            <p:nvPr/>
          </p:nvCxnSpPr>
          <p:spPr>
            <a:xfrm flipV="1">
              <a:off x="7432128" y="3192585"/>
              <a:ext cx="152702" cy="3907"/>
            </a:xfrm>
            <a:prstGeom prst="line">
              <a:avLst/>
            </a:prstGeom>
            <a:ln w="12700">
              <a:solidFill>
                <a:srgbClr val="2A2A2C"/>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 xmlns:a16="http://schemas.microsoft.com/office/drawing/2014/main" id="{EF0A7477-641F-406C-8C41-5FC987D9B94A}"/>
              </a:ext>
            </a:extLst>
          </p:cNvPr>
          <p:cNvGrpSpPr/>
          <p:nvPr/>
        </p:nvGrpSpPr>
        <p:grpSpPr>
          <a:xfrm flipV="1">
            <a:off x="8002315" y="5007340"/>
            <a:ext cx="542004" cy="361919"/>
            <a:chOff x="7042826" y="3192585"/>
            <a:chExt cx="542004" cy="361919"/>
          </a:xfrm>
        </p:grpSpPr>
        <p:cxnSp>
          <p:nvCxnSpPr>
            <p:cNvPr id="7" name="直接连接符 6">
              <a:extLst>
                <a:ext uri="{FF2B5EF4-FFF2-40B4-BE49-F238E27FC236}">
                  <a16:creationId xmlns="" xmlns:a16="http://schemas.microsoft.com/office/drawing/2014/main" id="{2765C841-05A6-4A22-B347-3905777A12C7}"/>
                </a:ext>
              </a:extLst>
            </p:cNvPr>
            <p:cNvCxnSpPr/>
            <p:nvPr/>
          </p:nvCxnSpPr>
          <p:spPr>
            <a:xfrm flipV="1">
              <a:off x="7042826" y="3196492"/>
              <a:ext cx="393210" cy="35801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8F4E8A1E-3B36-4668-BDFA-72FDAD1A8735}"/>
                </a:ext>
              </a:extLst>
            </p:cNvPr>
            <p:cNvCxnSpPr/>
            <p:nvPr/>
          </p:nvCxnSpPr>
          <p:spPr>
            <a:xfrm flipV="1">
              <a:off x="7432128" y="3192585"/>
              <a:ext cx="152702" cy="3907"/>
            </a:xfrm>
            <a:prstGeom prst="line">
              <a:avLst/>
            </a:prstGeom>
            <a:ln w="12700">
              <a:solidFill>
                <a:srgbClr val="2A2A2C"/>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 xmlns:a16="http://schemas.microsoft.com/office/drawing/2014/main" id="{94D264D8-7C88-4386-8F9B-46407F57B2E2}"/>
              </a:ext>
            </a:extLst>
          </p:cNvPr>
          <p:cNvGrpSpPr/>
          <p:nvPr/>
        </p:nvGrpSpPr>
        <p:grpSpPr>
          <a:xfrm flipH="1" flipV="1">
            <a:off x="3778746" y="5095504"/>
            <a:ext cx="542004" cy="361919"/>
            <a:chOff x="7042826" y="3192585"/>
            <a:chExt cx="542004" cy="361919"/>
          </a:xfrm>
        </p:grpSpPr>
        <p:cxnSp>
          <p:nvCxnSpPr>
            <p:cNvPr id="10" name="直接连接符 9">
              <a:extLst>
                <a:ext uri="{FF2B5EF4-FFF2-40B4-BE49-F238E27FC236}">
                  <a16:creationId xmlns="" xmlns:a16="http://schemas.microsoft.com/office/drawing/2014/main" id="{8D5ACAD6-7170-469B-9861-F124B8BB39F0}"/>
                </a:ext>
              </a:extLst>
            </p:cNvPr>
            <p:cNvCxnSpPr/>
            <p:nvPr/>
          </p:nvCxnSpPr>
          <p:spPr>
            <a:xfrm flipV="1">
              <a:off x="7042826" y="3196492"/>
              <a:ext cx="393210" cy="35801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A9617AEC-77C2-49A9-806D-FBC851514179}"/>
                </a:ext>
              </a:extLst>
            </p:cNvPr>
            <p:cNvCxnSpPr/>
            <p:nvPr/>
          </p:nvCxnSpPr>
          <p:spPr>
            <a:xfrm flipV="1">
              <a:off x="7432128" y="3192585"/>
              <a:ext cx="152702" cy="3907"/>
            </a:xfrm>
            <a:prstGeom prst="line">
              <a:avLst/>
            </a:prstGeom>
            <a:ln w="12700">
              <a:solidFill>
                <a:srgbClr val="2A2A2C"/>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3A98D82B-26B0-4027-86F6-408DE9641018}"/>
              </a:ext>
            </a:extLst>
          </p:cNvPr>
          <p:cNvGrpSpPr/>
          <p:nvPr/>
        </p:nvGrpSpPr>
        <p:grpSpPr>
          <a:xfrm flipH="1">
            <a:off x="3749440" y="2451545"/>
            <a:ext cx="542004" cy="361919"/>
            <a:chOff x="7042826" y="3192585"/>
            <a:chExt cx="542004" cy="361919"/>
          </a:xfrm>
        </p:grpSpPr>
        <p:cxnSp>
          <p:nvCxnSpPr>
            <p:cNvPr id="13" name="直接连接符 12">
              <a:extLst>
                <a:ext uri="{FF2B5EF4-FFF2-40B4-BE49-F238E27FC236}">
                  <a16:creationId xmlns="" xmlns:a16="http://schemas.microsoft.com/office/drawing/2014/main" id="{5E56820B-3D05-486C-BD7F-C5FD417CAD14}"/>
                </a:ext>
              </a:extLst>
            </p:cNvPr>
            <p:cNvCxnSpPr/>
            <p:nvPr/>
          </p:nvCxnSpPr>
          <p:spPr>
            <a:xfrm flipV="1">
              <a:off x="7042826" y="3196492"/>
              <a:ext cx="393210" cy="35801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FEEDADD4-D07E-41AE-B233-ADA14F91BF61}"/>
                </a:ext>
              </a:extLst>
            </p:cNvPr>
            <p:cNvCxnSpPr/>
            <p:nvPr/>
          </p:nvCxnSpPr>
          <p:spPr>
            <a:xfrm flipV="1">
              <a:off x="7432128" y="3192585"/>
              <a:ext cx="152702" cy="3907"/>
            </a:xfrm>
            <a:prstGeom prst="line">
              <a:avLst/>
            </a:prstGeom>
            <a:ln w="12700">
              <a:solidFill>
                <a:srgbClr val="2A2A2C"/>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 xmlns:a16="http://schemas.microsoft.com/office/drawing/2014/main" id="{7566141F-C19B-4A8F-B0DE-D70F0721FB43}"/>
              </a:ext>
            </a:extLst>
          </p:cNvPr>
          <p:cNvCxnSpPr/>
          <p:nvPr/>
        </p:nvCxnSpPr>
        <p:spPr>
          <a:xfrm>
            <a:off x="8295013" y="3882721"/>
            <a:ext cx="370089" cy="0"/>
          </a:xfrm>
          <a:prstGeom prst="line">
            <a:avLst/>
          </a:prstGeom>
          <a:ln>
            <a:solidFill>
              <a:srgbClr val="2A2A2C"/>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D2D75071-AF18-4709-A199-A4B023D16900}"/>
              </a:ext>
            </a:extLst>
          </p:cNvPr>
          <p:cNvCxnSpPr/>
          <p:nvPr/>
        </p:nvCxnSpPr>
        <p:spPr>
          <a:xfrm>
            <a:off x="3700510" y="3933627"/>
            <a:ext cx="370089" cy="0"/>
          </a:xfrm>
          <a:prstGeom prst="line">
            <a:avLst/>
          </a:prstGeom>
          <a:ln>
            <a:solidFill>
              <a:srgbClr val="2A2A2C"/>
            </a:solidFill>
          </a:ln>
        </p:spPr>
        <p:style>
          <a:lnRef idx="1">
            <a:schemeClr val="accent1"/>
          </a:lnRef>
          <a:fillRef idx="0">
            <a:schemeClr val="accent1"/>
          </a:fillRef>
          <a:effectRef idx="0">
            <a:schemeClr val="accent1"/>
          </a:effectRef>
          <a:fontRef idx="minor">
            <a:schemeClr val="tx1"/>
          </a:fontRef>
        </p:style>
      </p:cxnSp>
      <p:sp>
        <p:nvSpPr>
          <p:cNvPr id="17" name="Freeform 44">
            <a:extLst>
              <a:ext uri="{FF2B5EF4-FFF2-40B4-BE49-F238E27FC236}">
                <a16:creationId xmlns="" xmlns:a16="http://schemas.microsoft.com/office/drawing/2014/main" id="{D9FD0E42-63B9-46F2-9ED3-4C79532E7E2E}"/>
              </a:ext>
            </a:extLst>
          </p:cNvPr>
          <p:cNvSpPr>
            <a:spLocks noChangeAspect="1" noEditPoints="1"/>
          </p:cNvSpPr>
          <p:nvPr/>
        </p:nvSpPr>
        <p:spPr bwMode="auto">
          <a:xfrm>
            <a:off x="8709342" y="2299343"/>
            <a:ext cx="502385" cy="502385"/>
          </a:xfrm>
          <a:custGeom>
            <a:avLst/>
            <a:gdLst>
              <a:gd name="T0" fmla="*/ 358 w 452"/>
              <a:gd name="T1" fmla="*/ 283 h 452"/>
              <a:gd name="T2" fmla="*/ 367 w 452"/>
              <a:gd name="T3" fmla="*/ 302 h 452"/>
              <a:gd name="T4" fmla="*/ 361 w 452"/>
              <a:gd name="T5" fmla="*/ 308 h 452"/>
              <a:gd name="T6" fmla="*/ 355 w 452"/>
              <a:gd name="T7" fmla="*/ 311 h 452"/>
              <a:gd name="T8" fmla="*/ 348 w 452"/>
              <a:gd name="T9" fmla="*/ 298 h 452"/>
              <a:gd name="T10" fmla="*/ 341 w 452"/>
              <a:gd name="T11" fmla="*/ 290 h 452"/>
              <a:gd name="T12" fmla="*/ 329 w 452"/>
              <a:gd name="T13" fmla="*/ 316 h 452"/>
              <a:gd name="T14" fmla="*/ 322 w 452"/>
              <a:gd name="T15" fmla="*/ 328 h 452"/>
              <a:gd name="T16" fmla="*/ 344 w 452"/>
              <a:gd name="T17" fmla="*/ 342 h 452"/>
              <a:gd name="T18" fmla="*/ 334 w 452"/>
              <a:gd name="T19" fmla="*/ 352 h 452"/>
              <a:gd name="T20" fmla="*/ 343 w 452"/>
              <a:gd name="T21" fmla="*/ 360 h 452"/>
              <a:gd name="T22" fmla="*/ 329 w 452"/>
              <a:gd name="T23" fmla="*/ 368 h 452"/>
              <a:gd name="T24" fmla="*/ 308 w 452"/>
              <a:gd name="T25" fmla="*/ 371 h 452"/>
              <a:gd name="T26" fmla="*/ 278 w 452"/>
              <a:gd name="T27" fmla="*/ 371 h 452"/>
              <a:gd name="T28" fmla="*/ 246 w 452"/>
              <a:gd name="T29" fmla="*/ 364 h 452"/>
              <a:gd name="T30" fmla="*/ 231 w 452"/>
              <a:gd name="T31" fmla="*/ 359 h 452"/>
              <a:gd name="T32" fmla="*/ 212 w 452"/>
              <a:gd name="T33" fmla="*/ 368 h 452"/>
              <a:gd name="T34" fmla="*/ 189 w 452"/>
              <a:gd name="T35" fmla="*/ 374 h 452"/>
              <a:gd name="T36" fmla="*/ 155 w 452"/>
              <a:gd name="T37" fmla="*/ 373 h 452"/>
              <a:gd name="T38" fmla="*/ 131 w 452"/>
              <a:gd name="T39" fmla="*/ 368 h 452"/>
              <a:gd name="T40" fmla="*/ 118 w 452"/>
              <a:gd name="T41" fmla="*/ 360 h 452"/>
              <a:gd name="T42" fmla="*/ 106 w 452"/>
              <a:gd name="T43" fmla="*/ 352 h 452"/>
              <a:gd name="T44" fmla="*/ 114 w 452"/>
              <a:gd name="T45" fmla="*/ 343 h 452"/>
              <a:gd name="T46" fmla="*/ 123 w 452"/>
              <a:gd name="T47" fmla="*/ 335 h 452"/>
              <a:gd name="T48" fmla="*/ 133 w 452"/>
              <a:gd name="T49" fmla="*/ 331 h 452"/>
              <a:gd name="T50" fmla="*/ 130 w 452"/>
              <a:gd name="T51" fmla="*/ 329 h 452"/>
              <a:gd name="T52" fmla="*/ 126 w 452"/>
              <a:gd name="T53" fmla="*/ 315 h 452"/>
              <a:gd name="T54" fmla="*/ 115 w 452"/>
              <a:gd name="T55" fmla="*/ 298 h 452"/>
              <a:gd name="T56" fmla="*/ 110 w 452"/>
              <a:gd name="T57" fmla="*/ 287 h 452"/>
              <a:gd name="T58" fmla="*/ 108 w 452"/>
              <a:gd name="T59" fmla="*/ 288 h 452"/>
              <a:gd name="T60" fmla="*/ 98 w 452"/>
              <a:gd name="T61" fmla="*/ 301 h 452"/>
              <a:gd name="T62" fmla="*/ 86 w 452"/>
              <a:gd name="T63" fmla="*/ 299 h 452"/>
              <a:gd name="T64" fmla="*/ 82 w 452"/>
              <a:gd name="T65" fmla="*/ 300 h 452"/>
              <a:gd name="T66" fmla="*/ 75 w 452"/>
              <a:gd name="T67" fmla="*/ 278 h 452"/>
              <a:gd name="T68" fmla="*/ 86 w 452"/>
              <a:gd name="T69" fmla="*/ 256 h 452"/>
              <a:gd name="T70" fmla="*/ 100 w 452"/>
              <a:gd name="T71" fmla="*/ 232 h 452"/>
              <a:gd name="T72" fmla="*/ 115 w 452"/>
              <a:gd name="T73" fmla="*/ 217 h 452"/>
              <a:gd name="T74" fmla="*/ 106 w 452"/>
              <a:gd name="T75" fmla="*/ 204 h 452"/>
              <a:gd name="T76" fmla="*/ 114 w 452"/>
              <a:gd name="T77" fmla="*/ 189 h 452"/>
              <a:gd name="T78" fmla="*/ 129 w 452"/>
              <a:gd name="T79" fmla="*/ 174 h 452"/>
              <a:gd name="T80" fmla="*/ 131 w 452"/>
              <a:gd name="T81" fmla="*/ 161 h 452"/>
              <a:gd name="T82" fmla="*/ 139 w 452"/>
              <a:gd name="T83" fmla="*/ 137 h 452"/>
              <a:gd name="T84" fmla="*/ 150 w 452"/>
              <a:gd name="T85" fmla="*/ 119 h 452"/>
              <a:gd name="T86" fmla="*/ 171 w 452"/>
              <a:gd name="T87" fmla="*/ 97 h 452"/>
              <a:gd name="T88" fmla="*/ 194 w 452"/>
              <a:gd name="T89" fmla="*/ 84 h 452"/>
              <a:gd name="T90" fmla="*/ 223 w 452"/>
              <a:gd name="T91" fmla="*/ 81 h 452"/>
              <a:gd name="T92" fmla="*/ 255 w 452"/>
              <a:gd name="T93" fmla="*/ 80 h 452"/>
              <a:gd name="T94" fmla="*/ 285 w 452"/>
              <a:gd name="T95" fmla="*/ 88 h 452"/>
              <a:gd name="T96" fmla="*/ 306 w 452"/>
              <a:gd name="T97" fmla="*/ 102 h 452"/>
              <a:gd name="T98" fmla="*/ 321 w 452"/>
              <a:gd name="T99" fmla="*/ 121 h 452"/>
              <a:gd name="T100" fmla="*/ 331 w 452"/>
              <a:gd name="T101" fmla="*/ 144 h 452"/>
              <a:gd name="T102" fmla="*/ 337 w 452"/>
              <a:gd name="T103" fmla="*/ 172 h 452"/>
              <a:gd name="T104" fmla="*/ 344 w 452"/>
              <a:gd name="T105" fmla="*/ 185 h 452"/>
              <a:gd name="T106" fmla="*/ 334 w 452"/>
              <a:gd name="T107" fmla="*/ 200 h 452"/>
              <a:gd name="T108" fmla="*/ 339 w 452"/>
              <a:gd name="T109" fmla="*/ 212 h 452"/>
              <a:gd name="T110" fmla="*/ 359 w 452"/>
              <a:gd name="T111" fmla="*/ 237 h 452"/>
              <a:gd name="T112" fmla="*/ 368 w 452"/>
              <a:gd name="T113" fmla="*/ 26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2" h="452">
                <a:moveTo>
                  <a:pt x="226" y="0"/>
                </a:moveTo>
                <a:cubicBezTo>
                  <a:pt x="101" y="0"/>
                  <a:pt x="0" y="101"/>
                  <a:pt x="0" y="226"/>
                </a:cubicBezTo>
                <a:cubicBezTo>
                  <a:pt x="0" y="351"/>
                  <a:pt x="101" y="452"/>
                  <a:pt x="226" y="452"/>
                </a:cubicBezTo>
                <a:cubicBezTo>
                  <a:pt x="351" y="452"/>
                  <a:pt x="452" y="351"/>
                  <a:pt x="452" y="226"/>
                </a:cubicBezTo>
                <a:cubicBezTo>
                  <a:pt x="452" y="101"/>
                  <a:pt x="351" y="0"/>
                  <a:pt x="226" y="0"/>
                </a:cubicBezTo>
                <a:close/>
                <a:moveTo>
                  <a:pt x="358" y="281"/>
                </a:moveTo>
                <a:cubicBezTo>
                  <a:pt x="358" y="283"/>
                  <a:pt x="358" y="283"/>
                  <a:pt x="358" y="283"/>
                </a:cubicBezTo>
                <a:cubicBezTo>
                  <a:pt x="358" y="285"/>
                  <a:pt x="358" y="285"/>
                  <a:pt x="358" y="285"/>
                </a:cubicBezTo>
                <a:cubicBezTo>
                  <a:pt x="358" y="288"/>
                  <a:pt x="358" y="288"/>
                  <a:pt x="358" y="288"/>
                </a:cubicBezTo>
                <a:cubicBezTo>
                  <a:pt x="358" y="292"/>
                  <a:pt x="358" y="292"/>
                  <a:pt x="358" y="292"/>
                </a:cubicBezTo>
                <a:cubicBezTo>
                  <a:pt x="363" y="295"/>
                  <a:pt x="363" y="295"/>
                  <a:pt x="363" y="295"/>
                </a:cubicBezTo>
                <a:cubicBezTo>
                  <a:pt x="365" y="299"/>
                  <a:pt x="365" y="299"/>
                  <a:pt x="365" y="299"/>
                </a:cubicBezTo>
                <a:cubicBezTo>
                  <a:pt x="367" y="300"/>
                  <a:pt x="367" y="300"/>
                  <a:pt x="367" y="300"/>
                </a:cubicBezTo>
                <a:cubicBezTo>
                  <a:pt x="367" y="302"/>
                  <a:pt x="367" y="302"/>
                  <a:pt x="367" y="302"/>
                </a:cubicBezTo>
                <a:cubicBezTo>
                  <a:pt x="367" y="303"/>
                  <a:pt x="367" y="303"/>
                  <a:pt x="367" y="303"/>
                </a:cubicBezTo>
                <a:cubicBezTo>
                  <a:pt x="366" y="304"/>
                  <a:pt x="366" y="304"/>
                  <a:pt x="366" y="304"/>
                </a:cubicBezTo>
                <a:cubicBezTo>
                  <a:pt x="365" y="305"/>
                  <a:pt x="365" y="305"/>
                  <a:pt x="365" y="305"/>
                </a:cubicBezTo>
                <a:cubicBezTo>
                  <a:pt x="364" y="306"/>
                  <a:pt x="364" y="306"/>
                  <a:pt x="364" y="306"/>
                </a:cubicBezTo>
                <a:cubicBezTo>
                  <a:pt x="363" y="307"/>
                  <a:pt x="363" y="307"/>
                  <a:pt x="363" y="307"/>
                </a:cubicBezTo>
                <a:cubicBezTo>
                  <a:pt x="363" y="308"/>
                  <a:pt x="363" y="308"/>
                  <a:pt x="363" y="308"/>
                </a:cubicBezTo>
                <a:cubicBezTo>
                  <a:pt x="361" y="308"/>
                  <a:pt x="361" y="308"/>
                  <a:pt x="361" y="308"/>
                </a:cubicBezTo>
                <a:cubicBezTo>
                  <a:pt x="361" y="304"/>
                  <a:pt x="361" y="304"/>
                  <a:pt x="361" y="304"/>
                </a:cubicBezTo>
                <a:cubicBezTo>
                  <a:pt x="360" y="299"/>
                  <a:pt x="360" y="299"/>
                  <a:pt x="360" y="299"/>
                </a:cubicBezTo>
                <a:cubicBezTo>
                  <a:pt x="359" y="299"/>
                  <a:pt x="359" y="299"/>
                  <a:pt x="359" y="299"/>
                </a:cubicBezTo>
                <a:cubicBezTo>
                  <a:pt x="358" y="299"/>
                  <a:pt x="358" y="299"/>
                  <a:pt x="358" y="299"/>
                </a:cubicBezTo>
                <a:cubicBezTo>
                  <a:pt x="358" y="304"/>
                  <a:pt x="358" y="304"/>
                  <a:pt x="358" y="304"/>
                </a:cubicBezTo>
                <a:cubicBezTo>
                  <a:pt x="356" y="308"/>
                  <a:pt x="356" y="308"/>
                  <a:pt x="356" y="308"/>
                </a:cubicBezTo>
                <a:cubicBezTo>
                  <a:pt x="355" y="311"/>
                  <a:pt x="355" y="311"/>
                  <a:pt x="355" y="311"/>
                </a:cubicBezTo>
                <a:cubicBezTo>
                  <a:pt x="355" y="311"/>
                  <a:pt x="355" y="311"/>
                  <a:pt x="355" y="311"/>
                </a:cubicBezTo>
                <a:cubicBezTo>
                  <a:pt x="354" y="308"/>
                  <a:pt x="354" y="308"/>
                  <a:pt x="354" y="308"/>
                </a:cubicBezTo>
                <a:cubicBezTo>
                  <a:pt x="353" y="307"/>
                  <a:pt x="353" y="307"/>
                  <a:pt x="353" y="307"/>
                </a:cubicBezTo>
                <a:cubicBezTo>
                  <a:pt x="352" y="305"/>
                  <a:pt x="352" y="305"/>
                  <a:pt x="352" y="305"/>
                </a:cubicBezTo>
                <a:cubicBezTo>
                  <a:pt x="350" y="302"/>
                  <a:pt x="350" y="302"/>
                  <a:pt x="350" y="302"/>
                </a:cubicBezTo>
                <a:cubicBezTo>
                  <a:pt x="349" y="300"/>
                  <a:pt x="349" y="300"/>
                  <a:pt x="349" y="300"/>
                </a:cubicBezTo>
                <a:cubicBezTo>
                  <a:pt x="348" y="298"/>
                  <a:pt x="348" y="298"/>
                  <a:pt x="348" y="298"/>
                </a:cubicBezTo>
                <a:cubicBezTo>
                  <a:pt x="347" y="296"/>
                  <a:pt x="347" y="296"/>
                  <a:pt x="347" y="296"/>
                </a:cubicBezTo>
                <a:cubicBezTo>
                  <a:pt x="345" y="293"/>
                  <a:pt x="345" y="293"/>
                  <a:pt x="345" y="293"/>
                </a:cubicBezTo>
                <a:cubicBezTo>
                  <a:pt x="343" y="288"/>
                  <a:pt x="343" y="288"/>
                  <a:pt x="343" y="288"/>
                </a:cubicBezTo>
                <a:cubicBezTo>
                  <a:pt x="343" y="287"/>
                  <a:pt x="343" y="287"/>
                  <a:pt x="343" y="287"/>
                </a:cubicBezTo>
                <a:cubicBezTo>
                  <a:pt x="343" y="287"/>
                  <a:pt x="343" y="287"/>
                  <a:pt x="343" y="287"/>
                </a:cubicBezTo>
                <a:cubicBezTo>
                  <a:pt x="342" y="289"/>
                  <a:pt x="342" y="289"/>
                  <a:pt x="342" y="289"/>
                </a:cubicBezTo>
                <a:cubicBezTo>
                  <a:pt x="341" y="290"/>
                  <a:pt x="341" y="290"/>
                  <a:pt x="341" y="290"/>
                </a:cubicBezTo>
                <a:cubicBezTo>
                  <a:pt x="341" y="292"/>
                  <a:pt x="341" y="292"/>
                  <a:pt x="341" y="292"/>
                </a:cubicBezTo>
                <a:cubicBezTo>
                  <a:pt x="339" y="295"/>
                  <a:pt x="339" y="295"/>
                  <a:pt x="339" y="295"/>
                </a:cubicBezTo>
                <a:cubicBezTo>
                  <a:pt x="337" y="300"/>
                  <a:pt x="337" y="300"/>
                  <a:pt x="337" y="300"/>
                </a:cubicBezTo>
                <a:cubicBezTo>
                  <a:pt x="335" y="306"/>
                  <a:pt x="335" y="306"/>
                  <a:pt x="335" y="306"/>
                </a:cubicBezTo>
                <a:cubicBezTo>
                  <a:pt x="333" y="310"/>
                  <a:pt x="333" y="310"/>
                  <a:pt x="333" y="310"/>
                </a:cubicBezTo>
                <a:cubicBezTo>
                  <a:pt x="331" y="313"/>
                  <a:pt x="331" y="313"/>
                  <a:pt x="331" y="313"/>
                </a:cubicBezTo>
                <a:cubicBezTo>
                  <a:pt x="329" y="316"/>
                  <a:pt x="329" y="316"/>
                  <a:pt x="329" y="316"/>
                </a:cubicBezTo>
                <a:cubicBezTo>
                  <a:pt x="326" y="320"/>
                  <a:pt x="326" y="320"/>
                  <a:pt x="326" y="320"/>
                </a:cubicBezTo>
                <a:cubicBezTo>
                  <a:pt x="325" y="321"/>
                  <a:pt x="325" y="321"/>
                  <a:pt x="325" y="321"/>
                </a:cubicBezTo>
                <a:cubicBezTo>
                  <a:pt x="323" y="323"/>
                  <a:pt x="323" y="323"/>
                  <a:pt x="323" y="323"/>
                </a:cubicBezTo>
                <a:cubicBezTo>
                  <a:pt x="320" y="327"/>
                  <a:pt x="320" y="327"/>
                  <a:pt x="320" y="327"/>
                </a:cubicBezTo>
                <a:cubicBezTo>
                  <a:pt x="320" y="327"/>
                  <a:pt x="320" y="327"/>
                  <a:pt x="320" y="327"/>
                </a:cubicBezTo>
                <a:cubicBezTo>
                  <a:pt x="321" y="327"/>
                  <a:pt x="321" y="327"/>
                  <a:pt x="321" y="327"/>
                </a:cubicBezTo>
                <a:cubicBezTo>
                  <a:pt x="322" y="328"/>
                  <a:pt x="322" y="328"/>
                  <a:pt x="322" y="328"/>
                </a:cubicBezTo>
                <a:cubicBezTo>
                  <a:pt x="330" y="332"/>
                  <a:pt x="330" y="332"/>
                  <a:pt x="330" y="332"/>
                </a:cubicBezTo>
                <a:cubicBezTo>
                  <a:pt x="333" y="334"/>
                  <a:pt x="333" y="334"/>
                  <a:pt x="333" y="334"/>
                </a:cubicBezTo>
                <a:cubicBezTo>
                  <a:pt x="336" y="336"/>
                  <a:pt x="336" y="336"/>
                  <a:pt x="336" y="336"/>
                </a:cubicBezTo>
                <a:cubicBezTo>
                  <a:pt x="339" y="338"/>
                  <a:pt x="339" y="338"/>
                  <a:pt x="339" y="338"/>
                </a:cubicBezTo>
                <a:cubicBezTo>
                  <a:pt x="342" y="340"/>
                  <a:pt x="342" y="340"/>
                  <a:pt x="342" y="340"/>
                </a:cubicBezTo>
                <a:cubicBezTo>
                  <a:pt x="343" y="341"/>
                  <a:pt x="343" y="341"/>
                  <a:pt x="343" y="341"/>
                </a:cubicBezTo>
                <a:cubicBezTo>
                  <a:pt x="344" y="342"/>
                  <a:pt x="344" y="342"/>
                  <a:pt x="344" y="342"/>
                </a:cubicBezTo>
                <a:cubicBezTo>
                  <a:pt x="345" y="344"/>
                  <a:pt x="345" y="344"/>
                  <a:pt x="345" y="344"/>
                </a:cubicBezTo>
                <a:cubicBezTo>
                  <a:pt x="346" y="345"/>
                  <a:pt x="346" y="345"/>
                  <a:pt x="346" y="345"/>
                </a:cubicBezTo>
                <a:cubicBezTo>
                  <a:pt x="346" y="346"/>
                  <a:pt x="346" y="346"/>
                  <a:pt x="346" y="346"/>
                </a:cubicBezTo>
                <a:cubicBezTo>
                  <a:pt x="347" y="348"/>
                  <a:pt x="347" y="348"/>
                  <a:pt x="347" y="348"/>
                </a:cubicBezTo>
                <a:cubicBezTo>
                  <a:pt x="347" y="349"/>
                  <a:pt x="347" y="349"/>
                  <a:pt x="347" y="349"/>
                </a:cubicBezTo>
                <a:cubicBezTo>
                  <a:pt x="341" y="351"/>
                  <a:pt x="341" y="351"/>
                  <a:pt x="341" y="351"/>
                </a:cubicBezTo>
                <a:cubicBezTo>
                  <a:pt x="334" y="352"/>
                  <a:pt x="334" y="352"/>
                  <a:pt x="334" y="352"/>
                </a:cubicBezTo>
                <a:cubicBezTo>
                  <a:pt x="334" y="353"/>
                  <a:pt x="334" y="353"/>
                  <a:pt x="334" y="353"/>
                </a:cubicBezTo>
                <a:cubicBezTo>
                  <a:pt x="340" y="354"/>
                  <a:pt x="340" y="354"/>
                  <a:pt x="340" y="354"/>
                </a:cubicBezTo>
                <a:cubicBezTo>
                  <a:pt x="343" y="355"/>
                  <a:pt x="343" y="355"/>
                  <a:pt x="343" y="355"/>
                </a:cubicBezTo>
                <a:cubicBezTo>
                  <a:pt x="344" y="355"/>
                  <a:pt x="344" y="355"/>
                  <a:pt x="344" y="355"/>
                </a:cubicBezTo>
                <a:cubicBezTo>
                  <a:pt x="345" y="356"/>
                  <a:pt x="345" y="356"/>
                  <a:pt x="345" y="356"/>
                </a:cubicBezTo>
                <a:cubicBezTo>
                  <a:pt x="344" y="358"/>
                  <a:pt x="344" y="358"/>
                  <a:pt x="344" y="358"/>
                </a:cubicBezTo>
                <a:cubicBezTo>
                  <a:pt x="343" y="360"/>
                  <a:pt x="343" y="360"/>
                  <a:pt x="343" y="360"/>
                </a:cubicBezTo>
                <a:cubicBezTo>
                  <a:pt x="342" y="361"/>
                  <a:pt x="342" y="361"/>
                  <a:pt x="342" y="361"/>
                </a:cubicBezTo>
                <a:cubicBezTo>
                  <a:pt x="341" y="361"/>
                  <a:pt x="341" y="361"/>
                  <a:pt x="341" y="361"/>
                </a:cubicBezTo>
                <a:cubicBezTo>
                  <a:pt x="339" y="363"/>
                  <a:pt x="339" y="363"/>
                  <a:pt x="339" y="363"/>
                </a:cubicBezTo>
                <a:cubicBezTo>
                  <a:pt x="337" y="364"/>
                  <a:pt x="337" y="364"/>
                  <a:pt x="337" y="364"/>
                </a:cubicBezTo>
                <a:cubicBezTo>
                  <a:pt x="335" y="365"/>
                  <a:pt x="335" y="365"/>
                  <a:pt x="335" y="365"/>
                </a:cubicBezTo>
                <a:cubicBezTo>
                  <a:pt x="332" y="367"/>
                  <a:pt x="332" y="367"/>
                  <a:pt x="332" y="367"/>
                </a:cubicBezTo>
                <a:cubicBezTo>
                  <a:pt x="329" y="368"/>
                  <a:pt x="329" y="368"/>
                  <a:pt x="329" y="368"/>
                </a:cubicBezTo>
                <a:cubicBezTo>
                  <a:pt x="327" y="368"/>
                  <a:pt x="327" y="368"/>
                  <a:pt x="327" y="368"/>
                </a:cubicBezTo>
                <a:cubicBezTo>
                  <a:pt x="326" y="369"/>
                  <a:pt x="326" y="369"/>
                  <a:pt x="326" y="369"/>
                </a:cubicBezTo>
                <a:cubicBezTo>
                  <a:pt x="323" y="370"/>
                  <a:pt x="323" y="370"/>
                  <a:pt x="323" y="370"/>
                </a:cubicBezTo>
                <a:cubicBezTo>
                  <a:pt x="319" y="370"/>
                  <a:pt x="319" y="370"/>
                  <a:pt x="319" y="370"/>
                </a:cubicBezTo>
                <a:cubicBezTo>
                  <a:pt x="316" y="371"/>
                  <a:pt x="316" y="371"/>
                  <a:pt x="316" y="371"/>
                </a:cubicBezTo>
                <a:cubicBezTo>
                  <a:pt x="312" y="372"/>
                  <a:pt x="312" y="372"/>
                  <a:pt x="312" y="372"/>
                </a:cubicBezTo>
                <a:cubicBezTo>
                  <a:pt x="308" y="371"/>
                  <a:pt x="308" y="371"/>
                  <a:pt x="308" y="371"/>
                </a:cubicBezTo>
                <a:cubicBezTo>
                  <a:pt x="304" y="371"/>
                  <a:pt x="304" y="371"/>
                  <a:pt x="304" y="371"/>
                </a:cubicBezTo>
                <a:cubicBezTo>
                  <a:pt x="300" y="371"/>
                  <a:pt x="300" y="371"/>
                  <a:pt x="300" y="371"/>
                </a:cubicBezTo>
                <a:cubicBezTo>
                  <a:pt x="295" y="371"/>
                  <a:pt x="295" y="371"/>
                  <a:pt x="295" y="371"/>
                </a:cubicBezTo>
                <a:cubicBezTo>
                  <a:pt x="291" y="371"/>
                  <a:pt x="291" y="371"/>
                  <a:pt x="291" y="371"/>
                </a:cubicBezTo>
                <a:cubicBezTo>
                  <a:pt x="287" y="371"/>
                  <a:pt x="287" y="371"/>
                  <a:pt x="287" y="371"/>
                </a:cubicBezTo>
                <a:cubicBezTo>
                  <a:pt x="282" y="371"/>
                  <a:pt x="282" y="371"/>
                  <a:pt x="282" y="371"/>
                </a:cubicBezTo>
                <a:cubicBezTo>
                  <a:pt x="278" y="371"/>
                  <a:pt x="278" y="371"/>
                  <a:pt x="278" y="371"/>
                </a:cubicBezTo>
                <a:cubicBezTo>
                  <a:pt x="273" y="370"/>
                  <a:pt x="273" y="370"/>
                  <a:pt x="273" y="370"/>
                </a:cubicBezTo>
                <a:cubicBezTo>
                  <a:pt x="268" y="370"/>
                  <a:pt x="268" y="370"/>
                  <a:pt x="268" y="370"/>
                </a:cubicBezTo>
                <a:cubicBezTo>
                  <a:pt x="264" y="369"/>
                  <a:pt x="264" y="369"/>
                  <a:pt x="264" y="369"/>
                </a:cubicBezTo>
                <a:cubicBezTo>
                  <a:pt x="259" y="368"/>
                  <a:pt x="259" y="368"/>
                  <a:pt x="259" y="368"/>
                </a:cubicBezTo>
                <a:cubicBezTo>
                  <a:pt x="255" y="367"/>
                  <a:pt x="255" y="367"/>
                  <a:pt x="255" y="367"/>
                </a:cubicBezTo>
                <a:cubicBezTo>
                  <a:pt x="250" y="365"/>
                  <a:pt x="250" y="365"/>
                  <a:pt x="250" y="365"/>
                </a:cubicBezTo>
                <a:cubicBezTo>
                  <a:pt x="246" y="364"/>
                  <a:pt x="246" y="364"/>
                  <a:pt x="246" y="364"/>
                </a:cubicBezTo>
                <a:cubicBezTo>
                  <a:pt x="243" y="363"/>
                  <a:pt x="243" y="363"/>
                  <a:pt x="243" y="363"/>
                </a:cubicBezTo>
                <a:cubicBezTo>
                  <a:pt x="241" y="362"/>
                  <a:pt x="241" y="362"/>
                  <a:pt x="241" y="362"/>
                </a:cubicBezTo>
                <a:cubicBezTo>
                  <a:pt x="240" y="360"/>
                  <a:pt x="240" y="360"/>
                  <a:pt x="240" y="360"/>
                </a:cubicBezTo>
                <a:cubicBezTo>
                  <a:pt x="239" y="359"/>
                  <a:pt x="239" y="359"/>
                  <a:pt x="239" y="359"/>
                </a:cubicBezTo>
                <a:cubicBezTo>
                  <a:pt x="237" y="359"/>
                  <a:pt x="237" y="359"/>
                  <a:pt x="237" y="359"/>
                </a:cubicBezTo>
                <a:cubicBezTo>
                  <a:pt x="235" y="359"/>
                  <a:pt x="235" y="359"/>
                  <a:pt x="235" y="359"/>
                </a:cubicBezTo>
                <a:cubicBezTo>
                  <a:pt x="231" y="359"/>
                  <a:pt x="231" y="359"/>
                  <a:pt x="231" y="359"/>
                </a:cubicBezTo>
                <a:cubicBezTo>
                  <a:pt x="228" y="360"/>
                  <a:pt x="228" y="360"/>
                  <a:pt x="228" y="360"/>
                </a:cubicBezTo>
                <a:cubicBezTo>
                  <a:pt x="226" y="360"/>
                  <a:pt x="226" y="360"/>
                  <a:pt x="226" y="360"/>
                </a:cubicBezTo>
                <a:cubicBezTo>
                  <a:pt x="224" y="362"/>
                  <a:pt x="224" y="362"/>
                  <a:pt x="224" y="362"/>
                </a:cubicBezTo>
                <a:cubicBezTo>
                  <a:pt x="221" y="363"/>
                  <a:pt x="221" y="363"/>
                  <a:pt x="221" y="363"/>
                </a:cubicBezTo>
                <a:cubicBezTo>
                  <a:pt x="218" y="365"/>
                  <a:pt x="218" y="365"/>
                  <a:pt x="218" y="365"/>
                </a:cubicBezTo>
                <a:cubicBezTo>
                  <a:pt x="214" y="367"/>
                  <a:pt x="214" y="367"/>
                  <a:pt x="214" y="367"/>
                </a:cubicBezTo>
                <a:cubicBezTo>
                  <a:pt x="212" y="368"/>
                  <a:pt x="212" y="368"/>
                  <a:pt x="212" y="368"/>
                </a:cubicBezTo>
                <a:cubicBezTo>
                  <a:pt x="210" y="369"/>
                  <a:pt x="210" y="369"/>
                  <a:pt x="210" y="369"/>
                </a:cubicBezTo>
                <a:cubicBezTo>
                  <a:pt x="204" y="371"/>
                  <a:pt x="204" y="371"/>
                  <a:pt x="204" y="371"/>
                </a:cubicBezTo>
                <a:cubicBezTo>
                  <a:pt x="202" y="372"/>
                  <a:pt x="202" y="372"/>
                  <a:pt x="202" y="372"/>
                </a:cubicBezTo>
                <a:cubicBezTo>
                  <a:pt x="199" y="373"/>
                  <a:pt x="199" y="373"/>
                  <a:pt x="199" y="373"/>
                </a:cubicBezTo>
                <a:cubicBezTo>
                  <a:pt x="195" y="374"/>
                  <a:pt x="195" y="374"/>
                  <a:pt x="195" y="374"/>
                </a:cubicBezTo>
                <a:cubicBezTo>
                  <a:pt x="192" y="374"/>
                  <a:pt x="192" y="374"/>
                  <a:pt x="192" y="374"/>
                </a:cubicBezTo>
                <a:cubicBezTo>
                  <a:pt x="189" y="374"/>
                  <a:pt x="189" y="374"/>
                  <a:pt x="189" y="374"/>
                </a:cubicBezTo>
                <a:cubicBezTo>
                  <a:pt x="186" y="373"/>
                  <a:pt x="186" y="373"/>
                  <a:pt x="186" y="373"/>
                </a:cubicBezTo>
                <a:cubicBezTo>
                  <a:pt x="183" y="371"/>
                  <a:pt x="183" y="371"/>
                  <a:pt x="183" y="371"/>
                </a:cubicBezTo>
                <a:cubicBezTo>
                  <a:pt x="180" y="371"/>
                  <a:pt x="180" y="371"/>
                  <a:pt x="180" y="371"/>
                </a:cubicBezTo>
                <a:cubicBezTo>
                  <a:pt x="177" y="371"/>
                  <a:pt x="177" y="371"/>
                  <a:pt x="177" y="371"/>
                </a:cubicBezTo>
                <a:cubicBezTo>
                  <a:pt x="170" y="371"/>
                  <a:pt x="170" y="371"/>
                  <a:pt x="170" y="371"/>
                </a:cubicBezTo>
                <a:cubicBezTo>
                  <a:pt x="162" y="373"/>
                  <a:pt x="162" y="373"/>
                  <a:pt x="162" y="373"/>
                </a:cubicBezTo>
                <a:cubicBezTo>
                  <a:pt x="155" y="373"/>
                  <a:pt x="155" y="373"/>
                  <a:pt x="155" y="373"/>
                </a:cubicBezTo>
                <a:cubicBezTo>
                  <a:pt x="151" y="373"/>
                  <a:pt x="151" y="373"/>
                  <a:pt x="151" y="373"/>
                </a:cubicBezTo>
                <a:cubicBezTo>
                  <a:pt x="147" y="372"/>
                  <a:pt x="147" y="372"/>
                  <a:pt x="147" y="372"/>
                </a:cubicBezTo>
                <a:cubicBezTo>
                  <a:pt x="144" y="372"/>
                  <a:pt x="144" y="372"/>
                  <a:pt x="144" y="372"/>
                </a:cubicBezTo>
                <a:cubicBezTo>
                  <a:pt x="140" y="371"/>
                  <a:pt x="140" y="371"/>
                  <a:pt x="140" y="371"/>
                </a:cubicBezTo>
                <a:cubicBezTo>
                  <a:pt x="137" y="370"/>
                  <a:pt x="137" y="370"/>
                  <a:pt x="137" y="370"/>
                </a:cubicBezTo>
                <a:cubicBezTo>
                  <a:pt x="134" y="369"/>
                  <a:pt x="134" y="369"/>
                  <a:pt x="134" y="369"/>
                </a:cubicBezTo>
                <a:cubicBezTo>
                  <a:pt x="131" y="368"/>
                  <a:pt x="131" y="368"/>
                  <a:pt x="131" y="368"/>
                </a:cubicBezTo>
                <a:cubicBezTo>
                  <a:pt x="128" y="367"/>
                  <a:pt x="128" y="367"/>
                  <a:pt x="128" y="367"/>
                </a:cubicBezTo>
                <a:cubicBezTo>
                  <a:pt x="125" y="366"/>
                  <a:pt x="125" y="366"/>
                  <a:pt x="125" y="366"/>
                </a:cubicBezTo>
                <a:cubicBezTo>
                  <a:pt x="123" y="365"/>
                  <a:pt x="123" y="365"/>
                  <a:pt x="123" y="365"/>
                </a:cubicBezTo>
                <a:cubicBezTo>
                  <a:pt x="121" y="363"/>
                  <a:pt x="121" y="363"/>
                  <a:pt x="121" y="363"/>
                </a:cubicBezTo>
                <a:cubicBezTo>
                  <a:pt x="120" y="362"/>
                  <a:pt x="120" y="362"/>
                  <a:pt x="120" y="362"/>
                </a:cubicBezTo>
                <a:cubicBezTo>
                  <a:pt x="119" y="361"/>
                  <a:pt x="119" y="361"/>
                  <a:pt x="119" y="361"/>
                </a:cubicBezTo>
                <a:cubicBezTo>
                  <a:pt x="118" y="360"/>
                  <a:pt x="118" y="360"/>
                  <a:pt x="118" y="360"/>
                </a:cubicBezTo>
                <a:cubicBezTo>
                  <a:pt x="118" y="359"/>
                  <a:pt x="118" y="359"/>
                  <a:pt x="118" y="359"/>
                </a:cubicBezTo>
                <a:cubicBezTo>
                  <a:pt x="117" y="358"/>
                  <a:pt x="117" y="358"/>
                  <a:pt x="117" y="358"/>
                </a:cubicBezTo>
                <a:cubicBezTo>
                  <a:pt x="117" y="357"/>
                  <a:pt x="117" y="357"/>
                  <a:pt x="117" y="357"/>
                </a:cubicBezTo>
                <a:cubicBezTo>
                  <a:pt x="116" y="355"/>
                  <a:pt x="116" y="355"/>
                  <a:pt x="116" y="355"/>
                </a:cubicBezTo>
                <a:cubicBezTo>
                  <a:pt x="111" y="354"/>
                  <a:pt x="111" y="354"/>
                  <a:pt x="111" y="354"/>
                </a:cubicBezTo>
                <a:cubicBezTo>
                  <a:pt x="106" y="353"/>
                  <a:pt x="106" y="353"/>
                  <a:pt x="106" y="353"/>
                </a:cubicBezTo>
                <a:cubicBezTo>
                  <a:pt x="106" y="352"/>
                  <a:pt x="106" y="352"/>
                  <a:pt x="106" y="352"/>
                </a:cubicBezTo>
                <a:cubicBezTo>
                  <a:pt x="106" y="351"/>
                  <a:pt x="106" y="351"/>
                  <a:pt x="106" y="351"/>
                </a:cubicBezTo>
                <a:cubicBezTo>
                  <a:pt x="106" y="350"/>
                  <a:pt x="106" y="350"/>
                  <a:pt x="106" y="350"/>
                </a:cubicBezTo>
                <a:cubicBezTo>
                  <a:pt x="106" y="348"/>
                  <a:pt x="106" y="348"/>
                  <a:pt x="106" y="348"/>
                </a:cubicBezTo>
                <a:cubicBezTo>
                  <a:pt x="106" y="348"/>
                  <a:pt x="106" y="348"/>
                  <a:pt x="106" y="348"/>
                </a:cubicBezTo>
                <a:cubicBezTo>
                  <a:pt x="106" y="346"/>
                  <a:pt x="106" y="346"/>
                  <a:pt x="106" y="346"/>
                </a:cubicBezTo>
                <a:cubicBezTo>
                  <a:pt x="111" y="345"/>
                  <a:pt x="111" y="345"/>
                  <a:pt x="111" y="345"/>
                </a:cubicBezTo>
                <a:cubicBezTo>
                  <a:pt x="114" y="343"/>
                  <a:pt x="114" y="343"/>
                  <a:pt x="114" y="343"/>
                </a:cubicBezTo>
                <a:cubicBezTo>
                  <a:pt x="116" y="342"/>
                  <a:pt x="116" y="342"/>
                  <a:pt x="116" y="342"/>
                </a:cubicBezTo>
                <a:cubicBezTo>
                  <a:pt x="117" y="340"/>
                  <a:pt x="117" y="340"/>
                  <a:pt x="117" y="340"/>
                </a:cubicBezTo>
                <a:cubicBezTo>
                  <a:pt x="118" y="339"/>
                  <a:pt x="118" y="339"/>
                  <a:pt x="118" y="339"/>
                </a:cubicBezTo>
                <a:cubicBezTo>
                  <a:pt x="119" y="338"/>
                  <a:pt x="119" y="338"/>
                  <a:pt x="119" y="338"/>
                </a:cubicBezTo>
                <a:cubicBezTo>
                  <a:pt x="120" y="337"/>
                  <a:pt x="120" y="337"/>
                  <a:pt x="120" y="337"/>
                </a:cubicBezTo>
                <a:cubicBezTo>
                  <a:pt x="122" y="336"/>
                  <a:pt x="122" y="336"/>
                  <a:pt x="122" y="336"/>
                </a:cubicBezTo>
                <a:cubicBezTo>
                  <a:pt x="123" y="335"/>
                  <a:pt x="123" y="335"/>
                  <a:pt x="123" y="335"/>
                </a:cubicBezTo>
                <a:cubicBezTo>
                  <a:pt x="124" y="334"/>
                  <a:pt x="124" y="334"/>
                  <a:pt x="124" y="334"/>
                </a:cubicBezTo>
                <a:cubicBezTo>
                  <a:pt x="125" y="334"/>
                  <a:pt x="125" y="334"/>
                  <a:pt x="125" y="334"/>
                </a:cubicBezTo>
                <a:cubicBezTo>
                  <a:pt x="126" y="333"/>
                  <a:pt x="126" y="333"/>
                  <a:pt x="126" y="333"/>
                </a:cubicBezTo>
                <a:cubicBezTo>
                  <a:pt x="128" y="332"/>
                  <a:pt x="128" y="332"/>
                  <a:pt x="128" y="332"/>
                </a:cubicBezTo>
                <a:cubicBezTo>
                  <a:pt x="130" y="332"/>
                  <a:pt x="130" y="332"/>
                  <a:pt x="130" y="332"/>
                </a:cubicBezTo>
                <a:cubicBezTo>
                  <a:pt x="131" y="331"/>
                  <a:pt x="131" y="331"/>
                  <a:pt x="131" y="331"/>
                </a:cubicBezTo>
                <a:cubicBezTo>
                  <a:pt x="133" y="331"/>
                  <a:pt x="133" y="331"/>
                  <a:pt x="133" y="331"/>
                </a:cubicBezTo>
                <a:cubicBezTo>
                  <a:pt x="135" y="330"/>
                  <a:pt x="135" y="330"/>
                  <a:pt x="135" y="330"/>
                </a:cubicBezTo>
                <a:cubicBezTo>
                  <a:pt x="138" y="330"/>
                  <a:pt x="138" y="330"/>
                  <a:pt x="138" y="330"/>
                </a:cubicBezTo>
                <a:cubicBezTo>
                  <a:pt x="140" y="333"/>
                  <a:pt x="140" y="333"/>
                  <a:pt x="140" y="333"/>
                </a:cubicBezTo>
                <a:cubicBezTo>
                  <a:pt x="141" y="335"/>
                  <a:pt x="141" y="335"/>
                  <a:pt x="141" y="335"/>
                </a:cubicBezTo>
                <a:cubicBezTo>
                  <a:pt x="141" y="335"/>
                  <a:pt x="141" y="335"/>
                  <a:pt x="141" y="335"/>
                </a:cubicBezTo>
                <a:cubicBezTo>
                  <a:pt x="130" y="329"/>
                  <a:pt x="130" y="329"/>
                  <a:pt x="130" y="329"/>
                </a:cubicBezTo>
                <a:cubicBezTo>
                  <a:pt x="130" y="329"/>
                  <a:pt x="130" y="329"/>
                  <a:pt x="130" y="329"/>
                </a:cubicBezTo>
                <a:cubicBezTo>
                  <a:pt x="135" y="329"/>
                  <a:pt x="135" y="329"/>
                  <a:pt x="135" y="329"/>
                </a:cubicBezTo>
                <a:cubicBezTo>
                  <a:pt x="137" y="328"/>
                  <a:pt x="137" y="328"/>
                  <a:pt x="137" y="328"/>
                </a:cubicBezTo>
                <a:cubicBezTo>
                  <a:pt x="135" y="325"/>
                  <a:pt x="135" y="325"/>
                  <a:pt x="135" y="325"/>
                </a:cubicBezTo>
                <a:cubicBezTo>
                  <a:pt x="133" y="323"/>
                  <a:pt x="133" y="323"/>
                  <a:pt x="133" y="323"/>
                </a:cubicBezTo>
                <a:cubicBezTo>
                  <a:pt x="131" y="321"/>
                  <a:pt x="131" y="321"/>
                  <a:pt x="131" y="321"/>
                </a:cubicBezTo>
                <a:cubicBezTo>
                  <a:pt x="129" y="319"/>
                  <a:pt x="129" y="319"/>
                  <a:pt x="129" y="319"/>
                </a:cubicBezTo>
                <a:cubicBezTo>
                  <a:pt x="126" y="315"/>
                  <a:pt x="126" y="315"/>
                  <a:pt x="126" y="315"/>
                </a:cubicBezTo>
                <a:cubicBezTo>
                  <a:pt x="123" y="312"/>
                  <a:pt x="123" y="312"/>
                  <a:pt x="123" y="312"/>
                </a:cubicBezTo>
                <a:cubicBezTo>
                  <a:pt x="122" y="310"/>
                  <a:pt x="122" y="310"/>
                  <a:pt x="122" y="310"/>
                </a:cubicBezTo>
                <a:cubicBezTo>
                  <a:pt x="120" y="308"/>
                  <a:pt x="120" y="308"/>
                  <a:pt x="120" y="308"/>
                </a:cubicBezTo>
                <a:cubicBezTo>
                  <a:pt x="119" y="305"/>
                  <a:pt x="119" y="305"/>
                  <a:pt x="119" y="305"/>
                </a:cubicBezTo>
                <a:cubicBezTo>
                  <a:pt x="118" y="303"/>
                  <a:pt x="118" y="303"/>
                  <a:pt x="118" y="303"/>
                </a:cubicBezTo>
                <a:cubicBezTo>
                  <a:pt x="116" y="300"/>
                  <a:pt x="116" y="300"/>
                  <a:pt x="116" y="300"/>
                </a:cubicBezTo>
                <a:cubicBezTo>
                  <a:pt x="115" y="298"/>
                  <a:pt x="115" y="298"/>
                  <a:pt x="115" y="298"/>
                </a:cubicBezTo>
                <a:cubicBezTo>
                  <a:pt x="114" y="295"/>
                  <a:pt x="114" y="295"/>
                  <a:pt x="114" y="295"/>
                </a:cubicBezTo>
                <a:cubicBezTo>
                  <a:pt x="113" y="292"/>
                  <a:pt x="113" y="292"/>
                  <a:pt x="113" y="292"/>
                </a:cubicBezTo>
                <a:cubicBezTo>
                  <a:pt x="112" y="289"/>
                  <a:pt x="112" y="289"/>
                  <a:pt x="112" y="289"/>
                </a:cubicBezTo>
                <a:cubicBezTo>
                  <a:pt x="111" y="286"/>
                  <a:pt x="111" y="286"/>
                  <a:pt x="111" y="286"/>
                </a:cubicBezTo>
                <a:cubicBezTo>
                  <a:pt x="111" y="287"/>
                  <a:pt x="111" y="287"/>
                  <a:pt x="111" y="287"/>
                </a:cubicBezTo>
                <a:cubicBezTo>
                  <a:pt x="110" y="287"/>
                  <a:pt x="110" y="287"/>
                  <a:pt x="110" y="287"/>
                </a:cubicBezTo>
                <a:cubicBezTo>
                  <a:pt x="110" y="287"/>
                  <a:pt x="110" y="287"/>
                  <a:pt x="110" y="287"/>
                </a:cubicBezTo>
                <a:cubicBezTo>
                  <a:pt x="110" y="287"/>
                  <a:pt x="110" y="287"/>
                  <a:pt x="110" y="287"/>
                </a:cubicBezTo>
                <a:cubicBezTo>
                  <a:pt x="110" y="286"/>
                  <a:pt x="110" y="286"/>
                  <a:pt x="110" y="286"/>
                </a:cubicBezTo>
                <a:cubicBezTo>
                  <a:pt x="109" y="286"/>
                  <a:pt x="109" y="286"/>
                  <a:pt x="109" y="286"/>
                </a:cubicBezTo>
                <a:cubicBezTo>
                  <a:pt x="109" y="286"/>
                  <a:pt x="109" y="286"/>
                  <a:pt x="109" y="286"/>
                </a:cubicBezTo>
                <a:cubicBezTo>
                  <a:pt x="109" y="287"/>
                  <a:pt x="109" y="287"/>
                  <a:pt x="109" y="287"/>
                </a:cubicBezTo>
                <a:cubicBezTo>
                  <a:pt x="109" y="287"/>
                  <a:pt x="109" y="287"/>
                  <a:pt x="109" y="287"/>
                </a:cubicBezTo>
                <a:cubicBezTo>
                  <a:pt x="108" y="288"/>
                  <a:pt x="108" y="288"/>
                  <a:pt x="108" y="288"/>
                </a:cubicBezTo>
                <a:cubicBezTo>
                  <a:pt x="107" y="291"/>
                  <a:pt x="107" y="291"/>
                  <a:pt x="107" y="291"/>
                </a:cubicBezTo>
                <a:cubicBezTo>
                  <a:pt x="106" y="293"/>
                  <a:pt x="106" y="293"/>
                  <a:pt x="106" y="293"/>
                </a:cubicBezTo>
                <a:cubicBezTo>
                  <a:pt x="104" y="294"/>
                  <a:pt x="104" y="294"/>
                  <a:pt x="104" y="294"/>
                </a:cubicBezTo>
                <a:cubicBezTo>
                  <a:pt x="103" y="296"/>
                  <a:pt x="103" y="296"/>
                  <a:pt x="103" y="296"/>
                </a:cubicBezTo>
                <a:cubicBezTo>
                  <a:pt x="102" y="298"/>
                  <a:pt x="102" y="298"/>
                  <a:pt x="102" y="298"/>
                </a:cubicBezTo>
                <a:cubicBezTo>
                  <a:pt x="100" y="299"/>
                  <a:pt x="100" y="299"/>
                  <a:pt x="100" y="299"/>
                </a:cubicBezTo>
                <a:cubicBezTo>
                  <a:pt x="98" y="301"/>
                  <a:pt x="98" y="301"/>
                  <a:pt x="98" y="301"/>
                </a:cubicBezTo>
                <a:cubicBezTo>
                  <a:pt x="97" y="302"/>
                  <a:pt x="97" y="302"/>
                  <a:pt x="97" y="302"/>
                </a:cubicBezTo>
                <a:cubicBezTo>
                  <a:pt x="95" y="304"/>
                  <a:pt x="95" y="304"/>
                  <a:pt x="95" y="304"/>
                </a:cubicBezTo>
                <a:cubicBezTo>
                  <a:pt x="93" y="305"/>
                  <a:pt x="93" y="305"/>
                  <a:pt x="93" y="305"/>
                </a:cubicBezTo>
                <a:cubicBezTo>
                  <a:pt x="91" y="306"/>
                  <a:pt x="91" y="306"/>
                  <a:pt x="91" y="306"/>
                </a:cubicBezTo>
                <a:cubicBezTo>
                  <a:pt x="89" y="303"/>
                  <a:pt x="89" y="303"/>
                  <a:pt x="89" y="303"/>
                </a:cubicBezTo>
                <a:cubicBezTo>
                  <a:pt x="86" y="299"/>
                  <a:pt x="86" y="299"/>
                  <a:pt x="86" y="299"/>
                </a:cubicBezTo>
                <a:cubicBezTo>
                  <a:pt x="86" y="299"/>
                  <a:pt x="86" y="299"/>
                  <a:pt x="86" y="299"/>
                </a:cubicBezTo>
                <a:cubicBezTo>
                  <a:pt x="86" y="299"/>
                  <a:pt x="86" y="299"/>
                  <a:pt x="86" y="299"/>
                </a:cubicBezTo>
                <a:cubicBezTo>
                  <a:pt x="85" y="303"/>
                  <a:pt x="85" y="303"/>
                  <a:pt x="85" y="303"/>
                </a:cubicBezTo>
                <a:cubicBezTo>
                  <a:pt x="85" y="304"/>
                  <a:pt x="85" y="304"/>
                  <a:pt x="85" y="304"/>
                </a:cubicBezTo>
                <a:cubicBezTo>
                  <a:pt x="84" y="304"/>
                  <a:pt x="84" y="304"/>
                  <a:pt x="84" y="304"/>
                </a:cubicBezTo>
                <a:cubicBezTo>
                  <a:pt x="83" y="302"/>
                  <a:pt x="83" y="302"/>
                  <a:pt x="83" y="302"/>
                </a:cubicBezTo>
                <a:cubicBezTo>
                  <a:pt x="83" y="301"/>
                  <a:pt x="83" y="301"/>
                  <a:pt x="83" y="301"/>
                </a:cubicBezTo>
                <a:cubicBezTo>
                  <a:pt x="82" y="300"/>
                  <a:pt x="82" y="300"/>
                  <a:pt x="82" y="300"/>
                </a:cubicBezTo>
                <a:cubicBezTo>
                  <a:pt x="82" y="298"/>
                  <a:pt x="82" y="298"/>
                  <a:pt x="82" y="298"/>
                </a:cubicBezTo>
                <a:cubicBezTo>
                  <a:pt x="81" y="297"/>
                  <a:pt x="81" y="297"/>
                  <a:pt x="81" y="297"/>
                </a:cubicBezTo>
                <a:cubicBezTo>
                  <a:pt x="75" y="293"/>
                  <a:pt x="75" y="293"/>
                  <a:pt x="75" y="293"/>
                </a:cubicBezTo>
                <a:cubicBezTo>
                  <a:pt x="70" y="291"/>
                  <a:pt x="70" y="291"/>
                  <a:pt x="70" y="291"/>
                </a:cubicBezTo>
                <a:cubicBezTo>
                  <a:pt x="70" y="288"/>
                  <a:pt x="70" y="288"/>
                  <a:pt x="70" y="288"/>
                </a:cubicBezTo>
                <a:cubicBezTo>
                  <a:pt x="70" y="283"/>
                  <a:pt x="70" y="283"/>
                  <a:pt x="70" y="283"/>
                </a:cubicBezTo>
                <a:cubicBezTo>
                  <a:pt x="75" y="278"/>
                  <a:pt x="75" y="278"/>
                  <a:pt x="75" y="278"/>
                </a:cubicBezTo>
                <a:cubicBezTo>
                  <a:pt x="78" y="275"/>
                  <a:pt x="78" y="275"/>
                  <a:pt x="78" y="275"/>
                </a:cubicBezTo>
                <a:cubicBezTo>
                  <a:pt x="80" y="272"/>
                  <a:pt x="80" y="272"/>
                  <a:pt x="80" y="272"/>
                </a:cubicBezTo>
                <a:cubicBezTo>
                  <a:pt x="82" y="269"/>
                  <a:pt x="82" y="269"/>
                  <a:pt x="82" y="269"/>
                </a:cubicBezTo>
                <a:cubicBezTo>
                  <a:pt x="83" y="266"/>
                  <a:pt x="83" y="266"/>
                  <a:pt x="83" y="266"/>
                </a:cubicBezTo>
                <a:cubicBezTo>
                  <a:pt x="84" y="263"/>
                  <a:pt x="84" y="263"/>
                  <a:pt x="84" y="263"/>
                </a:cubicBezTo>
                <a:cubicBezTo>
                  <a:pt x="85" y="259"/>
                  <a:pt x="85" y="259"/>
                  <a:pt x="85" y="259"/>
                </a:cubicBezTo>
                <a:cubicBezTo>
                  <a:pt x="86" y="256"/>
                  <a:pt x="86" y="256"/>
                  <a:pt x="86" y="256"/>
                </a:cubicBezTo>
                <a:cubicBezTo>
                  <a:pt x="88" y="253"/>
                  <a:pt x="88" y="253"/>
                  <a:pt x="88" y="253"/>
                </a:cubicBezTo>
                <a:cubicBezTo>
                  <a:pt x="89" y="249"/>
                  <a:pt x="89" y="249"/>
                  <a:pt x="89" y="249"/>
                </a:cubicBezTo>
                <a:cubicBezTo>
                  <a:pt x="91" y="246"/>
                  <a:pt x="91" y="246"/>
                  <a:pt x="91" y="246"/>
                </a:cubicBezTo>
                <a:cubicBezTo>
                  <a:pt x="93" y="243"/>
                  <a:pt x="93" y="243"/>
                  <a:pt x="93" y="243"/>
                </a:cubicBezTo>
                <a:cubicBezTo>
                  <a:pt x="95" y="239"/>
                  <a:pt x="95" y="239"/>
                  <a:pt x="95" y="239"/>
                </a:cubicBezTo>
                <a:cubicBezTo>
                  <a:pt x="97" y="236"/>
                  <a:pt x="97" y="236"/>
                  <a:pt x="97" y="236"/>
                </a:cubicBezTo>
                <a:cubicBezTo>
                  <a:pt x="100" y="232"/>
                  <a:pt x="100" y="232"/>
                  <a:pt x="100" y="232"/>
                </a:cubicBezTo>
                <a:cubicBezTo>
                  <a:pt x="102" y="230"/>
                  <a:pt x="102" y="230"/>
                  <a:pt x="102" y="230"/>
                </a:cubicBezTo>
                <a:cubicBezTo>
                  <a:pt x="104" y="227"/>
                  <a:pt x="104" y="227"/>
                  <a:pt x="104" y="227"/>
                </a:cubicBezTo>
                <a:cubicBezTo>
                  <a:pt x="107" y="224"/>
                  <a:pt x="107" y="224"/>
                  <a:pt x="107" y="224"/>
                </a:cubicBezTo>
                <a:cubicBezTo>
                  <a:pt x="109" y="223"/>
                  <a:pt x="109" y="223"/>
                  <a:pt x="109" y="223"/>
                </a:cubicBezTo>
                <a:cubicBezTo>
                  <a:pt x="110" y="221"/>
                  <a:pt x="110" y="221"/>
                  <a:pt x="110" y="221"/>
                </a:cubicBezTo>
                <a:cubicBezTo>
                  <a:pt x="112" y="219"/>
                  <a:pt x="112" y="219"/>
                  <a:pt x="112" y="219"/>
                </a:cubicBezTo>
                <a:cubicBezTo>
                  <a:pt x="115" y="217"/>
                  <a:pt x="115" y="217"/>
                  <a:pt x="115" y="217"/>
                </a:cubicBezTo>
                <a:cubicBezTo>
                  <a:pt x="118" y="214"/>
                  <a:pt x="118" y="214"/>
                  <a:pt x="118" y="214"/>
                </a:cubicBezTo>
                <a:cubicBezTo>
                  <a:pt x="121" y="212"/>
                  <a:pt x="121" y="212"/>
                  <a:pt x="121" y="212"/>
                </a:cubicBezTo>
                <a:cubicBezTo>
                  <a:pt x="122" y="211"/>
                  <a:pt x="122" y="211"/>
                  <a:pt x="122" y="211"/>
                </a:cubicBezTo>
                <a:cubicBezTo>
                  <a:pt x="122" y="209"/>
                  <a:pt x="122" y="209"/>
                  <a:pt x="122" y="209"/>
                </a:cubicBezTo>
                <a:cubicBezTo>
                  <a:pt x="114" y="207"/>
                  <a:pt x="114" y="207"/>
                  <a:pt x="114" y="207"/>
                </a:cubicBezTo>
                <a:cubicBezTo>
                  <a:pt x="106" y="206"/>
                  <a:pt x="106" y="206"/>
                  <a:pt x="106" y="206"/>
                </a:cubicBezTo>
                <a:cubicBezTo>
                  <a:pt x="106" y="204"/>
                  <a:pt x="106" y="204"/>
                  <a:pt x="106" y="204"/>
                </a:cubicBezTo>
                <a:cubicBezTo>
                  <a:pt x="106" y="202"/>
                  <a:pt x="106" y="202"/>
                  <a:pt x="106" y="202"/>
                </a:cubicBezTo>
                <a:cubicBezTo>
                  <a:pt x="106" y="201"/>
                  <a:pt x="106" y="201"/>
                  <a:pt x="106" y="201"/>
                </a:cubicBezTo>
                <a:cubicBezTo>
                  <a:pt x="114" y="199"/>
                  <a:pt x="114" y="199"/>
                  <a:pt x="114" y="199"/>
                </a:cubicBezTo>
                <a:cubicBezTo>
                  <a:pt x="118" y="197"/>
                  <a:pt x="118" y="197"/>
                  <a:pt x="118" y="197"/>
                </a:cubicBezTo>
                <a:cubicBezTo>
                  <a:pt x="121" y="194"/>
                  <a:pt x="121" y="194"/>
                  <a:pt x="121" y="194"/>
                </a:cubicBezTo>
                <a:cubicBezTo>
                  <a:pt x="123" y="192"/>
                  <a:pt x="123" y="192"/>
                  <a:pt x="123" y="192"/>
                </a:cubicBezTo>
                <a:cubicBezTo>
                  <a:pt x="114" y="189"/>
                  <a:pt x="114" y="189"/>
                  <a:pt x="114" y="189"/>
                </a:cubicBezTo>
                <a:cubicBezTo>
                  <a:pt x="106" y="187"/>
                  <a:pt x="106" y="187"/>
                  <a:pt x="106" y="187"/>
                </a:cubicBezTo>
                <a:cubicBezTo>
                  <a:pt x="106" y="185"/>
                  <a:pt x="106" y="185"/>
                  <a:pt x="106" y="185"/>
                </a:cubicBezTo>
                <a:cubicBezTo>
                  <a:pt x="116" y="183"/>
                  <a:pt x="116" y="183"/>
                  <a:pt x="116" y="183"/>
                </a:cubicBezTo>
                <a:cubicBezTo>
                  <a:pt x="122" y="181"/>
                  <a:pt x="122" y="181"/>
                  <a:pt x="122" y="181"/>
                </a:cubicBezTo>
                <a:cubicBezTo>
                  <a:pt x="125" y="179"/>
                  <a:pt x="125" y="179"/>
                  <a:pt x="125" y="179"/>
                </a:cubicBezTo>
                <a:cubicBezTo>
                  <a:pt x="127" y="176"/>
                  <a:pt x="127" y="176"/>
                  <a:pt x="127" y="176"/>
                </a:cubicBezTo>
                <a:cubicBezTo>
                  <a:pt x="129" y="174"/>
                  <a:pt x="129" y="174"/>
                  <a:pt x="129" y="174"/>
                </a:cubicBezTo>
                <a:cubicBezTo>
                  <a:pt x="130" y="173"/>
                  <a:pt x="130" y="173"/>
                  <a:pt x="130" y="173"/>
                </a:cubicBezTo>
                <a:cubicBezTo>
                  <a:pt x="130" y="172"/>
                  <a:pt x="130" y="172"/>
                  <a:pt x="130" y="172"/>
                </a:cubicBezTo>
                <a:cubicBezTo>
                  <a:pt x="130" y="171"/>
                  <a:pt x="130" y="171"/>
                  <a:pt x="130" y="171"/>
                </a:cubicBezTo>
                <a:cubicBezTo>
                  <a:pt x="130" y="169"/>
                  <a:pt x="130" y="169"/>
                  <a:pt x="130" y="169"/>
                </a:cubicBezTo>
                <a:cubicBezTo>
                  <a:pt x="130" y="167"/>
                  <a:pt x="130" y="167"/>
                  <a:pt x="130" y="167"/>
                </a:cubicBezTo>
                <a:cubicBezTo>
                  <a:pt x="130" y="165"/>
                  <a:pt x="130" y="165"/>
                  <a:pt x="130" y="165"/>
                </a:cubicBezTo>
                <a:cubicBezTo>
                  <a:pt x="131" y="161"/>
                  <a:pt x="131" y="161"/>
                  <a:pt x="131" y="161"/>
                </a:cubicBezTo>
                <a:cubicBezTo>
                  <a:pt x="132" y="158"/>
                  <a:pt x="132" y="158"/>
                  <a:pt x="132" y="158"/>
                </a:cubicBezTo>
                <a:cubicBezTo>
                  <a:pt x="133" y="153"/>
                  <a:pt x="133" y="153"/>
                  <a:pt x="133" y="153"/>
                </a:cubicBezTo>
                <a:cubicBezTo>
                  <a:pt x="135" y="148"/>
                  <a:pt x="135" y="148"/>
                  <a:pt x="135" y="148"/>
                </a:cubicBezTo>
                <a:cubicBezTo>
                  <a:pt x="136" y="146"/>
                  <a:pt x="136" y="146"/>
                  <a:pt x="136" y="146"/>
                </a:cubicBezTo>
                <a:cubicBezTo>
                  <a:pt x="137" y="143"/>
                  <a:pt x="137" y="143"/>
                  <a:pt x="137" y="143"/>
                </a:cubicBezTo>
                <a:cubicBezTo>
                  <a:pt x="138" y="140"/>
                  <a:pt x="138" y="140"/>
                  <a:pt x="138" y="140"/>
                </a:cubicBezTo>
                <a:cubicBezTo>
                  <a:pt x="139" y="137"/>
                  <a:pt x="139" y="137"/>
                  <a:pt x="139" y="137"/>
                </a:cubicBezTo>
                <a:cubicBezTo>
                  <a:pt x="141" y="134"/>
                  <a:pt x="141" y="134"/>
                  <a:pt x="141" y="134"/>
                </a:cubicBezTo>
                <a:cubicBezTo>
                  <a:pt x="142" y="131"/>
                  <a:pt x="142" y="131"/>
                  <a:pt x="142" y="131"/>
                </a:cubicBezTo>
                <a:cubicBezTo>
                  <a:pt x="144" y="128"/>
                  <a:pt x="144" y="128"/>
                  <a:pt x="144" y="128"/>
                </a:cubicBezTo>
                <a:cubicBezTo>
                  <a:pt x="146" y="125"/>
                  <a:pt x="146" y="125"/>
                  <a:pt x="146" y="125"/>
                </a:cubicBezTo>
                <a:cubicBezTo>
                  <a:pt x="147" y="123"/>
                  <a:pt x="147" y="123"/>
                  <a:pt x="147" y="123"/>
                </a:cubicBezTo>
                <a:cubicBezTo>
                  <a:pt x="148" y="122"/>
                  <a:pt x="148" y="122"/>
                  <a:pt x="148" y="122"/>
                </a:cubicBezTo>
                <a:cubicBezTo>
                  <a:pt x="150" y="119"/>
                  <a:pt x="150" y="119"/>
                  <a:pt x="150" y="119"/>
                </a:cubicBezTo>
                <a:cubicBezTo>
                  <a:pt x="152" y="116"/>
                  <a:pt x="152" y="116"/>
                  <a:pt x="152" y="116"/>
                </a:cubicBezTo>
                <a:cubicBezTo>
                  <a:pt x="155" y="112"/>
                  <a:pt x="155" y="112"/>
                  <a:pt x="155" y="112"/>
                </a:cubicBezTo>
                <a:cubicBezTo>
                  <a:pt x="158" y="109"/>
                  <a:pt x="158" y="109"/>
                  <a:pt x="158" y="109"/>
                </a:cubicBezTo>
                <a:cubicBezTo>
                  <a:pt x="161" y="106"/>
                  <a:pt x="161" y="106"/>
                  <a:pt x="161" y="106"/>
                </a:cubicBezTo>
                <a:cubicBezTo>
                  <a:pt x="164" y="102"/>
                  <a:pt x="164" y="102"/>
                  <a:pt x="164" y="102"/>
                </a:cubicBezTo>
                <a:cubicBezTo>
                  <a:pt x="168" y="99"/>
                  <a:pt x="168" y="99"/>
                  <a:pt x="168" y="99"/>
                </a:cubicBezTo>
                <a:cubicBezTo>
                  <a:pt x="171" y="97"/>
                  <a:pt x="171" y="97"/>
                  <a:pt x="171" y="97"/>
                </a:cubicBezTo>
                <a:cubicBezTo>
                  <a:pt x="174" y="94"/>
                  <a:pt x="174" y="94"/>
                  <a:pt x="174" y="94"/>
                </a:cubicBezTo>
                <a:cubicBezTo>
                  <a:pt x="177" y="92"/>
                  <a:pt x="177" y="92"/>
                  <a:pt x="177" y="92"/>
                </a:cubicBezTo>
                <a:cubicBezTo>
                  <a:pt x="180" y="90"/>
                  <a:pt x="180" y="90"/>
                  <a:pt x="180" y="90"/>
                </a:cubicBezTo>
                <a:cubicBezTo>
                  <a:pt x="183" y="88"/>
                  <a:pt x="183" y="88"/>
                  <a:pt x="183" y="88"/>
                </a:cubicBezTo>
                <a:cubicBezTo>
                  <a:pt x="187" y="87"/>
                  <a:pt x="187" y="87"/>
                  <a:pt x="187" y="87"/>
                </a:cubicBezTo>
                <a:cubicBezTo>
                  <a:pt x="190" y="85"/>
                  <a:pt x="190" y="85"/>
                  <a:pt x="190" y="85"/>
                </a:cubicBezTo>
                <a:cubicBezTo>
                  <a:pt x="194" y="84"/>
                  <a:pt x="194" y="84"/>
                  <a:pt x="194" y="84"/>
                </a:cubicBezTo>
                <a:cubicBezTo>
                  <a:pt x="198" y="83"/>
                  <a:pt x="198" y="83"/>
                  <a:pt x="198" y="83"/>
                </a:cubicBezTo>
                <a:cubicBezTo>
                  <a:pt x="202" y="81"/>
                  <a:pt x="202" y="81"/>
                  <a:pt x="202" y="81"/>
                </a:cubicBezTo>
                <a:cubicBezTo>
                  <a:pt x="206" y="80"/>
                  <a:pt x="206" y="80"/>
                  <a:pt x="206" y="80"/>
                </a:cubicBezTo>
                <a:cubicBezTo>
                  <a:pt x="210" y="80"/>
                  <a:pt x="210" y="80"/>
                  <a:pt x="210" y="80"/>
                </a:cubicBezTo>
                <a:cubicBezTo>
                  <a:pt x="215" y="79"/>
                  <a:pt x="215" y="79"/>
                  <a:pt x="215" y="79"/>
                </a:cubicBezTo>
                <a:cubicBezTo>
                  <a:pt x="219" y="78"/>
                  <a:pt x="219" y="78"/>
                  <a:pt x="219" y="78"/>
                </a:cubicBezTo>
                <a:cubicBezTo>
                  <a:pt x="223" y="81"/>
                  <a:pt x="223" y="81"/>
                  <a:pt x="223" y="81"/>
                </a:cubicBezTo>
                <a:cubicBezTo>
                  <a:pt x="228" y="83"/>
                  <a:pt x="228" y="83"/>
                  <a:pt x="228" y="83"/>
                </a:cubicBezTo>
                <a:cubicBezTo>
                  <a:pt x="232" y="83"/>
                  <a:pt x="232" y="83"/>
                  <a:pt x="232" y="83"/>
                </a:cubicBezTo>
                <a:cubicBezTo>
                  <a:pt x="237" y="83"/>
                  <a:pt x="237" y="83"/>
                  <a:pt x="237" y="83"/>
                </a:cubicBezTo>
                <a:cubicBezTo>
                  <a:pt x="241" y="83"/>
                  <a:pt x="241" y="83"/>
                  <a:pt x="241" y="83"/>
                </a:cubicBezTo>
                <a:cubicBezTo>
                  <a:pt x="246" y="81"/>
                  <a:pt x="246" y="81"/>
                  <a:pt x="246" y="81"/>
                </a:cubicBezTo>
                <a:cubicBezTo>
                  <a:pt x="250" y="80"/>
                  <a:pt x="250" y="80"/>
                  <a:pt x="250" y="80"/>
                </a:cubicBezTo>
                <a:cubicBezTo>
                  <a:pt x="255" y="80"/>
                  <a:pt x="255" y="80"/>
                  <a:pt x="255" y="80"/>
                </a:cubicBezTo>
                <a:cubicBezTo>
                  <a:pt x="259" y="80"/>
                  <a:pt x="259" y="80"/>
                  <a:pt x="259" y="80"/>
                </a:cubicBezTo>
                <a:cubicBezTo>
                  <a:pt x="264" y="81"/>
                  <a:pt x="264" y="81"/>
                  <a:pt x="264" y="81"/>
                </a:cubicBezTo>
                <a:cubicBezTo>
                  <a:pt x="268" y="82"/>
                  <a:pt x="268" y="82"/>
                  <a:pt x="268" y="82"/>
                </a:cubicBezTo>
                <a:cubicBezTo>
                  <a:pt x="272" y="83"/>
                  <a:pt x="272" y="83"/>
                  <a:pt x="272" y="83"/>
                </a:cubicBezTo>
                <a:cubicBezTo>
                  <a:pt x="277" y="85"/>
                  <a:pt x="277" y="85"/>
                  <a:pt x="277" y="85"/>
                </a:cubicBezTo>
                <a:cubicBezTo>
                  <a:pt x="281" y="87"/>
                  <a:pt x="281" y="87"/>
                  <a:pt x="281" y="87"/>
                </a:cubicBezTo>
                <a:cubicBezTo>
                  <a:pt x="285" y="88"/>
                  <a:pt x="285" y="88"/>
                  <a:pt x="285" y="88"/>
                </a:cubicBezTo>
                <a:cubicBezTo>
                  <a:pt x="289" y="90"/>
                  <a:pt x="289" y="90"/>
                  <a:pt x="289" y="90"/>
                </a:cubicBezTo>
                <a:cubicBezTo>
                  <a:pt x="293" y="93"/>
                  <a:pt x="293" y="93"/>
                  <a:pt x="293" y="93"/>
                </a:cubicBezTo>
                <a:cubicBezTo>
                  <a:pt x="297" y="95"/>
                  <a:pt x="297" y="95"/>
                  <a:pt x="297" y="95"/>
                </a:cubicBezTo>
                <a:cubicBezTo>
                  <a:pt x="300" y="97"/>
                  <a:pt x="300" y="97"/>
                  <a:pt x="300" y="97"/>
                </a:cubicBezTo>
                <a:cubicBezTo>
                  <a:pt x="301" y="99"/>
                  <a:pt x="301" y="99"/>
                  <a:pt x="301" y="99"/>
                </a:cubicBezTo>
                <a:cubicBezTo>
                  <a:pt x="303" y="100"/>
                  <a:pt x="303" y="100"/>
                  <a:pt x="303" y="100"/>
                </a:cubicBezTo>
                <a:cubicBezTo>
                  <a:pt x="306" y="102"/>
                  <a:pt x="306" y="102"/>
                  <a:pt x="306" y="102"/>
                </a:cubicBezTo>
                <a:cubicBezTo>
                  <a:pt x="309" y="105"/>
                  <a:pt x="309" y="105"/>
                  <a:pt x="309" y="105"/>
                </a:cubicBezTo>
                <a:cubicBezTo>
                  <a:pt x="311" y="107"/>
                  <a:pt x="311" y="107"/>
                  <a:pt x="311" y="107"/>
                </a:cubicBezTo>
                <a:cubicBezTo>
                  <a:pt x="314" y="110"/>
                  <a:pt x="314" y="110"/>
                  <a:pt x="314" y="110"/>
                </a:cubicBezTo>
                <a:cubicBezTo>
                  <a:pt x="316" y="113"/>
                  <a:pt x="316" y="113"/>
                  <a:pt x="316" y="113"/>
                </a:cubicBezTo>
                <a:cubicBezTo>
                  <a:pt x="318" y="116"/>
                  <a:pt x="318" y="116"/>
                  <a:pt x="318" y="116"/>
                </a:cubicBezTo>
                <a:cubicBezTo>
                  <a:pt x="320" y="119"/>
                  <a:pt x="320" y="119"/>
                  <a:pt x="320" y="119"/>
                </a:cubicBezTo>
                <a:cubicBezTo>
                  <a:pt x="321" y="121"/>
                  <a:pt x="321" y="121"/>
                  <a:pt x="321" y="121"/>
                </a:cubicBezTo>
                <a:cubicBezTo>
                  <a:pt x="323" y="124"/>
                  <a:pt x="323" y="124"/>
                  <a:pt x="323" y="124"/>
                </a:cubicBezTo>
                <a:cubicBezTo>
                  <a:pt x="325" y="127"/>
                  <a:pt x="325" y="127"/>
                  <a:pt x="325" y="127"/>
                </a:cubicBezTo>
                <a:cubicBezTo>
                  <a:pt x="327" y="133"/>
                  <a:pt x="327" y="133"/>
                  <a:pt x="327" y="133"/>
                </a:cubicBezTo>
                <a:cubicBezTo>
                  <a:pt x="328" y="136"/>
                  <a:pt x="328" y="136"/>
                  <a:pt x="328" y="136"/>
                </a:cubicBezTo>
                <a:cubicBezTo>
                  <a:pt x="329" y="139"/>
                  <a:pt x="329" y="139"/>
                  <a:pt x="329" y="139"/>
                </a:cubicBezTo>
                <a:cubicBezTo>
                  <a:pt x="330" y="142"/>
                  <a:pt x="330" y="142"/>
                  <a:pt x="330" y="142"/>
                </a:cubicBezTo>
                <a:cubicBezTo>
                  <a:pt x="331" y="144"/>
                  <a:pt x="331" y="144"/>
                  <a:pt x="331" y="144"/>
                </a:cubicBezTo>
                <a:cubicBezTo>
                  <a:pt x="332" y="147"/>
                  <a:pt x="332" y="147"/>
                  <a:pt x="332" y="147"/>
                </a:cubicBezTo>
                <a:cubicBezTo>
                  <a:pt x="333" y="150"/>
                  <a:pt x="333" y="150"/>
                  <a:pt x="333" y="150"/>
                </a:cubicBezTo>
                <a:cubicBezTo>
                  <a:pt x="334" y="155"/>
                  <a:pt x="334" y="155"/>
                  <a:pt x="334" y="155"/>
                </a:cubicBezTo>
                <a:cubicBezTo>
                  <a:pt x="335" y="159"/>
                  <a:pt x="335" y="159"/>
                  <a:pt x="335" y="159"/>
                </a:cubicBezTo>
                <a:cubicBezTo>
                  <a:pt x="336" y="164"/>
                  <a:pt x="336" y="164"/>
                  <a:pt x="336" y="164"/>
                </a:cubicBezTo>
                <a:cubicBezTo>
                  <a:pt x="336" y="167"/>
                  <a:pt x="336" y="167"/>
                  <a:pt x="336" y="167"/>
                </a:cubicBezTo>
                <a:cubicBezTo>
                  <a:pt x="337" y="172"/>
                  <a:pt x="337" y="172"/>
                  <a:pt x="337" y="172"/>
                </a:cubicBezTo>
                <a:cubicBezTo>
                  <a:pt x="337" y="173"/>
                  <a:pt x="337" y="173"/>
                  <a:pt x="337" y="173"/>
                </a:cubicBezTo>
                <a:cubicBezTo>
                  <a:pt x="338" y="174"/>
                  <a:pt x="338" y="174"/>
                  <a:pt x="338" y="174"/>
                </a:cubicBezTo>
                <a:cubicBezTo>
                  <a:pt x="339" y="177"/>
                  <a:pt x="339" y="177"/>
                  <a:pt x="339" y="177"/>
                </a:cubicBezTo>
                <a:cubicBezTo>
                  <a:pt x="340" y="179"/>
                  <a:pt x="340" y="179"/>
                  <a:pt x="340" y="179"/>
                </a:cubicBezTo>
                <a:cubicBezTo>
                  <a:pt x="341" y="181"/>
                  <a:pt x="341" y="181"/>
                  <a:pt x="341" y="181"/>
                </a:cubicBezTo>
                <a:cubicBezTo>
                  <a:pt x="343" y="183"/>
                  <a:pt x="343" y="183"/>
                  <a:pt x="343" y="183"/>
                </a:cubicBezTo>
                <a:cubicBezTo>
                  <a:pt x="344" y="185"/>
                  <a:pt x="344" y="185"/>
                  <a:pt x="344" y="185"/>
                </a:cubicBezTo>
                <a:cubicBezTo>
                  <a:pt x="344" y="188"/>
                  <a:pt x="344" y="188"/>
                  <a:pt x="344" y="188"/>
                </a:cubicBezTo>
                <a:cubicBezTo>
                  <a:pt x="345" y="191"/>
                  <a:pt x="345" y="191"/>
                  <a:pt x="345" y="191"/>
                </a:cubicBezTo>
                <a:cubicBezTo>
                  <a:pt x="346" y="194"/>
                  <a:pt x="346" y="194"/>
                  <a:pt x="346" y="194"/>
                </a:cubicBezTo>
                <a:cubicBezTo>
                  <a:pt x="340" y="195"/>
                  <a:pt x="340" y="195"/>
                  <a:pt x="340" y="195"/>
                </a:cubicBezTo>
                <a:cubicBezTo>
                  <a:pt x="334" y="197"/>
                  <a:pt x="334" y="197"/>
                  <a:pt x="334" y="197"/>
                </a:cubicBezTo>
                <a:cubicBezTo>
                  <a:pt x="334" y="198"/>
                  <a:pt x="334" y="198"/>
                  <a:pt x="334" y="198"/>
                </a:cubicBezTo>
                <a:cubicBezTo>
                  <a:pt x="334" y="200"/>
                  <a:pt x="334" y="200"/>
                  <a:pt x="334" y="200"/>
                </a:cubicBezTo>
                <a:cubicBezTo>
                  <a:pt x="334" y="202"/>
                  <a:pt x="334" y="202"/>
                  <a:pt x="334" y="202"/>
                </a:cubicBezTo>
                <a:cubicBezTo>
                  <a:pt x="339" y="203"/>
                  <a:pt x="339" y="203"/>
                  <a:pt x="339" y="203"/>
                </a:cubicBezTo>
                <a:cubicBezTo>
                  <a:pt x="342" y="207"/>
                  <a:pt x="342" y="207"/>
                  <a:pt x="342" y="207"/>
                </a:cubicBezTo>
                <a:cubicBezTo>
                  <a:pt x="337" y="209"/>
                  <a:pt x="337" y="209"/>
                  <a:pt x="337" y="209"/>
                </a:cubicBezTo>
                <a:cubicBezTo>
                  <a:pt x="334" y="211"/>
                  <a:pt x="334" y="211"/>
                  <a:pt x="334" y="211"/>
                </a:cubicBezTo>
                <a:cubicBezTo>
                  <a:pt x="334" y="211"/>
                  <a:pt x="334" y="211"/>
                  <a:pt x="334" y="211"/>
                </a:cubicBezTo>
                <a:cubicBezTo>
                  <a:pt x="339" y="212"/>
                  <a:pt x="339" y="212"/>
                  <a:pt x="339" y="212"/>
                </a:cubicBezTo>
                <a:cubicBezTo>
                  <a:pt x="342" y="213"/>
                  <a:pt x="342" y="213"/>
                  <a:pt x="342" y="213"/>
                </a:cubicBezTo>
                <a:cubicBezTo>
                  <a:pt x="347" y="219"/>
                  <a:pt x="347" y="219"/>
                  <a:pt x="347" y="219"/>
                </a:cubicBezTo>
                <a:cubicBezTo>
                  <a:pt x="351" y="223"/>
                  <a:pt x="351" y="223"/>
                  <a:pt x="351" y="223"/>
                </a:cubicBezTo>
                <a:cubicBezTo>
                  <a:pt x="353" y="226"/>
                  <a:pt x="353" y="226"/>
                  <a:pt x="353" y="226"/>
                </a:cubicBezTo>
                <a:cubicBezTo>
                  <a:pt x="355" y="230"/>
                  <a:pt x="355" y="230"/>
                  <a:pt x="355" y="230"/>
                </a:cubicBezTo>
                <a:cubicBezTo>
                  <a:pt x="357" y="233"/>
                  <a:pt x="357" y="233"/>
                  <a:pt x="357" y="233"/>
                </a:cubicBezTo>
                <a:cubicBezTo>
                  <a:pt x="359" y="237"/>
                  <a:pt x="359" y="237"/>
                  <a:pt x="359" y="237"/>
                </a:cubicBezTo>
                <a:cubicBezTo>
                  <a:pt x="361" y="241"/>
                  <a:pt x="361" y="241"/>
                  <a:pt x="361" y="241"/>
                </a:cubicBezTo>
                <a:cubicBezTo>
                  <a:pt x="363" y="246"/>
                  <a:pt x="363" y="246"/>
                  <a:pt x="363" y="246"/>
                </a:cubicBezTo>
                <a:cubicBezTo>
                  <a:pt x="364" y="249"/>
                  <a:pt x="364" y="249"/>
                  <a:pt x="364" y="249"/>
                </a:cubicBezTo>
                <a:cubicBezTo>
                  <a:pt x="366" y="252"/>
                  <a:pt x="366" y="252"/>
                  <a:pt x="366" y="252"/>
                </a:cubicBezTo>
                <a:cubicBezTo>
                  <a:pt x="367" y="255"/>
                  <a:pt x="367" y="255"/>
                  <a:pt x="367" y="255"/>
                </a:cubicBezTo>
                <a:cubicBezTo>
                  <a:pt x="368" y="257"/>
                  <a:pt x="368" y="257"/>
                  <a:pt x="368" y="257"/>
                </a:cubicBezTo>
                <a:cubicBezTo>
                  <a:pt x="368" y="260"/>
                  <a:pt x="368" y="260"/>
                  <a:pt x="368" y="260"/>
                </a:cubicBezTo>
                <a:cubicBezTo>
                  <a:pt x="369" y="263"/>
                  <a:pt x="369" y="263"/>
                  <a:pt x="369" y="263"/>
                </a:cubicBezTo>
                <a:cubicBezTo>
                  <a:pt x="370" y="268"/>
                  <a:pt x="370" y="268"/>
                  <a:pt x="370" y="268"/>
                </a:cubicBezTo>
                <a:cubicBezTo>
                  <a:pt x="364" y="274"/>
                  <a:pt x="364" y="274"/>
                  <a:pt x="364" y="274"/>
                </a:cubicBezTo>
                <a:cubicBezTo>
                  <a:pt x="358" y="278"/>
                  <a:pt x="358" y="278"/>
                  <a:pt x="358" y="278"/>
                </a:cubicBezTo>
                <a:lnTo>
                  <a:pt x="358" y="281"/>
                </a:lnTo>
                <a:close/>
              </a:path>
            </a:pathLst>
          </a:custGeom>
          <a:solidFill>
            <a:srgbClr val="239CA2"/>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sp>
        <p:nvSpPr>
          <p:cNvPr id="18" name="Freeform 45">
            <a:extLst>
              <a:ext uri="{FF2B5EF4-FFF2-40B4-BE49-F238E27FC236}">
                <a16:creationId xmlns="" xmlns:a16="http://schemas.microsoft.com/office/drawing/2014/main" id="{BBB7C8FF-FB81-44F5-9495-34D7FF60C407}"/>
              </a:ext>
            </a:extLst>
          </p:cNvPr>
          <p:cNvSpPr>
            <a:spLocks noChangeAspect="1" noEditPoints="1"/>
          </p:cNvSpPr>
          <p:nvPr/>
        </p:nvSpPr>
        <p:spPr bwMode="auto">
          <a:xfrm>
            <a:off x="3153885" y="5146687"/>
            <a:ext cx="500822" cy="501603"/>
          </a:xfrm>
          <a:custGeom>
            <a:avLst/>
            <a:gdLst>
              <a:gd name="T0" fmla="*/ 226 w 451"/>
              <a:gd name="T1" fmla="*/ 0 h 452"/>
              <a:gd name="T2" fmla="*/ 0 w 451"/>
              <a:gd name="T3" fmla="*/ 226 h 452"/>
              <a:gd name="T4" fmla="*/ 226 w 451"/>
              <a:gd name="T5" fmla="*/ 452 h 452"/>
              <a:gd name="T6" fmla="*/ 451 w 451"/>
              <a:gd name="T7" fmla="*/ 226 h 452"/>
              <a:gd name="T8" fmla="*/ 226 w 451"/>
              <a:gd name="T9" fmla="*/ 0 h 452"/>
              <a:gd name="T10" fmla="*/ 84 w 451"/>
              <a:gd name="T11" fmla="*/ 367 h 452"/>
              <a:gd name="T12" fmla="*/ 77 w 451"/>
              <a:gd name="T13" fmla="*/ 375 h 452"/>
              <a:gd name="T14" fmla="*/ 76 w 451"/>
              <a:gd name="T15" fmla="*/ 375 h 452"/>
              <a:gd name="T16" fmla="*/ 69 w 451"/>
              <a:gd name="T17" fmla="*/ 369 h 452"/>
              <a:gd name="T18" fmla="*/ 103 w 451"/>
              <a:gd name="T19" fmla="*/ 226 h 452"/>
              <a:gd name="T20" fmla="*/ 123 w 451"/>
              <a:gd name="T21" fmla="*/ 201 h 452"/>
              <a:gd name="T22" fmla="*/ 120 w 451"/>
              <a:gd name="T23" fmla="*/ 189 h 452"/>
              <a:gd name="T24" fmla="*/ 150 w 451"/>
              <a:gd name="T25" fmla="*/ 160 h 452"/>
              <a:gd name="T26" fmla="*/ 180 w 451"/>
              <a:gd name="T27" fmla="*/ 189 h 452"/>
              <a:gd name="T28" fmla="*/ 150 w 451"/>
              <a:gd name="T29" fmla="*/ 219 h 452"/>
              <a:gd name="T30" fmla="*/ 133 w 451"/>
              <a:gd name="T31" fmla="*/ 214 h 452"/>
              <a:gd name="T32" fmla="*/ 116 w 451"/>
              <a:gd name="T33" fmla="*/ 236 h 452"/>
              <a:gd name="T34" fmla="*/ 84 w 451"/>
              <a:gd name="T35" fmla="*/ 367 h 452"/>
              <a:gd name="T36" fmla="*/ 149 w 451"/>
              <a:gd name="T37" fmla="*/ 281 h 452"/>
              <a:gd name="T38" fmla="*/ 129 w 451"/>
              <a:gd name="T39" fmla="*/ 278 h 452"/>
              <a:gd name="T40" fmla="*/ 123 w 451"/>
              <a:gd name="T41" fmla="*/ 269 h 452"/>
              <a:gd name="T42" fmla="*/ 132 w 451"/>
              <a:gd name="T43" fmla="*/ 263 h 452"/>
              <a:gd name="T44" fmla="*/ 149 w 451"/>
              <a:gd name="T45" fmla="*/ 265 h 452"/>
              <a:gd name="T46" fmla="*/ 222 w 451"/>
              <a:gd name="T47" fmla="*/ 191 h 452"/>
              <a:gd name="T48" fmla="*/ 149 w 451"/>
              <a:gd name="T49" fmla="*/ 118 h 452"/>
              <a:gd name="T50" fmla="*/ 75 w 451"/>
              <a:gd name="T51" fmla="*/ 191 h 452"/>
              <a:gd name="T52" fmla="*/ 83 w 451"/>
              <a:gd name="T53" fmla="*/ 225 h 452"/>
              <a:gd name="T54" fmla="*/ 80 w 451"/>
              <a:gd name="T55" fmla="*/ 235 h 452"/>
              <a:gd name="T56" fmla="*/ 69 w 451"/>
              <a:gd name="T57" fmla="*/ 232 h 452"/>
              <a:gd name="T58" fmla="*/ 59 w 451"/>
              <a:gd name="T59" fmla="*/ 191 h 452"/>
              <a:gd name="T60" fmla="*/ 149 w 451"/>
              <a:gd name="T61" fmla="*/ 102 h 452"/>
              <a:gd name="T62" fmla="*/ 238 w 451"/>
              <a:gd name="T63" fmla="*/ 191 h 452"/>
              <a:gd name="T64" fmla="*/ 149 w 451"/>
              <a:gd name="T65" fmla="*/ 281 h 452"/>
              <a:gd name="T66" fmla="*/ 315 w 451"/>
              <a:gd name="T67" fmla="*/ 177 h 452"/>
              <a:gd name="T68" fmla="*/ 292 w 451"/>
              <a:gd name="T69" fmla="*/ 172 h 452"/>
              <a:gd name="T70" fmla="*/ 268 w 451"/>
              <a:gd name="T71" fmla="*/ 104 h 452"/>
              <a:gd name="T72" fmla="*/ 336 w 451"/>
              <a:gd name="T73" fmla="*/ 80 h 452"/>
              <a:gd name="T74" fmla="*/ 360 w 451"/>
              <a:gd name="T75" fmla="*/ 147 h 452"/>
              <a:gd name="T76" fmla="*/ 354 w 451"/>
              <a:gd name="T77" fmla="*/ 157 h 452"/>
              <a:gd name="T78" fmla="*/ 347 w 451"/>
              <a:gd name="T79" fmla="*/ 158 h 452"/>
              <a:gd name="T80" fmla="*/ 347 w 451"/>
              <a:gd name="T81" fmla="*/ 152 h 452"/>
              <a:gd name="T82" fmla="*/ 352 w 451"/>
              <a:gd name="T83" fmla="*/ 144 h 452"/>
              <a:gd name="T84" fmla="*/ 332 w 451"/>
              <a:gd name="T85" fmla="*/ 88 h 452"/>
              <a:gd name="T86" fmla="*/ 276 w 451"/>
              <a:gd name="T87" fmla="*/ 108 h 452"/>
              <a:gd name="T88" fmla="*/ 296 w 451"/>
              <a:gd name="T89" fmla="*/ 163 h 452"/>
              <a:gd name="T90" fmla="*/ 315 w 451"/>
              <a:gd name="T91" fmla="*/ 167 h 452"/>
              <a:gd name="T92" fmla="*/ 320 w 451"/>
              <a:gd name="T93" fmla="*/ 172 h 452"/>
              <a:gd name="T94" fmla="*/ 315 w 451"/>
              <a:gd name="T95" fmla="*/ 177 h 452"/>
              <a:gd name="T96" fmla="*/ 386 w 451"/>
              <a:gd name="T97" fmla="*/ 210 h 452"/>
              <a:gd name="T98" fmla="*/ 321 w 451"/>
              <a:gd name="T99" fmla="*/ 158 h 452"/>
              <a:gd name="T100" fmla="*/ 313 w 451"/>
              <a:gd name="T101" fmla="*/ 141 h 452"/>
              <a:gd name="T102" fmla="*/ 306 w 451"/>
              <a:gd name="T103" fmla="*/ 140 h 452"/>
              <a:gd name="T104" fmla="*/ 298 w 451"/>
              <a:gd name="T105" fmla="*/ 117 h 452"/>
              <a:gd name="T106" fmla="*/ 321 w 451"/>
              <a:gd name="T107" fmla="*/ 109 h 452"/>
              <a:gd name="T108" fmla="*/ 329 w 451"/>
              <a:gd name="T109" fmla="*/ 132 h 452"/>
              <a:gd name="T110" fmla="*/ 322 w 451"/>
              <a:gd name="T111" fmla="*/ 139 h 452"/>
              <a:gd name="T112" fmla="*/ 329 w 451"/>
              <a:gd name="T113" fmla="*/ 154 h 452"/>
              <a:gd name="T114" fmla="*/ 389 w 451"/>
              <a:gd name="T115" fmla="*/ 202 h 452"/>
              <a:gd name="T116" fmla="*/ 392 w 451"/>
              <a:gd name="T117" fmla="*/ 208 h 452"/>
              <a:gd name="T118" fmla="*/ 391 w 451"/>
              <a:gd name="T119" fmla="*/ 208 h 452"/>
              <a:gd name="T120" fmla="*/ 386 w 451"/>
              <a:gd name="T121" fmla="*/ 21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1" h="452">
                <a:moveTo>
                  <a:pt x="226" y="0"/>
                </a:moveTo>
                <a:cubicBezTo>
                  <a:pt x="101" y="0"/>
                  <a:pt x="0" y="101"/>
                  <a:pt x="0" y="226"/>
                </a:cubicBezTo>
                <a:cubicBezTo>
                  <a:pt x="0" y="351"/>
                  <a:pt x="101" y="452"/>
                  <a:pt x="226" y="452"/>
                </a:cubicBezTo>
                <a:cubicBezTo>
                  <a:pt x="350" y="452"/>
                  <a:pt x="451" y="351"/>
                  <a:pt x="451" y="226"/>
                </a:cubicBezTo>
                <a:cubicBezTo>
                  <a:pt x="451" y="101"/>
                  <a:pt x="350" y="0"/>
                  <a:pt x="226" y="0"/>
                </a:cubicBezTo>
                <a:close/>
                <a:moveTo>
                  <a:pt x="84" y="367"/>
                </a:moveTo>
                <a:cubicBezTo>
                  <a:pt x="85" y="372"/>
                  <a:pt x="82" y="375"/>
                  <a:pt x="77" y="375"/>
                </a:cubicBezTo>
                <a:cubicBezTo>
                  <a:pt x="76" y="375"/>
                  <a:pt x="76" y="375"/>
                  <a:pt x="76" y="375"/>
                </a:cubicBezTo>
                <a:cubicBezTo>
                  <a:pt x="72" y="375"/>
                  <a:pt x="69" y="373"/>
                  <a:pt x="69" y="369"/>
                </a:cubicBezTo>
                <a:cubicBezTo>
                  <a:pt x="62" y="301"/>
                  <a:pt x="84" y="254"/>
                  <a:pt x="103" y="226"/>
                </a:cubicBezTo>
                <a:cubicBezTo>
                  <a:pt x="110" y="216"/>
                  <a:pt x="117" y="208"/>
                  <a:pt x="123" y="201"/>
                </a:cubicBezTo>
                <a:cubicBezTo>
                  <a:pt x="121" y="197"/>
                  <a:pt x="120" y="194"/>
                  <a:pt x="120" y="189"/>
                </a:cubicBezTo>
                <a:cubicBezTo>
                  <a:pt x="120" y="173"/>
                  <a:pt x="134" y="160"/>
                  <a:pt x="150" y="160"/>
                </a:cubicBezTo>
                <a:cubicBezTo>
                  <a:pt x="167" y="160"/>
                  <a:pt x="180" y="173"/>
                  <a:pt x="180" y="189"/>
                </a:cubicBezTo>
                <a:cubicBezTo>
                  <a:pt x="180" y="206"/>
                  <a:pt x="167" y="219"/>
                  <a:pt x="150" y="219"/>
                </a:cubicBezTo>
                <a:cubicBezTo>
                  <a:pt x="144" y="219"/>
                  <a:pt x="138" y="217"/>
                  <a:pt x="133" y="214"/>
                </a:cubicBezTo>
                <a:cubicBezTo>
                  <a:pt x="128" y="220"/>
                  <a:pt x="121" y="227"/>
                  <a:pt x="116" y="236"/>
                </a:cubicBezTo>
                <a:cubicBezTo>
                  <a:pt x="90" y="273"/>
                  <a:pt x="80" y="317"/>
                  <a:pt x="84" y="367"/>
                </a:cubicBezTo>
                <a:close/>
                <a:moveTo>
                  <a:pt x="149" y="281"/>
                </a:moveTo>
                <a:cubicBezTo>
                  <a:pt x="142" y="281"/>
                  <a:pt x="135" y="280"/>
                  <a:pt x="129" y="278"/>
                </a:cubicBezTo>
                <a:cubicBezTo>
                  <a:pt x="124" y="277"/>
                  <a:pt x="122" y="273"/>
                  <a:pt x="123" y="269"/>
                </a:cubicBezTo>
                <a:cubicBezTo>
                  <a:pt x="124" y="265"/>
                  <a:pt x="128" y="262"/>
                  <a:pt x="132" y="263"/>
                </a:cubicBezTo>
                <a:cubicBezTo>
                  <a:pt x="138" y="264"/>
                  <a:pt x="143" y="265"/>
                  <a:pt x="149" y="265"/>
                </a:cubicBezTo>
                <a:cubicBezTo>
                  <a:pt x="189" y="265"/>
                  <a:pt x="222" y="232"/>
                  <a:pt x="222" y="191"/>
                </a:cubicBezTo>
                <a:cubicBezTo>
                  <a:pt x="222" y="151"/>
                  <a:pt x="189" y="118"/>
                  <a:pt x="149" y="118"/>
                </a:cubicBezTo>
                <a:cubicBezTo>
                  <a:pt x="108" y="118"/>
                  <a:pt x="75" y="151"/>
                  <a:pt x="75" y="191"/>
                </a:cubicBezTo>
                <a:cubicBezTo>
                  <a:pt x="75" y="203"/>
                  <a:pt x="78" y="214"/>
                  <a:pt x="83" y="225"/>
                </a:cubicBezTo>
                <a:cubicBezTo>
                  <a:pt x="85" y="229"/>
                  <a:pt x="84" y="233"/>
                  <a:pt x="80" y="235"/>
                </a:cubicBezTo>
                <a:cubicBezTo>
                  <a:pt x="76" y="237"/>
                  <a:pt x="71" y="236"/>
                  <a:pt x="69" y="232"/>
                </a:cubicBezTo>
                <a:cubicBezTo>
                  <a:pt x="63" y="219"/>
                  <a:pt x="59" y="205"/>
                  <a:pt x="59" y="191"/>
                </a:cubicBezTo>
                <a:cubicBezTo>
                  <a:pt x="59" y="142"/>
                  <a:pt x="99" y="102"/>
                  <a:pt x="149" y="102"/>
                </a:cubicBezTo>
                <a:cubicBezTo>
                  <a:pt x="198" y="102"/>
                  <a:pt x="238" y="142"/>
                  <a:pt x="238" y="191"/>
                </a:cubicBezTo>
                <a:cubicBezTo>
                  <a:pt x="238" y="240"/>
                  <a:pt x="198" y="281"/>
                  <a:pt x="149" y="281"/>
                </a:cubicBezTo>
                <a:close/>
                <a:moveTo>
                  <a:pt x="315" y="177"/>
                </a:moveTo>
                <a:cubicBezTo>
                  <a:pt x="307" y="177"/>
                  <a:pt x="299" y="175"/>
                  <a:pt x="292" y="172"/>
                </a:cubicBezTo>
                <a:cubicBezTo>
                  <a:pt x="267" y="160"/>
                  <a:pt x="256" y="129"/>
                  <a:pt x="268" y="104"/>
                </a:cubicBezTo>
                <a:cubicBezTo>
                  <a:pt x="280" y="79"/>
                  <a:pt x="310" y="68"/>
                  <a:pt x="336" y="80"/>
                </a:cubicBezTo>
                <a:cubicBezTo>
                  <a:pt x="361" y="92"/>
                  <a:pt x="372" y="122"/>
                  <a:pt x="360" y="147"/>
                </a:cubicBezTo>
                <a:cubicBezTo>
                  <a:pt x="358" y="151"/>
                  <a:pt x="356" y="154"/>
                  <a:pt x="354" y="157"/>
                </a:cubicBezTo>
                <a:cubicBezTo>
                  <a:pt x="352" y="159"/>
                  <a:pt x="349" y="160"/>
                  <a:pt x="347" y="158"/>
                </a:cubicBezTo>
                <a:cubicBezTo>
                  <a:pt x="345" y="156"/>
                  <a:pt x="345" y="154"/>
                  <a:pt x="347" y="152"/>
                </a:cubicBezTo>
                <a:cubicBezTo>
                  <a:pt x="349" y="149"/>
                  <a:pt x="350" y="146"/>
                  <a:pt x="352" y="144"/>
                </a:cubicBezTo>
                <a:cubicBezTo>
                  <a:pt x="361" y="123"/>
                  <a:pt x="353" y="98"/>
                  <a:pt x="332" y="88"/>
                </a:cubicBezTo>
                <a:cubicBezTo>
                  <a:pt x="311" y="78"/>
                  <a:pt x="286" y="87"/>
                  <a:pt x="276" y="108"/>
                </a:cubicBezTo>
                <a:cubicBezTo>
                  <a:pt x="266" y="129"/>
                  <a:pt x="275" y="154"/>
                  <a:pt x="296" y="163"/>
                </a:cubicBezTo>
                <a:cubicBezTo>
                  <a:pt x="302" y="166"/>
                  <a:pt x="309" y="168"/>
                  <a:pt x="315" y="167"/>
                </a:cubicBezTo>
                <a:cubicBezTo>
                  <a:pt x="318" y="167"/>
                  <a:pt x="320" y="169"/>
                  <a:pt x="320" y="172"/>
                </a:cubicBezTo>
                <a:cubicBezTo>
                  <a:pt x="320" y="174"/>
                  <a:pt x="318" y="176"/>
                  <a:pt x="315" y="177"/>
                </a:cubicBezTo>
                <a:close/>
                <a:moveTo>
                  <a:pt x="386" y="210"/>
                </a:moveTo>
                <a:cubicBezTo>
                  <a:pt x="350" y="197"/>
                  <a:pt x="331" y="175"/>
                  <a:pt x="321" y="158"/>
                </a:cubicBezTo>
                <a:cubicBezTo>
                  <a:pt x="317" y="152"/>
                  <a:pt x="315" y="146"/>
                  <a:pt x="313" y="141"/>
                </a:cubicBezTo>
                <a:cubicBezTo>
                  <a:pt x="311" y="141"/>
                  <a:pt x="308" y="141"/>
                  <a:pt x="306" y="140"/>
                </a:cubicBezTo>
                <a:cubicBezTo>
                  <a:pt x="298" y="136"/>
                  <a:pt x="294" y="126"/>
                  <a:pt x="298" y="117"/>
                </a:cubicBezTo>
                <a:cubicBezTo>
                  <a:pt x="302" y="109"/>
                  <a:pt x="312" y="105"/>
                  <a:pt x="321" y="109"/>
                </a:cubicBezTo>
                <a:cubicBezTo>
                  <a:pt x="329" y="113"/>
                  <a:pt x="332" y="123"/>
                  <a:pt x="329" y="132"/>
                </a:cubicBezTo>
                <a:cubicBezTo>
                  <a:pt x="327" y="135"/>
                  <a:pt x="325" y="138"/>
                  <a:pt x="322" y="139"/>
                </a:cubicBezTo>
                <a:cubicBezTo>
                  <a:pt x="323" y="144"/>
                  <a:pt x="326" y="148"/>
                  <a:pt x="329" y="154"/>
                </a:cubicBezTo>
                <a:cubicBezTo>
                  <a:pt x="342" y="176"/>
                  <a:pt x="362" y="192"/>
                  <a:pt x="389" y="202"/>
                </a:cubicBezTo>
                <a:cubicBezTo>
                  <a:pt x="391" y="203"/>
                  <a:pt x="392" y="205"/>
                  <a:pt x="392" y="208"/>
                </a:cubicBezTo>
                <a:cubicBezTo>
                  <a:pt x="392" y="208"/>
                  <a:pt x="391" y="208"/>
                  <a:pt x="391" y="208"/>
                </a:cubicBezTo>
                <a:cubicBezTo>
                  <a:pt x="390" y="210"/>
                  <a:pt x="388" y="211"/>
                  <a:pt x="386" y="210"/>
                </a:cubicBezTo>
                <a:close/>
              </a:path>
            </a:pathLst>
          </a:custGeom>
          <a:solidFill>
            <a:srgbClr val="239CA2"/>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grpSp>
        <p:nvGrpSpPr>
          <p:cNvPr id="19" name="组合 18">
            <a:extLst>
              <a:ext uri="{FF2B5EF4-FFF2-40B4-BE49-F238E27FC236}">
                <a16:creationId xmlns="" xmlns:a16="http://schemas.microsoft.com/office/drawing/2014/main" id="{57622BAA-3402-422B-AF9F-42A77A0F5715}"/>
              </a:ext>
            </a:extLst>
          </p:cNvPr>
          <p:cNvGrpSpPr/>
          <p:nvPr/>
        </p:nvGrpSpPr>
        <p:grpSpPr>
          <a:xfrm>
            <a:off x="3153885" y="3697478"/>
            <a:ext cx="500822" cy="451613"/>
            <a:chOff x="2565717" y="225505"/>
            <a:chExt cx="788336" cy="789566"/>
          </a:xfrm>
          <a:solidFill>
            <a:srgbClr val="239CA2"/>
          </a:solidFill>
        </p:grpSpPr>
        <p:sp>
          <p:nvSpPr>
            <p:cNvPr id="20" name="Freeform 46">
              <a:extLst>
                <a:ext uri="{FF2B5EF4-FFF2-40B4-BE49-F238E27FC236}">
                  <a16:creationId xmlns="" xmlns:a16="http://schemas.microsoft.com/office/drawing/2014/main" id="{2FA00E78-AA73-4BF3-AEF5-BDB5C25C20B9}"/>
                </a:ext>
              </a:extLst>
            </p:cNvPr>
            <p:cNvSpPr>
              <a:spLocks noChangeAspect="1"/>
            </p:cNvSpPr>
            <p:nvPr/>
          </p:nvSpPr>
          <p:spPr bwMode="auto">
            <a:xfrm>
              <a:off x="2806769" y="684240"/>
              <a:ext cx="71332" cy="66412"/>
            </a:xfrm>
            <a:custGeom>
              <a:avLst/>
              <a:gdLst>
                <a:gd name="T0" fmla="*/ 19 w 41"/>
                <a:gd name="T1" fmla="*/ 2 h 38"/>
                <a:gd name="T2" fmla="*/ 0 w 41"/>
                <a:gd name="T3" fmla="*/ 22 h 38"/>
                <a:gd name="T4" fmla="*/ 20 w 41"/>
                <a:gd name="T5" fmla="*/ 37 h 38"/>
                <a:gd name="T6" fmla="*/ 41 w 41"/>
                <a:gd name="T7" fmla="*/ 17 h 38"/>
                <a:gd name="T8" fmla="*/ 19 w 41"/>
                <a:gd name="T9" fmla="*/ 2 h 38"/>
              </a:gdLst>
              <a:ahLst/>
              <a:cxnLst>
                <a:cxn ang="0">
                  <a:pos x="T0" y="T1"/>
                </a:cxn>
                <a:cxn ang="0">
                  <a:pos x="T2" y="T3"/>
                </a:cxn>
                <a:cxn ang="0">
                  <a:pos x="T4" y="T5"/>
                </a:cxn>
                <a:cxn ang="0">
                  <a:pos x="T6" y="T7"/>
                </a:cxn>
                <a:cxn ang="0">
                  <a:pos x="T8" y="T9"/>
                </a:cxn>
              </a:cxnLst>
              <a:rect l="0" t="0" r="r" b="b"/>
              <a:pathLst>
                <a:path w="41" h="38">
                  <a:moveTo>
                    <a:pt x="19" y="2"/>
                  </a:moveTo>
                  <a:cubicBezTo>
                    <a:pt x="8" y="3"/>
                    <a:pt x="0" y="13"/>
                    <a:pt x="0" y="22"/>
                  </a:cubicBezTo>
                  <a:cubicBezTo>
                    <a:pt x="0" y="32"/>
                    <a:pt x="9" y="38"/>
                    <a:pt x="20" y="37"/>
                  </a:cubicBezTo>
                  <a:cubicBezTo>
                    <a:pt x="32" y="36"/>
                    <a:pt x="41" y="27"/>
                    <a:pt x="41" y="17"/>
                  </a:cubicBezTo>
                  <a:cubicBezTo>
                    <a:pt x="41" y="8"/>
                    <a:pt x="32" y="0"/>
                    <a:pt x="19" y="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sp>
          <p:nvSpPr>
            <p:cNvPr id="21" name="Freeform 47">
              <a:extLst>
                <a:ext uri="{FF2B5EF4-FFF2-40B4-BE49-F238E27FC236}">
                  <a16:creationId xmlns="" xmlns:a16="http://schemas.microsoft.com/office/drawing/2014/main" id="{E702FCE3-B2A9-48BC-830E-519E7FDCF883}"/>
                </a:ext>
              </a:extLst>
            </p:cNvPr>
            <p:cNvSpPr>
              <a:spLocks noChangeAspect="1"/>
            </p:cNvSpPr>
            <p:nvPr/>
          </p:nvSpPr>
          <p:spPr bwMode="auto">
            <a:xfrm>
              <a:off x="2881789" y="669482"/>
              <a:ext cx="31976" cy="30747"/>
            </a:xfrm>
            <a:custGeom>
              <a:avLst/>
              <a:gdLst>
                <a:gd name="T0" fmla="*/ 5 w 18"/>
                <a:gd name="T1" fmla="*/ 3 h 18"/>
                <a:gd name="T2" fmla="*/ 2 w 18"/>
                <a:gd name="T3" fmla="*/ 14 h 18"/>
                <a:gd name="T4" fmla="*/ 13 w 18"/>
                <a:gd name="T5" fmla="*/ 15 h 18"/>
                <a:gd name="T6" fmla="*/ 16 w 18"/>
                <a:gd name="T7" fmla="*/ 4 h 18"/>
                <a:gd name="T8" fmla="*/ 5 w 18"/>
                <a:gd name="T9" fmla="*/ 3 h 18"/>
              </a:gdLst>
              <a:ahLst/>
              <a:cxnLst>
                <a:cxn ang="0">
                  <a:pos x="T0" y="T1"/>
                </a:cxn>
                <a:cxn ang="0">
                  <a:pos x="T2" y="T3"/>
                </a:cxn>
                <a:cxn ang="0">
                  <a:pos x="T4" y="T5"/>
                </a:cxn>
                <a:cxn ang="0">
                  <a:pos x="T6" y="T7"/>
                </a:cxn>
                <a:cxn ang="0">
                  <a:pos x="T8" y="T9"/>
                </a:cxn>
              </a:cxnLst>
              <a:rect l="0" t="0" r="r" b="b"/>
              <a:pathLst>
                <a:path w="18" h="18">
                  <a:moveTo>
                    <a:pt x="5" y="3"/>
                  </a:moveTo>
                  <a:cubicBezTo>
                    <a:pt x="1" y="6"/>
                    <a:pt x="0" y="11"/>
                    <a:pt x="2" y="14"/>
                  </a:cubicBezTo>
                  <a:cubicBezTo>
                    <a:pt x="4" y="18"/>
                    <a:pt x="9" y="18"/>
                    <a:pt x="13" y="15"/>
                  </a:cubicBezTo>
                  <a:cubicBezTo>
                    <a:pt x="17" y="12"/>
                    <a:pt x="18" y="7"/>
                    <a:pt x="16" y="4"/>
                  </a:cubicBezTo>
                  <a:cubicBezTo>
                    <a:pt x="14" y="0"/>
                    <a:pt x="9" y="0"/>
                    <a:pt x="5" y="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sp>
          <p:nvSpPr>
            <p:cNvPr id="22" name="Freeform 48">
              <a:extLst>
                <a:ext uri="{FF2B5EF4-FFF2-40B4-BE49-F238E27FC236}">
                  <a16:creationId xmlns="" xmlns:a16="http://schemas.microsoft.com/office/drawing/2014/main" id="{FCFA0786-8862-48E8-BCB9-1575DDD00DBA}"/>
                </a:ext>
              </a:extLst>
            </p:cNvPr>
            <p:cNvSpPr>
              <a:spLocks noChangeAspect="1" noEditPoints="1"/>
            </p:cNvSpPr>
            <p:nvPr/>
          </p:nvSpPr>
          <p:spPr bwMode="auto">
            <a:xfrm>
              <a:off x="2565717" y="225505"/>
              <a:ext cx="788336" cy="789566"/>
            </a:xfrm>
            <a:custGeom>
              <a:avLst/>
              <a:gdLst>
                <a:gd name="T0" fmla="*/ 225 w 451"/>
                <a:gd name="T1" fmla="*/ 0 h 452"/>
                <a:gd name="T2" fmla="*/ 0 w 451"/>
                <a:gd name="T3" fmla="*/ 226 h 452"/>
                <a:gd name="T4" fmla="*/ 225 w 451"/>
                <a:gd name="T5" fmla="*/ 452 h 452"/>
                <a:gd name="T6" fmla="*/ 451 w 451"/>
                <a:gd name="T7" fmla="*/ 226 h 452"/>
                <a:gd name="T8" fmla="*/ 225 w 451"/>
                <a:gd name="T9" fmla="*/ 0 h 452"/>
                <a:gd name="T10" fmla="*/ 349 w 451"/>
                <a:gd name="T11" fmla="*/ 283 h 452"/>
                <a:gd name="T12" fmla="*/ 181 w 451"/>
                <a:gd name="T13" fmla="*/ 356 h 452"/>
                <a:gd name="T14" fmla="*/ 41 w 451"/>
                <a:gd name="T15" fmla="*/ 263 h 452"/>
                <a:gd name="T16" fmla="*/ 68 w 451"/>
                <a:gd name="T17" fmla="*/ 190 h 452"/>
                <a:gd name="T18" fmla="*/ 164 w 451"/>
                <a:gd name="T19" fmla="*/ 111 h 452"/>
                <a:gd name="T20" fmla="*/ 221 w 451"/>
                <a:gd name="T21" fmla="*/ 140 h 452"/>
                <a:gd name="T22" fmla="*/ 232 w 451"/>
                <a:gd name="T23" fmla="*/ 158 h 452"/>
                <a:gd name="T24" fmla="*/ 304 w 451"/>
                <a:gd name="T25" fmla="*/ 155 h 452"/>
                <a:gd name="T26" fmla="*/ 307 w 451"/>
                <a:gd name="T27" fmla="*/ 195 h 452"/>
                <a:gd name="T28" fmla="*/ 314 w 451"/>
                <a:gd name="T29" fmla="*/ 206 h 452"/>
                <a:gd name="T30" fmla="*/ 349 w 451"/>
                <a:gd name="T31" fmla="*/ 283 h 452"/>
                <a:gd name="T32" fmla="*/ 299 w 451"/>
                <a:gd name="T33" fmla="*/ 137 h 452"/>
                <a:gd name="T34" fmla="*/ 289 w 451"/>
                <a:gd name="T35" fmla="*/ 127 h 452"/>
                <a:gd name="T36" fmla="*/ 299 w 451"/>
                <a:gd name="T37" fmla="*/ 117 h 452"/>
                <a:gd name="T38" fmla="*/ 353 w 451"/>
                <a:gd name="T39" fmla="*/ 172 h 452"/>
                <a:gd name="T40" fmla="*/ 353 w 451"/>
                <a:gd name="T41" fmla="*/ 173 h 452"/>
                <a:gd name="T42" fmla="*/ 344 w 451"/>
                <a:gd name="T43" fmla="*/ 181 h 452"/>
                <a:gd name="T44" fmla="*/ 334 w 451"/>
                <a:gd name="T45" fmla="*/ 171 h 452"/>
                <a:gd name="T46" fmla="*/ 299 w 451"/>
                <a:gd name="T47" fmla="*/ 137 h 452"/>
                <a:gd name="T48" fmla="*/ 404 w 451"/>
                <a:gd name="T49" fmla="*/ 183 h 452"/>
                <a:gd name="T50" fmla="*/ 390 w 451"/>
                <a:gd name="T51" fmla="*/ 199 h 452"/>
                <a:gd name="T52" fmla="*/ 375 w 451"/>
                <a:gd name="T53" fmla="*/ 187 h 452"/>
                <a:gd name="T54" fmla="*/ 378 w 451"/>
                <a:gd name="T55" fmla="*/ 174 h 452"/>
                <a:gd name="T56" fmla="*/ 374 w 451"/>
                <a:gd name="T57" fmla="*/ 127 h 452"/>
                <a:gd name="T58" fmla="*/ 302 w 451"/>
                <a:gd name="T59" fmla="*/ 91 h 452"/>
                <a:gd name="T60" fmla="*/ 289 w 451"/>
                <a:gd name="T61" fmla="*/ 95 h 452"/>
                <a:gd name="T62" fmla="*/ 274 w 451"/>
                <a:gd name="T63" fmla="*/ 80 h 452"/>
                <a:gd name="T64" fmla="*/ 285 w 451"/>
                <a:gd name="T65" fmla="*/ 66 h 452"/>
                <a:gd name="T66" fmla="*/ 285 w 451"/>
                <a:gd name="T67" fmla="*/ 66 h 452"/>
                <a:gd name="T68" fmla="*/ 287 w 451"/>
                <a:gd name="T69" fmla="*/ 66 h 452"/>
                <a:gd name="T70" fmla="*/ 336 w 451"/>
                <a:gd name="T71" fmla="*/ 62 h 452"/>
                <a:gd name="T72" fmla="*/ 404 w 451"/>
                <a:gd name="T73" fmla="*/ 183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1" h="452">
                  <a:moveTo>
                    <a:pt x="225" y="0"/>
                  </a:moveTo>
                  <a:cubicBezTo>
                    <a:pt x="101" y="0"/>
                    <a:pt x="0" y="101"/>
                    <a:pt x="0" y="226"/>
                  </a:cubicBezTo>
                  <a:cubicBezTo>
                    <a:pt x="0" y="351"/>
                    <a:pt x="101" y="452"/>
                    <a:pt x="225" y="452"/>
                  </a:cubicBezTo>
                  <a:cubicBezTo>
                    <a:pt x="350" y="452"/>
                    <a:pt x="451" y="351"/>
                    <a:pt x="451" y="226"/>
                  </a:cubicBezTo>
                  <a:cubicBezTo>
                    <a:pt x="451" y="101"/>
                    <a:pt x="350" y="0"/>
                    <a:pt x="225" y="0"/>
                  </a:cubicBezTo>
                  <a:close/>
                  <a:moveTo>
                    <a:pt x="349" y="283"/>
                  </a:moveTo>
                  <a:cubicBezTo>
                    <a:pt x="324" y="335"/>
                    <a:pt x="242" y="361"/>
                    <a:pt x="181" y="356"/>
                  </a:cubicBezTo>
                  <a:cubicBezTo>
                    <a:pt x="123" y="352"/>
                    <a:pt x="49" y="333"/>
                    <a:pt x="41" y="263"/>
                  </a:cubicBezTo>
                  <a:cubicBezTo>
                    <a:pt x="41" y="263"/>
                    <a:pt x="37" y="231"/>
                    <a:pt x="68" y="190"/>
                  </a:cubicBezTo>
                  <a:cubicBezTo>
                    <a:pt x="68" y="190"/>
                    <a:pt x="112" y="128"/>
                    <a:pt x="164" y="111"/>
                  </a:cubicBezTo>
                  <a:cubicBezTo>
                    <a:pt x="215" y="93"/>
                    <a:pt x="221" y="123"/>
                    <a:pt x="221" y="140"/>
                  </a:cubicBezTo>
                  <a:cubicBezTo>
                    <a:pt x="218" y="155"/>
                    <a:pt x="213" y="164"/>
                    <a:pt x="232" y="158"/>
                  </a:cubicBezTo>
                  <a:cubicBezTo>
                    <a:pt x="232" y="158"/>
                    <a:pt x="283" y="135"/>
                    <a:pt x="304" y="155"/>
                  </a:cubicBezTo>
                  <a:cubicBezTo>
                    <a:pt x="321" y="172"/>
                    <a:pt x="307" y="195"/>
                    <a:pt x="307" y="195"/>
                  </a:cubicBezTo>
                  <a:cubicBezTo>
                    <a:pt x="307" y="195"/>
                    <a:pt x="300" y="203"/>
                    <a:pt x="314" y="206"/>
                  </a:cubicBezTo>
                  <a:cubicBezTo>
                    <a:pt x="328" y="209"/>
                    <a:pt x="374" y="230"/>
                    <a:pt x="349" y="283"/>
                  </a:cubicBezTo>
                  <a:close/>
                  <a:moveTo>
                    <a:pt x="299" y="137"/>
                  </a:moveTo>
                  <a:cubicBezTo>
                    <a:pt x="293" y="137"/>
                    <a:pt x="289" y="132"/>
                    <a:pt x="289" y="127"/>
                  </a:cubicBezTo>
                  <a:cubicBezTo>
                    <a:pt x="289" y="121"/>
                    <a:pt x="293" y="117"/>
                    <a:pt x="299" y="117"/>
                  </a:cubicBezTo>
                  <a:cubicBezTo>
                    <a:pt x="299" y="117"/>
                    <a:pt x="361" y="105"/>
                    <a:pt x="353" y="172"/>
                  </a:cubicBezTo>
                  <a:cubicBezTo>
                    <a:pt x="353" y="172"/>
                    <a:pt x="353" y="173"/>
                    <a:pt x="353" y="173"/>
                  </a:cubicBezTo>
                  <a:cubicBezTo>
                    <a:pt x="353" y="178"/>
                    <a:pt x="348" y="181"/>
                    <a:pt x="344" y="181"/>
                  </a:cubicBezTo>
                  <a:cubicBezTo>
                    <a:pt x="338" y="181"/>
                    <a:pt x="334" y="177"/>
                    <a:pt x="334" y="171"/>
                  </a:cubicBezTo>
                  <a:cubicBezTo>
                    <a:pt x="334" y="171"/>
                    <a:pt x="343" y="127"/>
                    <a:pt x="299" y="137"/>
                  </a:cubicBezTo>
                  <a:close/>
                  <a:moveTo>
                    <a:pt x="404" y="183"/>
                  </a:moveTo>
                  <a:cubicBezTo>
                    <a:pt x="402" y="207"/>
                    <a:pt x="396" y="199"/>
                    <a:pt x="390" y="199"/>
                  </a:cubicBezTo>
                  <a:cubicBezTo>
                    <a:pt x="382" y="199"/>
                    <a:pt x="375" y="195"/>
                    <a:pt x="375" y="187"/>
                  </a:cubicBezTo>
                  <a:cubicBezTo>
                    <a:pt x="375" y="180"/>
                    <a:pt x="378" y="174"/>
                    <a:pt x="378" y="174"/>
                  </a:cubicBezTo>
                  <a:cubicBezTo>
                    <a:pt x="379" y="171"/>
                    <a:pt x="386" y="154"/>
                    <a:pt x="374" y="127"/>
                  </a:cubicBezTo>
                  <a:cubicBezTo>
                    <a:pt x="352" y="89"/>
                    <a:pt x="307" y="89"/>
                    <a:pt x="302" y="91"/>
                  </a:cubicBezTo>
                  <a:cubicBezTo>
                    <a:pt x="297" y="93"/>
                    <a:pt x="289" y="95"/>
                    <a:pt x="289" y="95"/>
                  </a:cubicBezTo>
                  <a:cubicBezTo>
                    <a:pt x="281" y="95"/>
                    <a:pt x="274" y="88"/>
                    <a:pt x="274" y="80"/>
                  </a:cubicBezTo>
                  <a:cubicBezTo>
                    <a:pt x="274" y="74"/>
                    <a:pt x="279" y="68"/>
                    <a:pt x="285" y="66"/>
                  </a:cubicBezTo>
                  <a:cubicBezTo>
                    <a:pt x="285" y="66"/>
                    <a:pt x="285" y="66"/>
                    <a:pt x="285" y="66"/>
                  </a:cubicBezTo>
                  <a:cubicBezTo>
                    <a:pt x="286" y="66"/>
                    <a:pt x="286" y="66"/>
                    <a:pt x="287" y="66"/>
                  </a:cubicBezTo>
                  <a:cubicBezTo>
                    <a:pt x="293" y="65"/>
                    <a:pt x="315" y="57"/>
                    <a:pt x="336" y="62"/>
                  </a:cubicBezTo>
                  <a:cubicBezTo>
                    <a:pt x="375" y="70"/>
                    <a:pt x="427" y="111"/>
                    <a:pt x="404" y="18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sp>
          <p:nvSpPr>
            <p:cNvPr id="23" name="Freeform 49">
              <a:extLst>
                <a:ext uri="{FF2B5EF4-FFF2-40B4-BE49-F238E27FC236}">
                  <a16:creationId xmlns="" xmlns:a16="http://schemas.microsoft.com/office/drawing/2014/main" id="{9735A9A9-5FAF-4D92-8266-BCBF98A96D83}"/>
                </a:ext>
              </a:extLst>
            </p:cNvPr>
            <p:cNvSpPr>
              <a:spLocks noChangeAspect="1" noEditPoints="1"/>
            </p:cNvSpPr>
            <p:nvPr/>
          </p:nvSpPr>
          <p:spPr bwMode="auto">
            <a:xfrm>
              <a:off x="2698541" y="558796"/>
              <a:ext cx="382485" cy="258269"/>
            </a:xfrm>
            <a:custGeom>
              <a:avLst/>
              <a:gdLst>
                <a:gd name="T0" fmla="*/ 110 w 219"/>
                <a:gd name="T1" fmla="*/ 3 h 148"/>
                <a:gd name="T2" fmla="*/ 0 w 219"/>
                <a:gd name="T3" fmla="*/ 78 h 148"/>
                <a:gd name="T4" fmla="*/ 110 w 219"/>
                <a:gd name="T5" fmla="*/ 146 h 148"/>
                <a:gd name="T6" fmla="*/ 219 w 219"/>
                <a:gd name="T7" fmla="*/ 65 h 148"/>
                <a:gd name="T8" fmla="*/ 110 w 219"/>
                <a:gd name="T9" fmla="*/ 3 h 148"/>
                <a:gd name="T10" fmla="*/ 151 w 219"/>
                <a:gd name="T11" fmla="*/ 104 h 148"/>
                <a:gd name="T12" fmla="*/ 60 w 219"/>
                <a:gd name="T13" fmla="*/ 120 h 148"/>
                <a:gd name="T14" fmla="*/ 44 w 219"/>
                <a:gd name="T15" fmla="*/ 93 h 148"/>
                <a:gd name="T16" fmla="*/ 98 w 219"/>
                <a:gd name="T17" fmla="*/ 29 h 148"/>
                <a:gd name="T18" fmla="*/ 151 w 219"/>
                <a:gd name="T19" fmla="*/ 10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148">
                  <a:moveTo>
                    <a:pt x="110" y="3"/>
                  </a:moveTo>
                  <a:cubicBezTo>
                    <a:pt x="49" y="5"/>
                    <a:pt x="0" y="38"/>
                    <a:pt x="0" y="78"/>
                  </a:cubicBezTo>
                  <a:cubicBezTo>
                    <a:pt x="0" y="118"/>
                    <a:pt x="49" y="148"/>
                    <a:pt x="110" y="146"/>
                  </a:cubicBezTo>
                  <a:cubicBezTo>
                    <a:pt x="170" y="143"/>
                    <a:pt x="219" y="105"/>
                    <a:pt x="219" y="65"/>
                  </a:cubicBezTo>
                  <a:cubicBezTo>
                    <a:pt x="219" y="25"/>
                    <a:pt x="170" y="0"/>
                    <a:pt x="110" y="3"/>
                  </a:cubicBezTo>
                  <a:close/>
                  <a:moveTo>
                    <a:pt x="151" y="104"/>
                  </a:moveTo>
                  <a:cubicBezTo>
                    <a:pt x="132" y="128"/>
                    <a:pt x="96" y="139"/>
                    <a:pt x="60" y="120"/>
                  </a:cubicBezTo>
                  <a:cubicBezTo>
                    <a:pt x="43" y="111"/>
                    <a:pt x="44" y="93"/>
                    <a:pt x="44" y="93"/>
                  </a:cubicBezTo>
                  <a:cubicBezTo>
                    <a:pt x="44" y="93"/>
                    <a:pt x="37" y="36"/>
                    <a:pt x="98" y="29"/>
                  </a:cubicBezTo>
                  <a:cubicBezTo>
                    <a:pt x="158" y="22"/>
                    <a:pt x="169" y="80"/>
                    <a:pt x="151" y="10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grpSp>
      <p:sp>
        <p:nvSpPr>
          <p:cNvPr id="24" name="Freeform 56">
            <a:extLst>
              <a:ext uri="{FF2B5EF4-FFF2-40B4-BE49-F238E27FC236}">
                <a16:creationId xmlns="" xmlns:a16="http://schemas.microsoft.com/office/drawing/2014/main" id="{B6450462-BC2B-4086-BCC1-7B4C5A4C36CC}"/>
              </a:ext>
            </a:extLst>
          </p:cNvPr>
          <p:cNvSpPr>
            <a:spLocks noChangeAspect="1" noEditPoints="1"/>
          </p:cNvSpPr>
          <p:nvPr/>
        </p:nvSpPr>
        <p:spPr bwMode="auto">
          <a:xfrm>
            <a:off x="3153885" y="2299343"/>
            <a:ext cx="500822" cy="502385"/>
          </a:xfrm>
          <a:custGeom>
            <a:avLst/>
            <a:gdLst>
              <a:gd name="T0" fmla="*/ 0 w 451"/>
              <a:gd name="T1" fmla="*/ 226 h 452"/>
              <a:gd name="T2" fmla="*/ 451 w 451"/>
              <a:gd name="T3" fmla="*/ 226 h 452"/>
              <a:gd name="T4" fmla="*/ 122 w 451"/>
              <a:gd name="T5" fmla="*/ 109 h 452"/>
              <a:gd name="T6" fmla="*/ 122 w 451"/>
              <a:gd name="T7" fmla="*/ 159 h 452"/>
              <a:gd name="T8" fmla="*/ 122 w 451"/>
              <a:gd name="T9" fmla="*/ 109 h 452"/>
              <a:gd name="T10" fmla="*/ 110 w 451"/>
              <a:gd name="T11" fmla="*/ 339 h 452"/>
              <a:gd name="T12" fmla="*/ 125 w 451"/>
              <a:gd name="T13" fmla="*/ 249 h 452"/>
              <a:gd name="T14" fmla="*/ 81 w 451"/>
              <a:gd name="T15" fmla="*/ 197 h 452"/>
              <a:gd name="T16" fmla="*/ 142 w 451"/>
              <a:gd name="T17" fmla="*/ 206 h 452"/>
              <a:gd name="T18" fmla="*/ 377 w 451"/>
              <a:gd name="T19" fmla="*/ 290 h 452"/>
              <a:gd name="T20" fmla="*/ 273 w 451"/>
              <a:gd name="T21" fmla="*/ 317 h 452"/>
              <a:gd name="T22" fmla="*/ 328 w 451"/>
              <a:gd name="T23" fmla="*/ 287 h 452"/>
              <a:gd name="T24" fmla="*/ 221 w 451"/>
              <a:gd name="T25" fmla="*/ 155 h 452"/>
              <a:gd name="T26" fmla="*/ 228 w 451"/>
              <a:gd name="T27" fmla="*/ 176 h 452"/>
              <a:gd name="T28" fmla="*/ 316 w 451"/>
              <a:gd name="T29" fmla="*/ 200 h 452"/>
              <a:gd name="T30" fmla="*/ 268 w 451"/>
              <a:gd name="T31" fmla="*/ 224 h 452"/>
              <a:gd name="T32" fmla="*/ 316 w 451"/>
              <a:gd name="T33" fmla="*/ 236 h 452"/>
              <a:gd name="T34" fmla="*/ 268 w 451"/>
              <a:gd name="T35" fmla="*/ 284 h 452"/>
              <a:gd name="T36" fmla="*/ 286 w 451"/>
              <a:gd name="T37" fmla="*/ 255 h 452"/>
              <a:gd name="T38" fmla="*/ 333 w 451"/>
              <a:gd name="T39" fmla="*/ 299 h 452"/>
              <a:gd name="T40" fmla="*/ 296 w 451"/>
              <a:gd name="T41" fmla="*/ 292 h 452"/>
              <a:gd name="T42" fmla="*/ 163 w 451"/>
              <a:gd name="T43" fmla="*/ 252 h 452"/>
              <a:gd name="T44" fmla="*/ 202 w 451"/>
              <a:gd name="T45" fmla="*/ 248 h 452"/>
              <a:gd name="T46" fmla="*/ 220 w 451"/>
              <a:gd name="T47" fmla="*/ 288 h 452"/>
              <a:gd name="T48" fmla="*/ 220 w 451"/>
              <a:gd name="T49" fmla="*/ 236 h 452"/>
              <a:gd name="T50" fmla="*/ 160 w 451"/>
              <a:gd name="T51" fmla="*/ 224 h 452"/>
              <a:gd name="T52" fmla="*/ 220 w 451"/>
              <a:gd name="T53" fmla="*/ 200 h 452"/>
              <a:gd name="T54" fmla="*/ 187 w 451"/>
              <a:gd name="T55" fmla="*/ 224 h 452"/>
              <a:gd name="T56" fmla="*/ 201 w 451"/>
              <a:gd name="T57" fmla="*/ 164 h 452"/>
              <a:gd name="T58" fmla="*/ 162 w 451"/>
              <a:gd name="T59" fmla="*/ 196 h 452"/>
              <a:gd name="T60" fmla="*/ 179 w 451"/>
              <a:gd name="T61" fmla="*/ 104 h 452"/>
              <a:gd name="T62" fmla="*/ 208 w 451"/>
              <a:gd name="T63" fmla="*/ 135 h 452"/>
              <a:gd name="T64" fmla="*/ 377 w 451"/>
              <a:gd name="T65" fmla="*/ 29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452">
                <a:moveTo>
                  <a:pt x="226" y="0"/>
                </a:moveTo>
                <a:cubicBezTo>
                  <a:pt x="101" y="0"/>
                  <a:pt x="0" y="101"/>
                  <a:pt x="0" y="226"/>
                </a:cubicBezTo>
                <a:cubicBezTo>
                  <a:pt x="0" y="351"/>
                  <a:pt x="101" y="452"/>
                  <a:pt x="226" y="452"/>
                </a:cubicBezTo>
                <a:cubicBezTo>
                  <a:pt x="350" y="452"/>
                  <a:pt x="451" y="351"/>
                  <a:pt x="451" y="226"/>
                </a:cubicBezTo>
                <a:cubicBezTo>
                  <a:pt x="451" y="101"/>
                  <a:pt x="350" y="0"/>
                  <a:pt x="226" y="0"/>
                </a:cubicBezTo>
                <a:close/>
                <a:moveTo>
                  <a:pt x="122" y="109"/>
                </a:moveTo>
                <a:cubicBezTo>
                  <a:pt x="137" y="109"/>
                  <a:pt x="150" y="120"/>
                  <a:pt x="150" y="134"/>
                </a:cubicBezTo>
                <a:cubicBezTo>
                  <a:pt x="150" y="148"/>
                  <a:pt x="137" y="159"/>
                  <a:pt x="122" y="159"/>
                </a:cubicBezTo>
                <a:cubicBezTo>
                  <a:pt x="106" y="159"/>
                  <a:pt x="94" y="148"/>
                  <a:pt x="94" y="134"/>
                </a:cubicBezTo>
                <a:cubicBezTo>
                  <a:pt x="94" y="120"/>
                  <a:pt x="106" y="109"/>
                  <a:pt x="122" y="109"/>
                </a:cubicBezTo>
                <a:close/>
                <a:moveTo>
                  <a:pt x="145" y="260"/>
                </a:moveTo>
                <a:cubicBezTo>
                  <a:pt x="138" y="283"/>
                  <a:pt x="140" y="275"/>
                  <a:pt x="110" y="339"/>
                </a:cubicBezTo>
                <a:cubicBezTo>
                  <a:pt x="67" y="312"/>
                  <a:pt x="67" y="312"/>
                  <a:pt x="67" y="312"/>
                </a:cubicBezTo>
                <a:cubicBezTo>
                  <a:pt x="67" y="312"/>
                  <a:pt x="115" y="269"/>
                  <a:pt x="125" y="249"/>
                </a:cubicBezTo>
                <a:cubicBezTo>
                  <a:pt x="135" y="228"/>
                  <a:pt x="113" y="217"/>
                  <a:pt x="113" y="217"/>
                </a:cubicBezTo>
                <a:cubicBezTo>
                  <a:pt x="81" y="197"/>
                  <a:pt x="81" y="197"/>
                  <a:pt x="81" y="197"/>
                </a:cubicBezTo>
                <a:cubicBezTo>
                  <a:pt x="98" y="169"/>
                  <a:pt x="98" y="169"/>
                  <a:pt x="98" y="169"/>
                </a:cubicBezTo>
                <a:cubicBezTo>
                  <a:pt x="123" y="188"/>
                  <a:pt x="125" y="189"/>
                  <a:pt x="142" y="206"/>
                </a:cubicBezTo>
                <a:cubicBezTo>
                  <a:pt x="154" y="219"/>
                  <a:pt x="153" y="237"/>
                  <a:pt x="145" y="260"/>
                </a:cubicBezTo>
                <a:close/>
                <a:moveTo>
                  <a:pt x="377" y="290"/>
                </a:moveTo>
                <a:cubicBezTo>
                  <a:pt x="369" y="368"/>
                  <a:pt x="267" y="339"/>
                  <a:pt x="267" y="339"/>
                </a:cubicBezTo>
                <a:cubicBezTo>
                  <a:pt x="273" y="317"/>
                  <a:pt x="273" y="317"/>
                  <a:pt x="273" y="317"/>
                </a:cubicBezTo>
                <a:cubicBezTo>
                  <a:pt x="292" y="322"/>
                  <a:pt x="292" y="322"/>
                  <a:pt x="292" y="322"/>
                </a:cubicBezTo>
                <a:cubicBezTo>
                  <a:pt x="336" y="325"/>
                  <a:pt x="328" y="287"/>
                  <a:pt x="328" y="287"/>
                </a:cubicBezTo>
                <a:cubicBezTo>
                  <a:pt x="328" y="176"/>
                  <a:pt x="328" y="176"/>
                  <a:pt x="328" y="176"/>
                </a:cubicBezTo>
                <a:cubicBezTo>
                  <a:pt x="328" y="134"/>
                  <a:pt x="292" y="130"/>
                  <a:pt x="221" y="155"/>
                </a:cubicBezTo>
                <a:cubicBezTo>
                  <a:pt x="239" y="158"/>
                  <a:pt x="239" y="158"/>
                  <a:pt x="239" y="158"/>
                </a:cubicBezTo>
                <a:cubicBezTo>
                  <a:pt x="238" y="162"/>
                  <a:pt x="234" y="176"/>
                  <a:pt x="228" y="176"/>
                </a:cubicBezTo>
                <a:cubicBezTo>
                  <a:pt x="316" y="176"/>
                  <a:pt x="316" y="176"/>
                  <a:pt x="316" y="176"/>
                </a:cubicBezTo>
                <a:cubicBezTo>
                  <a:pt x="316" y="200"/>
                  <a:pt x="316" y="200"/>
                  <a:pt x="316" y="200"/>
                </a:cubicBezTo>
                <a:cubicBezTo>
                  <a:pt x="268" y="200"/>
                  <a:pt x="268" y="200"/>
                  <a:pt x="268" y="200"/>
                </a:cubicBezTo>
                <a:cubicBezTo>
                  <a:pt x="268" y="224"/>
                  <a:pt x="268" y="224"/>
                  <a:pt x="268" y="224"/>
                </a:cubicBezTo>
                <a:cubicBezTo>
                  <a:pt x="316" y="224"/>
                  <a:pt x="316" y="224"/>
                  <a:pt x="316" y="224"/>
                </a:cubicBezTo>
                <a:cubicBezTo>
                  <a:pt x="316" y="236"/>
                  <a:pt x="316" y="236"/>
                  <a:pt x="316" y="236"/>
                </a:cubicBezTo>
                <a:cubicBezTo>
                  <a:pt x="268" y="236"/>
                  <a:pt x="268" y="236"/>
                  <a:pt x="268" y="236"/>
                </a:cubicBezTo>
                <a:cubicBezTo>
                  <a:pt x="268" y="284"/>
                  <a:pt x="268" y="284"/>
                  <a:pt x="268" y="284"/>
                </a:cubicBezTo>
                <a:cubicBezTo>
                  <a:pt x="268" y="282"/>
                  <a:pt x="284" y="278"/>
                  <a:pt x="291" y="273"/>
                </a:cubicBezTo>
                <a:cubicBezTo>
                  <a:pt x="286" y="255"/>
                  <a:pt x="286" y="255"/>
                  <a:pt x="286" y="255"/>
                </a:cubicBezTo>
                <a:cubicBezTo>
                  <a:pt x="312" y="248"/>
                  <a:pt x="312" y="248"/>
                  <a:pt x="312" y="248"/>
                </a:cubicBezTo>
                <a:cubicBezTo>
                  <a:pt x="333" y="299"/>
                  <a:pt x="333" y="299"/>
                  <a:pt x="333" y="299"/>
                </a:cubicBezTo>
                <a:cubicBezTo>
                  <a:pt x="302" y="312"/>
                  <a:pt x="302" y="312"/>
                  <a:pt x="302" y="312"/>
                </a:cubicBezTo>
                <a:cubicBezTo>
                  <a:pt x="296" y="292"/>
                  <a:pt x="296" y="292"/>
                  <a:pt x="296" y="292"/>
                </a:cubicBezTo>
                <a:cubicBezTo>
                  <a:pt x="282" y="302"/>
                  <a:pt x="253" y="318"/>
                  <a:pt x="203" y="316"/>
                </a:cubicBezTo>
                <a:cubicBezTo>
                  <a:pt x="149" y="318"/>
                  <a:pt x="163" y="252"/>
                  <a:pt x="163" y="252"/>
                </a:cubicBezTo>
                <a:cubicBezTo>
                  <a:pt x="164" y="248"/>
                  <a:pt x="164" y="248"/>
                  <a:pt x="164" y="248"/>
                </a:cubicBezTo>
                <a:cubicBezTo>
                  <a:pt x="202" y="248"/>
                  <a:pt x="202" y="248"/>
                  <a:pt x="202" y="248"/>
                </a:cubicBezTo>
                <a:cubicBezTo>
                  <a:pt x="202" y="260"/>
                  <a:pt x="199" y="272"/>
                  <a:pt x="203" y="280"/>
                </a:cubicBezTo>
                <a:cubicBezTo>
                  <a:pt x="207" y="285"/>
                  <a:pt x="214" y="288"/>
                  <a:pt x="220" y="288"/>
                </a:cubicBezTo>
                <a:cubicBezTo>
                  <a:pt x="221" y="288"/>
                  <a:pt x="220" y="290"/>
                  <a:pt x="220" y="290"/>
                </a:cubicBezTo>
                <a:cubicBezTo>
                  <a:pt x="220" y="236"/>
                  <a:pt x="220" y="236"/>
                  <a:pt x="220" y="236"/>
                </a:cubicBezTo>
                <a:cubicBezTo>
                  <a:pt x="160" y="236"/>
                  <a:pt x="160" y="236"/>
                  <a:pt x="160" y="236"/>
                </a:cubicBezTo>
                <a:cubicBezTo>
                  <a:pt x="160" y="224"/>
                  <a:pt x="160" y="224"/>
                  <a:pt x="160" y="224"/>
                </a:cubicBezTo>
                <a:cubicBezTo>
                  <a:pt x="220" y="224"/>
                  <a:pt x="220" y="224"/>
                  <a:pt x="220" y="224"/>
                </a:cubicBezTo>
                <a:cubicBezTo>
                  <a:pt x="220" y="200"/>
                  <a:pt x="220" y="200"/>
                  <a:pt x="220" y="200"/>
                </a:cubicBezTo>
                <a:cubicBezTo>
                  <a:pt x="210" y="200"/>
                  <a:pt x="210" y="200"/>
                  <a:pt x="210" y="200"/>
                </a:cubicBezTo>
                <a:cubicBezTo>
                  <a:pt x="198" y="212"/>
                  <a:pt x="187" y="224"/>
                  <a:pt x="187" y="224"/>
                </a:cubicBezTo>
                <a:cubicBezTo>
                  <a:pt x="170" y="210"/>
                  <a:pt x="170" y="210"/>
                  <a:pt x="170" y="210"/>
                </a:cubicBezTo>
                <a:cubicBezTo>
                  <a:pt x="182" y="197"/>
                  <a:pt x="194" y="178"/>
                  <a:pt x="201" y="164"/>
                </a:cubicBezTo>
                <a:cubicBezTo>
                  <a:pt x="195" y="167"/>
                  <a:pt x="189" y="169"/>
                  <a:pt x="183" y="172"/>
                </a:cubicBezTo>
                <a:cubicBezTo>
                  <a:pt x="176" y="180"/>
                  <a:pt x="169" y="188"/>
                  <a:pt x="162" y="196"/>
                </a:cubicBezTo>
                <a:cubicBezTo>
                  <a:pt x="162" y="196"/>
                  <a:pt x="135" y="180"/>
                  <a:pt x="135" y="180"/>
                </a:cubicBezTo>
                <a:cubicBezTo>
                  <a:pt x="163" y="156"/>
                  <a:pt x="179" y="104"/>
                  <a:pt x="179" y="104"/>
                </a:cubicBezTo>
                <a:cubicBezTo>
                  <a:pt x="218" y="115"/>
                  <a:pt x="218" y="115"/>
                  <a:pt x="218" y="115"/>
                </a:cubicBezTo>
                <a:cubicBezTo>
                  <a:pt x="218" y="115"/>
                  <a:pt x="215" y="123"/>
                  <a:pt x="208" y="135"/>
                </a:cubicBezTo>
                <a:cubicBezTo>
                  <a:pt x="366" y="90"/>
                  <a:pt x="375" y="162"/>
                  <a:pt x="375" y="162"/>
                </a:cubicBezTo>
                <a:cubicBezTo>
                  <a:pt x="375" y="162"/>
                  <a:pt x="385" y="212"/>
                  <a:pt x="377" y="290"/>
                </a:cubicBezTo>
                <a:close/>
              </a:path>
            </a:pathLst>
          </a:custGeom>
          <a:solidFill>
            <a:srgbClr val="239CA2"/>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sp>
        <p:nvSpPr>
          <p:cNvPr id="25" name="Freeform 64">
            <a:extLst>
              <a:ext uri="{FF2B5EF4-FFF2-40B4-BE49-F238E27FC236}">
                <a16:creationId xmlns="" xmlns:a16="http://schemas.microsoft.com/office/drawing/2014/main" id="{3533B4B5-E39C-4210-83E5-524AA8BDCC47}"/>
              </a:ext>
            </a:extLst>
          </p:cNvPr>
          <p:cNvSpPr>
            <a:spLocks noChangeAspect="1" noEditPoints="1"/>
          </p:cNvSpPr>
          <p:nvPr/>
        </p:nvSpPr>
        <p:spPr bwMode="auto">
          <a:xfrm>
            <a:off x="8710905" y="5146687"/>
            <a:ext cx="500822" cy="501603"/>
          </a:xfrm>
          <a:custGeom>
            <a:avLst/>
            <a:gdLst>
              <a:gd name="T0" fmla="*/ 226 w 451"/>
              <a:gd name="T1" fmla="*/ 0 h 452"/>
              <a:gd name="T2" fmla="*/ 0 w 451"/>
              <a:gd name="T3" fmla="*/ 226 h 452"/>
              <a:gd name="T4" fmla="*/ 226 w 451"/>
              <a:gd name="T5" fmla="*/ 452 h 452"/>
              <a:gd name="T6" fmla="*/ 451 w 451"/>
              <a:gd name="T7" fmla="*/ 226 h 452"/>
              <a:gd name="T8" fmla="*/ 226 w 451"/>
              <a:gd name="T9" fmla="*/ 0 h 452"/>
              <a:gd name="T10" fmla="*/ 63 w 451"/>
              <a:gd name="T11" fmla="*/ 204 h 452"/>
              <a:gd name="T12" fmla="*/ 101 w 451"/>
              <a:gd name="T13" fmla="*/ 154 h 452"/>
              <a:gd name="T14" fmla="*/ 106 w 451"/>
              <a:gd name="T15" fmla="*/ 154 h 452"/>
              <a:gd name="T16" fmla="*/ 124 w 451"/>
              <a:gd name="T17" fmla="*/ 105 h 452"/>
              <a:gd name="T18" fmla="*/ 173 w 451"/>
              <a:gd name="T19" fmla="*/ 96 h 452"/>
              <a:gd name="T20" fmla="*/ 198 w 451"/>
              <a:gd name="T21" fmla="*/ 111 h 452"/>
              <a:gd name="T22" fmla="*/ 212 w 451"/>
              <a:gd name="T23" fmla="*/ 151 h 452"/>
              <a:gd name="T24" fmla="*/ 224 w 451"/>
              <a:gd name="T25" fmla="*/ 224 h 452"/>
              <a:gd name="T26" fmla="*/ 226 w 451"/>
              <a:gd name="T27" fmla="*/ 215 h 452"/>
              <a:gd name="T28" fmla="*/ 226 w 451"/>
              <a:gd name="T29" fmla="*/ 132 h 452"/>
              <a:gd name="T30" fmla="*/ 231 w 451"/>
              <a:gd name="T31" fmla="*/ 104 h 452"/>
              <a:gd name="T32" fmla="*/ 257 w 451"/>
              <a:gd name="T33" fmla="*/ 84 h 452"/>
              <a:gd name="T34" fmla="*/ 300 w 451"/>
              <a:gd name="T35" fmla="*/ 106 h 452"/>
              <a:gd name="T36" fmla="*/ 301 w 451"/>
              <a:gd name="T37" fmla="*/ 119 h 452"/>
              <a:gd name="T38" fmla="*/ 309 w 451"/>
              <a:gd name="T39" fmla="*/ 116 h 452"/>
              <a:gd name="T40" fmla="*/ 352 w 451"/>
              <a:gd name="T41" fmla="*/ 131 h 452"/>
              <a:gd name="T42" fmla="*/ 355 w 451"/>
              <a:gd name="T43" fmla="*/ 180 h 452"/>
              <a:gd name="T44" fmla="*/ 338 w 451"/>
              <a:gd name="T45" fmla="*/ 199 h 452"/>
              <a:gd name="T46" fmla="*/ 298 w 451"/>
              <a:gd name="T47" fmla="*/ 210 h 452"/>
              <a:gd name="T48" fmla="*/ 224 w 451"/>
              <a:gd name="T49" fmla="*/ 225 h 452"/>
              <a:gd name="T50" fmla="*/ 214 w 451"/>
              <a:gd name="T51" fmla="*/ 223 h 452"/>
              <a:gd name="T52" fmla="*/ 146 w 451"/>
              <a:gd name="T53" fmla="*/ 229 h 452"/>
              <a:gd name="T54" fmla="*/ 130 w 451"/>
              <a:gd name="T55" fmla="*/ 231 h 452"/>
              <a:gd name="T56" fmla="*/ 90 w 451"/>
              <a:gd name="T57" fmla="*/ 231 h 452"/>
              <a:gd name="T58" fmla="*/ 63 w 451"/>
              <a:gd name="T59" fmla="*/ 204 h 452"/>
              <a:gd name="T60" fmla="*/ 241 w 451"/>
              <a:gd name="T61" fmla="*/ 346 h 452"/>
              <a:gd name="T62" fmla="*/ 231 w 451"/>
              <a:gd name="T63" fmla="*/ 372 h 452"/>
              <a:gd name="T64" fmla="*/ 170 w 451"/>
              <a:gd name="T65" fmla="*/ 391 h 452"/>
              <a:gd name="T66" fmla="*/ 145 w 451"/>
              <a:gd name="T67" fmla="*/ 356 h 452"/>
              <a:gd name="T68" fmla="*/ 143 w 451"/>
              <a:gd name="T69" fmla="*/ 351 h 452"/>
              <a:gd name="T70" fmla="*/ 130 w 451"/>
              <a:gd name="T71" fmla="*/ 352 h 452"/>
              <a:gd name="T72" fmla="*/ 91 w 451"/>
              <a:gd name="T73" fmla="*/ 303 h 452"/>
              <a:gd name="T74" fmla="*/ 104 w 451"/>
              <a:gd name="T75" fmla="*/ 270 h 452"/>
              <a:gd name="T76" fmla="*/ 129 w 451"/>
              <a:gd name="T77" fmla="*/ 250 h 452"/>
              <a:gd name="T78" fmla="*/ 210 w 451"/>
              <a:gd name="T79" fmla="*/ 230 h 452"/>
              <a:gd name="T80" fmla="*/ 224 w 451"/>
              <a:gd name="T81" fmla="*/ 229 h 452"/>
              <a:gd name="T82" fmla="*/ 237 w 451"/>
              <a:gd name="T83" fmla="*/ 301 h 452"/>
              <a:gd name="T84" fmla="*/ 241 w 451"/>
              <a:gd name="T85" fmla="*/ 346 h 452"/>
              <a:gd name="T86" fmla="*/ 382 w 451"/>
              <a:gd name="T87" fmla="*/ 279 h 452"/>
              <a:gd name="T88" fmla="*/ 346 w 451"/>
              <a:gd name="T89" fmla="*/ 302 h 452"/>
              <a:gd name="T90" fmla="*/ 337 w 451"/>
              <a:gd name="T91" fmla="*/ 298 h 452"/>
              <a:gd name="T92" fmla="*/ 336 w 451"/>
              <a:gd name="T93" fmla="*/ 298 h 452"/>
              <a:gd name="T94" fmla="*/ 341 w 451"/>
              <a:gd name="T95" fmla="*/ 317 h 452"/>
              <a:gd name="T96" fmla="*/ 301 w 451"/>
              <a:gd name="T97" fmla="*/ 354 h 452"/>
              <a:gd name="T98" fmla="*/ 270 w 451"/>
              <a:gd name="T99" fmla="*/ 343 h 452"/>
              <a:gd name="T100" fmla="*/ 258 w 451"/>
              <a:gd name="T101" fmla="*/ 318 h 452"/>
              <a:gd name="T102" fmla="*/ 232 w 451"/>
              <a:gd name="T103" fmla="*/ 238 h 452"/>
              <a:gd name="T104" fmla="*/ 230 w 451"/>
              <a:gd name="T105" fmla="*/ 229 h 452"/>
              <a:gd name="T106" fmla="*/ 301 w 451"/>
              <a:gd name="T107" fmla="*/ 221 h 452"/>
              <a:gd name="T108" fmla="*/ 343 w 451"/>
              <a:gd name="T109" fmla="*/ 224 h 452"/>
              <a:gd name="T110" fmla="*/ 363 w 451"/>
              <a:gd name="T111" fmla="*/ 231 h 452"/>
              <a:gd name="T112" fmla="*/ 382 w 451"/>
              <a:gd name="T113" fmla="*/ 279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1" h="452">
                <a:moveTo>
                  <a:pt x="226" y="0"/>
                </a:moveTo>
                <a:cubicBezTo>
                  <a:pt x="101" y="0"/>
                  <a:pt x="0" y="101"/>
                  <a:pt x="0" y="226"/>
                </a:cubicBezTo>
                <a:cubicBezTo>
                  <a:pt x="0" y="351"/>
                  <a:pt x="101" y="452"/>
                  <a:pt x="226" y="452"/>
                </a:cubicBezTo>
                <a:cubicBezTo>
                  <a:pt x="350" y="452"/>
                  <a:pt x="451" y="351"/>
                  <a:pt x="451" y="226"/>
                </a:cubicBezTo>
                <a:cubicBezTo>
                  <a:pt x="451" y="101"/>
                  <a:pt x="350" y="0"/>
                  <a:pt x="226" y="0"/>
                </a:cubicBezTo>
                <a:close/>
                <a:moveTo>
                  <a:pt x="63" y="204"/>
                </a:moveTo>
                <a:cubicBezTo>
                  <a:pt x="63" y="204"/>
                  <a:pt x="47" y="154"/>
                  <a:pt x="101" y="154"/>
                </a:cubicBezTo>
                <a:cubicBezTo>
                  <a:pt x="103" y="154"/>
                  <a:pt x="106" y="154"/>
                  <a:pt x="106" y="154"/>
                </a:cubicBezTo>
                <a:cubicBezTo>
                  <a:pt x="105" y="154"/>
                  <a:pt x="95" y="123"/>
                  <a:pt x="124" y="105"/>
                </a:cubicBezTo>
                <a:cubicBezTo>
                  <a:pt x="124" y="105"/>
                  <a:pt x="147" y="91"/>
                  <a:pt x="173" y="96"/>
                </a:cubicBezTo>
                <a:cubicBezTo>
                  <a:pt x="173" y="96"/>
                  <a:pt x="190" y="100"/>
                  <a:pt x="198" y="111"/>
                </a:cubicBezTo>
                <a:cubicBezTo>
                  <a:pt x="199" y="114"/>
                  <a:pt x="208" y="130"/>
                  <a:pt x="212" y="151"/>
                </a:cubicBezTo>
                <a:cubicBezTo>
                  <a:pt x="218" y="175"/>
                  <a:pt x="224" y="204"/>
                  <a:pt x="224" y="224"/>
                </a:cubicBezTo>
                <a:cubicBezTo>
                  <a:pt x="224" y="222"/>
                  <a:pt x="226" y="218"/>
                  <a:pt x="226" y="215"/>
                </a:cubicBezTo>
                <a:cubicBezTo>
                  <a:pt x="223" y="187"/>
                  <a:pt x="226" y="160"/>
                  <a:pt x="226" y="132"/>
                </a:cubicBezTo>
                <a:cubicBezTo>
                  <a:pt x="226" y="121"/>
                  <a:pt x="226" y="115"/>
                  <a:pt x="231" y="104"/>
                </a:cubicBezTo>
                <a:cubicBezTo>
                  <a:pt x="235" y="97"/>
                  <a:pt x="242" y="89"/>
                  <a:pt x="257" y="84"/>
                </a:cubicBezTo>
                <a:cubicBezTo>
                  <a:pt x="265" y="82"/>
                  <a:pt x="293" y="79"/>
                  <a:pt x="300" y="106"/>
                </a:cubicBezTo>
                <a:cubicBezTo>
                  <a:pt x="301" y="108"/>
                  <a:pt x="301" y="117"/>
                  <a:pt x="301" y="119"/>
                </a:cubicBezTo>
                <a:cubicBezTo>
                  <a:pt x="303" y="119"/>
                  <a:pt x="308" y="116"/>
                  <a:pt x="309" y="116"/>
                </a:cubicBezTo>
                <a:cubicBezTo>
                  <a:pt x="311" y="115"/>
                  <a:pt x="333" y="104"/>
                  <a:pt x="352" y="131"/>
                </a:cubicBezTo>
                <a:cubicBezTo>
                  <a:pt x="353" y="132"/>
                  <a:pt x="366" y="155"/>
                  <a:pt x="355" y="180"/>
                </a:cubicBezTo>
                <a:cubicBezTo>
                  <a:pt x="355" y="180"/>
                  <a:pt x="349" y="191"/>
                  <a:pt x="338" y="199"/>
                </a:cubicBezTo>
                <a:cubicBezTo>
                  <a:pt x="334" y="201"/>
                  <a:pt x="320" y="207"/>
                  <a:pt x="298" y="210"/>
                </a:cubicBezTo>
                <a:cubicBezTo>
                  <a:pt x="260" y="214"/>
                  <a:pt x="248" y="218"/>
                  <a:pt x="224" y="225"/>
                </a:cubicBezTo>
                <a:cubicBezTo>
                  <a:pt x="224" y="224"/>
                  <a:pt x="217" y="224"/>
                  <a:pt x="214" y="223"/>
                </a:cubicBezTo>
                <a:cubicBezTo>
                  <a:pt x="202" y="222"/>
                  <a:pt x="177" y="222"/>
                  <a:pt x="146" y="229"/>
                </a:cubicBezTo>
                <a:cubicBezTo>
                  <a:pt x="145" y="229"/>
                  <a:pt x="138" y="230"/>
                  <a:pt x="130" y="231"/>
                </a:cubicBezTo>
                <a:cubicBezTo>
                  <a:pt x="120" y="232"/>
                  <a:pt x="103" y="234"/>
                  <a:pt x="90" y="231"/>
                </a:cubicBezTo>
                <a:cubicBezTo>
                  <a:pt x="83" y="229"/>
                  <a:pt x="69" y="219"/>
                  <a:pt x="63" y="204"/>
                </a:cubicBezTo>
                <a:close/>
                <a:moveTo>
                  <a:pt x="241" y="346"/>
                </a:moveTo>
                <a:cubicBezTo>
                  <a:pt x="240" y="359"/>
                  <a:pt x="234" y="372"/>
                  <a:pt x="231" y="372"/>
                </a:cubicBezTo>
                <a:cubicBezTo>
                  <a:pt x="214" y="398"/>
                  <a:pt x="179" y="398"/>
                  <a:pt x="170" y="391"/>
                </a:cubicBezTo>
                <a:cubicBezTo>
                  <a:pt x="149" y="380"/>
                  <a:pt x="145" y="359"/>
                  <a:pt x="145" y="356"/>
                </a:cubicBezTo>
                <a:cubicBezTo>
                  <a:pt x="144" y="354"/>
                  <a:pt x="143" y="352"/>
                  <a:pt x="143" y="351"/>
                </a:cubicBezTo>
                <a:cubicBezTo>
                  <a:pt x="143" y="352"/>
                  <a:pt x="133" y="352"/>
                  <a:pt x="130" y="352"/>
                </a:cubicBezTo>
                <a:cubicBezTo>
                  <a:pt x="87" y="349"/>
                  <a:pt x="90" y="309"/>
                  <a:pt x="91" y="303"/>
                </a:cubicBezTo>
                <a:cubicBezTo>
                  <a:pt x="90" y="287"/>
                  <a:pt x="99" y="276"/>
                  <a:pt x="104" y="270"/>
                </a:cubicBezTo>
                <a:cubicBezTo>
                  <a:pt x="110" y="263"/>
                  <a:pt x="120" y="255"/>
                  <a:pt x="129" y="250"/>
                </a:cubicBezTo>
                <a:cubicBezTo>
                  <a:pt x="150" y="240"/>
                  <a:pt x="176" y="231"/>
                  <a:pt x="210" y="230"/>
                </a:cubicBezTo>
                <a:cubicBezTo>
                  <a:pt x="212" y="229"/>
                  <a:pt x="221" y="230"/>
                  <a:pt x="224" y="229"/>
                </a:cubicBezTo>
                <a:cubicBezTo>
                  <a:pt x="223" y="253"/>
                  <a:pt x="230" y="271"/>
                  <a:pt x="237" y="301"/>
                </a:cubicBezTo>
                <a:cubicBezTo>
                  <a:pt x="242" y="325"/>
                  <a:pt x="242" y="342"/>
                  <a:pt x="241" y="346"/>
                </a:cubicBezTo>
                <a:close/>
                <a:moveTo>
                  <a:pt x="382" y="279"/>
                </a:moveTo>
                <a:cubicBezTo>
                  <a:pt x="374" y="307"/>
                  <a:pt x="348" y="302"/>
                  <a:pt x="346" y="302"/>
                </a:cubicBezTo>
                <a:cubicBezTo>
                  <a:pt x="344" y="302"/>
                  <a:pt x="337" y="298"/>
                  <a:pt x="337" y="298"/>
                </a:cubicBezTo>
                <a:cubicBezTo>
                  <a:pt x="336" y="298"/>
                  <a:pt x="336" y="298"/>
                  <a:pt x="336" y="298"/>
                </a:cubicBezTo>
                <a:cubicBezTo>
                  <a:pt x="337" y="298"/>
                  <a:pt x="340" y="315"/>
                  <a:pt x="341" y="317"/>
                </a:cubicBezTo>
                <a:cubicBezTo>
                  <a:pt x="343" y="345"/>
                  <a:pt x="309" y="354"/>
                  <a:pt x="301" y="354"/>
                </a:cubicBezTo>
                <a:cubicBezTo>
                  <a:pt x="285" y="355"/>
                  <a:pt x="277" y="348"/>
                  <a:pt x="270" y="343"/>
                </a:cubicBezTo>
                <a:cubicBezTo>
                  <a:pt x="265" y="335"/>
                  <a:pt x="262" y="327"/>
                  <a:pt x="258" y="318"/>
                </a:cubicBezTo>
                <a:cubicBezTo>
                  <a:pt x="249" y="295"/>
                  <a:pt x="239" y="266"/>
                  <a:pt x="232" y="238"/>
                </a:cubicBezTo>
                <a:cubicBezTo>
                  <a:pt x="231" y="236"/>
                  <a:pt x="231" y="231"/>
                  <a:pt x="230" y="229"/>
                </a:cubicBezTo>
                <a:cubicBezTo>
                  <a:pt x="252" y="227"/>
                  <a:pt x="269" y="223"/>
                  <a:pt x="301" y="221"/>
                </a:cubicBezTo>
                <a:cubicBezTo>
                  <a:pt x="325" y="219"/>
                  <a:pt x="339" y="223"/>
                  <a:pt x="343" y="224"/>
                </a:cubicBezTo>
                <a:cubicBezTo>
                  <a:pt x="357" y="227"/>
                  <a:pt x="363" y="231"/>
                  <a:pt x="363" y="231"/>
                </a:cubicBezTo>
                <a:cubicBezTo>
                  <a:pt x="385" y="244"/>
                  <a:pt x="385" y="272"/>
                  <a:pt x="382" y="279"/>
                </a:cubicBezTo>
                <a:close/>
              </a:path>
            </a:pathLst>
          </a:custGeom>
          <a:solidFill>
            <a:srgbClr val="239CA2"/>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grpSp>
        <p:nvGrpSpPr>
          <p:cNvPr id="26" name="组合 25">
            <a:extLst>
              <a:ext uri="{FF2B5EF4-FFF2-40B4-BE49-F238E27FC236}">
                <a16:creationId xmlns="" xmlns:a16="http://schemas.microsoft.com/office/drawing/2014/main" id="{66E9A8E4-66D7-49B5-9CFC-A7B45D603126}"/>
              </a:ext>
            </a:extLst>
          </p:cNvPr>
          <p:cNvGrpSpPr/>
          <p:nvPr/>
        </p:nvGrpSpPr>
        <p:grpSpPr>
          <a:xfrm>
            <a:off x="8710905" y="3697478"/>
            <a:ext cx="500822" cy="451613"/>
            <a:chOff x="2565717" y="1133219"/>
            <a:chExt cx="788336" cy="789566"/>
          </a:xfrm>
          <a:solidFill>
            <a:srgbClr val="239CA2"/>
          </a:solidFill>
        </p:grpSpPr>
        <p:sp>
          <p:nvSpPr>
            <p:cNvPr id="27" name="Rectangle 68">
              <a:extLst>
                <a:ext uri="{FF2B5EF4-FFF2-40B4-BE49-F238E27FC236}">
                  <a16:creationId xmlns="" xmlns:a16="http://schemas.microsoft.com/office/drawing/2014/main" id="{F995AA58-86EC-4163-9A3C-806B63A4E834}"/>
                </a:ext>
              </a:extLst>
            </p:cNvPr>
            <p:cNvSpPr>
              <a:spLocks noChangeAspect="1" noChangeArrowheads="1"/>
            </p:cNvSpPr>
            <p:nvPr/>
          </p:nvSpPr>
          <p:spPr bwMode="auto">
            <a:xfrm>
              <a:off x="2822756" y="1423465"/>
              <a:ext cx="250890" cy="10453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sp>
          <p:nvSpPr>
            <p:cNvPr id="28" name="Freeform 69">
              <a:extLst>
                <a:ext uri="{FF2B5EF4-FFF2-40B4-BE49-F238E27FC236}">
                  <a16:creationId xmlns="" xmlns:a16="http://schemas.microsoft.com/office/drawing/2014/main" id="{B70C9B0D-4DBB-4FDB-B11E-BFD580963627}"/>
                </a:ext>
              </a:extLst>
            </p:cNvPr>
            <p:cNvSpPr>
              <a:spLocks noChangeAspect="1" noEditPoints="1"/>
            </p:cNvSpPr>
            <p:nvPr/>
          </p:nvSpPr>
          <p:spPr bwMode="auto">
            <a:xfrm>
              <a:off x="2565717" y="1133219"/>
              <a:ext cx="788336" cy="789566"/>
            </a:xfrm>
            <a:custGeom>
              <a:avLst/>
              <a:gdLst>
                <a:gd name="T0" fmla="*/ 225 w 451"/>
                <a:gd name="T1" fmla="*/ 0 h 452"/>
                <a:gd name="T2" fmla="*/ 0 w 451"/>
                <a:gd name="T3" fmla="*/ 226 h 452"/>
                <a:gd name="T4" fmla="*/ 225 w 451"/>
                <a:gd name="T5" fmla="*/ 452 h 452"/>
                <a:gd name="T6" fmla="*/ 451 w 451"/>
                <a:gd name="T7" fmla="*/ 226 h 452"/>
                <a:gd name="T8" fmla="*/ 225 w 451"/>
                <a:gd name="T9" fmla="*/ 0 h 452"/>
                <a:gd name="T10" fmla="*/ 99 w 451"/>
                <a:gd name="T11" fmla="*/ 82 h 452"/>
                <a:gd name="T12" fmla="*/ 351 w 451"/>
                <a:gd name="T13" fmla="*/ 82 h 452"/>
                <a:gd name="T14" fmla="*/ 351 w 451"/>
                <a:gd name="T15" fmla="*/ 106 h 452"/>
                <a:gd name="T16" fmla="*/ 99 w 451"/>
                <a:gd name="T17" fmla="*/ 106 h 452"/>
                <a:gd name="T18" fmla="*/ 99 w 451"/>
                <a:gd name="T19" fmla="*/ 82 h 452"/>
                <a:gd name="T20" fmla="*/ 327 w 451"/>
                <a:gd name="T21" fmla="*/ 142 h 452"/>
                <a:gd name="T22" fmla="*/ 327 w 451"/>
                <a:gd name="T23" fmla="*/ 250 h 452"/>
                <a:gd name="T24" fmla="*/ 111 w 451"/>
                <a:gd name="T25" fmla="*/ 250 h 452"/>
                <a:gd name="T26" fmla="*/ 111 w 451"/>
                <a:gd name="T27" fmla="*/ 142 h 452"/>
                <a:gd name="T28" fmla="*/ 327 w 451"/>
                <a:gd name="T29" fmla="*/ 142 h 452"/>
                <a:gd name="T30" fmla="*/ 351 w 451"/>
                <a:gd name="T31" fmla="*/ 346 h 452"/>
                <a:gd name="T32" fmla="*/ 87 w 451"/>
                <a:gd name="T33" fmla="*/ 346 h 452"/>
                <a:gd name="T34" fmla="*/ 87 w 451"/>
                <a:gd name="T35" fmla="*/ 322 h 452"/>
                <a:gd name="T36" fmla="*/ 169 w 451"/>
                <a:gd name="T37" fmla="*/ 322 h 452"/>
                <a:gd name="T38" fmla="*/ 141 w 451"/>
                <a:gd name="T39" fmla="*/ 271 h 452"/>
                <a:gd name="T40" fmla="*/ 169 w 451"/>
                <a:gd name="T41" fmla="*/ 261 h 452"/>
                <a:gd name="T42" fmla="*/ 199 w 451"/>
                <a:gd name="T43" fmla="*/ 322 h 452"/>
                <a:gd name="T44" fmla="*/ 252 w 451"/>
                <a:gd name="T45" fmla="*/ 322 h 452"/>
                <a:gd name="T46" fmla="*/ 280 w 451"/>
                <a:gd name="T47" fmla="*/ 260 h 452"/>
                <a:gd name="T48" fmla="*/ 311 w 451"/>
                <a:gd name="T49" fmla="*/ 272 h 452"/>
                <a:gd name="T50" fmla="*/ 285 w 451"/>
                <a:gd name="T51" fmla="*/ 322 h 452"/>
                <a:gd name="T52" fmla="*/ 351 w 451"/>
                <a:gd name="T53" fmla="*/ 322 h 452"/>
                <a:gd name="T54" fmla="*/ 351 w 451"/>
                <a:gd name="T55" fmla="*/ 34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1" h="452">
                  <a:moveTo>
                    <a:pt x="225" y="0"/>
                  </a:moveTo>
                  <a:cubicBezTo>
                    <a:pt x="101" y="0"/>
                    <a:pt x="0" y="101"/>
                    <a:pt x="0" y="226"/>
                  </a:cubicBezTo>
                  <a:cubicBezTo>
                    <a:pt x="0" y="351"/>
                    <a:pt x="101" y="452"/>
                    <a:pt x="225" y="452"/>
                  </a:cubicBezTo>
                  <a:cubicBezTo>
                    <a:pt x="350" y="452"/>
                    <a:pt x="451" y="351"/>
                    <a:pt x="451" y="226"/>
                  </a:cubicBezTo>
                  <a:cubicBezTo>
                    <a:pt x="451" y="101"/>
                    <a:pt x="350" y="0"/>
                    <a:pt x="225" y="0"/>
                  </a:cubicBezTo>
                  <a:close/>
                  <a:moveTo>
                    <a:pt x="99" y="82"/>
                  </a:moveTo>
                  <a:cubicBezTo>
                    <a:pt x="351" y="82"/>
                    <a:pt x="351" y="82"/>
                    <a:pt x="351" y="82"/>
                  </a:cubicBezTo>
                  <a:cubicBezTo>
                    <a:pt x="351" y="106"/>
                    <a:pt x="351" y="106"/>
                    <a:pt x="351" y="106"/>
                  </a:cubicBezTo>
                  <a:cubicBezTo>
                    <a:pt x="99" y="106"/>
                    <a:pt x="99" y="106"/>
                    <a:pt x="99" y="106"/>
                  </a:cubicBezTo>
                  <a:lnTo>
                    <a:pt x="99" y="82"/>
                  </a:lnTo>
                  <a:close/>
                  <a:moveTo>
                    <a:pt x="327" y="142"/>
                  </a:moveTo>
                  <a:cubicBezTo>
                    <a:pt x="327" y="250"/>
                    <a:pt x="327" y="250"/>
                    <a:pt x="327" y="250"/>
                  </a:cubicBezTo>
                  <a:cubicBezTo>
                    <a:pt x="111" y="250"/>
                    <a:pt x="111" y="250"/>
                    <a:pt x="111" y="250"/>
                  </a:cubicBezTo>
                  <a:cubicBezTo>
                    <a:pt x="111" y="142"/>
                    <a:pt x="111" y="142"/>
                    <a:pt x="111" y="142"/>
                  </a:cubicBezTo>
                  <a:lnTo>
                    <a:pt x="327" y="142"/>
                  </a:lnTo>
                  <a:close/>
                  <a:moveTo>
                    <a:pt x="351" y="346"/>
                  </a:moveTo>
                  <a:cubicBezTo>
                    <a:pt x="87" y="346"/>
                    <a:pt x="87" y="346"/>
                    <a:pt x="87" y="346"/>
                  </a:cubicBezTo>
                  <a:cubicBezTo>
                    <a:pt x="87" y="322"/>
                    <a:pt x="87" y="322"/>
                    <a:pt x="87" y="322"/>
                  </a:cubicBezTo>
                  <a:cubicBezTo>
                    <a:pt x="169" y="322"/>
                    <a:pt x="169" y="322"/>
                    <a:pt x="169" y="322"/>
                  </a:cubicBezTo>
                  <a:cubicBezTo>
                    <a:pt x="162" y="298"/>
                    <a:pt x="153" y="288"/>
                    <a:pt x="141" y="271"/>
                  </a:cubicBezTo>
                  <a:cubicBezTo>
                    <a:pt x="169" y="261"/>
                    <a:pt x="169" y="261"/>
                    <a:pt x="169" y="261"/>
                  </a:cubicBezTo>
                  <a:cubicBezTo>
                    <a:pt x="180" y="277"/>
                    <a:pt x="190" y="298"/>
                    <a:pt x="199" y="322"/>
                  </a:cubicBezTo>
                  <a:cubicBezTo>
                    <a:pt x="252" y="322"/>
                    <a:pt x="252" y="322"/>
                    <a:pt x="252" y="322"/>
                  </a:cubicBezTo>
                  <a:cubicBezTo>
                    <a:pt x="263" y="298"/>
                    <a:pt x="272" y="282"/>
                    <a:pt x="280" y="260"/>
                  </a:cubicBezTo>
                  <a:cubicBezTo>
                    <a:pt x="311" y="272"/>
                    <a:pt x="311" y="272"/>
                    <a:pt x="311" y="272"/>
                  </a:cubicBezTo>
                  <a:cubicBezTo>
                    <a:pt x="303" y="291"/>
                    <a:pt x="294" y="298"/>
                    <a:pt x="285" y="322"/>
                  </a:cubicBezTo>
                  <a:cubicBezTo>
                    <a:pt x="351" y="322"/>
                    <a:pt x="351" y="322"/>
                    <a:pt x="351" y="322"/>
                  </a:cubicBezTo>
                  <a:lnTo>
                    <a:pt x="351" y="34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造字工房尚雅（非商用）常规体" pitchFamily="2" charset="-122"/>
                <a:ea typeface="造字工房尚雅（非商用）常规体" pitchFamily="2" charset="-122"/>
                <a:cs typeface="+mn-ea"/>
                <a:sym typeface="+mn-lt"/>
              </a:endParaRPr>
            </a:p>
          </p:txBody>
        </p:sp>
      </p:grpSp>
      <p:sp>
        <p:nvSpPr>
          <p:cNvPr id="29" name="矩形 28">
            <a:extLst>
              <a:ext uri="{FF2B5EF4-FFF2-40B4-BE49-F238E27FC236}">
                <a16:creationId xmlns="" xmlns:a16="http://schemas.microsoft.com/office/drawing/2014/main" id="{E9E143E7-1428-4B38-AF0D-01946B4C81DA}"/>
              </a:ext>
            </a:extLst>
          </p:cNvPr>
          <p:cNvSpPr/>
          <p:nvPr/>
        </p:nvSpPr>
        <p:spPr>
          <a:xfrm>
            <a:off x="1926815" y="2196592"/>
            <a:ext cx="960519" cy="707886"/>
          </a:xfrm>
          <a:prstGeom prst="rect">
            <a:avLst/>
          </a:prstGeom>
        </p:spPr>
        <p:txBody>
          <a:bodyPr wrap="none">
            <a:spAutoFit/>
          </a:bodyPr>
          <a:lstStyle/>
          <a:p>
            <a:r>
              <a:rPr lang="en-US" altLang="zh-CN"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98</a:t>
            </a:r>
            <a:r>
              <a:rPr lang="en-US" altLang="zh-CN" sz="32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a:t>
            </a:r>
            <a:endParaRPr lang="zh-CN" altLang="en-US"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endParaRPr>
          </a:p>
        </p:txBody>
      </p:sp>
      <p:sp>
        <p:nvSpPr>
          <p:cNvPr id="30" name="矩形 29">
            <a:extLst>
              <a:ext uri="{FF2B5EF4-FFF2-40B4-BE49-F238E27FC236}">
                <a16:creationId xmlns="" xmlns:a16="http://schemas.microsoft.com/office/drawing/2014/main" id="{1023AD40-5548-47A7-8B73-C2F18A3DDE4B}"/>
              </a:ext>
            </a:extLst>
          </p:cNvPr>
          <p:cNvSpPr/>
          <p:nvPr/>
        </p:nvSpPr>
        <p:spPr>
          <a:xfrm>
            <a:off x="1926815" y="3569341"/>
            <a:ext cx="960519" cy="707886"/>
          </a:xfrm>
          <a:prstGeom prst="rect">
            <a:avLst/>
          </a:prstGeom>
        </p:spPr>
        <p:txBody>
          <a:bodyPr wrap="none">
            <a:spAutoFit/>
          </a:bodyPr>
          <a:lstStyle/>
          <a:p>
            <a:r>
              <a:rPr lang="en-US" altLang="zh-CN"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95</a:t>
            </a:r>
            <a:r>
              <a:rPr lang="en-US" altLang="zh-CN" sz="32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a:t>
            </a:r>
            <a:endParaRPr lang="zh-CN" altLang="en-US"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endParaRPr>
          </a:p>
        </p:txBody>
      </p:sp>
      <p:sp>
        <p:nvSpPr>
          <p:cNvPr id="31" name="矩形 30">
            <a:extLst>
              <a:ext uri="{FF2B5EF4-FFF2-40B4-BE49-F238E27FC236}">
                <a16:creationId xmlns="" xmlns:a16="http://schemas.microsoft.com/office/drawing/2014/main" id="{9A19B1D4-8324-4FFA-8998-1664EAFF34F5}"/>
              </a:ext>
            </a:extLst>
          </p:cNvPr>
          <p:cNvSpPr/>
          <p:nvPr/>
        </p:nvSpPr>
        <p:spPr>
          <a:xfrm>
            <a:off x="1926815" y="5043545"/>
            <a:ext cx="960519" cy="707886"/>
          </a:xfrm>
          <a:prstGeom prst="rect">
            <a:avLst/>
          </a:prstGeom>
        </p:spPr>
        <p:txBody>
          <a:bodyPr wrap="none">
            <a:spAutoFit/>
          </a:bodyPr>
          <a:lstStyle/>
          <a:p>
            <a:r>
              <a:rPr lang="en-US" altLang="zh-CN"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50</a:t>
            </a:r>
            <a:r>
              <a:rPr lang="en-US" altLang="zh-CN" sz="32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a:t>
            </a:r>
            <a:endParaRPr lang="zh-CN" altLang="en-US"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endParaRPr>
          </a:p>
        </p:txBody>
      </p:sp>
      <p:sp>
        <p:nvSpPr>
          <p:cNvPr id="32" name="矩形 31">
            <a:extLst>
              <a:ext uri="{FF2B5EF4-FFF2-40B4-BE49-F238E27FC236}">
                <a16:creationId xmlns="" xmlns:a16="http://schemas.microsoft.com/office/drawing/2014/main" id="{48D010EE-F3F4-4904-95A1-DB910AD592CB}"/>
              </a:ext>
            </a:extLst>
          </p:cNvPr>
          <p:cNvSpPr/>
          <p:nvPr/>
        </p:nvSpPr>
        <p:spPr>
          <a:xfrm>
            <a:off x="9255326" y="2196592"/>
            <a:ext cx="960519" cy="707886"/>
          </a:xfrm>
          <a:prstGeom prst="rect">
            <a:avLst/>
          </a:prstGeom>
        </p:spPr>
        <p:txBody>
          <a:bodyPr wrap="none">
            <a:spAutoFit/>
          </a:bodyPr>
          <a:lstStyle/>
          <a:p>
            <a:r>
              <a:rPr lang="en-US" altLang="zh-CN"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23</a:t>
            </a:r>
            <a:r>
              <a:rPr lang="en-US" altLang="zh-CN" sz="32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a:t>
            </a:r>
            <a:endParaRPr lang="zh-CN" altLang="en-US"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endParaRPr>
          </a:p>
        </p:txBody>
      </p:sp>
      <p:sp>
        <p:nvSpPr>
          <p:cNvPr id="33" name="矩形 32">
            <a:extLst>
              <a:ext uri="{FF2B5EF4-FFF2-40B4-BE49-F238E27FC236}">
                <a16:creationId xmlns="" xmlns:a16="http://schemas.microsoft.com/office/drawing/2014/main" id="{362B8730-22A5-4D7F-99E2-28B6116BA8D8}"/>
              </a:ext>
            </a:extLst>
          </p:cNvPr>
          <p:cNvSpPr/>
          <p:nvPr/>
        </p:nvSpPr>
        <p:spPr>
          <a:xfrm>
            <a:off x="9255326" y="3569341"/>
            <a:ext cx="960519" cy="707886"/>
          </a:xfrm>
          <a:prstGeom prst="rect">
            <a:avLst/>
          </a:prstGeom>
        </p:spPr>
        <p:txBody>
          <a:bodyPr wrap="none">
            <a:spAutoFit/>
          </a:bodyPr>
          <a:lstStyle/>
          <a:p>
            <a:r>
              <a:rPr lang="en-US" altLang="zh-CN" sz="4000" b="1">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89</a:t>
            </a:r>
            <a:r>
              <a:rPr lang="en-US" altLang="zh-CN" sz="3200" b="1">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a:t>
            </a:r>
            <a:endParaRPr lang="zh-CN" altLang="en-US" sz="4000" b="1">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endParaRPr>
          </a:p>
        </p:txBody>
      </p:sp>
      <p:sp>
        <p:nvSpPr>
          <p:cNvPr id="34" name="矩形 33">
            <a:extLst>
              <a:ext uri="{FF2B5EF4-FFF2-40B4-BE49-F238E27FC236}">
                <a16:creationId xmlns="" xmlns:a16="http://schemas.microsoft.com/office/drawing/2014/main" id="{A1BAFE63-98AD-425B-A413-EF9FD541BFF6}"/>
              </a:ext>
            </a:extLst>
          </p:cNvPr>
          <p:cNvSpPr/>
          <p:nvPr/>
        </p:nvSpPr>
        <p:spPr>
          <a:xfrm>
            <a:off x="9255326" y="5043545"/>
            <a:ext cx="960519" cy="707886"/>
          </a:xfrm>
          <a:prstGeom prst="rect">
            <a:avLst/>
          </a:prstGeom>
        </p:spPr>
        <p:txBody>
          <a:bodyPr wrap="none">
            <a:spAutoFit/>
          </a:bodyPr>
          <a:lstStyle/>
          <a:p>
            <a:r>
              <a:rPr lang="en-US" altLang="zh-CN"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45</a:t>
            </a:r>
            <a:r>
              <a:rPr lang="en-US" altLang="zh-CN" sz="32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rPr>
              <a:t>%</a:t>
            </a:r>
            <a:endParaRPr lang="zh-CN" altLang="en-US" sz="4000" b="1" dirty="0">
              <a:solidFill>
                <a:srgbClr val="239CA2"/>
              </a:solidFill>
              <a:effectLst>
                <a:outerShdw blurRad="50800" dist="38100" dir="2700000" algn="tl" rotWithShape="0">
                  <a:prstClr val="black">
                    <a:alpha val="40000"/>
                  </a:prstClr>
                </a:outerShdw>
              </a:effectLst>
              <a:latin typeface="造字工房尚雅（非商用）常规体" pitchFamily="2" charset="-122"/>
              <a:ea typeface="造字工房尚雅（非商用）常规体" pitchFamily="2" charset="-122"/>
              <a:cs typeface="+mn-ea"/>
              <a:sym typeface="+mn-lt"/>
            </a:endParaRPr>
          </a:p>
        </p:txBody>
      </p:sp>
      <p:sp>
        <p:nvSpPr>
          <p:cNvPr id="35" name="文本框 34">
            <a:extLst>
              <a:ext uri="{FF2B5EF4-FFF2-40B4-BE49-F238E27FC236}">
                <a16:creationId xmlns="" xmlns:a16="http://schemas.microsoft.com/office/drawing/2014/main" id="{9B2F4013-CB8D-4258-B0A2-D092434B2AA2}"/>
              </a:ext>
            </a:extLst>
          </p:cNvPr>
          <p:cNvSpPr txBox="1"/>
          <p:nvPr/>
        </p:nvSpPr>
        <p:spPr>
          <a:xfrm>
            <a:off x="9317065" y="2825123"/>
            <a:ext cx="1844741" cy="490519"/>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造字工房尚雅（非商用）常规体" pitchFamily="2" charset="-122"/>
                <a:ea typeface="造字工房尚雅（非商用）常规体" pitchFamily="2" charset="-122"/>
                <a:cs typeface="+mn-ea"/>
                <a:sym typeface="+mn-lt"/>
              </a:rPr>
              <a:t>请点击此处输入您的内容或复制粘贴您的文本即可</a:t>
            </a:r>
          </a:p>
        </p:txBody>
      </p:sp>
      <p:sp>
        <p:nvSpPr>
          <p:cNvPr id="36" name="文本框 35">
            <a:extLst>
              <a:ext uri="{FF2B5EF4-FFF2-40B4-BE49-F238E27FC236}">
                <a16:creationId xmlns="" xmlns:a16="http://schemas.microsoft.com/office/drawing/2014/main" id="{6AA470A7-B1DF-42A2-AEF3-8812AA1AA581}"/>
              </a:ext>
            </a:extLst>
          </p:cNvPr>
          <p:cNvSpPr txBox="1"/>
          <p:nvPr/>
        </p:nvSpPr>
        <p:spPr>
          <a:xfrm>
            <a:off x="9317066" y="4252668"/>
            <a:ext cx="1844741" cy="490519"/>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造字工房尚雅（非商用）常规体" pitchFamily="2" charset="-122"/>
                <a:ea typeface="造字工房尚雅（非商用）常规体" pitchFamily="2" charset="-122"/>
                <a:cs typeface="+mn-ea"/>
                <a:sym typeface="+mn-lt"/>
              </a:rPr>
              <a:t>请点击此处输入您的内容或复制粘贴您的文本即可</a:t>
            </a:r>
          </a:p>
        </p:txBody>
      </p:sp>
      <p:sp>
        <p:nvSpPr>
          <p:cNvPr id="37" name="文本框 36">
            <a:extLst>
              <a:ext uri="{FF2B5EF4-FFF2-40B4-BE49-F238E27FC236}">
                <a16:creationId xmlns="" xmlns:a16="http://schemas.microsoft.com/office/drawing/2014/main" id="{ACB952A6-0F46-4AAD-A58F-C0D578C5AAC1}"/>
              </a:ext>
            </a:extLst>
          </p:cNvPr>
          <p:cNvSpPr txBox="1"/>
          <p:nvPr/>
        </p:nvSpPr>
        <p:spPr>
          <a:xfrm>
            <a:off x="9228814" y="5795107"/>
            <a:ext cx="1844741" cy="490519"/>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造字工房尚雅（非商用）常规体" pitchFamily="2" charset="-122"/>
                <a:ea typeface="造字工房尚雅（非商用）常规体" pitchFamily="2" charset="-122"/>
                <a:cs typeface="+mn-ea"/>
                <a:sym typeface="+mn-lt"/>
              </a:rPr>
              <a:t>请点击此处输入您的内容或复制粘贴您的文本即可</a:t>
            </a:r>
          </a:p>
        </p:txBody>
      </p:sp>
      <p:sp>
        <p:nvSpPr>
          <p:cNvPr id="38" name="文本框 37">
            <a:extLst>
              <a:ext uri="{FF2B5EF4-FFF2-40B4-BE49-F238E27FC236}">
                <a16:creationId xmlns="" xmlns:a16="http://schemas.microsoft.com/office/drawing/2014/main" id="{D846B984-5C65-4E74-866A-DF029D006E30}"/>
              </a:ext>
            </a:extLst>
          </p:cNvPr>
          <p:cNvSpPr txBox="1"/>
          <p:nvPr/>
        </p:nvSpPr>
        <p:spPr>
          <a:xfrm>
            <a:off x="1361558" y="2825123"/>
            <a:ext cx="1844741" cy="490519"/>
          </a:xfrm>
          <a:prstGeom prst="rect">
            <a:avLst/>
          </a:prstGeom>
          <a:noFill/>
        </p:spPr>
        <p:txBody>
          <a:bodyPr wrap="square" rtlCol="0">
            <a:spAutoFit/>
          </a:bodyPr>
          <a:lstStyle/>
          <a:p>
            <a:pPr algn="r">
              <a:lnSpc>
                <a:spcPct val="150000"/>
              </a:lnSpc>
            </a:pPr>
            <a:r>
              <a:rPr lang="zh-CN" altLang="en-US" sz="900" dirty="0">
                <a:solidFill>
                  <a:schemeClr val="bg1">
                    <a:lumMod val="50000"/>
                  </a:schemeClr>
                </a:solidFill>
                <a:latin typeface="造字工房尚雅（非商用）常规体" pitchFamily="2" charset="-122"/>
                <a:ea typeface="造字工房尚雅（非商用）常规体" pitchFamily="2" charset="-122"/>
                <a:cs typeface="+mn-ea"/>
                <a:sym typeface="+mn-lt"/>
              </a:rPr>
              <a:t>请点击此处输入您的内容或复制粘贴您的文本即可</a:t>
            </a:r>
          </a:p>
        </p:txBody>
      </p:sp>
      <p:sp>
        <p:nvSpPr>
          <p:cNvPr id="39" name="文本框 38">
            <a:extLst>
              <a:ext uri="{FF2B5EF4-FFF2-40B4-BE49-F238E27FC236}">
                <a16:creationId xmlns="" xmlns:a16="http://schemas.microsoft.com/office/drawing/2014/main" id="{035B6199-6A0A-4685-A592-F9F89BD940C5}"/>
              </a:ext>
            </a:extLst>
          </p:cNvPr>
          <p:cNvSpPr txBox="1"/>
          <p:nvPr/>
        </p:nvSpPr>
        <p:spPr>
          <a:xfrm>
            <a:off x="1361557" y="4252668"/>
            <a:ext cx="1844741" cy="490519"/>
          </a:xfrm>
          <a:prstGeom prst="rect">
            <a:avLst/>
          </a:prstGeom>
          <a:noFill/>
        </p:spPr>
        <p:txBody>
          <a:bodyPr wrap="square" rtlCol="0">
            <a:spAutoFit/>
          </a:bodyPr>
          <a:lstStyle/>
          <a:p>
            <a:pPr algn="r">
              <a:lnSpc>
                <a:spcPct val="150000"/>
              </a:lnSpc>
            </a:pPr>
            <a:r>
              <a:rPr lang="zh-CN" altLang="en-US" sz="900" dirty="0">
                <a:solidFill>
                  <a:schemeClr val="bg1">
                    <a:lumMod val="50000"/>
                  </a:schemeClr>
                </a:solidFill>
                <a:latin typeface="造字工房尚雅（非商用）常规体" pitchFamily="2" charset="-122"/>
                <a:ea typeface="造字工房尚雅（非商用）常规体" pitchFamily="2" charset="-122"/>
                <a:cs typeface="+mn-ea"/>
                <a:sym typeface="+mn-lt"/>
              </a:rPr>
              <a:t>请点击此处输入您的内容或复制粘贴您的文本即可</a:t>
            </a:r>
          </a:p>
        </p:txBody>
      </p:sp>
      <p:sp>
        <p:nvSpPr>
          <p:cNvPr id="40" name="文本框 39">
            <a:extLst>
              <a:ext uri="{FF2B5EF4-FFF2-40B4-BE49-F238E27FC236}">
                <a16:creationId xmlns="" xmlns:a16="http://schemas.microsoft.com/office/drawing/2014/main" id="{6823B170-ABA9-4308-B8E0-0B665095F44C}"/>
              </a:ext>
            </a:extLst>
          </p:cNvPr>
          <p:cNvSpPr txBox="1"/>
          <p:nvPr/>
        </p:nvSpPr>
        <p:spPr>
          <a:xfrm>
            <a:off x="1309144" y="5795107"/>
            <a:ext cx="1844741" cy="490519"/>
          </a:xfrm>
          <a:prstGeom prst="rect">
            <a:avLst/>
          </a:prstGeom>
          <a:noFill/>
        </p:spPr>
        <p:txBody>
          <a:bodyPr wrap="square" rtlCol="0">
            <a:spAutoFit/>
          </a:bodyPr>
          <a:lstStyle/>
          <a:p>
            <a:pPr algn="r">
              <a:lnSpc>
                <a:spcPct val="150000"/>
              </a:lnSpc>
            </a:pPr>
            <a:r>
              <a:rPr lang="zh-CN" altLang="en-US" sz="900" dirty="0">
                <a:solidFill>
                  <a:schemeClr val="bg1">
                    <a:lumMod val="50000"/>
                  </a:schemeClr>
                </a:solidFill>
                <a:latin typeface="造字工房尚雅（非商用）常规体" pitchFamily="2" charset="-122"/>
                <a:ea typeface="造字工房尚雅（非商用）常规体" pitchFamily="2" charset="-122"/>
                <a:cs typeface="+mn-ea"/>
                <a:sym typeface="+mn-lt"/>
              </a:rPr>
              <a:t>请点击此处输入您的内容或复制粘贴您的文本即可</a:t>
            </a:r>
          </a:p>
        </p:txBody>
      </p:sp>
      <p:grpSp>
        <p:nvGrpSpPr>
          <p:cNvPr id="41" name="图形 1">
            <a:extLst>
              <a:ext uri="{FF2B5EF4-FFF2-40B4-BE49-F238E27FC236}">
                <a16:creationId xmlns="" xmlns:a16="http://schemas.microsoft.com/office/drawing/2014/main" id="{CA6BDCFC-4ACA-4FB1-81A8-3EB5756C2F5B}"/>
              </a:ext>
            </a:extLst>
          </p:cNvPr>
          <p:cNvGrpSpPr/>
          <p:nvPr/>
        </p:nvGrpSpPr>
        <p:grpSpPr>
          <a:xfrm>
            <a:off x="4268435" y="1460115"/>
            <a:ext cx="3662104" cy="4845211"/>
            <a:chOff x="1105046" y="557689"/>
            <a:chExt cx="2888310" cy="3821430"/>
          </a:xfrm>
        </p:grpSpPr>
        <p:sp>
          <p:nvSpPr>
            <p:cNvPr id="42" name="任意多边形: 形状 41">
              <a:extLst>
                <a:ext uri="{FF2B5EF4-FFF2-40B4-BE49-F238E27FC236}">
                  <a16:creationId xmlns="" xmlns:a16="http://schemas.microsoft.com/office/drawing/2014/main" id="{7B3A33BB-D659-4297-A616-F8A79FCB747F}"/>
                </a:ext>
              </a:extLst>
            </p:cNvPr>
            <p:cNvSpPr/>
            <p:nvPr/>
          </p:nvSpPr>
          <p:spPr>
            <a:xfrm>
              <a:off x="1518761" y="3070384"/>
              <a:ext cx="352425" cy="1285875"/>
            </a:xfrm>
            <a:custGeom>
              <a:avLst/>
              <a:gdLst>
                <a:gd name="connsiteX0" fmla="*/ 7144 w 352425"/>
                <a:gd name="connsiteY0" fmla="*/ 1267301 h 1285875"/>
                <a:gd name="connsiteX1" fmla="*/ 254794 w 352425"/>
                <a:gd name="connsiteY1" fmla="*/ 7144 h 1285875"/>
                <a:gd name="connsiteX2" fmla="*/ 350044 w 352425"/>
                <a:gd name="connsiteY2" fmla="*/ 26194 h 1285875"/>
                <a:gd name="connsiteX3" fmla="*/ 102394 w 352425"/>
                <a:gd name="connsiteY3" fmla="*/ 1286351 h 1285875"/>
              </a:gdLst>
              <a:ahLst/>
              <a:cxnLst>
                <a:cxn ang="0">
                  <a:pos x="connsiteX0" y="connsiteY0"/>
                </a:cxn>
                <a:cxn ang="0">
                  <a:pos x="connsiteX1" y="connsiteY1"/>
                </a:cxn>
                <a:cxn ang="0">
                  <a:pos x="connsiteX2" y="connsiteY2"/>
                </a:cxn>
                <a:cxn ang="0">
                  <a:pos x="connsiteX3" y="connsiteY3"/>
                </a:cxn>
              </a:cxnLst>
              <a:rect l="l" t="t" r="r" b="b"/>
              <a:pathLst>
                <a:path w="352425" h="1285875">
                  <a:moveTo>
                    <a:pt x="7144" y="1267301"/>
                  </a:moveTo>
                  <a:lnTo>
                    <a:pt x="254794" y="7144"/>
                  </a:lnTo>
                  <a:lnTo>
                    <a:pt x="350044" y="26194"/>
                  </a:lnTo>
                  <a:lnTo>
                    <a:pt x="102394" y="1286351"/>
                  </a:lnTo>
                  <a:close/>
                </a:path>
              </a:pathLst>
            </a:custGeom>
            <a:solidFill>
              <a:srgbClr val="7A452D"/>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B2094079-B8D9-436B-8092-DD410B240A93}"/>
                </a:ext>
              </a:extLst>
            </p:cNvPr>
            <p:cNvSpPr/>
            <p:nvPr/>
          </p:nvSpPr>
          <p:spPr>
            <a:xfrm>
              <a:off x="1737836" y="3828574"/>
              <a:ext cx="1752600" cy="200025"/>
            </a:xfrm>
            <a:custGeom>
              <a:avLst/>
              <a:gdLst>
                <a:gd name="connsiteX0" fmla="*/ 7144 w 1752600"/>
                <a:gd name="connsiteY0" fmla="*/ 7144 h 200025"/>
                <a:gd name="connsiteX1" fmla="*/ 1753076 w 1752600"/>
                <a:gd name="connsiteY1" fmla="*/ 7144 h 200025"/>
                <a:gd name="connsiteX2" fmla="*/ 1753076 w 1752600"/>
                <a:gd name="connsiteY2" fmla="*/ 193834 h 200025"/>
                <a:gd name="connsiteX3" fmla="*/ 7144 w 1752600"/>
                <a:gd name="connsiteY3" fmla="*/ 193834 h 200025"/>
              </a:gdLst>
              <a:ahLst/>
              <a:cxnLst>
                <a:cxn ang="0">
                  <a:pos x="connsiteX0" y="connsiteY0"/>
                </a:cxn>
                <a:cxn ang="0">
                  <a:pos x="connsiteX1" y="connsiteY1"/>
                </a:cxn>
                <a:cxn ang="0">
                  <a:pos x="connsiteX2" y="connsiteY2"/>
                </a:cxn>
                <a:cxn ang="0">
                  <a:pos x="connsiteX3" y="connsiteY3"/>
                </a:cxn>
              </a:cxnLst>
              <a:rect l="l" t="t" r="r" b="b"/>
              <a:pathLst>
                <a:path w="1752600" h="200025">
                  <a:moveTo>
                    <a:pt x="7144" y="7144"/>
                  </a:moveTo>
                  <a:lnTo>
                    <a:pt x="1753076" y="7144"/>
                  </a:lnTo>
                  <a:lnTo>
                    <a:pt x="1753076" y="193834"/>
                  </a:lnTo>
                  <a:lnTo>
                    <a:pt x="7144" y="193834"/>
                  </a:lnTo>
                  <a:close/>
                </a:path>
              </a:pathLst>
            </a:custGeom>
            <a:solidFill>
              <a:srgbClr val="A8603E"/>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D6E51050-BDA7-4EDE-8A53-0FBBF810D72C}"/>
                </a:ext>
              </a:extLst>
            </p:cNvPr>
            <p:cNvSpPr/>
            <p:nvPr/>
          </p:nvSpPr>
          <p:spPr>
            <a:xfrm>
              <a:off x="1646396" y="3993356"/>
              <a:ext cx="1943100" cy="200025"/>
            </a:xfrm>
            <a:custGeom>
              <a:avLst/>
              <a:gdLst>
                <a:gd name="connsiteX0" fmla="*/ 7144 w 1943100"/>
                <a:gd name="connsiteY0" fmla="*/ 7144 h 200025"/>
                <a:gd name="connsiteX1" fmla="*/ 1936909 w 1943100"/>
                <a:gd name="connsiteY1" fmla="*/ 7144 h 200025"/>
                <a:gd name="connsiteX2" fmla="*/ 1936909 w 1943100"/>
                <a:gd name="connsiteY2" fmla="*/ 193834 h 200025"/>
                <a:gd name="connsiteX3" fmla="*/ 7144 w 1943100"/>
                <a:gd name="connsiteY3" fmla="*/ 193834 h 200025"/>
              </a:gdLst>
              <a:ahLst/>
              <a:cxnLst>
                <a:cxn ang="0">
                  <a:pos x="connsiteX0" y="connsiteY0"/>
                </a:cxn>
                <a:cxn ang="0">
                  <a:pos x="connsiteX1" y="connsiteY1"/>
                </a:cxn>
                <a:cxn ang="0">
                  <a:pos x="connsiteX2" y="connsiteY2"/>
                </a:cxn>
                <a:cxn ang="0">
                  <a:pos x="connsiteX3" y="connsiteY3"/>
                </a:cxn>
              </a:cxnLst>
              <a:rect l="l" t="t" r="r" b="b"/>
              <a:pathLst>
                <a:path w="1943100" h="200025">
                  <a:moveTo>
                    <a:pt x="7144" y="7144"/>
                  </a:moveTo>
                  <a:lnTo>
                    <a:pt x="1936909" y="7144"/>
                  </a:lnTo>
                  <a:lnTo>
                    <a:pt x="1936909" y="193834"/>
                  </a:lnTo>
                  <a:lnTo>
                    <a:pt x="7144" y="193834"/>
                  </a:lnTo>
                  <a:close/>
                </a:path>
              </a:pathLst>
            </a:custGeom>
            <a:solidFill>
              <a:srgbClr val="B1705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D4139CEB-AE21-4BA0-A680-183B260E3ED8}"/>
                </a:ext>
              </a:extLst>
            </p:cNvPr>
            <p:cNvSpPr/>
            <p:nvPr/>
          </p:nvSpPr>
          <p:spPr>
            <a:xfrm>
              <a:off x="1528286" y="4179094"/>
              <a:ext cx="2171700" cy="200025"/>
            </a:xfrm>
            <a:custGeom>
              <a:avLst/>
              <a:gdLst>
                <a:gd name="connsiteX0" fmla="*/ 7144 w 2171700"/>
                <a:gd name="connsiteY0" fmla="*/ 7144 h 200025"/>
                <a:gd name="connsiteX1" fmla="*/ 2173129 w 2171700"/>
                <a:gd name="connsiteY1" fmla="*/ 7144 h 200025"/>
                <a:gd name="connsiteX2" fmla="*/ 2173129 w 2171700"/>
                <a:gd name="connsiteY2" fmla="*/ 193834 h 200025"/>
                <a:gd name="connsiteX3" fmla="*/ 7144 w 2171700"/>
                <a:gd name="connsiteY3" fmla="*/ 193834 h 200025"/>
              </a:gdLst>
              <a:ahLst/>
              <a:cxnLst>
                <a:cxn ang="0">
                  <a:pos x="connsiteX0" y="connsiteY0"/>
                </a:cxn>
                <a:cxn ang="0">
                  <a:pos x="connsiteX1" y="connsiteY1"/>
                </a:cxn>
                <a:cxn ang="0">
                  <a:pos x="connsiteX2" y="connsiteY2"/>
                </a:cxn>
                <a:cxn ang="0">
                  <a:pos x="connsiteX3" y="connsiteY3"/>
                </a:cxn>
              </a:cxnLst>
              <a:rect l="l" t="t" r="r" b="b"/>
              <a:pathLst>
                <a:path w="2171700" h="200025">
                  <a:moveTo>
                    <a:pt x="7144" y="7144"/>
                  </a:moveTo>
                  <a:lnTo>
                    <a:pt x="2173129" y="7144"/>
                  </a:lnTo>
                  <a:lnTo>
                    <a:pt x="2173129" y="193834"/>
                  </a:lnTo>
                  <a:lnTo>
                    <a:pt x="7144" y="193834"/>
                  </a:lnTo>
                  <a:close/>
                </a:path>
              </a:pathLst>
            </a:custGeom>
            <a:solidFill>
              <a:srgbClr val="B97E62"/>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8A185C0B-09B6-4691-B81D-A8AD5DB4193C}"/>
                </a:ext>
              </a:extLst>
            </p:cNvPr>
            <p:cNvSpPr/>
            <p:nvPr/>
          </p:nvSpPr>
          <p:spPr>
            <a:xfrm>
              <a:off x="1234916" y="3028474"/>
              <a:ext cx="2200275" cy="104775"/>
            </a:xfrm>
            <a:custGeom>
              <a:avLst/>
              <a:gdLst>
                <a:gd name="connsiteX0" fmla="*/ 7144 w 2200275"/>
                <a:gd name="connsiteY0" fmla="*/ 7144 h 104775"/>
                <a:gd name="connsiteX1" fmla="*/ 2195036 w 2200275"/>
                <a:gd name="connsiteY1" fmla="*/ 7144 h 104775"/>
                <a:gd name="connsiteX2" fmla="*/ 2195036 w 2200275"/>
                <a:gd name="connsiteY2" fmla="*/ 104299 h 104775"/>
                <a:gd name="connsiteX3" fmla="*/ 7144 w 2200275"/>
                <a:gd name="connsiteY3" fmla="*/ 104299 h 104775"/>
              </a:gdLst>
              <a:ahLst/>
              <a:cxnLst>
                <a:cxn ang="0">
                  <a:pos x="connsiteX0" y="connsiteY0"/>
                </a:cxn>
                <a:cxn ang="0">
                  <a:pos x="connsiteX1" y="connsiteY1"/>
                </a:cxn>
                <a:cxn ang="0">
                  <a:pos x="connsiteX2" y="connsiteY2"/>
                </a:cxn>
                <a:cxn ang="0">
                  <a:pos x="connsiteX3" y="connsiteY3"/>
                </a:cxn>
              </a:cxnLst>
              <a:rect l="l" t="t" r="r" b="b"/>
              <a:pathLst>
                <a:path w="2200275" h="104775">
                  <a:moveTo>
                    <a:pt x="7144" y="7144"/>
                  </a:moveTo>
                  <a:lnTo>
                    <a:pt x="2195036" y="7144"/>
                  </a:lnTo>
                  <a:lnTo>
                    <a:pt x="2195036" y="104299"/>
                  </a:lnTo>
                  <a:lnTo>
                    <a:pt x="7144" y="104299"/>
                  </a:lnTo>
                  <a:close/>
                </a:path>
              </a:pathLst>
            </a:custGeom>
            <a:solidFill>
              <a:srgbClr val="BB6B45"/>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D946FECD-4DFE-463F-BF7D-C4EC84264C0D}"/>
                </a:ext>
              </a:extLst>
            </p:cNvPr>
            <p:cNvSpPr/>
            <p:nvPr/>
          </p:nvSpPr>
          <p:spPr>
            <a:xfrm>
              <a:off x="2515076" y="1597819"/>
              <a:ext cx="342900" cy="333375"/>
            </a:xfrm>
            <a:custGeom>
              <a:avLst/>
              <a:gdLst>
                <a:gd name="connsiteX0" fmla="*/ 110014 w 342900"/>
                <a:gd name="connsiteY0" fmla="*/ 288131 h 333375"/>
                <a:gd name="connsiteX1" fmla="*/ 344329 w 342900"/>
                <a:gd name="connsiteY1" fmla="*/ 90011 h 333375"/>
                <a:gd name="connsiteX2" fmla="*/ 268129 w 342900"/>
                <a:gd name="connsiteY2" fmla="*/ 7144 h 333375"/>
                <a:gd name="connsiteX3" fmla="*/ 16669 w 342900"/>
                <a:gd name="connsiteY3" fmla="*/ 213836 h 333375"/>
                <a:gd name="connsiteX4" fmla="*/ 7144 w 342900"/>
                <a:gd name="connsiteY4" fmla="*/ 249079 h 333375"/>
                <a:gd name="connsiteX5" fmla="*/ 129064 w 342900"/>
                <a:gd name="connsiteY5" fmla="*/ 32718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333375">
                  <a:moveTo>
                    <a:pt x="110014" y="288131"/>
                  </a:moveTo>
                  <a:lnTo>
                    <a:pt x="344329" y="90011"/>
                  </a:lnTo>
                  <a:lnTo>
                    <a:pt x="268129" y="7144"/>
                  </a:lnTo>
                  <a:lnTo>
                    <a:pt x="16669" y="213836"/>
                  </a:lnTo>
                  <a:lnTo>
                    <a:pt x="7144" y="249079"/>
                  </a:lnTo>
                  <a:lnTo>
                    <a:pt x="129064" y="327184"/>
                  </a:lnTo>
                  <a:close/>
                </a:path>
              </a:pathLst>
            </a:custGeom>
            <a:solidFill>
              <a:srgbClr val="D55A57"/>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86AC5ED5-8917-4ED9-A16A-11391382B8D4}"/>
                </a:ext>
              </a:extLst>
            </p:cNvPr>
            <p:cNvSpPr/>
            <p:nvPr/>
          </p:nvSpPr>
          <p:spPr>
            <a:xfrm>
              <a:off x="1824514" y="1809274"/>
              <a:ext cx="1581150" cy="2028825"/>
            </a:xfrm>
            <a:custGeom>
              <a:avLst/>
              <a:gdLst>
                <a:gd name="connsiteX0" fmla="*/ 7144 w 1581150"/>
                <a:gd name="connsiteY0" fmla="*/ 7144 h 2028825"/>
                <a:gd name="connsiteX1" fmla="*/ 1580674 w 1581150"/>
                <a:gd name="connsiteY1" fmla="*/ 7144 h 2028825"/>
                <a:gd name="connsiteX2" fmla="*/ 1580674 w 1581150"/>
                <a:gd name="connsiteY2" fmla="*/ 2030254 h 2028825"/>
                <a:gd name="connsiteX3" fmla="*/ 7144 w 1581150"/>
                <a:gd name="connsiteY3" fmla="*/ 2030254 h 2028825"/>
              </a:gdLst>
              <a:ahLst/>
              <a:cxnLst>
                <a:cxn ang="0">
                  <a:pos x="connsiteX0" y="connsiteY0"/>
                </a:cxn>
                <a:cxn ang="0">
                  <a:pos x="connsiteX1" y="connsiteY1"/>
                </a:cxn>
                <a:cxn ang="0">
                  <a:pos x="connsiteX2" y="connsiteY2"/>
                </a:cxn>
                <a:cxn ang="0">
                  <a:pos x="connsiteX3" y="connsiteY3"/>
                </a:cxn>
              </a:cxnLst>
              <a:rect l="l" t="t" r="r" b="b"/>
              <a:pathLst>
                <a:path w="1581150" h="2028825">
                  <a:moveTo>
                    <a:pt x="7144" y="7144"/>
                  </a:moveTo>
                  <a:lnTo>
                    <a:pt x="1580674" y="7144"/>
                  </a:lnTo>
                  <a:lnTo>
                    <a:pt x="1580674" y="2030254"/>
                  </a:lnTo>
                  <a:lnTo>
                    <a:pt x="7144" y="2030254"/>
                  </a:lnTo>
                  <a:close/>
                </a:path>
              </a:pathLst>
            </a:custGeom>
            <a:solidFill>
              <a:srgbClr val="353535"/>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4782622A-7224-4B79-97B8-2FEF97FB40B6}"/>
                </a:ext>
              </a:extLst>
            </p:cNvPr>
            <p:cNvSpPr/>
            <p:nvPr/>
          </p:nvSpPr>
          <p:spPr>
            <a:xfrm>
              <a:off x="1824514" y="1809274"/>
              <a:ext cx="1247775" cy="1476375"/>
            </a:xfrm>
            <a:custGeom>
              <a:avLst/>
              <a:gdLst>
                <a:gd name="connsiteX0" fmla="*/ 7144 w 1247775"/>
                <a:gd name="connsiteY0" fmla="*/ 7144 h 1476375"/>
                <a:gd name="connsiteX1" fmla="*/ 1248251 w 1247775"/>
                <a:gd name="connsiteY1" fmla="*/ 7144 h 1476375"/>
                <a:gd name="connsiteX2" fmla="*/ 7144 w 1247775"/>
                <a:gd name="connsiteY2" fmla="*/ 1473041 h 1476375"/>
                <a:gd name="connsiteX3" fmla="*/ 7144 w 1247775"/>
                <a:gd name="connsiteY3" fmla="*/ 7144 h 1476375"/>
              </a:gdLst>
              <a:ahLst/>
              <a:cxnLst>
                <a:cxn ang="0">
                  <a:pos x="connsiteX0" y="connsiteY0"/>
                </a:cxn>
                <a:cxn ang="0">
                  <a:pos x="connsiteX1" y="connsiteY1"/>
                </a:cxn>
                <a:cxn ang="0">
                  <a:pos x="connsiteX2" y="connsiteY2"/>
                </a:cxn>
                <a:cxn ang="0">
                  <a:pos x="connsiteX3" y="connsiteY3"/>
                </a:cxn>
              </a:cxnLst>
              <a:rect l="l" t="t" r="r" b="b"/>
              <a:pathLst>
                <a:path w="1247775" h="1476375">
                  <a:moveTo>
                    <a:pt x="7144" y="7144"/>
                  </a:moveTo>
                  <a:lnTo>
                    <a:pt x="1248251" y="7144"/>
                  </a:lnTo>
                  <a:cubicBezTo>
                    <a:pt x="943451" y="368141"/>
                    <a:pt x="385286" y="1029176"/>
                    <a:pt x="7144" y="1473041"/>
                  </a:cubicBezTo>
                  <a:lnTo>
                    <a:pt x="7144" y="7144"/>
                  </a:lnTo>
                  <a:close/>
                </a:path>
              </a:pathLst>
            </a:custGeom>
            <a:solidFill>
              <a:srgbClr val="474747"/>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2837D852-2635-49BB-972C-87CCB7E5A6B8}"/>
                </a:ext>
              </a:extLst>
            </p:cNvPr>
            <p:cNvSpPr/>
            <p:nvPr/>
          </p:nvSpPr>
          <p:spPr>
            <a:xfrm>
              <a:off x="1950244" y="1928336"/>
              <a:ext cx="1333500" cy="1800225"/>
            </a:xfrm>
            <a:custGeom>
              <a:avLst/>
              <a:gdLst>
                <a:gd name="connsiteX0" fmla="*/ 7144 w 1333500"/>
                <a:gd name="connsiteY0" fmla="*/ 7144 h 1800225"/>
                <a:gd name="connsiteX1" fmla="*/ 1328261 w 1333500"/>
                <a:gd name="connsiteY1" fmla="*/ 7144 h 1800225"/>
                <a:gd name="connsiteX2" fmla="*/ 1328261 w 1333500"/>
                <a:gd name="connsiteY2" fmla="*/ 1793081 h 1800225"/>
                <a:gd name="connsiteX3" fmla="*/ 7144 w 1333500"/>
                <a:gd name="connsiteY3" fmla="*/ 1793081 h 1800225"/>
              </a:gdLst>
              <a:ahLst/>
              <a:cxnLst>
                <a:cxn ang="0">
                  <a:pos x="connsiteX0" y="connsiteY0"/>
                </a:cxn>
                <a:cxn ang="0">
                  <a:pos x="connsiteX1" y="connsiteY1"/>
                </a:cxn>
                <a:cxn ang="0">
                  <a:pos x="connsiteX2" y="connsiteY2"/>
                </a:cxn>
                <a:cxn ang="0">
                  <a:pos x="connsiteX3" y="connsiteY3"/>
                </a:cxn>
              </a:cxnLst>
              <a:rect l="l" t="t" r="r" b="b"/>
              <a:pathLst>
                <a:path w="1333500" h="1800225">
                  <a:moveTo>
                    <a:pt x="7144" y="7144"/>
                  </a:moveTo>
                  <a:lnTo>
                    <a:pt x="1328261" y="7144"/>
                  </a:lnTo>
                  <a:lnTo>
                    <a:pt x="1328261" y="1793081"/>
                  </a:lnTo>
                  <a:lnTo>
                    <a:pt x="7144" y="1793081"/>
                  </a:lnTo>
                  <a:close/>
                </a:path>
              </a:pathLst>
            </a:custGeom>
            <a:solidFill>
              <a:srgbClr val="EDEDED"/>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A61F0F29-417E-43C7-9FFB-AD25D3F5D1C7}"/>
                </a:ext>
              </a:extLst>
            </p:cNvPr>
            <p:cNvSpPr/>
            <p:nvPr/>
          </p:nvSpPr>
          <p:spPr>
            <a:xfrm>
              <a:off x="1950244" y="2158841"/>
              <a:ext cx="1333500" cy="1562100"/>
            </a:xfrm>
            <a:custGeom>
              <a:avLst/>
              <a:gdLst>
                <a:gd name="connsiteX0" fmla="*/ 1328261 w 1333500"/>
                <a:gd name="connsiteY0" fmla="*/ 7144 h 1562100"/>
                <a:gd name="connsiteX1" fmla="*/ 1328261 w 1333500"/>
                <a:gd name="connsiteY1" fmla="*/ 1562576 h 1562100"/>
                <a:gd name="connsiteX2" fmla="*/ 7144 w 1333500"/>
                <a:gd name="connsiteY2" fmla="*/ 1562576 h 1562100"/>
                <a:gd name="connsiteX3" fmla="*/ 7144 w 1333500"/>
                <a:gd name="connsiteY3" fmla="*/ 1393984 h 1562100"/>
              </a:gdLst>
              <a:ahLst/>
              <a:cxnLst>
                <a:cxn ang="0">
                  <a:pos x="connsiteX0" y="connsiteY0"/>
                </a:cxn>
                <a:cxn ang="0">
                  <a:pos x="connsiteX1" y="connsiteY1"/>
                </a:cxn>
                <a:cxn ang="0">
                  <a:pos x="connsiteX2" y="connsiteY2"/>
                </a:cxn>
                <a:cxn ang="0">
                  <a:pos x="connsiteX3" y="connsiteY3"/>
                </a:cxn>
              </a:cxnLst>
              <a:rect l="l" t="t" r="r" b="b"/>
              <a:pathLst>
                <a:path w="1333500" h="1562100">
                  <a:moveTo>
                    <a:pt x="1328261" y="7144"/>
                  </a:moveTo>
                  <a:lnTo>
                    <a:pt x="1328261" y="1562576"/>
                  </a:lnTo>
                  <a:lnTo>
                    <a:pt x="7144" y="1562576"/>
                  </a:lnTo>
                  <a:lnTo>
                    <a:pt x="7144" y="1393984"/>
                  </a:lnTo>
                  <a:close/>
                </a:path>
              </a:pathLst>
            </a:custGeom>
            <a:solidFill>
              <a:srgbClr val="E9E9E9"/>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FD2C8142-994D-4866-B4C0-981CE842839D}"/>
                </a:ext>
              </a:extLst>
            </p:cNvPr>
            <p:cNvSpPr/>
            <p:nvPr/>
          </p:nvSpPr>
          <p:spPr>
            <a:xfrm>
              <a:off x="2260928" y="1492180"/>
              <a:ext cx="704850" cy="466725"/>
            </a:xfrm>
            <a:custGeom>
              <a:avLst/>
              <a:gdLst>
                <a:gd name="connsiteX0" fmla="*/ 48885 w 704850"/>
                <a:gd name="connsiteY0" fmla="*/ 469018 h 466725"/>
                <a:gd name="connsiteX1" fmla="*/ 673725 w 704850"/>
                <a:gd name="connsiteY1" fmla="*/ 446158 h 466725"/>
                <a:gd name="connsiteX2" fmla="*/ 699442 w 704850"/>
                <a:gd name="connsiteY2" fmla="*/ 261373 h 466725"/>
                <a:gd name="connsiteX3" fmla="*/ 563235 w 704850"/>
                <a:gd name="connsiteY3" fmla="*/ 180410 h 466725"/>
                <a:gd name="connsiteX4" fmla="*/ 399405 w 704850"/>
                <a:gd name="connsiteY4" fmla="*/ 8008 h 466725"/>
                <a:gd name="connsiteX5" fmla="*/ 148897 w 704850"/>
                <a:gd name="connsiteY5" fmla="*/ 113735 h 466725"/>
                <a:gd name="connsiteX6" fmla="*/ 129847 w 704850"/>
                <a:gd name="connsiteY6" fmla="*/ 223273 h 466725"/>
                <a:gd name="connsiteX7" fmla="*/ 48885 w 704850"/>
                <a:gd name="connsiteY7" fmla="*/ 469018 h 466725"/>
                <a:gd name="connsiteX8" fmla="*/ 48885 w 704850"/>
                <a:gd name="connsiteY8" fmla="*/ 469018 h 466725"/>
                <a:gd name="connsiteX9" fmla="*/ 242242 w 704850"/>
                <a:gd name="connsiteY9" fmla="*/ 199460 h 466725"/>
                <a:gd name="connsiteX10" fmla="*/ 473700 w 704850"/>
                <a:gd name="connsiteY10" fmla="*/ 194698 h 466725"/>
                <a:gd name="connsiteX11" fmla="*/ 380355 w 704850"/>
                <a:gd name="connsiteY11" fmla="*/ 96590 h 466725"/>
                <a:gd name="connsiteX12" fmla="*/ 242242 w 704850"/>
                <a:gd name="connsiteY12" fmla="*/ 199460 h 466725"/>
                <a:gd name="connsiteX13" fmla="*/ 242242 w 704850"/>
                <a:gd name="connsiteY13" fmla="*/ 199460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4850" h="466725">
                  <a:moveTo>
                    <a:pt x="48885" y="469018"/>
                  </a:moveTo>
                  <a:lnTo>
                    <a:pt x="673725" y="446158"/>
                  </a:lnTo>
                  <a:cubicBezTo>
                    <a:pt x="673725" y="446158"/>
                    <a:pt x="721350" y="313760"/>
                    <a:pt x="699442" y="261373"/>
                  </a:cubicBezTo>
                  <a:cubicBezTo>
                    <a:pt x="676582" y="208985"/>
                    <a:pt x="563235" y="180410"/>
                    <a:pt x="563235" y="180410"/>
                  </a:cubicBezTo>
                  <a:cubicBezTo>
                    <a:pt x="563235" y="180410"/>
                    <a:pt x="561330" y="16580"/>
                    <a:pt x="399405" y="8008"/>
                  </a:cubicBezTo>
                  <a:cubicBezTo>
                    <a:pt x="237480" y="-1517"/>
                    <a:pt x="174615" y="69920"/>
                    <a:pt x="148897" y="113735"/>
                  </a:cubicBezTo>
                  <a:cubicBezTo>
                    <a:pt x="123180" y="157550"/>
                    <a:pt x="129847" y="223273"/>
                    <a:pt x="129847" y="223273"/>
                  </a:cubicBezTo>
                  <a:cubicBezTo>
                    <a:pt x="129847" y="223273"/>
                    <a:pt x="-79703" y="211843"/>
                    <a:pt x="48885" y="469018"/>
                  </a:cubicBezTo>
                  <a:lnTo>
                    <a:pt x="48885" y="469018"/>
                  </a:lnTo>
                  <a:close/>
                  <a:moveTo>
                    <a:pt x="242242" y="199460"/>
                  </a:moveTo>
                  <a:cubicBezTo>
                    <a:pt x="281295" y="194698"/>
                    <a:pt x="439410" y="188983"/>
                    <a:pt x="473700" y="194698"/>
                  </a:cubicBezTo>
                  <a:cubicBezTo>
                    <a:pt x="473700" y="194698"/>
                    <a:pt x="464175" y="100400"/>
                    <a:pt x="380355" y="96590"/>
                  </a:cubicBezTo>
                  <a:cubicBezTo>
                    <a:pt x="297487" y="90875"/>
                    <a:pt x="241290" y="141358"/>
                    <a:pt x="242242" y="199460"/>
                  </a:cubicBezTo>
                  <a:lnTo>
                    <a:pt x="242242" y="199460"/>
                  </a:lnTo>
                  <a:close/>
                </a:path>
              </a:pathLst>
            </a:custGeom>
            <a:solidFill>
              <a:srgbClr val="415E87"/>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BE37BD7A-3A23-42A6-8C9E-9432DBB3895C}"/>
                </a:ext>
              </a:extLst>
            </p:cNvPr>
            <p:cNvSpPr/>
            <p:nvPr/>
          </p:nvSpPr>
          <p:spPr>
            <a:xfrm>
              <a:off x="2274094" y="1728311"/>
              <a:ext cx="695325" cy="238125"/>
            </a:xfrm>
            <a:custGeom>
              <a:avLst/>
              <a:gdLst>
                <a:gd name="connsiteX0" fmla="*/ 35719 w 695325"/>
                <a:gd name="connsiteY0" fmla="*/ 232886 h 238125"/>
                <a:gd name="connsiteX1" fmla="*/ 660559 w 695325"/>
                <a:gd name="connsiteY1" fmla="*/ 210026 h 238125"/>
                <a:gd name="connsiteX2" fmla="*/ 686276 w 695325"/>
                <a:gd name="connsiteY2" fmla="*/ 25241 h 238125"/>
                <a:gd name="connsiteX3" fmla="*/ 673894 w 695325"/>
                <a:gd name="connsiteY3" fmla="*/ 7144 h 238125"/>
                <a:gd name="connsiteX4" fmla="*/ 501491 w 695325"/>
                <a:gd name="connsiteY4" fmla="*/ 117634 h 238125"/>
                <a:gd name="connsiteX5" fmla="*/ 7144 w 695325"/>
                <a:gd name="connsiteY5" fmla="*/ 165259 h 238125"/>
                <a:gd name="connsiteX6" fmla="*/ 35719 w 695325"/>
                <a:gd name="connsiteY6" fmla="*/ 232886 h 238125"/>
                <a:gd name="connsiteX7" fmla="*/ 35719 w 695325"/>
                <a:gd name="connsiteY7" fmla="*/ 232886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5325" h="238125">
                  <a:moveTo>
                    <a:pt x="35719" y="232886"/>
                  </a:moveTo>
                  <a:lnTo>
                    <a:pt x="660559" y="210026"/>
                  </a:lnTo>
                  <a:cubicBezTo>
                    <a:pt x="660559" y="210026"/>
                    <a:pt x="708184" y="77629"/>
                    <a:pt x="686276" y="25241"/>
                  </a:cubicBezTo>
                  <a:cubicBezTo>
                    <a:pt x="683419" y="18574"/>
                    <a:pt x="679609" y="12859"/>
                    <a:pt x="673894" y="7144"/>
                  </a:cubicBezTo>
                  <a:cubicBezTo>
                    <a:pt x="627221" y="51911"/>
                    <a:pt x="565309" y="100489"/>
                    <a:pt x="501491" y="117634"/>
                  </a:cubicBezTo>
                  <a:cubicBezTo>
                    <a:pt x="399574" y="144304"/>
                    <a:pt x="123349" y="159544"/>
                    <a:pt x="7144" y="165259"/>
                  </a:cubicBezTo>
                  <a:cubicBezTo>
                    <a:pt x="14764" y="185261"/>
                    <a:pt x="23336" y="207169"/>
                    <a:pt x="35719" y="232886"/>
                  </a:cubicBezTo>
                  <a:lnTo>
                    <a:pt x="35719" y="232886"/>
                  </a:lnTo>
                  <a:close/>
                </a:path>
              </a:pathLst>
            </a:custGeom>
            <a:solidFill>
              <a:srgbClr val="3B557A"/>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F2869A84-8662-4539-AC5A-6317465E7695}"/>
                </a:ext>
              </a:extLst>
            </p:cNvPr>
            <p:cNvSpPr/>
            <p:nvPr/>
          </p:nvSpPr>
          <p:spPr>
            <a:xfrm>
              <a:off x="2092166" y="2155031"/>
              <a:ext cx="295275" cy="276225"/>
            </a:xfrm>
            <a:custGeom>
              <a:avLst/>
              <a:gdLst>
                <a:gd name="connsiteX0" fmla="*/ 7144 w 295275"/>
                <a:gd name="connsiteY0" fmla="*/ 7144 h 276225"/>
                <a:gd name="connsiteX1" fmla="*/ 289084 w 295275"/>
                <a:gd name="connsiteY1" fmla="*/ 7144 h 276225"/>
                <a:gd name="connsiteX2" fmla="*/ 289084 w 295275"/>
                <a:gd name="connsiteY2" fmla="*/ 270986 h 276225"/>
                <a:gd name="connsiteX3" fmla="*/ 7144 w 295275"/>
                <a:gd name="connsiteY3" fmla="*/ 270986 h 276225"/>
              </a:gdLst>
              <a:ahLst/>
              <a:cxnLst>
                <a:cxn ang="0">
                  <a:pos x="connsiteX0" y="connsiteY0"/>
                </a:cxn>
                <a:cxn ang="0">
                  <a:pos x="connsiteX1" y="connsiteY1"/>
                </a:cxn>
                <a:cxn ang="0">
                  <a:pos x="connsiteX2" y="connsiteY2"/>
                </a:cxn>
                <a:cxn ang="0">
                  <a:pos x="connsiteX3" y="connsiteY3"/>
                </a:cxn>
              </a:cxnLst>
              <a:rect l="l" t="t" r="r" b="b"/>
              <a:pathLst>
                <a:path w="295275" h="276225">
                  <a:moveTo>
                    <a:pt x="7144" y="7144"/>
                  </a:moveTo>
                  <a:lnTo>
                    <a:pt x="289084" y="7144"/>
                  </a:lnTo>
                  <a:lnTo>
                    <a:pt x="289084" y="270986"/>
                  </a:lnTo>
                  <a:lnTo>
                    <a:pt x="7144" y="270986"/>
                  </a:lnTo>
                  <a:close/>
                </a:path>
              </a:pathLst>
            </a:custGeom>
            <a:solidFill>
              <a:srgbClr val="FFFFFF"/>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007B2F1A-705E-41FF-9CD0-9BD8E3898F2F}"/>
                </a:ext>
              </a:extLst>
            </p:cNvPr>
            <p:cNvSpPr/>
            <p:nvPr/>
          </p:nvSpPr>
          <p:spPr>
            <a:xfrm>
              <a:off x="2092166" y="2665571"/>
              <a:ext cx="295275" cy="276225"/>
            </a:xfrm>
            <a:custGeom>
              <a:avLst/>
              <a:gdLst>
                <a:gd name="connsiteX0" fmla="*/ 7144 w 295275"/>
                <a:gd name="connsiteY0" fmla="*/ 7144 h 276225"/>
                <a:gd name="connsiteX1" fmla="*/ 289084 w 295275"/>
                <a:gd name="connsiteY1" fmla="*/ 7144 h 276225"/>
                <a:gd name="connsiteX2" fmla="*/ 289084 w 295275"/>
                <a:gd name="connsiteY2" fmla="*/ 270986 h 276225"/>
                <a:gd name="connsiteX3" fmla="*/ 7144 w 295275"/>
                <a:gd name="connsiteY3" fmla="*/ 270986 h 276225"/>
              </a:gdLst>
              <a:ahLst/>
              <a:cxnLst>
                <a:cxn ang="0">
                  <a:pos x="connsiteX0" y="connsiteY0"/>
                </a:cxn>
                <a:cxn ang="0">
                  <a:pos x="connsiteX1" y="connsiteY1"/>
                </a:cxn>
                <a:cxn ang="0">
                  <a:pos x="connsiteX2" y="connsiteY2"/>
                </a:cxn>
                <a:cxn ang="0">
                  <a:pos x="connsiteX3" y="connsiteY3"/>
                </a:cxn>
              </a:cxnLst>
              <a:rect l="l" t="t" r="r" b="b"/>
              <a:pathLst>
                <a:path w="295275" h="276225">
                  <a:moveTo>
                    <a:pt x="7144" y="7144"/>
                  </a:moveTo>
                  <a:lnTo>
                    <a:pt x="289084" y="7144"/>
                  </a:lnTo>
                  <a:lnTo>
                    <a:pt x="289084" y="270986"/>
                  </a:lnTo>
                  <a:lnTo>
                    <a:pt x="7144" y="270986"/>
                  </a:lnTo>
                  <a:close/>
                </a:path>
              </a:pathLst>
            </a:custGeom>
            <a:solidFill>
              <a:srgbClr val="FFFFFF"/>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9523DCFA-7492-4A0C-B180-59BF1D071258}"/>
                </a:ext>
              </a:extLst>
            </p:cNvPr>
            <p:cNvSpPr/>
            <p:nvPr/>
          </p:nvSpPr>
          <p:spPr>
            <a:xfrm>
              <a:off x="2092166" y="3191351"/>
              <a:ext cx="295275" cy="276225"/>
            </a:xfrm>
            <a:custGeom>
              <a:avLst/>
              <a:gdLst>
                <a:gd name="connsiteX0" fmla="*/ 7144 w 295275"/>
                <a:gd name="connsiteY0" fmla="*/ 7144 h 276225"/>
                <a:gd name="connsiteX1" fmla="*/ 289084 w 295275"/>
                <a:gd name="connsiteY1" fmla="*/ 7144 h 276225"/>
                <a:gd name="connsiteX2" fmla="*/ 289084 w 295275"/>
                <a:gd name="connsiteY2" fmla="*/ 270986 h 276225"/>
                <a:gd name="connsiteX3" fmla="*/ 7144 w 295275"/>
                <a:gd name="connsiteY3" fmla="*/ 270986 h 276225"/>
              </a:gdLst>
              <a:ahLst/>
              <a:cxnLst>
                <a:cxn ang="0">
                  <a:pos x="connsiteX0" y="connsiteY0"/>
                </a:cxn>
                <a:cxn ang="0">
                  <a:pos x="connsiteX1" y="connsiteY1"/>
                </a:cxn>
                <a:cxn ang="0">
                  <a:pos x="connsiteX2" y="connsiteY2"/>
                </a:cxn>
                <a:cxn ang="0">
                  <a:pos x="connsiteX3" y="connsiteY3"/>
                </a:cxn>
              </a:cxnLst>
              <a:rect l="l" t="t" r="r" b="b"/>
              <a:pathLst>
                <a:path w="295275" h="276225">
                  <a:moveTo>
                    <a:pt x="7144" y="7144"/>
                  </a:moveTo>
                  <a:lnTo>
                    <a:pt x="289084" y="7144"/>
                  </a:lnTo>
                  <a:lnTo>
                    <a:pt x="289084" y="270986"/>
                  </a:lnTo>
                  <a:lnTo>
                    <a:pt x="7144" y="270986"/>
                  </a:lnTo>
                  <a:close/>
                </a:path>
              </a:pathLst>
            </a:custGeom>
            <a:solidFill>
              <a:srgbClr val="FFFFFF"/>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421090D8-5FE2-4BCC-A26C-796045A4DE52}"/>
                </a:ext>
              </a:extLst>
            </p:cNvPr>
            <p:cNvSpPr/>
            <p:nvPr/>
          </p:nvSpPr>
          <p:spPr>
            <a:xfrm>
              <a:off x="2458879" y="2173129"/>
              <a:ext cx="647700" cy="57150"/>
            </a:xfrm>
            <a:custGeom>
              <a:avLst/>
              <a:gdLst>
                <a:gd name="connsiteX0" fmla="*/ 7144 w 647700"/>
                <a:gd name="connsiteY0" fmla="*/ 7144 h 57150"/>
                <a:gd name="connsiteX1" fmla="*/ 648176 w 647700"/>
                <a:gd name="connsiteY1" fmla="*/ 7144 h 57150"/>
                <a:gd name="connsiteX2" fmla="*/ 648176 w 647700"/>
                <a:gd name="connsiteY2" fmla="*/ 56674 h 57150"/>
                <a:gd name="connsiteX3" fmla="*/ 7144 w 647700"/>
                <a:gd name="connsiteY3" fmla="*/ 56674 h 57150"/>
              </a:gdLst>
              <a:ahLst/>
              <a:cxnLst>
                <a:cxn ang="0">
                  <a:pos x="connsiteX0" y="connsiteY0"/>
                </a:cxn>
                <a:cxn ang="0">
                  <a:pos x="connsiteX1" y="connsiteY1"/>
                </a:cxn>
                <a:cxn ang="0">
                  <a:pos x="connsiteX2" y="connsiteY2"/>
                </a:cxn>
                <a:cxn ang="0">
                  <a:pos x="connsiteX3" y="connsiteY3"/>
                </a:cxn>
              </a:cxnLst>
              <a:rect l="l" t="t" r="r" b="b"/>
              <a:pathLst>
                <a:path w="647700" h="57150">
                  <a:moveTo>
                    <a:pt x="7144" y="7144"/>
                  </a:moveTo>
                  <a:lnTo>
                    <a:pt x="648176" y="7144"/>
                  </a:lnTo>
                  <a:lnTo>
                    <a:pt x="648176" y="56674"/>
                  </a:lnTo>
                  <a:lnTo>
                    <a:pt x="7144" y="56674"/>
                  </a:lnTo>
                  <a:close/>
                </a:path>
              </a:pathLst>
            </a:custGeom>
            <a:solidFill>
              <a:srgbClr val="000000"/>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5A0F9A48-BA51-4650-9CE9-867681C5DDE6}"/>
                </a:ext>
              </a:extLst>
            </p:cNvPr>
            <p:cNvSpPr/>
            <p:nvPr/>
          </p:nvSpPr>
          <p:spPr>
            <a:xfrm>
              <a:off x="2458879" y="2268379"/>
              <a:ext cx="495300" cy="57150"/>
            </a:xfrm>
            <a:custGeom>
              <a:avLst/>
              <a:gdLst>
                <a:gd name="connsiteX0" fmla="*/ 7144 w 495300"/>
                <a:gd name="connsiteY0" fmla="*/ 7144 h 57150"/>
                <a:gd name="connsiteX1" fmla="*/ 491966 w 495300"/>
                <a:gd name="connsiteY1" fmla="*/ 7144 h 57150"/>
                <a:gd name="connsiteX2" fmla="*/ 491966 w 495300"/>
                <a:gd name="connsiteY2" fmla="*/ 56674 h 57150"/>
                <a:gd name="connsiteX3" fmla="*/ 7144 w 495300"/>
                <a:gd name="connsiteY3" fmla="*/ 56674 h 57150"/>
              </a:gdLst>
              <a:ahLst/>
              <a:cxnLst>
                <a:cxn ang="0">
                  <a:pos x="connsiteX0" y="connsiteY0"/>
                </a:cxn>
                <a:cxn ang="0">
                  <a:pos x="connsiteX1" y="connsiteY1"/>
                </a:cxn>
                <a:cxn ang="0">
                  <a:pos x="connsiteX2" y="connsiteY2"/>
                </a:cxn>
                <a:cxn ang="0">
                  <a:pos x="connsiteX3" y="connsiteY3"/>
                </a:cxn>
              </a:cxnLst>
              <a:rect l="l" t="t" r="r" b="b"/>
              <a:pathLst>
                <a:path w="495300" h="57150">
                  <a:moveTo>
                    <a:pt x="7144" y="7144"/>
                  </a:moveTo>
                  <a:lnTo>
                    <a:pt x="491966" y="7144"/>
                  </a:lnTo>
                  <a:lnTo>
                    <a:pt x="491966" y="56674"/>
                  </a:lnTo>
                  <a:lnTo>
                    <a:pt x="7144" y="56674"/>
                  </a:lnTo>
                  <a:close/>
                </a:path>
              </a:pathLst>
            </a:custGeom>
            <a:solidFill>
              <a:srgbClr val="000000"/>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85C18AEE-61F8-48F6-881B-42303D67B50B}"/>
                </a:ext>
              </a:extLst>
            </p:cNvPr>
            <p:cNvSpPr/>
            <p:nvPr/>
          </p:nvSpPr>
          <p:spPr>
            <a:xfrm>
              <a:off x="2458879" y="2690336"/>
              <a:ext cx="495300" cy="57150"/>
            </a:xfrm>
            <a:custGeom>
              <a:avLst/>
              <a:gdLst>
                <a:gd name="connsiteX0" fmla="*/ 7144 w 495300"/>
                <a:gd name="connsiteY0" fmla="*/ 7144 h 57150"/>
                <a:gd name="connsiteX1" fmla="*/ 491966 w 495300"/>
                <a:gd name="connsiteY1" fmla="*/ 7144 h 57150"/>
                <a:gd name="connsiteX2" fmla="*/ 491966 w 495300"/>
                <a:gd name="connsiteY2" fmla="*/ 56674 h 57150"/>
                <a:gd name="connsiteX3" fmla="*/ 7144 w 495300"/>
                <a:gd name="connsiteY3" fmla="*/ 56674 h 57150"/>
              </a:gdLst>
              <a:ahLst/>
              <a:cxnLst>
                <a:cxn ang="0">
                  <a:pos x="connsiteX0" y="connsiteY0"/>
                </a:cxn>
                <a:cxn ang="0">
                  <a:pos x="connsiteX1" y="connsiteY1"/>
                </a:cxn>
                <a:cxn ang="0">
                  <a:pos x="connsiteX2" y="connsiteY2"/>
                </a:cxn>
                <a:cxn ang="0">
                  <a:pos x="connsiteX3" y="connsiteY3"/>
                </a:cxn>
              </a:cxnLst>
              <a:rect l="l" t="t" r="r" b="b"/>
              <a:pathLst>
                <a:path w="495300" h="57150">
                  <a:moveTo>
                    <a:pt x="7144" y="7144"/>
                  </a:moveTo>
                  <a:lnTo>
                    <a:pt x="491966" y="7144"/>
                  </a:lnTo>
                  <a:lnTo>
                    <a:pt x="491966" y="56674"/>
                  </a:lnTo>
                  <a:lnTo>
                    <a:pt x="7144" y="56674"/>
                  </a:lnTo>
                  <a:close/>
                </a:path>
              </a:pathLst>
            </a:custGeom>
            <a:solidFill>
              <a:srgbClr val="D75E58"/>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33F23E35-FA98-490C-BD05-DBAD5B9D7A3E}"/>
                </a:ext>
              </a:extLst>
            </p:cNvPr>
            <p:cNvSpPr/>
            <p:nvPr/>
          </p:nvSpPr>
          <p:spPr>
            <a:xfrm>
              <a:off x="2458879" y="2775109"/>
              <a:ext cx="552450" cy="57150"/>
            </a:xfrm>
            <a:custGeom>
              <a:avLst/>
              <a:gdLst>
                <a:gd name="connsiteX0" fmla="*/ 7144 w 552450"/>
                <a:gd name="connsiteY0" fmla="*/ 7144 h 57150"/>
                <a:gd name="connsiteX1" fmla="*/ 550069 w 552450"/>
                <a:gd name="connsiteY1" fmla="*/ 7144 h 57150"/>
                <a:gd name="connsiteX2" fmla="*/ 550069 w 552450"/>
                <a:gd name="connsiteY2" fmla="*/ 56674 h 57150"/>
                <a:gd name="connsiteX3" fmla="*/ 7144 w 552450"/>
                <a:gd name="connsiteY3" fmla="*/ 56674 h 57150"/>
              </a:gdLst>
              <a:ahLst/>
              <a:cxnLst>
                <a:cxn ang="0">
                  <a:pos x="connsiteX0" y="connsiteY0"/>
                </a:cxn>
                <a:cxn ang="0">
                  <a:pos x="connsiteX1" y="connsiteY1"/>
                </a:cxn>
                <a:cxn ang="0">
                  <a:pos x="connsiteX2" y="connsiteY2"/>
                </a:cxn>
                <a:cxn ang="0">
                  <a:pos x="connsiteX3" y="connsiteY3"/>
                </a:cxn>
              </a:cxnLst>
              <a:rect l="l" t="t" r="r" b="b"/>
              <a:pathLst>
                <a:path w="552450" h="57150">
                  <a:moveTo>
                    <a:pt x="7144" y="7144"/>
                  </a:moveTo>
                  <a:lnTo>
                    <a:pt x="550069" y="7144"/>
                  </a:lnTo>
                  <a:lnTo>
                    <a:pt x="550069" y="56674"/>
                  </a:lnTo>
                  <a:lnTo>
                    <a:pt x="7144" y="56674"/>
                  </a:lnTo>
                  <a:close/>
                </a:path>
              </a:pathLst>
            </a:custGeom>
            <a:solidFill>
              <a:srgbClr val="D75E58"/>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EF24EE62-6064-48FC-8BF8-D13B0872F447}"/>
                </a:ext>
              </a:extLst>
            </p:cNvPr>
            <p:cNvSpPr/>
            <p:nvPr/>
          </p:nvSpPr>
          <p:spPr>
            <a:xfrm>
              <a:off x="2458879" y="2870359"/>
              <a:ext cx="552450" cy="57150"/>
            </a:xfrm>
            <a:custGeom>
              <a:avLst/>
              <a:gdLst>
                <a:gd name="connsiteX0" fmla="*/ 7144 w 552450"/>
                <a:gd name="connsiteY0" fmla="*/ 7144 h 57150"/>
                <a:gd name="connsiteX1" fmla="*/ 550069 w 552450"/>
                <a:gd name="connsiteY1" fmla="*/ 7144 h 57150"/>
                <a:gd name="connsiteX2" fmla="*/ 550069 w 552450"/>
                <a:gd name="connsiteY2" fmla="*/ 56674 h 57150"/>
                <a:gd name="connsiteX3" fmla="*/ 7144 w 552450"/>
                <a:gd name="connsiteY3" fmla="*/ 56674 h 57150"/>
              </a:gdLst>
              <a:ahLst/>
              <a:cxnLst>
                <a:cxn ang="0">
                  <a:pos x="connsiteX0" y="connsiteY0"/>
                </a:cxn>
                <a:cxn ang="0">
                  <a:pos x="connsiteX1" y="connsiteY1"/>
                </a:cxn>
                <a:cxn ang="0">
                  <a:pos x="connsiteX2" y="connsiteY2"/>
                </a:cxn>
                <a:cxn ang="0">
                  <a:pos x="connsiteX3" y="connsiteY3"/>
                </a:cxn>
              </a:cxnLst>
              <a:rect l="l" t="t" r="r" b="b"/>
              <a:pathLst>
                <a:path w="552450" h="57150">
                  <a:moveTo>
                    <a:pt x="7144" y="7144"/>
                  </a:moveTo>
                  <a:lnTo>
                    <a:pt x="550069" y="7144"/>
                  </a:lnTo>
                  <a:lnTo>
                    <a:pt x="550069" y="56674"/>
                  </a:lnTo>
                  <a:lnTo>
                    <a:pt x="7144" y="56674"/>
                  </a:lnTo>
                  <a:close/>
                </a:path>
              </a:pathLst>
            </a:custGeom>
            <a:solidFill>
              <a:srgbClr val="D75E58"/>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B4758FA0-A2E2-4E82-97E0-CFBEC78C0D68}"/>
                </a:ext>
              </a:extLst>
            </p:cNvPr>
            <p:cNvSpPr/>
            <p:nvPr/>
          </p:nvSpPr>
          <p:spPr>
            <a:xfrm>
              <a:off x="2458879" y="3222784"/>
              <a:ext cx="314325" cy="57150"/>
            </a:xfrm>
            <a:custGeom>
              <a:avLst/>
              <a:gdLst>
                <a:gd name="connsiteX0" fmla="*/ 7144 w 314325"/>
                <a:gd name="connsiteY0" fmla="*/ 7144 h 57150"/>
                <a:gd name="connsiteX1" fmla="*/ 314801 w 314325"/>
                <a:gd name="connsiteY1" fmla="*/ 7144 h 57150"/>
                <a:gd name="connsiteX2" fmla="*/ 314801 w 314325"/>
                <a:gd name="connsiteY2" fmla="*/ 56674 h 57150"/>
                <a:gd name="connsiteX3" fmla="*/ 7144 w 314325"/>
                <a:gd name="connsiteY3" fmla="*/ 56674 h 57150"/>
              </a:gdLst>
              <a:ahLst/>
              <a:cxnLst>
                <a:cxn ang="0">
                  <a:pos x="connsiteX0" y="connsiteY0"/>
                </a:cxn>
                <a:cxn ang="0">
                  <a:pos x="connsiteX1" y="connsiteY1"/>
                </a:cxn>
                <a:cxn ang="0">
                  <a:pos x="connsiteX2" y="connsiteY2"/>
                </a:cxn>
                <a:cxn ang="0">
                  <a:pos x="connsiteX3" y="connsiteY3"/>
                </a:cxn>
              </a:cxnLst>
              <a:rect l="l" t="t" r="r" b="b"/>
              <a:pathLst>
                <a:path w="314325" h="57150">
                  <a:moveTo>
                    <a:pt x="7144" y="7144"/>
                  </a:moveTo>
                  <a:lnTo>
                    <a:pt x="314801" y="7144"/>
                  </a:lnTo>
                  <a:lnTo>
                    <a:pt x="314801" y="56674"/>
                  </a:lnTo>
                  <a:lnTo>
                    <a:pt x="7144" y="56674"/>
                  </a:lnTo>
                  <a:close/>
                </a:path>
              </a:pathLst>
            </a:custGeom>
            <a:solidFill>
              <a:srgbClr val="000000"/>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1EE8E2D7-F44A-453A-854B-EF5D23D27C9F}"/>
                </a:ext>
              </a:extLst>
            </p:cNvPr>
            <p:cNvSpPr/>
            <p:nvPr/>
          </p:nvSpPr>
          <p:spPr>
            <a:xfrm>
              <a:off x="2458879" y="3313271"/>
              <a:ext cx="276225" cy="57150"/>
            </a:xfrm>
            <a:custGeom>
              <a:avLst/>
              <a:gdLst>
                <a:gd name="connsiteX0" fmla="*/ 7144 w 276225"/>
                <a:gd name="connsiteY0" fmla="*/ 7144 h 57150"/>
                <a:gd name="connsiteX1" fmla="*/ 270986 w 276225"/>
                <a:gd name="connsiteY1" fmla="*/ 7144 h 57150"/>
                <a:gd name="connsiteX2" fmla="*/ 270986 w 276225"/>
                <a:gd name="connsiteY2" fmla="*/ 56674 h 57150"/>
                <a:gd name="connsiteX3" fmla="*/ 7144 w 276225"/>
                <a:gd name="connsiteY3" fmla="*/ 56674 h 57150"/>
              </a:gdLst>
              <a:ahLst/>
              <a:cxnLst>
                <a:cxn ang="0">
                  <a:pos x="connsiteX0" y="connsiteY0"/>
                </a:cxn>
                <a:cxn ang="0">
                  <a:pos x="connsiteX1" y="connsiteY1"/>
                </a:cxn>
                <a:cxn ang="0">
                  <a:pos x="connsiteX2" y="connsiteY2"/>
                </a:cxn>
                <a:cxn ang="0">
                  <a:pos x="connsiteX3" y="connsiteY3"/>
                </a:cxn>
              </a:cxnLst>
              <a:rect l="l" t="t" r="r" b="b"/>
              <a:pathLst>
                <a:path w="276225" h="57150">
                  <a:moveTo>
                    <a:pt x="7144" y="7144"/>
                  </a:moveTo>
                  <a:lnTo>
                    <a:pt x="270986" y="7144"/>
                  </a:lnTo>
                  <a:lnTo>
                    <a:pt x="270986" y="56674"/>
                  </a:lnTo>
                  <a:lnTo>
                    <a:pt x="7144" y="56674"/>
                  </a:lnTo>
                  <a:close/>
                </a:path>
              </a:pathLst>
            </a:custGeom>
            <a:solidFill>
              <a:srgbClr val="000000"/>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FACF3518-195F-4656-97E7-36E62984AB96}"/>
                </a:ext>
              </a:extLst>
            </p:cNvPr>
            <p:cNvSpPr/>
            <p:nvPr/>
          </p:nvSpPr>
          <p:spPr>
            <a:xfrm>
              <a:off x="2137886" y="2084546"/>
              <a:ext cx="295275" cy="295275"/>
            </a:xfrm>
            <a:custGeom>
              <a:avLst/>
              <a:gdLst>
                <a:gd name="connsiteX0" fmla="*/ 7144 w 295275"/>
                <a:gd name="connsiteY0" fmla="*/ 182404 h 295275"/>
                <a:gd name="connsiteX1" fmla="*/ 86201 w 295275"/>
                <a:gd name="connsiteY1" fmla="*/ 248126 h 295275"/>
                <a:gd name="connsiteX2" fmla="*/ 292894 w 295275"/>
                <a:gd name="connsiteY2" fmla="*/ 7144 h 295275"/>
                <a:gd name="connsiteX3" fmla="*/ 90964 w 295275"/>
                <a:gd name="connsiteY3" fmla="*/ 293846 h 295275"/>
                <a:gd name="connsiteX4" fmla="*/ 7144 w 295275"/>
                <a:gd name="connsiteY4" fmla="*/ 182404 h 295275"/>
                <a:gd name="connsiteX5" fmla="*/ 7144 w 295275"/>
                <a:gd name="connsiteY5" fmla="*/ 18240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275" h="295275">
                  <a:moveTo>
                    <a:pt x="7144" y="182404"/>
                  </a:moveTo>
                  <a:lnTo>
                    <a:pt x="86201" y="248126"/>
                  </a:lnTo>
                  <a:lnTo>
                    <a:pt x="292894" y="7144"/>
                  </a:lnTo>
                  <a:cubicBezTo>
                    <a:pt x="292894" y="7144"/>
                    <a:pt x="97631" y="292894"/>
                    <a:pt x="90964" y="293846"/>
                  </a:cubicBezTo>
                  <a:cubicBezTo>
                    <a:pt x="83344" y="293846"/>
                    <a:pt x="7144" y="182404"/>
                    <a:pt x="7144" y="182404"/>
                  </a:cubicBezTo>
                  <a:lnTo>
                    <a:pt x="7144" y="182404"/>
                  </a:lnTo>
                  <a:close/>
                </a:path>
              </a:pathLst>
            </a:custGeom>
            <a:solidFill>
              <a:srgbClr val="9DB347"/>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DED96534-1329-4AE6-ACD7-013FC6228782}"/>
                </a:ext>
              </a:extLst>
            </p:cNvPr>
            <p:cNvSpPr/>
            <p:nvPr/>
          </p:nvSpPr>
          <p:spPr>
            <a:xfrm>
              <a:off x="2137886" y="2559844"/>
              <a:ext cx="295275" cy="295275"/>
            </a:xfrm>
            <a:custGeom>
              <a:avLst/>
              <a:gdLst>
                <a:gd name="connsiteX0" fmla="*/ 7144 w 295275"/>
                <a:gd name="connsiteY0" fmla="*/ 182404 h 295275"/>
                <a:gd name="connsiteX1" fmla="*/ 86201 w 295275"/>
                <a:gd name="connsiteY1" fmla="*/ 248126 h 295275"/>
                <a:gd name="connsiteX2" fmla="*/ 292894 w 295275"/>
                <a:gd name="connsiteY2" fmla="*/ 7144 h 295275"/>
                <a:gd name="connsiteX3" fmla="*/ 90964 w 295275"/>
                <a:gd name="connsiteY3" fmla="*/ 293846 h 295275"/>
                <a:gd name="connsiteX4" fmla="*/ 7144 w 295275"/>
                <a:gd name="connsiteY4" fmla="*/ 182404 h 295275"/>
                <a:gd name="connsiteX5" fmla="*/ 7144 w 295275"/>
                <a:gd name="connsiteY5" fmla="*/ 18240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275" h="295275">
                  <a:moveTo>
                    <a:pt x="7144" y="182404"/>
                  </a:moveTo>
                  <a:lnTo>
                    <a:pt x="86201" y="248126"/>
                  </a:lnTo>
                  <a:lnTo>
                    <a:pt x="292894" y="7144"/>
                  </a:lnTo>
                  <a:cubicBezTo>
                    <a:pt x="292894" y="7144"/>
                    <a:pt x="97631" y="292894"/>
                    <a:pt x="90964" y="293846"/>
                  </a:cubicBezTo>
                  <a:cubicBezTo>
                    <a:pt x="83344" y="293846"/>
                    <a:pt x="7144" y="182404"/>
                    <a:pt x="7144" y="182404"/>
                  </a:cubicBezTo>
                  <a:lnTo>
                    <a:pt x="7144" y="182404"/>
                  </a:lnTo>
                  <a:close/>
                </a:path>
              </a:pathLst>
            </a:custGeom>
            <a:solidFill>
              <a:srgbClr val="9DB347"/>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9DDA81AA-77C8-44AD-BF1D-AE4A5745C234}"/>
                </a:ext>
              </a:extLst>
            </p:cNvPr>
            <p:cNvSpPr/>
            <p:nvPr/>
          </p:nvSpPr>
          <p:spPr>
            <a:xfrm>
              <a:off x="2137886" y="3085624"/>
              <a:ext cx="295275" cy="295275"/>
            </a:xfrm>
            <a:custGeom>
              <a:avLst/>
              <a:gdLst>
                <a:gd name="connsiteX0" fmla="*/ 7144 w 295275"/>
                <a:gd name="connsiteY0" fmla="*/ 182404 h 295275"/>
                <a:gd name="connsiteX1" fmla="*/ 86201 w 295275"/>
                <a:gd name="connsiteY1" fmla="*/ 248126 h 295275"/>
                <a:gd name="connsiteX2" fmla="*/ 292894 w 295275"/>
                <a:gd name="connsiteY2" fmla="*/ 7144 h 295275"/>
                <a:gd name="connsiteX3" fmla="*/ 90964 w 295275"/>
                <a:gd name="connsiteY3" fmla="*/ 293846 h 295275"/>
                <a:gd name="connsiteX4" fmla="*/ 7144 w 295275"/>
                <a:gd name="connsiteY4" fmla="*/ 182404 h 295275"/>
                <a:gd name="connsiteX5" fmla="*/ 7144 w 295275"/>
                <a:gd name="connsiteY5" fmla="*/ 18240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275" h="295275">
                  <a:moveTo>
                    <a:pt x="7144" y="182404"/>
                  </a:moveTo>
                  <a:lnTo>
                    <a:pt x="86201" y="248126"/>
                  </a:lnTo>
                  <a:lnTo>
                    <a:pt x="292894" y="7144"/>
                  </a:lnTo>
                  <a:cubicBezTo>
                    <a:pt x="292894" y="7144"/>
                    <a:pt x="97631" y="292894"/>
                    <a:pt x="90964" y="293846"/>
                  </a:cubicBezTo>
                  <a:cubicBezTo>
                    <a:pt x="83344" y="294799"/>
                    <a:pt x="7144" y="182404"/>
                    <a:pt x="7144" y="182404"/>
                  </a:cubicBezTo>
                  <a:lnTo>
                    <a:pt x="7144" y="182404"/>
                  </a:lnTo>
                  <a:close/>
                </a:path>
              </a:pathLst>
            </a:custGeom>
            <a:solidFill>
              <a:srgbClr val="9DB347"/>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AF3C0C26-A955-47D6-8F41-6E3239C93DCE}"/>
                </a:ext>
              </a:extLst>
            </p:cNvPr>
            <p:cNvSpPr/>
            <p:nvPr/>
          </p:nvSpPr>
          <p:spPr>
            <a:xfrm>
              <a:off x="2785772" y="3217575"/>
              <a:ext cx="428625" cy="428625"/>
            </a:xfrm>
            <a:custGeom>
              <a:avLst/>
              <a:gdLst>
                <a:gd name="connsiteX0" fmla="*/ 257466 w 428625"/>
                <a:gd name="connsiteY0" fmla="*/ 11400 h 428625"/>
                <a:gd name="connsiteX1" fmla="*/ 417486 w 428625"/>
                <a:gd name="connsiteY1" fmla="*/ 257145 h 428625"/>
                <a:gd name="connsiteX2" fmla="*/ 171741 w 428625"/>
                <a:gd name="connsiteY2" fmla="*/ 418118 h 428625"/>
                <a:gd name="connsiteX3" fmla="*/ 11721 w 428625"/>
                <a:gd name="connsiteY3" fmla="*/ 172373 h 428625"/>
                <a:gd name="connsiteX4" fmla="*/ 257466 w 428625"/>
                <a:gd name="connsiteY4" fmla="*/ 11400 h 428625"/>
                <a:gd name="connsiteX5" fmla="*/ 257466 w 428625"/>
                <a:gd name="connsiteY5" fmla="*/ 11400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5" h="428625">
                  <a:moveTo>
                    <a:pt x="257466" y="11400"/>
                  </a:moveTo>
                  <a:cubicBezTo>
                    <a:pt x="369861" y="35213"/>
                    <a:pt x="441298" y="144750"/>
                    <a:pt x="417486" y="257145"/>
                  </a:cubicBezTo>
                  <a:cubicBezTo>
                    <a:pt x="393673" y="369540"/>
                    <a:pt x="284136" y="440978"/>
                    <a:pt x="171741" y="418118"/>
                  </a:cubicBezTo>
                  <a:cubicBezTo>
                    <a:pt x="59346" y="394305"/>
                    <a:pt x="-12092" y="284768"/>
                    <a:pt x="11721" y="172373"/>
                  </a:cubicBezTo>
                  <a:cubicBezTo>
                    <a:pt x="35533" y="59978"/>
                    <a:pt x="145071" y="-11460"/>
                    <a:pt x="257466" y="11400"/>
                  </a:cubicBezTo>
                  <a:lnTo>
                    <a:pt x="257466" y="11400"/>
                  </a:lnTo>
                  <a:close/>
                </a:path>
              </a:pathLst>
            </a:custGeom>
            <a:solidFill>
              <a:srgbClr val="FCAC33"/>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9C99E9BA-B2CD-4AB2-B28A-96962EE6CD99}"/>
                </a:ext>
              </a:extLst>
            </p:cNvPr>
            <p:cNvSpPr/>
            <p:nvPr/>
          </p:nvSpPr>
          <p:spPr>
            <a:xfrm>
              <a:off x="2874169" y="3190399"/>
              <a:ext cx="257175" cy="333375"/>
            </a:xfrm>
            <a:custGeom>
              <a:avLst/>
              <a:gdLst>
                <a:gd name="connsiteX0" fmla="*/ 65246 w 257175"/>
                <a:gd name="connsiteY0" fmla="*/ 7144 h 333375"/>
                <a:gd name="connsiteX1" fmla="*/ 226219 w 257175"/>
                <a:gd name="connsiteY1" fmla="*/ 40481 h 333375"/>
                <a:gd name="connsiteX2" fmla="*/ 258604 w 257175"/>
                <a:gd name="connsiteY2" fmla="*/ 95726 h 333375"/>
                <a:gd name="connsiteX3" fmla="*/ 210026 w 257175"/>
                <a:gd name="connsiteY3" fmla="*/ 328136 h 333375"/>
                <a:gd name="connsiteX4" fmla="*/ 7144 w 257175"/>
                <a:gd name="connsiteY4" fmla="*/ 285274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333375">
                  <a:moveTo>
                    <a:pt x="65246" y="7144"/>
                  </a:moveTo>
                  <a:lnTo>
                    <a:pt x="226219" y="40481"/>
                  </a:lnTo>
                  <a:lnTo>
                    <a:pt x="258604" y="95726"/>
                  </a:lnTo>
                  <a:lnTo>
                    <a:pt x="210026" y="328136"/>
                  </a:lnTo>
                  <a:lnTo>
                    <a:pt x="7144" y="285274"/>
                  </a:lnTo>
                  <a:close/>
                </a:path>
              </a:pathLst>
            </a:custGeom>
            <a:solidFill>
              <a:srgbClr val="FFFFFF"/>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616772B6-0393-47DB-8A9D-CF7414139771}"/>
                </a:ext>
              </a:extLst>
            </p:cNvPr>
            <p:cNvSpPr/>
            <p:nvPr/>
          </p:nvSpPr>
          <p:spPr>
            <a:xfrm>
              <a:off x="3081814" y="3223736"/>
              <a:ext cx="57150" cy="66675"/>
            </a:xfrm>
            <a:custGeom>
              <a:avLst/>
              <a:gdLst>
                <a:gd name="connsiteX0" fmla="*/ 18574 w 57150"/>
                <a:gd name="connsiteY0" fmla="*/ 7144 h 66675"/>
                <a:gd name="connsiteX1" fmla="*/ 7144 w 57150"/>
                <a:gd name="connsiteY1" fmla="*/ 52864 h 66675"/>
                <a:gd name="connsiteX2" fmla="*/ 50959 w 57150"/>
                <a:gd name="connsiteY2" fmla="*/ 63341 h 66675"/>
              </a:gdLst>
              <a:ahLst/>
              <a:cxnLst>
                <a:cxn ang="0">
                  <a:pos x="connsiteX0" y="connsiteY0"/>
                </a:cxn>
                <a:cxn ang="0">
                  <a:pos x="connsiteX1" y="connsiteY1"/>
                </a:cxn>
                <a:cxn ang="0">
                  <a:pos x="connsiteX2" y="connsiteY2"/>
                </a:cxn>
              </a:cxnLst>
              <a:rect l="l" t="t" r="r" b="b"/>
              <a:pathLst>
                <a:path w="57150" h="66675">
                  <a:moveTo>
                    <a:pt x="18574" y="7144"/>
                  </a:moveTo>
                  <a:lnTo>
                    <a:pt x="7144" y="52864"/>
                  </a:lnTo>
                  <a:lnTo>
                    <a:pt x="50959" y="63341"/>
                  </a:lnTo>
                  <a:close/>
                </a:path>
              </a:pathLst>
            </a:custGeom>
            <a:solidFill>
              <a:srgbClr val="CFCFCF"/>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8E9F6A59-C54D-4BFE-805E-8273A54BD6C2}"/>
                </a:ext>
              </a:extLst>
            </p:cNvPr>
            <p:cNvSpPr/>
            <p:nvPr/>
          </p:nvSpPr>
          <p:spPr>
            <a:xfrm>
              <a:off x="2930366" y="3278029"/>
              <a:ext cx="180975" cy="57150"/>
            </a:xfrm>
            <a:custGeom>
              <a:avLst/>
              <a:gdLst>
                <a:gd name="connsiteX0" fmla="*/ 10001 w 180975"/>
                <a:gd name="connsiteY0" fmla="*/ 7144 h 57150"/>
                <a:gd name="connsiteX1" fmla="*/ 175736 w 180975"/>
                <a:gd name="connsiteY1" fmla="*/ 42386 h 57150"/>
                <a:gd name="connsiteX2" fmla="*/ 173831 w 180975"/>
                <a:gd name="connsiteY2" fmla="*/ 52864 h 57150"/>
                <a:gd name="connsiteX3" fmla="*/ 7144 w 180975"/>
                <a:gd name="connsiteY3" fmla="*/ 17621 h 57150"/>
              </a:gdLst>
              <a:ahLst/>
              <a:cxnLst>
                <a:cxn ang="0">
                  <a:pos x="connsiteX0" y="connsiteY0"/>
                </a:cxn>
                <a:cxn ang="0">
                  <a:pos x="connsiteX1" y="connsiteY1"/>
                </a:cxn>
                <a:cxn ang="0">
                  <a:pos x="connsiteX2" y="connsiteY2"/>
                </a:cxn>
                <a:cxn ang="0">
                  <a:pos x="connsiteX3" y="connsiteY3"/>
                </a:cxn>
              </a:cxnLst>
              <a:rect l="l" t="t" r="r" b="b"/>
              <a:pathLst>
                <a:path w="180975" h="57150">
                  <a:moveTo>
                    <a:pt x="10001" y="7144"/>
                  </a:moveTo>
                  <a:lnTo>
                    <a:pt x="175736" y="42386"/>
                  </a:lnTo>
                  <a:lnTo>
                    <a:pt x="173831" y="52864"/>
                  </a:lnTo>
                  <a:lnTo>
                    <a:pt x="7144" y="17621"/>
                  </a:lnTo>
                  <a:close/>
                </a:path>
              </a:pathLst>
            </a:custGeom>
            <a:solidFill>
              <a:srgbClr val="353535"/>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C6ADE710-743F-4C2F-85E3-169D8D5C0DE9}"/>
                </a:ext>
              </a:extLst>
            </p:cNvPr>
            <p:cNvSpPr/>
            <p:nvPr/>
          </p:nvSpPr>
          <p:spPr>
            <a:xfrm>
              <a:off x="2923699" y="3309461"/>
              <a:ext cx="180975" cy="57150"/>
            </a:xfrm>
            <a:custGeom>
              <a:avLst/>
              <a:gdLst>
                <a:gd name="connsiteX0" fmla="*/ 9049 w 180975"/>
                <a:gd name="connsiteY0" fmla="*/ 7144 h 57150"/>
                <a:gd name="connsiteX1" fmla="*/ 175736 w 180975"/>
                <a:gd name="connsiteY1" fmla="*/ 42386 h 57150"/>
                <a:gd name="connsiteX2" fmla="*/ 173831 w 180975"/>
                <a:gd name="connsiteY2" fmla="*/ 52864 h 57150"/>
                <a:gd name="connsiteX3" fmla="*/ 7144 w 180975"/>
                <a:gd name="connsiteY3" fmla="*/ 17621 h 57150"/>
              </a:gdLst>
              <a:ahLst/>
              <a:cxnLst>
                <a:cxn ang="0">
                  <a:pos x="connsiteX0" y="connsiteY0"/>
                </a:cxn>
                <a:cxn ang="0">
                  <a:pos x="connsiteX1" y="connsiteY1"/>
                </a:cxn>
                <a:cxn ang="0">
                  <a:pos x="connsiteX2" y="connsiteY2"/>
                </a:cxn>
                <a:cxn ang="0">
                  <a:pos x="connsiteX3" y="connsiteY3"/>
                </a:cxn>
              </a:cxnLst>
              <a:rect l="l" t="t" r="r" b="b"/>
              <a:pathLst>
                <a:path w="180975" h="57150">
                  <a:moveTo>
                    <a:pt x="9049" y="7144"/>
                  </a:moveTo>
                  <a:lnTo>
                    <a:pt x="175736" y="42386"/>
                  </a:lnTo>
                  <a:lnTo>
                    <a:pt x="173831" y="52864"/>
                  </a:lnTo>
                  <a:lnTo>
                    <a:pt x="7144" y="17621"/>
                  </a:lnTo>
                  <a:close/>
                </a:path>
              </a:pathLst>
            </a:custGeom>
            <a:solidFill>
              <a:srgbClr val="353535"/>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14EEDC2D-570B-4C1C-B9AD-68A6D94AE7FA}"/>
                </a:ext>
              </a:extLst>
            </p:cNvPr>
            <p:cNvSpPr/>
            <p:nvPr/>
          </p:nvSpPr>
          <p:spPr>
            <a:xfrm>
              <a:off x="2917031" y="3341846"/>
              <a:ext cx="180975" cy="57150"/>
            </a:xfrm>
            <a:custGeom>
              <a:avLst/>
              <a:gdLst>
                <a:gd name="connsiteX0" fmla="*/ 9049 w 180975"/>
                <a:gd name="connsiteY0" fmla="*/ 7144 h 57150"/>
                <a:gd name="connsiteX1" fmla="*/ 175736 w 180975"/>
                <a:gd name="connsiteY1" fmla="*/ 41434 h 57150"/>
                <a:gd name="connsiteX2" fmla="*/ 173831 w 180975"/>
                <a:gd name="connsiteY2" fmla="*/ 52864 h 57150"/>
                <a:gd name="connsiteX3" fmla="*/ 7144 w 180975"/>
                <a:gd name="connsiteY3" fmla="*/ 17621 h 57150"/>
              </a:gdLst>
              <a:ahLst/>
              <a:cxnLst>
                <a:cxn ang="0">
                  <a:pos x="connsiteX0" y="connsiteY0"/>
                </a:cxn>
                <a:cxn ang="0">
                  <a:pos x="connsiteX1" y="connsiteY1"/>
                </a:cxn>
                <a:cxn ang="0">
                  <a:pos x="connsiteX2" y="connsiteY2"/>
                </a:cxn>
                <a:cxn ang="0">
                  <a:pos x="connsiteX3" y="connsiteY3"/>
                </a:cxn>
              </a:cxnLst>
              <a:rect l="l" t="t" r="r" b="b"/>
              <a:pathLst>
                <a:path w="180975" h="57150">
                  <a:moveTo>
                    <a:pt x="9049" y="7144"/>
                  </a:moveTo>
                  <a:lnTo>
                    <a:pt x="175736" y="41434"/>
                  </a:lnTo>
                  <a:lnTo>
                    <a:pt x="173831" y="52864"/>
                  </a:lnTo>
                  <a:lnTo>
                    <a:pt x="7144" y="17621"/>
                  </a:lnTo>
                  <a:close/>
                </a:path>
              </a:pathLst>
            </a:custGeom>
            <a:solidFill>
              <a:srgbClr val="353535"/>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228AEB54-769E-47A8-A489-BFE6A3C3DF9C}"/>
                </a:ext>
              </a:extLst>
            </p:cNvPr>
            <p:cNvSpPr/>
            <p:nvPr/>
          </p:nvSpPr>
          <p:spPr>
            <a:xfrm>
              <a:off x="2910364" y="3373279"/>
              <a:ext cx="180975" cy="57150"/>
            </a:xfrm>
            <a:custGeom>
              <a:avLst/>
              <a:gdLst>
                <a:gd name="connsiteX0" fmla="*/ 9049 w 180975"/>
                <a:gd name="connsiteY0" fmla="*/ 7144 h 57150"/>
                <a:gd name="connsiteX1" fmla="*/ 175736 w 180975"/>
                <a:gd name="connsiteY1" fmla="*/ 42386 h 57150"/>
                <a:gd name="connsiteX2" fmla="*/ 173831 w 180975"/>
                <a:gd name="connsiteY2" fmla="*/ 52864 h 57150"/>
                <a:gd name="connsiteX3" fmla="*/ 7144 w 180975"/>
                <a:gd name="connsiteY3" fmla="*/ 18574 h 57150"/>
              </a:gdLst>
              <a:ahLst/>
              <a:cxnLst>
                <a:cxn ang="0">
                  <a:pos x="connsiteX0" y="connsiteY0"/>
                </a:cxn>
                <a:cxn ang="0">
                  <a:pos x="connsiteX1" y="connsiteY1"/>
                </a:cxn>
                <a:cxn ang="0">
                  <a:pos x="connsiteX2" y="connsiteY2"/>
                </a:cxn>
                <a:cxn ang="0">
                  <a:pos x="connsiteX3" y="connsiteY3"/>
                </a:cxn>
              </a:cxnLst>
              <a:rect l="l" t="t" r="r" b="b"/>
              <a:pathLst>
                <a:path w="180975" h="57150">
                  <a:moveTo>
                    <a:pt x="9049" y="7144"/>
                  </a:moveTo>
                  <a:lnTo>
                    <a:pt x="175736" y="42386"/>
                  </a:lnTo>
                  <a:lnTo>
                    <a:pt x="173831" y="52864"/>
                  </a:lnTo>
                  <a:lnTo>
                    <a:pt x="7144" y="18574"/>
                  </a:lnTo>
                  <a:close/>
                </a:path>
              </a:pathLst>
            </a:custGeom>
            <a:solidFill>
              <a:srgbClr val="353535"/>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4132FA8E-754D-4602-8650-AD31F09F255A}"/>
                </a:ext>
              </a:extLst>
            </p:cNvPr>
            <p:cNvSpPr/>
            <p:nvPr/>
          </p:nvSpPr>
          <p:spPr>
            <a:xfrm>
              <a:off x="2851766" y="3379946"/>
              <a:ext cx="266700" cy="190500"/>
            </a:xfrm>
            <a:custGeom>
              <a:avLst/>
              <a:gdLst>
                <a:gd name="connsiteX0" fmla="*/ 231477 w 266700"/>
                <a:gd name="connsiteY0" fmla="*/ 184309 h 190500"/>
                <a:gd name="connsiteX1" fmla="*/ 15259 w 266700"/>
                <a:gd name="connsiteY1" fmla="*/ 138589 h 190500"/>
                <a:gd name="connsiteX2" fmla="*/ 7639 w 266700"/>
                <a:gd name="connsiteY2" fmla="*/ 127159 h 190500"/>
                <a:gd name="connsiteX3" fmla="*/ 32404 w 266700"/>
                <a:gd name="connsiteY3" fmla="*/ 10954 h 190500"/>
                <a:gd name="connsiteX4" fmla="*/ 34309 w 266700"/>
                <a:gd name="connsiteY4" fmla="*/ 7144 h 190500"/>
                <a:gd name="connsiteX5" fmla="*/ 138132 w 266700"/>
                <a:gd name="connsiteY5" fmla="*/ 93821 h 190500"/>
                <a:gd name="connsiteX6" fmla="*/ 138132 w 266700"/>
                <a:gd name="connsiteY6" fmla="*/ 93821 h 190500"/>
                <a:gd name="connsiteX7" fmla="*/ 138132 w 266700"/>
                <a:gd name="connsiteY7" fmla="*/ 93821 h 190500"/>
                <a:gd name="connsiteX8" fmla="*/ 267672 w 266700"/>
                <a:gd name="connsiteY8" fmla="*/ 55721 h 190500"/>
                <a:gd name="connsiteX9" fmla="*/ 267672 w 266700"/>
                <a:gd name="connsiteY9" fmla="*/ 60484 h 190500"/>
                <a:gd name="connsiteX10" fmla="*/ 242907 w 266700"/>
                <a:gd name="connsiteY10" fmla="*/ 176689 h 190500"/>
                <a:gd name="connsiteX11" fmla="*/ 231477 w 266700"/>
                <a:gd name="connsiteY11" fmla="*/ 184309 h 190500"/>
                <a:gd name="connsiteX12" fmla="*/ 231477 w 266700"/>
                <a:gd name="connsiteY12" fmla="*/ 18430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700" h="190500">
                  <a:moveTo>
                    <a:pt x="231477" y="184309"/>
                  </a:moveTo>
                  <a:lnTo>
                    <a:pt x="15259" y="138589"/>
                  </a:lnTo>
                  <a:cubicBezTo>
                    <a:pt x="9544" y="137636"/>
                    <a:pt x="5734" y="131921"/>
                    <a:pt x="7639" y="127159"/>
                  </a:cubicBezTo>
                  <a:lnTo>
                    <a:pt x="32404" y="10954"/>
                  </a:lnTo>
                  <a:cubicBezTo>
                    <a:pt x="32404" y="9049"/>
                    <a:pt x="33357" y="8096"/>
                    <a:pt x="34309" y="7144"/>
                  </a:cubicBezTo>
                  <a:lnTo>
                    <a:pt x="138132" y="93821"/>
                  </a:lnTo>
                  <a:lnTo>
                    <a:pt x="138132" y="93821"/>
                  </a:lnTo>
                  <a:lnTo>
                    <a:pt x="138132" y="93821"/>
                  </a:lnTo>
                  <a:lnTo>
                    <a:pt x="267672" y="55721"/>
                  </a:lnTo>
                  <a:cubicBezTo>
                    <a:pt x="267672" y="56674"/>
                    <a:pt x="267672" y="58579"/>
                    <a:pt x="267672" y="60484"/>
                  </a:cubicBezTo>
                  <a:lnTo>
                    <a:pt x="242907" y="176689"/>
                  </a:lnTo>
                  <a:cubicBezTo>
                    <a:pt x="242907" y="182404"/>
                    <a:pt x="237192" y="185261"/>
                    <a:pt x="231477" y="184309"/>
                  </a:cubicBezTo>
                  <a:lnTo>
                    <a:pt x="231477" y="184309"/>
                  </a:lnTo>
                  <a:close/>
                </a:path>
              </a:pathLst>
            </a:custGeom>
            <a:solidFill>
              <a:srgbClr val="D55A57"/>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FA0BA427-24DD-4D61-95A3-C39BC7241C44}"/>
                </a:ext>
              </a:extLst>
            </p:cNvPr>
            <p:cNvSpPr/>
            <p:nvPr/>
          </p:nvSpPr>
          <p:spPr>
            <a:xfrm>
              <a:off x="3404969" y="3243739"/>
              <a:ext cx="142875" cy="180975"/>
            </a:xfrm>
            <a:custGeom>
              <a:avLst/>
              <a:gdLst>
                <a:gd name="connsiteX0" fmla="*/ 33556 w 142875"/>
                <a:gd name="connsiteY0" fmla="*/ 8096 h 180975"/>
                <a:gd name="connsiteX1" fmla="*/ 7838 w 142875"/>
                <a:gd name="connsiteY1" fmla="*/ 110014 h 180975"/>
                <a:gd name="connsiteX2" fmla="*/ 29746 w 142875"/>
                <a:gd name="connsiteY2" fmla="*/ 95726 h 180975"/>
                <a:gd name="connsiteX3" fmla="*/ 44033 w 142875"/>
                <a:gd name="connsiteY3" fmla="*/ 63341 h 180975"/>
                <a:gd name="connsiteX4" fmla="*/ 33556 w 142875"/>
                <a:gd name="connsiteY4" fmla="*/ 165259 h 180975"/>
                <a:gd name="connsiteX5" fmla="*/ 63083 w 142875"/>
                <a:gd name="connsiteY5" fmla="*/ 81439 h 180975"/>
                <a:gd name="connsiteX6" fmla="*/ 67846 w 142875"/>
                <a:gd name="connsiteY6" fmla="*/ 182404 h 180975"/>
                <a:gd name="connsiteX7" fmla="*/ 91658 w 142875"/>
                <a:gd name="connsiteY7" fmla="*/ 87154 h 180975"/>
                <a:gd name="connsiteX8" fmla="*/ 97373 w 142875"/>
                <a:gd name="connsiteY8" fmla="*/ 176689 h 180975"/>
                <a:gd name="connsiteX9" fmla="*/ 119281 w 142875"/>
                <a:gd name="connsiteY9" fmla="*/ 83344 h 180975"/>
                <a:gd name="connsiteX10" fmla="*/ 142141 w 142875"/>
                <a:gd name="connsiteY10" fmla="*/ 138589 h 180975"/>
                <a:gd name="connsiteX11" fmla="*/ 121186 w 142875"/>
                <a:gd name="connsiteY11" fmla="*/ 7144 h 180975"/>
                <a:gd name="connsiteX12" fmla="*/ 33556 w 142875"/>
                <a:gd name="connsiteY12" fmla="*/ 809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 h="180975">
                  <a:moveTo>
                    <a:pt x="33556" y="8096"/>
                  </a:moveTo>
                  <a:cubicBezTo>
                    <a:pt x="33556" y="8096"/>
                    <a:pt x="2123" y="103346"/>
                    <a:pt x="7838" y="110014"/>
                  </a:cubicBezTo>
                  <a:cubicBezTo>
                    <a:pt x="14506" y="116681"/>
                    <a:pt x="22126" y="109061"/>
                    <a:pt x="29746" y="95726"/>
                  </a:cubicBezTo>
                  <a:cubicBezTo>
                    <a:pt x="37366" y="81439"/>
                    <a:pt x="44033" y="63341"/>
                    <a:pt x="44033" y="63341"/>
                  </a:cubicBezTo>
                  <a:cubicBezTo>
                    <a:pt x="44033" y="63341"/>
                    <a:pt x="16411" y="160496"/>
                    <a:pt x="33556" y="165259"/>
                  </a:cubicBezTo>
                  <a:cubicBezTo>
                    <a:pt x="49748" y="169069"/>
                    <a:pt x="63083" y="81439"/>
                    <a:pt x="63083" y="81439"/>
                  </a:cubicBezTo>
                  <a:cubicBezTo>
                    <a:pt x="63083" y="81439"/>
                    <a:pt x="54511" y="180499"/>
                    <a:pt x="67846" y="182404"/>
                  </a:cubicBezTo>
                  <a:cubicBezTo>
                    <a:pt x="81181" y="184309"/>
                    <a:pt x="91658" y="87154"/>
                    <a:pt x="91658" y="87154"/>
                  </a:cubicBezTo>
                  <a:cubicBezTo>
                    <a:pt x="91658" y="87154"/>
                    <a:pt x="79276" y="175736"/>
                    <a:pt x="97373" y="176689"/>
                  </a:cubicBezTo>
                  <a:cubicBezTo>
                    <a:pt x="115471" y="177641"/>
                    <a:pt x="119281" y="83344"/>
                    <a:pt x="119281" y="83344"/>
                  </a:cubicBezTo>
                  <a:cubicBezTo>
                    <a:pt x="119281" y="83344"/>
                    <a:pt x="130711" y="145256"/>
                    <a:pt x="142141" y="138589"/>
                  </a:cubicBezTo>
                  <a:cubicBezTo>
                    <a:pt x="154523" y="132874"/>
                    <a:pt x="121186" y="7144"/>
                    <a:pt x="121186" y="7144"/>
                  </a:cubicBezTo>
                  <a:lnTo>
                    <a:pt x="33556" y="8096"/>
                  </a:lnTo>
                  <a:close/>
                </a:path>
              </a:pathLst>
            </a:custGeom>
            <a:solidFill>
              <a:srgbClr val="FEDAB6"/>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C3FD6D5F-1E21-479E-9272-D77E6FA59AE7}"/>
                </a:ext>
              </a:extLst>
            </p:cNvPr>
            <p:cNvSpPr/>
            <p:nvPr/>
          </p:nvSpPr>
          <p:spPr>
            <a:xfrm>
              <a:off x="3412364" y="2557939"/>
              <a:ext cx="114300" cy="657225"/>
            </a:xfrm>
            <a:custGeom>
              <a:avLst/>
              <a:gdLst>
                <a:gd name="connsiteX0" fmla="*/ 72834 w 114300"/>
                <a:gd name="connsiteY0" fmla="*/ 31909 h 657225"/>
                <a:gd name="connsiteX1" fmla="*/ 28066 w 114300"/>
                <a:gd name="connsiteY1" fmla="*/ 7144 h 657225"/>
                <a:gd name="connsiteX2" fmla="*/ 9016 w 114300"/>
                <a:gd name="connsiteY2" fmla="*/ 58579 h 657225"/>
                <a:gd name="connsiteX3" fmla="*/ 19494 w 114300"/>
                <a:gd name="connsiteY3" fmla="*/ 646271 h 657225"/>
                <a:gd name="connsiteX4" fmla="*/ 90931 w 114300"/>
                <a:gd name="connsiteY4" fmla="*/ 651034 h 657225"/>
                <a:gd name="connsiteX5" fmla="*/ 108076 w 114300"/>
                <a:gd name="connsiteY5" fmla="*/ 384334 h 657225"/>
                <a:gd name="connsiteX6" fmla="*/ 72834 w 114300"/>
                <a:gd name="connsiteY6" fmla="*/ 31909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657225">
                  <a:moveTo>
                    <a:pt x="72834" y="31909"/>
                  </a:moveTo>
                  <a:lnTo>
                    <a:pt x="28066" y="7144"/>
                  </a:lnTo>
                  <a:cubicBezTo>
                    <a:pt x="28066" y="7144"/>
                    <a:pt x="16636" y="22384"/>
                    <a:pt x="9016" y="58579"/>
                  </a:cubicBezTo>
                  <a:cubicBezTo>
                    <a:pt x="1396" y="94774"/>
                    <a:pt x="19494" y="646271"/>
                    <a:pt x="19494" y="646271"/>
                  </a:cubicBezTo>
                  <a:lnTo>
                    <a:pt x="90931" y="651034"/>
                  </a:lnTo>
                  <a:lnTo>
                    <a:pt x="108076" y="384334"/>
                  </a:lnTo>
                  <a:lnTo>
                    <a:pt x="72834" y="31909"/>
                  </a:lnTo>
                  <a:close/>
                </a:path>
              </a:pathLst>
            </a:custGeom>
            <a:solidFill>
              <a:srgbClr val="F29538"/>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ECE3D509-EE62-476D-9D55-DF2317CF9DD8}"/>
                </a:ext>
              </a:extLst>
            </p:cNvPr>
            <p:cNvSpPr/>
            <p:nvPr/>
          </p:nvSpPr>
          <p:spPr>
            <a:xfrm>
              <a:off x="3518059" y="3462814"/>
              <a:ext cx="180975" cy="790575"/>
            </a:xfrm>
            <a:custGeom>
              <a:avLst/>
              <a:gdLst>
                <a:gd name="connsiteX0" fmla="*/ 7144 w 180975"/>
                <a:gd name="connsiteY0" fmla="*/ 7144 h 790575"/>
                <a:gd name="connsiteX1" fmla="*/ 72866 w 180975"/>
                <a:gd name="connsiteY1" fmla="*/ 609124 h 790575"/>
                <a:gd name="connsiteX2" fmla="*/ 74771 w 180975"/>
                <a:gd name="connsiteY2" fmla="*/ 791051 h 790575"/>
                <a:gd name="connsiteX3" fmla="*/ 150019 w 180975"/>
                <a:gd name="connsiteY3" fmla="*/ 763429 h 790575"/>
                <a:gd name="connsiteX4" fmla="*/ 166211 w 180975"/>
                <a:gd name="connsiteY4" fmla="*/ 200501 h 790575"/>
                <a:gd name="connsiteX5" fmla="*/ 176689 w 180975"/>
                <a:gd name="connsiteY5" fmla="*/ 18574 h 790575"/>
                <a:gd name="connsiteX6" fmla="*/ 7144 w 180975"/>
                <a:gd name="connsiteY6" fmla="*/ 7144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790575">
                  <a:moveTo>
                    <a:pt x="7144" y="7144"/>
                  </a:moveTo>
                  <a:cubicBezTo>
                    <a:pt x="7144" y="7144"/>
                    <a:pt x="68104" y="525304"/>
                    <a:pt x="72866" y="609124"/>
                  </a:cubicBezTo>
                  <a:cubicBezTo>
                    <a:pt x="77629" y="691992"/>
                    <a:pt x="74771" y="791051"/>
                    <a:pt x="74771" y="791051"/>
                  </a:cubicBezTo>
                  <a:lnTo>
                    <a:pt x="150019" y="763429"/>
                  </a:lnTo>
                  <a:cubicBezTo>
                    <a:pt x="150019" y="763429"/>
                    <a:pt x="165259" y="277654"/>
                    <a:pt x="166211" y="200501"/>
                  </a:cubicBezTo>
                  <a:cubicBezTo>
                    <a:pt x="167164" y="123349"/>
                    <a:pt x="176689" y="18574"/>
                    <a:pt x="176689" y="18574"/>
                  </a:cubicBezTo>
                  <a:lnTo>
                    <a:pt x="7144" y="7144"/>
                  </a:lnTo>
                  <a:close/>
                </a:path>
              </a:pathLst>
            </a:custGeom>
            <a:solidFill>
              <a:srgbClr val="FECC9B"/>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A5CCD2BA-C349-4051-A7B5-4C2C078E48E0}"/>
                </a:ext>
              </a:extLst>
            </p:cNvPr>
            <p:cNvSpPr/>
            <p:nvPr/>
          </p:nvSpPr>
          <p:spPr>
            <a:xfrm>
              <a:off x="3420904" y="4209574"/>
              <a:ext cx="266700" cy="152400"/>
            </a:xfrm>
            <a:custGeom>
              <a:avLst/>
              <a:gdLst>
                <a:gd name="connsiteX0" fmla="*/ 161449 w 266700"/>
                <a:gd name="connsiteY0" fmla="*/ 9049 h 152400"/>
                <a:gd name="connsiteX1" fmla="*/ 261461 w 266700"/>
                <a:gd name="connsiteY1" fmla="*/ 7144 h 152400"/>
                <a:gd name="connsiteX2" fmla="*/ 263366 w 266700"/>
                <a:gd name="connsiteY2" fmla="*/ 151924 h 152400"/>
                <a:gd name="connsiteX3" fmla="*/ 241459 w 266700"/>
                <a:gd name="connsiteY3" fmla="*/ 150019 h 152400"/>
                <a:gd name="connsiteX4" fmla="*/ 230029 w 266700"/>
                <a:gd name="connsiteY4" fmla="*/ 93821 h 152400"/>
                <a:gd name="connsiteX5" fmla="*/ 170974 w 266700"/>
                <a:gd name="connsiteY5" fmla="*/ 147161 h 152400"/>
                <a:gd name="connsiteX6" fmla="*/ 33814 w 266700"/>
                <a:gd name="connsiteY6" fmla="*/ 148114 h 152400"/>
                <a:gd name="connsiteX7" fmla="*/ 7144 w 266700"/>
                <a:gd name="connsiteY7" fmla="*/ 119539 h 152400"/>
                <a:gd name="connsiteX8" fmla="*/ 87154 w 266700"/>
                <a:gd name="connsiteY8" fmla="*/ 100489 h 152400"/>
                <a:gd name="connsiteX9" fmla="*/ 161449 w 266700"/>
                <a:gd name="connsiteY9" fmla="*/ 9049 h 152400"/>
                <a:gd name="connsiteX10" fmla="*/ 161449 w 266700"/>
                <a:gd name="connsiteY10" fmla="*/ 9049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700" h="152400">
                  <a:moveTo>
                    <a:pt x="161449" y="9049"/>
                  </a:moveTo>
                  <a:lnTo>
                    <a:pt x="261461" y="7144"/>
                  </a:lnTo>
                  <a:lnTo>
                    <a:pt x="263366" y="151924"/>
                  </a:lnTo>
                  <a:lnTo>
                    <a:pt x="241459" y="150019"/>
                  </a:lnTo>
                  <a:lnTo>
                    <a:pt x="230029" y="93821"/>
                  </a:lnTo>
                  <a:lnTo>
                    <a:pt x="170974" y="147161"/>
                  </a:lnTo>
                  <a:lnTo>
                    <a:pt x="33814" y="148114"/>
                  </a:lnTo>
                  <a:lnTo>
                    <a:pt x="7144" y="119539"/>
                  </a:lnTo>
                  <a:cubicBezTo>
                    <a:pt x="7144" y="119539"/>
                    <a:pt x="66199" y="109061"/>
                    <a:pt x="87154" y="100489"/>
                  </a:cubicBezTo>
                  <a:cubicBezTo>
                    <a:pt x="107156" y="91916"/>
                    <a:pt x="161449" y="9049"/>
                    <a:pt x="161449" y="9049"/>
                  </a:cubicBezTo>
                  <a:lnTo>
                    <a:pt x="161449" y="9049"/>
                  </a:lnTo>
                  <a:close/>
                </a:path>
              </a:pathLst>
            </a:custGeom>
            <a:solidFill>
              <a:srgbClr val="FCAC33"/>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8E7D3447-1D63-47B4-80F4-3971F6238FBD}"/>
                </a:ext>
              </a:extLst>
            </p:cNvPr>
            <p:cNvSpPr/>
            <p:nvPr/>
          </p:nvSpPr>
          <p:spPr>
            <a:xfrm>
              <a:off x="3703796" y="3462814"/>
              <a:ext cx="180975" cy="790575"/>
            </a:xfrm>
            <a:custGeom>
              <a:avLst/>
              <a:gdLst>
                <a:gd name="connsiteX0" fmla="*/ 176689 w 180975"/>
                <a:gd name="connsiteY0" fmla="*/ 7144 h 790575"/>
                <a:gd name="connsiteX1" fmla="*/ 110966 w 180975"/>
                <a:gd name="connsiteY1" fmla="*/ 609124 h 790575"/>
                <a:gd name="connsiteX2" fmla="*/ 108109 w 180975"/>
                <a:gd name="connsiteY2" fmla="*/ 791051 h 790575"/>
                <a:gd name="connsiteX3" fmla="*/ 32861 w 180975"/>
                <a:gd name="connsiteY3" fmla="*/ 763429 h 790575"/>
                <a:gd name="connsiteX4" fmla="*/ 16669 w 180975"/>
                <a:gd name="connsiteY4" fmla="*/ 200501 h 790575"/>
                <a:gd name="connsiteX5" fmla="*/ 7144 w 180975"/>
                <a:gd name="connsiteY5" fmla="*/ 18574 h 790575"/>
                <a:gd name="connsiteX6" fmla="*/ 176689 w 180975"/>
                <a:gd name="connsiteY6" fmla="*/ 7144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790575">
                  <a:moveTo>
                    <a:pt x="176689" y="7144"/>
                  </a:moveTo>
                  <a:cubicBezTo>
                    <a:pt x="176689" y="7144"/>
                    <a:pt x="116681" y="525304"/>
                    <a:pt x="110966" y="609124"/>
                  </a:cubicBezTo>
                  <a:cubicBezTo>
                    <a:pt x="106204" y="691992"/>
                    <a:pt x="108109" y="791051"/>
                    <a:pt x="108109" y="791051"/>
                  </a:cubicBezTo>
                  <a:lnTo>
                    <a:pt x="32861" y="763429"/>
                  </a:lnTo>
                  <a:cubicBezTo>
                    <a:pt x="32861" y="763429"/>
                    <a:pt x="17621" y="277654"/>
                    <a:pt x="16669" y="200501"/>
                  </a:cubicBezTo>
                  <a:cubicBezTo>
                    <a:pt x="15716" y="123349"/>
                    <a:pt x="7144" y="18574"/>
                    <a:pt x="7144" y="18574"/>
                  </a:cubicBezTo>
                  <a:lnTo>
                    <a:pt x="176689" y="7144"/>
                  </a:lnTo>
                  <a:close/>
                </a:path>
              </a:pathLst>
            </a:custGeom>
            <a:solidFill>
              <a:srgbClr val="FECC9B"/>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D323A33C-4F62-4E4A-95EC-E6BBB3665313}"/>
                </a:ext>
              </a:extLst>
            </p:cNvPr>
            <p:cNvSpPr/>
            <p:nvPr/>
          </p:nvSpPr>
          <p:spPr>
            <a:xfrm>
              <a:off x="3714274" y="4209574"/>
              <a:ext cx="266700" cy="152400"/>
            </a:xfrm>
            <a:custGeom>
              <a:avLst/>
              <a:gdLst>
                <a:gd name="connsiteX0" fmla="*/ 109061 w 266700"/>
                <a:gd name="connsiteY0" fmla="*/ 9049 h 152400"/>
                <a:gd name="connsiteX1" fmla="*/ 9049 w 266700"/>
                <a:gd name="connsiteY1" fmla="*/ 7144 h 152400"/>
                <a:gd name="connsiteX2" fmla="*/ 7144 w 266700"/>
                <a:gd name="connsiteY2" fmla="*/ 151924 h 152400"/>
                <a:gd name="connsiteX3" fmla="*/ 29051 w 266700"/>
                <a:gd name="connsiteY3" fmla="*/ 150019 h 152400"/>
                <a:gd name="connsiteX4" fmla="*/ 40481 w 266700"/>
                <a:gd name="connsiteY4" fmla="*/ 93821 h 152400"/>
                <a:gd name="connsiteX5" fmla="*/ 99536 w 266700"/>
                <a:gd name="connsiteY5" fmla="*/ 147161 h 152400"/>
                <a:gd name="connsiteX6" fmla="*/ 236696 w 266700"/>
                <a:gd name="connsiteY6" fmla="*/ 148114 h 152400"/>
                <a:gd name="connsiteX7" fmla="*/ 264319 w 266700"/>
                <a:gd name="connsiteY7" fmla="*/ 119539 h 152400"/>
                <a:gd name="connsiteX8" fmla="*/ 184309 w 266700"/>
                <a:gd name="connsiteY8" fmla="*/ 100489 h 152400"/>
                <a:gd name="connsiteX9" fmla="*/ 109061 w 266700"/>
                <a:gd name="connsiteY9" fmla="*/ 9049 h 152400"/>
                <a:gd name="connsiteX10" fmla="*/ 109061 w 266700"/>
                <a:gd name="connsiteY10" fmla="*/ 9049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700" h="152400">
                  <a:moveTo>
                    <a:pt x="109061" y="9049"/>
                  </a:moveTo>
                  <a:lnTo>
                    <a:pt x="9049" y="7144"/>
                  </a:lnTo>
                  <a:lnTo>
                    <a:pt x="7144" y="151924"/>
                  </a:lnTo>
                  <a:lnTo>
                    <a:pt x="29051" y="150019"/>
                  </a:lnTo>
                  <a:lnTo>
                    <a:pt x="40481" y="93821"/>
                  </a:lnTo>
                  <a:lnTo>
                    <a:pt x="99536" y="147161"/>
                  </a:lnTo>
                  <a:lnTo>
                    <a:pt x="236696" y="148114"/>
                  </a:lnTo>
                  <a:lnTo>
                    <a:pt x="264319" y="119539"/>
                  </a:lnTo>
                  <a:cubicBezTo>
                    <a:pt x="264319" y="119539"/>
                    <a:pt x="205264" y="109061"/>
                    <a:pt x="184309" y="100489"/>
                  </a:cubicBezTo>
                  <a:cubicBezTo>
                    <a:pt x="164306" y="91916"/>
                    <a:pt x="109061" y="9049"/>
                    <a:pt x="109061" y="9049"/>
                  </a:cubicBezTo>
                  <a:lnTo>
                    <a:pt x="109061" y="9049"/>
                  </a:lnTo>
                  <a:close/>
                </a:path>
              </a:pathLst>
            </a:custGeom>
            <a:solidFill>
              <a:srgbClr val="FCAC33"/>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2E7A2C48-68B5-4C51-BEC7-CF08BEF2921C}"/>
                </a:ext>
              </a:extLst>
            </p:cNvPr>
            <p:cNvSpPr/>
            <p:nvPr/>
          </p:nvSpPr>
          <p:spPr>
            <a:xfrm>
              <a:off x="3489582" y="3072289"/>
              <a:ext cx="409575" cy="495300"/>
            </a:xfrm>
            <a:custGeom>
              <a:avLst/>
              <a:gdLst>
                <a:gd name="connsiteX0" fmla="*/ 28953 w 409575"/>
                <a:gd name="connsiteY0" fmla="*/ 7144 h 495300"/>
                <a:gd name="connsiteX1" fmla="*/ 15618 w 409575"/>
                <a:gd name="connsiteY1" fmla="*/ 484346 h 495300"/>
                <a:gd name="connsiteX2" fmla="*/ 407095 w 409575"/>
                <a:gd name="connsiteY2" fmla="*/ 489109 h 495300"/>
                <a:gd name="connsiteX3" fmla="*/ 376615 w 409575"/>
                <a:gd name="connsiteY3" fmla="*/ 22384 h 495300"/>
                <a:gd name="connsiteX4" fmla="*/ 28953 w 409575"/>
                <a:gd name="connsiteY4" fmla="*/ 7144 h 495300"/>
                <a:gd name="connsiteX5" fmla="*/ 28953 w 409575"/>
                <a:gd name="connsiteY5" fmla="*/ 7144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495300">
                  <a:moveTo>
                    <a:pt x="28953" y="7144"/>
                  </a:moveTo>
                  <a:cubicBezTo>
                    <a:pt x="-575" y="192881"/>
                    <a:pt x="5140" y="345281"/>
                    <a:pt x="15618" y="484346"/>
                  </a:cubicBezTo>
                  <a:lnTo>
                    <a:pt x="407095" y="489109"/>
                  </a:lnTo>
                  <a:cubicBezTo>
                    <a:pt x="407095" y="489109"/>
                    <a:pt x="401380" y="92869"/>
                    <a:pt x="376615" y="22384"/>
                  </a:cubicBezTo>
                  <a:cubicBezTo>
                    <a:pt x="338515" y="19526"/>
                    <a:pt x="28953" y="7144"/>
                    <a:pt x="28953" y="7144"/>
                  </a:cubicBezTo>
                  <a:lnTo>
                    <a:pt x="28953" y="7144"/>
                  </a:lnTo>
                  <a:close/>
                </a:path>
              </a:pathLst>
            </a:custGeom>
            <a:solidFill>
              <a:srgbClr val="C2554F"/>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DCB81A6B-1463-4FBD-AB24-F5F06AE57B6F}"/>
                </a:ext>
              </a:extLst>
            </p:cNvPr>
            <p:cNvSpPr/>
            <p:nvPr/>
          </p:nvSpPr>
          <p:spPr>
            <a:xfrm>
              <a:off x="3424714" y="2049505"/>
              <a:ext cx="371475" cy="581025"/>
            </a:xfrm>
            <a:custGeom>
              <a:avLst/>
              <a:gdLst>
                <a:gd name="connsiteX0" fmla="*/ 312896 w 371475"/>
                <a:gd name="connsiteY0" fmla="*/ 65997 h 581025"/>
                <a:gd name="connsiteX1" fmla="*/ 270986 w 371475"/>
                <a:gd name="connsiteY1" fmla="*/ 7895 h 581025"/>
                <a:gd name="connsiteX2" fmla="*/ 113824 w 371475"/>
                <a:gd name="connsiteY2" fmla="*/ 80285 h 581025"/>
                <a:gd name="connsiteX3" fmla="*/ 77629 w 371475"/>
                <a:gd name="connsiteY3" fmla="*/ 303170 h 581025"/>
                <a:gd name="connsiteX4" fmla="*/ 103346 w 371475"/>
                <a:gd name="connsiteY4" fmla="*/ 418422 h 581025"/>
                <a:gd name="connsiteX5" fmla="*/ 7144 w 371475"/>
                <a:gd name="connsiteY5" fmla="*/ 481287 h 581025"/>
                <a:gd name="connsiteX6" fmla="*/ 189071 w 371475"/>
                <a:gd name="connsiteY6" fmla="*/ 560345 h 581025"/>
                <a:gd name="connsiteX7" fmla="*/ 303371 w 371475"/>
                <a:gd name="connsiteY7" fmla="*/ 559392 h 581025"/>
                <a:gd name="connsiteX8" fmla="*/ 364331 w 371475"/>
                <a:gd name="connsiteY8" fmla="*/ 178392 h 581025"/>
                <a:gd name="connsiteX9" fmla="*/ 312896 w 371475"/>
                <a:gd name="connsiteY9" fmla="*/ 65997 h 581025"/>
                <a:gd name="connsiteX10" fmla="*/ 312896 w 371475"/>
                <a:gd name="connsiteY10" fmla="*/ 65997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475" h="581025">
                  <a:moveTo>
                    <a:pt x="312896" y="65997"/>
                  </a:moveTo>
                  <a:lnTo>
                    <a:pt x="270986" y="7895"/>
                  </a:lnTo>
                  <a:cubicBezTo>
                    <a:pt x="270986" y="7895"/>
                    <a:pt x="170974" y="-5440"/>
                    <a:pt x="113824" y="80285"/>
                  </a:cubicBezTo>
                  <a:cubicBezTo>
                    <a:pt x="57626" y="166962"/>
                    <a:pt x="56674" y="236495"/>
                    <a:pt x="77629" y="303170"/>
                  </a:cubicBezTo>
                  <a:cubicBezTo>
                    <a:pt x="99536" y="369845"/>
                    <a:pt x="112871" y="380322"/>
                    <a:pt x="103346" y="418422"/>
                  </a:cubicBezTo>
                  <a:cubicBezTo>
                    <a:pt x="93821" y="457475"/>
                    <a:pt x="7144" y="481287"/>
                    <a:pt x="7144" y="481287"/>
                  </a:cubicBezTo>
                  <a:cubicBezTo>
                    <a:pt x="7144" y="481287"/>
                    <a:pt x="132874" y="556535"/>
                    <a:pt x="189071" y="560345"/>
                  </a:cubicBezTo>
                  <a:cubicBezTo>
                    <a:pt x="245269" y="564155"/>
                    <a:pt x="303371" y="597492"/>
                    <a:pt x="303371" y="559392"/>
                  </a:cubicBezTo>
                  <a:cubicBezTo>
                    <a:pt x="303371" y="521292"/>
                    <a:pt x="364331" y="190775"/>
                    <a:pt x="364331" y="178392"/>
                  </a:cubicBezTo>
                  <a:cubicBezTo>
                    <a:pt x="363379" y="167915"/>
                    <a:pt x="312896" y="65997"/>
                    <a:pt x="312896" y="65997"/>
                  </a:cubicBezTo>
                  <a:lnTo>
                    <a:pt x="312896" y="65997"/>
                  </a:lnTo>
                  <a:close/>
                </a:path>
              </a:pathLst>
            </a:custGeom>
            <a:solidFill>
              <a:srgbClr val="7D4B32"/>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9DF2C1AF-39D6-427D-A5DC-5C05B36FD4AB}"/>
                </a:ext>
              </a:extLst>
            </p:cNvPr>
            <p:cNvSpPr/>
            <p:nvPr/>
          </p:nvSpPr>
          <p:spPr>
            <a:xfrm>
              <a:off x="3594259" y="2060935"/>
              <a:ext cx="371475" cy="581025"/>
            </a:xfrm>
            <a:custGeom>
              <a:avLst/>
              <a:gdLst>
                <a:gd name="connsiteX0" fmla="*/ 59531 w 371475"/>
                <a:gd name="connsiteY0" fmla="*/ 65997 h 581025"/>
                <a:gd name="connsiteX1" fmla="*/ 101441 w 371475"/>
                <a:gd name="connsiteY1" fmla="*/ 7895 h 581025"/>
                <a:gd name="connsiteX2" fmla="*/ 258604 w 371475"/>
                <a:gd name="connsiteY2" fmla="*/ 80285 h 581025"/>
                <a:gd name="connsiteX3" fmla="*/ 294799 w 371475"/>
                <a:gd name="connsiteY3" fmla="*/ 303170 h 581025"/>
                <a:gd name="connsiteX4" fmla="*/ 269081 w 371475"/>
                <a:gd name="connsiteY4" fmla="*/ 418422 h 581025"/>
                <a:gd name="connsiteX5" fmla="*/ 364331 w 371475"/>
                <a:gd name="connsiteY5" fmla="*/ 481287 h 581025"/>
                <a:gd name="connsiteX6" fmla="*/ 182404 w 371475"/>
                <a:gd name="connsiteY6" fmla="*/ 560345 h 581025"/>
                <a:gd name="connsiteX7" fmla="*/ 68104 w 371475"/>
                <a:gd name="connsiteY7" fmla="*/ 559392 h 581025"/>
                <a:gd name="connsiteX8" fmla="*/ 7144 w 371475"/>
                <a:gd name="connsiteY8" fmla="*/ 178392 h 581025"/>
                <a:gd name="connsiteX9" fmla="*/ 59531 w 371475"/>
                <a:gd name="connsiteY9" fmla="*/ 65997 h 581025"/>
                <a:gd name="connsiteX10" fmla="*/ 59531 w 371475"/>
                <a:gd name="connsiteY10" fmla="*/ 65997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475" h="581025">
                  <a:moveTo>
                    <a:pt x="59531" y="65997"/>
                  </a:moveTo>
                  <a:lnTo>
                    <a:pt x="101441" y="7895"/>
                  </a:lnTo>
                  <a:cubicBezTo>
                    <a:pt x="101441" y="7895"/>
                    <a:pt x="202406" y="-5440"/>
                    <a:pt x="258604" y="80285"/>
                  </a:cubicBezTo>
                  <a:cubicBezTo>
                    <a:pt x="315754" y="166962"/>
                    <a:pt x="316706" y="236495"/>
                    <a:pt x="294799" y="303170"/>
                  </a:cubicBezTo>
                  <a:cubicBezTo>
                    <a:pt x="273844" y="369845"/>
                    <a:pt x="259556" y="379370"/>
                    <a:pt x="269081" y="418422"/>
                  </a:cubicBezTo>
                  <a:cubicBezTo>
                    <a:pt x="278606" y="457475"/>
                    <a:pt x="364331" y="481287"/>
                    <a:pt x="364331" y="481287"/>
                  </a:cubicBezTo>
                  <a:cubicBezTo>
                    <a:pt x="364331" y="481287"/>
                    <a:pt x="239554" y="556535"/>
                    <a:pt x="182404" y="560345"/>
                  </a:cubicBezTo>
                  <a:cubicBezTo>
                    <a:pt x="126206" y="564155"/>
                    <a:pt x="69056" y="597492"/>
                    <a:pt x="68104" y="559392"/>
                  </a:cubicBezTo>
                  <a:cubicBezTo>
                    <a:pt x="68104" y="521292"/>
                    <a:pt x="7144" y="190775"/>
                    <a:pt x="7144" y="178392"/>
                  </a:cubicBezTo>
                  <a:cubicBezTo>
                    <a:pt x="8096" y="168867"/>
                    <a:pt x="59531" y="65997"/>
                    <a:pt x="59531" y="65997"/>
                  </a:cubicBezTo>
                  <a:lnTo>
                    <a:pt x="59531" y="65997"/>
                  </a:lnTo>
                  <a:close/>
                </a:path>
              </a:pathLst>
            </a:custGeom>
            <a:solidFill>
              <a:srgbClr val="7D4B32"/>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E294BE5A-A69B-461B-920B-CB3580BCC603}"/>
                </a:ext>
              </a:extLst>
            </p:cNvPr>
            <p:cNvSpPr/>
            <p:nvPr/>
          </p:nvSpPr>
          <p:spPr>
            <a:xfrm>
              <a:off x="3551396" y="2396014"/>
              <a:ext cx="266700" cy="276225"/>
            </a:xfrm>
            <a:custGeom>
              <a:avLst/>
              <a:gdLst>
                <a:gd name="connsiteX0" fmla="*/ 122396 w 266700"/>
                <a:gd name="connsiteY0" fmla="*/ 7144 h 276225"/>
                <a:gd name="connsiteX1" fmla="*/ 133826 w 266700"/>
                <a:gd name="connsiteY1" fmla="*/ 23336 h 276225"/>
                <a:gd name="connsiteX2" fmla="*/ 146209 w 266700"/>
                <a:gd name="connsiteY2" fmla="*/ 7144 h 276225"/>
                <a:gd name="connsiteX3" fmla="*/ 179546 w 266700"/>
                <a:gd name="connsiteY3" fmla="*/ 26194 h 276225"/>
                <a:gd name="connsiteX4" fmla="*/ 183356 w 266700"/>
                <a:gd name="connsiteY4" fmla="*/ 79534 h 276225"/>
                <a:gd name="connsiteX5" fmla="*/ 260509 w 266700"/>
                <a:gd name="connsiteY5" fmla="*/ 128111 h 276225"/>
                <a:gd name="connsiteX6" fmla="*/ 261461 w 266700"/>
                <a:gd name="connsiteY6" fmla="*/ 233839 h 276225"/>
                <a:gd name="connsiteX7" fmla="*/ 165259 w 266700"/>
                <a:gd name="connsiteY7" fmla="*/ 258604 h 276225"/>
                <a:gd name="connsiteX8" fmla="*/ 167164 w 266700"/>
                <a:gd name="connsiteY8" fmla="*/ 275749 h 276225"/>
                <a:gd name="connsiteX9" fmla="*/ 133826 w 266700"/>
                <a:gd name="connsiteY9" fmla="*/ 267176 h 276225"/>
                <a:gd name="connsiteX10" fmla="*/ 101441 w 266700"/>
                <a:gd name="connsiteY10" fmla="*/ 275749 h 276225"/>
                <a:gd name="connsiteX11" fmla="*/ 103346 w 266700"/>
                <a:gd name="connsiteY11" fmla="*/ 258604 h 276225"/>
                <a:gd name="connsiteX12" fmla="*/ 7144 w 266700"/>
                <a:gd name="connsiteY12" fmla="*/ 233839 h 276225"/>
                <a:gd name="connsiteX13" fmla="*/ 8096 w 266700"/>
                <a:gd name="connsiteY13" fmla="*/ 128111 h 276225"/>
                <a:gd name="connsiteX14" fmla="*/ 84296 w 266700"/>
                <a:gd name="connsiteY14" fmla="*/ 79534 h 276225"/>
                <a:gd name="connsiteX15" fmla="*/ 88106 w 266700"/>
                <a:gd name="connsiteY15" fmla="*/ 26194 h 276225"/>
                <a:gd name="connsiteX16" fmla="*/ 122396 w 266700"/>
                <a:gd name="connsiteY16" fmla="*/ 71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700" h="276225">
                  <a:moveTo>
                    <a:pt x="122396" y="7144"/>
                  </a:moveTo>
                  <a:lnTo>
                    <a:pt x="133826" y="23336"/>
                  </a:lnTo>
                  <a:lnTo>
                    <a:pt x="146209" y="7144"/>
                  </a:lnTo>
                  <a:lnTo>
                    <a:pt x="179546" y="26194"/>
                  </a:lnTo>
                  <a:cubicBezTo>
                    <a:pt x="179546" y="26194"/>
                    <a:pt x="175736" y="56674"/>
                    <a:pt x="183356" y="79534"/>
                  </a:cubicBezTo>
                  <a:cubicBezTo>
                    <a:pt x="191929" y="102394"/>
                    <a:pt x="260509" y="128111"/>
                    <a:pt x="260509" y="128111"/>
                  </a:cubicBezTo>
                  <a:lnTo>
                    <a:pt x="261461" y="233839"/>
                  </a:lnTo>
                  <a:lnTo>
                    <a:pt x="165259" y="258604"/>
                  </a:lnTo>
                  <a:lnTo>
                    <a:pt x="167164" y="275749"/>
                  </a:lnTo>
                  <a:lnTo>
                    <a:pt x="133826" y="267176"/>
                  </a:lnTo>
                  <a:lnTo>
                    <a:pt x="101441" y="275749"/>
                  </a:lnTo>
                  <a:lnTo>
                    <a:pt x="103346" y="258604"/>
                  </a:lnTo>
                  <a:lnTo>
                    <a:pt x="7144" y="233839"/>
                  </a:lnTo>
                  <a:lnTo>
                    <a:pt x="8096" y="128111"/>
                  </a:lnTo>
                  <a:cubicBezTo>
                    <a:pt x="8096" y="128111"/>
                    <a:pt x="76676" y="102394"/>
                    <a:pt x="84296" y="79534"/>
                  </a:cubicBezTo>
                  <a:cubicBezTo>
                    <a:pt x="92869" y="57626"/>
                    <a:pt x="88106" y="26194"/>
                    <a:pt x="88106" y="26194"/>
                  </a:cubicBezTo>
                  <a:lnTo>
                    <a:pt x="122396" y="7144"/>
                  </a:lnTo>
                  <a:close/>
                </a:path>
              </a:pathLst>
            </a:custGeom>
            <a:solidFill>
              <a:srgbClr val="FECC9B"/>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37ADCC5A-8E07-4C37-A10A-E2857549ED98}"/>
                </a:ext>
              </a:extLst>
            </p:cNvPr>
            <p:cNvSpPr/>
            <p:nvPr/>
          </p:nvSpPr>
          <p:spPr>
            <a:xfrm>
              <a:off x="3631406" y="2396014"/>
              <a:ext cx="104775" cy="76200"/>
            </a:xfrm>
            <a:custGeom>
              <a:avLst/>
              <a:gdLst>
                <a:gd name="connsiteX0" fmla="*/ 42386 w 104775"/>
                <a:gd name="connsiteY0" fmla="*/ 7144 h 76200"/>
                <a:gd name="connsiteX1" fmla="*/ 53816 w 104775"/>
                <a:gd name="connsiteY1" fmla="*/ 23336 h 76200"/>
                <a:gd name="connsiteX2" fmla="*/ 66199 w 104775"/>
                <a:gd name="connsiteY2" fmla="*/ 7144 h 76200"/>
                <a:gd name="connsiteX3" fmla="*/ 99536 w 104775"/>
                <a:gd name="connsiteY3" fmla="*/ 26194 h 76200"/>
                <a:gd name="connsiteX4" fmla="*/ 100489 w 104775"/>
                <a:gd name="connsiteY4" fmla="*/ 67151 h 76200"/>
                <a:gd name="connsiteX5" fmla="*/ 54769 w 104775"/>
                <a:gd name="connsiteY5" fmla="*/ 72866 h 76200"/>
                <a:gd name="connsiteX6" fmla="*/ 7144 w 104775"/>
                <a:gd name="connsiteY6" fmla="*/ 66199 h 76200"/>
                <a:gd name="connsiteX7" fmla="*/ 8096 w 104775"/>
                <a:gd name="connsiteY7" fmla="*/ 26194 h 76200"/>
                <a:gd name="connsiteX8" fmla="*/ 42386 w 104775"/>
                <a:gd name="connsiteY8" fmla="*/ 714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76200">
                  <a:moveTo>
                    <a:pt x="42386" y="7144"/>
                  </a:moveTo>
                  <a:lnTo>
                    <a:pt x="53816" y="23336"/>
                  </a:lnTo>
                  <a:lnTo>
                    <a:pt x="66199" y="7144"/>
                  </a:lnTo>
                  <a:lnTo>
                    <a:pt x="99536" y="26194"/>
                  </a:lnTo>
                  <a:cubicBezTo>
                    <a:pt x="99536" y="26194"/>
                    <a:pt x="96679" y="47149"/>
                    <a:pt x="100489" y="67151"/>
                  </a:cubicBezTo>
                  <a:cubicBezTo>
                    <a:pt x="86201" y="70961"/>
                    <a:pt x="70961" y="72866"/>
                    <a:pt x="54769" y="72866"/>
                  </a:cubicBezTo>
                  <a:cubicBezTo>
                    <a:pt x="38576" y="72866"/>
                    <a:pt x="22384" y="70961"/>
                    <a:pt x="7144" y="66199"/>
                  </a:cubicBezTo>
                  <a:cubicBezTo>
                    <a:pt x="10954" y="47149"/>
                    <a:pt x="8096" y="26194"/>
                    <a:pt x="8096" y="26194"/>
                  </a:cubicBezTo>
                  <a:lnTo>
                    <a:pt x="42386" y="7144"/>
                  </a:lnTo>
                  <a:close/>
                </a:path>
              </a:pathLst>
            </a:custGeom>
            <a:solidFill>
              <a:srgbClr val="F3AF8C"/>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22DC6B2A-CE6D-4F25-952B-3735B6ED0FD5}"/>
                </a:ext>
              </a:extLst>
            </p:cNvPr>
            <p:cNvSpPr/>
            <p:nvPr/>
          </p:nvSpPr>
          <p:spPr>
            <a:xfrm>
              <a:off x="3521869" y="2144554"/>
              <a:ext cx="314325" cy="304800"/>
            </a:xfrm>
            <a:custGeom>
              <a:avLst/>
              <a:gdLst>
                <a:gd name="connsiteX0" fmla="*/ 157639 w 314325"/>
                <a:gd name="connsiteY0" fmla="*/ 7144 h 304800"/>
                <a:gd name="connsiteX1" fmla="*/ 308134 w 314325"/>
                <a:gd name="connsiteY1" fmla="*/ 154781 h 304800"/>
                <a:gd name="connsiteX2" fmla="*/ 157639 w 314325"/>
                <a:gd name="connsiteY2" fmla="*/ 303371 h 304800"/>
                <a:gd name="connsiteX3" fmla="*/ 7144 w 314325"/>
                <a:gd name="connsiteY3" fmla="*/ 155734 h 304800"/>
                <a:gd name="connsiteX4" fmla="*/ 157639 w 314325"/>
                <a:gd name="connsiteY4" fmla="*/ 7144 h 304800"/>
                <a:gd name="connsiteX5" fmla="*/ 157639 w 314325"/>
                <a:gd name="connsiteY5" fmla="*/ 714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325" h="304800">
                  <a:moveTo>
                    <a:pt x="157639" y="7144"/>
                  </a:moveTo>
                  <a:cubicBezTo>
                    <a:pt x="240506" y="7144"/>
                    <a:pt x="308134" y="73819"/>
                    <a:pt x="308134" y="154781"/>
                  </a:cubicBezTo>
                  <a:cubicBezTo>
                    <a:pt x="308134" y="235744"/>
                    <a:pt x="240506" y="303371"/>
                    <a:pt x="157639" y="303371"/>
                  </a:cubicBezTo>
                  <a:cubicBezTo>
                    <a:pt x="74771" y="303371"/>
                    <a:pt x="7144" y="236696"/>
                    <a:pt x="7144" y="155734"/>
                  </a:cubicBezTo>
                  <a:cubicBezTo>
                    <a:pt x="7144" y="74771"/>
                    <a:pt x="74771" y="7144"/>
                    <a:pt x="157639" y="7144"/>
                  </a:cubicBezTo>
                  <a:lnTo>
                    <a:pt x="157639" y="7144"/>
                  </a:lnTo>
                  <a:close/>
                </a:path>
              </a:pathLst>
            </a:custGeom>
            <a:solidFill>
              <a:srgbClr val="FECC9B"/>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6B07B82D-4698-4F1A-A85B-0D9A67F80049}"/>
                </a:ext>
              </a:extLst>
            </p:cNvPr>
            <p:cNvSpPr/>
            <p:nvPr/>
          </p:nvSpPr>
          <p:spPr>
            <a:xfrm>
              <a:off x="3495050" y="2249299"/>
              <a:ext cx="66675" cy="76200"/>
            </a:xfrm>
            <a:custGeom>
              <a:avLst/>
              <a:gdLst>
                <a:gd name="connsiteX0" fmla="*/ 63490 w 66675"/>
                <a:gd name="connsiteY0" fmla="*/ 70991 h 76200"/>
                <a:gd name="connsiteX1" fmla="*/ 14912 w 66675"/>
                <a:gd name="connsiteY1" fmla="*/ 56704 h 76200"/>
                <a:gd name="connsiteX2" fmla="*/ 22532 w 66675"/>
                <a:gd name="connsiteY2" fmla="*/ 7174 h 76200"/>
                <a:gd name="connsiteX3" fmla="*/ 60632 w 66675"/>
                <a:gd name="connsiteY3" fmla="*/ 28129 h 76200"/>
                <a:gd name="connsiteX4" fmla="*/ 63490 w 66675"/>
                <a:gd name="connsiteY4" fmla="*/ 70991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76200">
                  <a:moveTo>
                    <a:pt x="63490" y="70991"/>
                  </a:moveTo>
                  <a:cubicBezTo>
                    <a:pt x="63490" y="70991"/>
                    <a:pt x="31105" y="85279"/>
                    <a:pt x="14912" y="56704"/>
                  </a:cubicBezTo>
                  <a:cubicBezTo>
                    <a:pt x="-1280" y="28129"/>
                    <a:pt x="11102" y="6221"/>
                    <a:pt x="22532" y="7174"/>
                  </a:cubicBezTo>
                  <a:cubicBezTo>
                    <a:pt x="33962" y="8126"/>
                    <a:pt x="60632" y="28129"/>
                    <a:pt x="60632" y="28129"/>
                  </a:cubicBezTo>
                  <a:lnTo>
                    <a:pt x="63490" y="70991"/>
                  </a:lnTo>
                  <a:close/>
                </a:path>
              </a:pathLst>
            </a:custGeom>
            <a:solidFill>
              <a:srgbClr val="FECC9B"/>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E4C63413-A5CB-47DC-AB3F-667B49FC9FE9}"/>
                </a:ext>
              </a:extLst>
            </p:cNvPr>
            <p:cNvSpPr/>
            <p:nvPr/>
          </p:nvSpPr>
          <p:spPr>
            <a:xfrm>
              <a:off x="3809524" y="2259776"/>
              <a:ext cx="66675" cy="76200"/>
            </a:xfrm>
            <a:custGeom>
              <a:avLst/>
              <a:gdLst>
                <a:gd name="connsiteX0" fmla="*/ 7144 w 66675"/>
                <a:gd name="connsiteY0" fmla="*/ 70991 h 76200"/>
                <a:gd name="connsiteX1" fmla="*/ 55721 w 66675"/>
                <a:gd name="connsiteY1" fmla="*/ 56704 h 76200"/>
                <a:gd name="connsiteX2" fmla="*/ 48101 w 66675"/>
                <a:gd name="connsiteY2" fmla="*/ 7174 h 76200"/>
                <a:gd name="connsiteX3" fmla="*/ 10001 w 66675"/>
                <a:gd name="connsiteY3" fmla="*/ 28129 h 76200"/>
                <a:gd name="connsiteX4" fmla="*/ 7144 w 66675"/>
                <a:gd name="connsiteY4" fmla="*/ 70991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76200">
                  <a:moveTo>
                    <a:pt x="7144" y="70991"/>
                  </a:moveTo>
                  <a:cubicBezTo>
                    <a:pt x="7144" y="70991"/>
                    <a:pt x="39529" y="85279"/>
                    <a:pt x="55721" y="56704"/>
                  </a:cubicBezTo>
                  <a:cubicBezTo>
                    <a:pt x="71914" y="28129"/>
                    <a:pt x="59531" y="6221"/>
                    <a:pt x="48101" y="7174"/>
                  </a:cubicBezTo>
                  <a:cubicBezTo>
                    <a:pt x="36671" y="8126"/>
                    <a:pt x="10001" y="28129"/>
                    <a:pt x="10001" y="28129"/>
                  </a:cubicBezTo>
                  <a:lnTo>
                    <a:pt x="7144" y="70991"/>
                  </a:lnTo>
                  <a:close/>
                </a:path>
              </a:pathLst>
            </a:custGeom>
            <a:solidFill>
              <a:srgbClr val="FECC9B"/>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88920180-2828-4262-A10C-05F790FFD471}"/>
                </a:ext>
              </a:extLst>
            </p:cNvPr>
            <p:cNvSpPr/>
            <p:nvPr/>
          </p:nvSpPr>
          <p:spPr>
            <a:xfrm>
              <a:off x="3512344" y="2534126"/>
              <a:ext cx="333375" cy="561975"/>
            </a:xfrm>
            <a:custGeom>
              <a:avLst/>
              <a:gdLst>
                <a:gd name="connsiteX0" fmla="*/ 7144 w 333375"/>
                <a:gd name="connsiteY0" fmla="*/ 7144 h 561975"/>
                <a:gd name="connsiteX1" fmla="*/ 137636 w 333375"/>
                <a:gd name="connsiteY1" fmla="*/ 110014 h 561975"/>
                <a:gd name="connsiteX2" fmla="*/ 169069 w 333375"/>
                <a:gd name="connsiteY2" fmla="*/ 122396 h 561975"/>
                <a:gd name="connsiteX3" fmla="*/ 200501 w 333375"/>
                <a:gd name="connsiteY3" fmla="*/ 110014 h 561975"/>
                <a:gd name="connsiteX4" fmla="*/ 330994 w 333375"/>
                <a:gd name="connsiteY4" fmla="*/ 7144 h 561975"/>
                <a:gd name="connsiteX5" fmla="*/ 329089 w 333375"/>
                <a:gd name="connsiteY5" fmla="*/ 564356 h 561975"/>
                <a:gd name="connsiteX6" fmla="*/ 9049 w 333375"/>
                <a:gd name="connsiteY6" fmla="*/ 564356 h 561975"/>
                <a:gd name="connsiteX7" fmla="*/ 7144 w 333375"/>
                <a:gd name="connsiteY7" fmla="*/ 7144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375" h="561975">
                  <a:moveTo>
                    <a:pt x="7144" y="7144"/>
                  </a:moveTo>
                  <a:cubicBezTo>
                    <a:pt x="7144" y="7144"/>
                    <a:pt x="94774" y="88106"/>
                    <a:pt x="137636" y="110014"/>
                  </a:cubicBezTo>
                  <a:cubicBezTo>
                    <a:pt x="150971" y="117634"/>
                    <a:pt x="161449" y="120491"/>
                    <a:pt x="169069" y="122396"/>
                  </a:cubicBezTo>
                  <a:cubicBezTo>
                    <a:pt x="176689" y="120491"/>
                    <a:pt x="187166" y="117634"/>
                    <a:pt x="200501" y="110014"/>
                  </a:cubicBezTo>
                  <a:cubicBezTo>
                    <a:pt x="242411" y="89059"/>
                    <a:pt x="330994" y="7144"/>
                    <a:pt x="330994" y="7144"/>
                  </a:cubicBezTo>
                  <a:lnTo>
                    <a:pt x="329089" y="564356"/>
                  </a:lnTo>
                  <a:lnTo>
                    <a:pt x="9049" y="564356"/>
                  </a:lnTo>
                  <a:lnTo>
                    <a:pt x="7144" y="7144"/>
                  </a:lnTo>
                  <a:close/>
                </a:path>
              </a:pathLst>
            </a:custGeom>
            <a:solidFill>
              <a:srgbClr val="DD6F5B"/>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D87ABC21-516F-4389-8273-6EE8AD122FAB}"/>
                </a:ext>
              </a:extLst>
            </p:cNvPr>
            <p:cNvSpPr/>
            <p:nvPr/>
          </p:nvSpPr>
          <p:spPr>
            <a:xfrm>
              <a:off x="3362801" y="2486501"/>
              <a:ext cx="266700" cy="809625"/>
            </a:xfrm>
            <a:custGeom>
              <a:avLst/>
              <a:gdLst>
                <a:gd name="connsiteX0" fmla="*/ 250984 w 266700"/>
                <a:gd name="connsiteY0" fmla="*/ 7144 h 809625"/>
                <a:gd name="connsiteX1" fmla="*/ 267176 w 266700"/>
                <a:gd name="connsiteY1" fmla="*/ 308134 h 809625"/>
                <a:gd name="connsiteX2" fmla="*/ 266224 w 266700"/>
                <a:gd name="connsiteY2" fmla="*/ 806291 h 809625"/>
                <a:gd name="connsiteX3" fmla="*/ 7144 w 266700"/>
                <a:gd name="connsiteY3" fmla="*/ 803434 h 809625"/>
                <a:gd name="connsiteX4" fmla="*/ 138589 w 266700"/>
                <a:gd name="connsiteY4" fmla="*/ 456724 h 809625"/>
                <a:gd name="connsiteX5" fmla="*/ 76676 w 266700"/>
                <a:gd name="connsiteY5" fmla="*/ 79534 h 809625"/>
                <a:gd name="connsiteX6" fmla="*/ 250984 w 266700"/>
                <a:gd name="connsiteY6" fmla="*/ 7144 h 809625"/>
                <a:gd name="connsiteX7" fmla="*/ 250984 w 266700"/>
                <a:gd name="connsiteY7" fmla="*/ 71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809625">
                  <a:moveTo>
                    <a:pt x="250984" y="7144"/>
                  </a:moveTo>
                  <a:lnTo>
                    <a:pt x="267176" y="308134"/>
                  </a:lnTo>
                  <a:lnTo>
                    <a:pt x="266224" y="806291"/>
                  </a:lnTo>
                  <a:lnTo>
                    <a:pt x="7144" y="803434"/>
                  </a:lnTo>
                  <a:lnTo>
                    <a:pt x="138589" y="456724"/>
                  </a:lnTo>
                  <a:lnTo>
                    <a:pt x="76676" y="79534"/>
                  </a:lnTo>
                  <a:cubicBezTo>
                    <a:pt x="77629" y="79534"/>
                    <a:pt x="224314" y="21431"/>
                    <a:pt x="250984" y="7144"/>
                  </a:cubicBezTo>
                  <a:lnTo>
                    <a:pt x="250984" y="7144"/>
                  </a:lnTo>
                  <a:close/>
                </a:path>
              </a:pathLst>
            </a:custGeom>
            <a:solidFill>
              <a:srgbClr val="FCAC33"/>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2C40B7B5-75A1-4975-8A3C-CFAAF47FE639}"/>
                </a:ext>
              </a:extLst>
            </p:cNvPr>
            <p:cNvSpPr/>
            <p:nvPr/>
          </p:nvSpPr>
          <p:spPr>
            <a:xfrm>
              <a:off x="3500470" y="2046054"/>
              <a:ext cx="361950" cy="266700"/>
            </a:xfrm>
            <a:custGeom>
              <a:avLst/>
              <a:gdLst>
                <a:gd name="connsiteX0" fmla="*/ 8540 w 361950"/>
                <a:gd name="connsiteY0" fmla="*/ 212324 h 266700"/>
                <a:gd name="connsiteX1" fmla="*/ 153320 w 361950"/>
                <a:gd name="connsiteY1" fmla="*/ 225659 h 266700"/>
                <a:gd name="connsiteX2" fmla="*/ 284765 w 361950"/>
                <a:gd name="connsiteY2" fmla="*/ 164699 h 266700"/>
                <a:gd name="connsiteX3" fmla="*/ 340962 w 361950"/>
                <a:gd name="connsiteY3" fmla="*/ 261854 h 266700"/>
                <a:gd name="connsiteX4" fmla="*/ 342867 w 361950"/>
                <a:gd name="connsiteY4" fmla="*/ 98976 h 266700"/>
                <a:gd name="connsiteX5" fmla="*/ 178085 w 361950"/>
                <a:gd name="connsiteY5" fmla="*/ 7536 h 266700"/>
                <a:gd name="connsiteX6" fmla="*/ 8540 w 361950"/>
                <a:gd name="connsiteY6" fmla="*/ 212324 h 266700"/>
                <a:gd name="connsiteX7" fmla="*/ 8540 w 361950"/>
                <a:gd name="connsiteY7" fmla="*/ 21232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266700">
                  <a:moveTo>
                    <a:pt x="8540" y="212324"/>
                  </a:moveTo>
                  <a:cubicBezTo>
                    <a:pt x="8540" y="212324"/>
                    <a:pt x="48545" y="230421"/>
                    <a:pt x="153320" y="225659"/>
                  </a:cubicBezTo>
                  <a:cubicBezTo>
                    <a:pt x="258095" y="220896"/>
                    <a:pt x="284765" y="164699"/>
                    <a:pt x="284765" y="164699"/>
                  </a:cubicBezTo>
                  <a:cubicBezTo>
                    <a:pt x="292385" y="180891"/>
                    <a:pt x="335247" y="265664"/>
                    <a:pt x="340962" y="261854"/>
                  </a:cubicBezTo>
                  <a:cubicBezTo>
                    <a:pt x="345725" y="258996"/>
                    <a:pt x="369537" y="156126"/>
                    <a:pt x="342867" y="98976"/>
                  </a:cubicBezTo>
                  <a:cubicBezTo>
                    <a:pt x="315245" y="41826"/>
                    <a:pt x="262857" y="2774"/>
                    <a:pt x="178085" y="7536"/>
                  </a:cubicBezTo>
                  <a:cubicBezTo>
                    <a:pt x="92360" y="11346"/>
                    <a:pt x="-5748" y="78021"/>
                    <a:pt x="8540" y="212324"/>
                  </a:cubicBezTo>
                  <a:lnTo>
                    <a:pt x="8540" y="212324"/>
                  </a:lnTo>
                  <a:close/>
                </a:path>
              </a:pathLst>
            </a:custGeom>
            <a:solidFill>
              <a:srgbClr val="8B533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A719E4DC-8B3D-42A9-93AB-E469454780BA}"/>
                </a:ext>
              </a:extLst>
            </p:cNvPr>
            <p:cNvSpPr/>
            <p:nvPr/>
          </p:nvSpPr>
          <p:spPr>
            <a:xfrm>
              <a:off x="3619976" y="2275999"/>
              <a:ext cx="38100" cy="85725"/>
            </a:xfrm>
            <a:custGeom>
              <a:avLst/>
              <a:gdLst>
                <a:gd name="connsiteX0" fmla="*/ 20479 w 38100"/>
                <a:gd name="connsiteY0" fmla="*/ 7144 h 85725"/>
                <a:gd name="connsiteX1" fmla="*/ 18574 w 38100"/>
                <a:gd name="connsiteY1" fmla="*/ 8096 h 85725"/>
                <a:gd name="connsiteX2" fmla="*/ 7144 w 38100"/>
                <a:gd name="connsiteY2" fmla="*/ 75724 h 85725"/>
                <a:gd name="connsiteX3" fmla="*/ 36671 w 38100"/>
                <a:gd name="connsiteY3" fmla="*/ 84296 h 85725"/>
                <a:gd name="connsiteX4" fmla="*/ 19526 w 38100"/>
                <a:gd name="connsiteY4" fmla="*/ 7000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85725">
                  <a:moveTo>
                    <a:pt x="20479" y="7144"/>
                  </a:moveTo>
                  <a:lnTo>
                    <a:pt x="18574" y="8096"/>
                  </a:lnTo>
                  <a:lnTo>
                    <a:pt x="7144" y="75724"/>
                  </a:lnTo>
                  <a:lnTo>
                    <a:pt x="36671" y="84296"/>
                  </a:lnTo>
                  <a:lnTo>
                    <a:pt x="19526" y="70009"/>
                  </a:lnTo>
                  <a:close/>
                </a:path>
              </a:pathLst>
            </a:custGeom>
            <a:solidFill>
              <a:srgbClr val="E78D7B"/>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3EB01B1D-F3D9-4D81-8092-DBE0D6028945}"/>
                </a:ext>
              </a:extLst>
            </p:cNvPr>
            <p:cNvSpPr/>
            <p:nvPr/>
          </p:nvSpPr>
          <p:spPr>
            <a:xfrm>
              <a:off x="3594259" y="2370296"/>
              <a:ext cx="104775" cy="28575"/>
            </a:xfrm>
            <a:custGeom>
              <a:avLst/>
              <a:gdLst>
                <a:gd name="connsiteX0" fmla="*/ 106204 w 104775"/>
                <a:gd name="connsiteY0" fmla="*/ 7144 h 28575"/>
                <a:gd name="connsiteX1" fmla="*/ 56674 w 104775"/>
                <a:gd name="connsiteY1" fmla="*/ 28099 h 28575"/>
                <a:gd name="connsiteX2" fmla="*/ 7144 w 104775"/>
                <a:gd name="connsiteY2" fmla="*/ 7144 h 28575"/>
                <a:gd name="connsiteX3" fmla="*/ 106204 w 104775"/>
                <a:gd name="connsiteY3" fmla="*/ 7144 h 28575"/>
              </a:gdLst>
              <a:ahLst/>
              <a:cxnLst>
                <a:cxn ang="0">
                  <a:pos x="connsiteX0" y="connsiteY0"/>
                </a:cxn>
                <a:cxn ang="0">
                  <a:pos x="connsiteX1" y="connsiteY1"/>
                </a:cxn>
                <a:cxn ang="0">
                  <a:pos x="connsiteX2" y="connsiteY2"/>
                </a:cxn>
                <a:cxn ang="0">
                  <a:pos x="connsiteX3" y="connsiteY3"/>
                </a:cxn>
              </a:cxnLst>
              <a:rect l="l" t="t" r="r" b="b"/>
              <a:pathLst>
                <a:path w="104775" h="28575">
                  <a:moveTo>
                    <a:pt x="106204" y="7144"/>
                  </a:moveTo>
                  <a:cubicBezTo>
                    <a:pt x="98584" y="19526"/>
                    <a:pt x="79534" y="28099"/>
                    <a:pt x="56674" y="28099"/>
                  </a:cubicBezTo>
                  <a:cubicBezTo>
                    <a:pt x="33814" y="28099"/>
                    <a:pt x="13811" y="19526"/>
                    <a:pt x="7144" y="7144"/>
                  </a:cubicBezTo>
                  <a:lnTo>
                    <a:pt x="106204" y="7144"/>
                  </a:lnTo>
                  <a:close/>
                </a:path>
              </a:pathLst>
            </a:custGeom>
            <a:solidFill>
              <a:srgbClr val="C6314E"/>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B32CE5AA-1466-4A1E-BA11-C0ABEE360388}"/>
                </a:ext>
              </a:extLst>
            </p:cNvPr>
            <p:cNvSpPr/>
            <p:nvPr/>
          </p:nvSpPr>
          <p:spPr>
            <a:xfrm>
              <a:off x="3726656" y="2481739"/>
              <a:ext cx="266700" cy="809625"/>
            </a:xfrm>
            <a:custGeom>
              <a:avLst/>
              <a:gdLst>
                <a:gd name="connsiteX0" fmla="*/ 25241 w 266700"/>
                <a:gd name="connsiteY0" fmla="*/ 7144 h 809625"/>
                <a:gd name="connsiteX1" fmla="*/ 7144 w 266700"/>
                <a:gd name="connsiteY1" fmla="*/ 312896 h 809625"/>
                <a:gd name="connsiteX2" fmla="*/ 8096 w 266700"/>
                <a:gd name="connsiteY2" fmla="*/ 811054 h 809625"/>
                <a:gd name="connsiteX3" fmla="*/ 267176 w 266700"/>
                <a:gd name="connsiteY3" fmla="*/ 808196 h 809625"/>
                <a:gd name="connsiteX4" fmla="*/ 149066 w 266700"/>
                <a:gd name="connsiteY4" fmla="*/ 529114 h 809625"/>
                <a:gd name="connsiteX5" fmla="*/ 190024 w 266700"/>
                <a:gd name="connsiteY5" fmla="*/ 196691 h 809625"/>
                <a:gd name="connsiteX6" fmla="*/ 180499 w 266700"/>
                <a:gd name="connsiteY6" fmla="*/ 59531 h 809625"/>
                <a:gd name="connsiteX7" fmla="*/ 25241 w 266700"/>
                <a:gd name="connsiteY7" fmla="*/ 7144 h 809625"/>
                <a:gd name="connsiteX8" fmla="*/ 25241 w 266700"/>
                <a:gd name="connsiteY8" fmla="*/ 71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0" h="809625">
                  <a:moveTo>
                    <a:pt x="25241" y="7144"/>
                  </a:moveTo>
                  <a:lnTo>
                    <a:pt x="7144" y="312896"/>
                  </a:lnTo>
                  <a:lnTo>
                    <a:pt x="8096" y="811054"/>
                  </a:lnTo>
                  <a:lnTo>
                    <a:pt x="267176" y="808196"/>
                  </a:lnTo>
                  <a:lnTo>
                    <a:pt x="149066" y="529114"/>
                  </a:lnTo>
                  <a:lnTo>
                    <a:pt x="190024" y="196691"/>
                  </a:lnTo>
                  <a:lnTo>
                    <a:pt x="180499" y="59531"/>
                  </a:lnTo>
                  <a:cubicBezTo>
                    <a:pt x="179546" y="59531"/>
                    <a:pt x="54769" y="21431"/>
                    <a:pt x="25241" y="7144"/>
                  </a:cubicBezTo>
                  <a:lnTo>
                    <a:pt x="25241" y="7144"/>
                  </a:lnTo>
                  <a:close/>
                </a:path>
              </a:pathLst>
            </a:custGeom>
            <a:solidFill>
              <a:srgbClr val="FCAC33"/>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DF5A7835-5248-44F2-B84F-FD977024D014}"/>
                </a:ext>
              </a:extLst>
            </p:cNvPr>
            <p:cNvSpPr/>
            <p:nvPr/>
          </p:nvSpPr>
          <p:spPr>
            <a:xfrm>
              <a:off x="3116104" y="2558891"/>
              <a:ext cx="104775" cy="133350"/>
            </a:xfrm>
            <a:custGeom>
              <a:avLst/>
              <a:gdLst>
                <a:gd name="connsiteX0" fmla="*/ 78581 w 104775"/>
                <a:gd name="connsiteY0" fmla="*/ 116681 h 133350"/>
                <a:gd name="connsiteX1" fmla="*/ 52864 w 104775"/>
                <a:gd name="connsiteY1" fmla="*/ 127159 h 133350"/>
                <a:gd name="connsiteX2" fmla="*/ 29051 w 104775"/>
                <a:gd name="connsiteY2" fmla="*/ 111919 h 133350"/>
                <a:gd name="connsiteX3" fmla="*/ 7144 w 104775"/>
                <a:gd name="connsiteY3" fmla="*/ 7144 h 133350"/>
                <a:gd name="connsiteX4" fmla="*/ 98584 w 104775"/>
                <a:gd name="connsiteY4" fmla="*/ 74771 h 133350"/>
                <a:gd name="connsiteX5" fmla="*/ 91916 w 104775"/>
                <a:gd name="connsiteY5" fmla="*/ 110014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133350">
                  <a:moveTo>
                    <a:pt x="78581" y="116681"/>
                  </a:moveTo>
                  <a:lnTo>
                    <a:pt x="52864" y="127159"/>
                  </a:lnTo>
                  <a:lnTo>
                    <a:pt x="29051" y="111919"/>
                  </a:lnTo>
                  <a:lnTo>
                    <a:pt x="7144" y="7144"/>
                  </a:lnTo>
                  <a:lnTo>
                    <a:pt x="98584" y="74771"/>
                  </a:lnTo>
                  <a:lnTo>
                    <a:pt x="91916" y="110014"/>
                  </a:lnTo>
                  <a:close/>
                </a:path>
              </a:pathLst>
            </a:custGeom>
            <a:solidFill>
              <a:srgbClr val="E9E9E9"/>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314DC1D4-4218-4D90-A83B-B0B8E77F1D1E}"/>
                </a:ext>
              </a:extLst>
            </p:cNvPr>
            <p:cNvSpPr/>
            <p:nvPr/>
          </p:nvSpPr>
          <p:spPr>
            <a:xfrm>
              <a:off x="3142774" y="2652236"/>
              <a:ext cx="209550" cy="285750"/>
            </a:xfrm>
            <a:custGeom>
              <a:avLst/>
              <a:gdLst>
                <a:gd name="connsiteX0" fmla="*/ 28099 w 209550"/>
                <a:gd name="connsiteY0" fmla="*/ 7144 h 285750"/>
                <a:gd name="connsiteX1" fmla="*/ 206216 w 209550"/>
                <a:gd name="connsiteY1" fmla="*/ 268129 h 285750"/>
                <a:gd name="connsiteX2" fmla="*/ 185261 w 209550"/>
                <a:gd name="connsiteY2" fmla="*/ 282416 h 285750"/>
                <a:gd name="connsiteX3" fmla="*/ 7144 w 209550"/>
                <a:gd name="connsiteY3" fmla="*/ 21431 h 285750"/>
                <a:gd name="connsiteX4" fmla="*/ 21431 w 209550"/>
                <a:gd name="connsiteY4" fmla="*/ 19526 h 285750"/>
                <a:gd name="connsiteX5" fmla="*/ 28099 w 209550"/>
                <a:gd name="connsiteY5" fmla="*/ 7144 h 285750"/>
                <a:gd name="connsiteX6" fmla="*/ 28099 w 209550"/>
                <a:gd name="connsiteY6" fmla="*/ 7144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285750">
                  <a:moveTo>
                    <a:pt x="28099" y="7144"/>
                  </a:moveTo>
                  <a:lnTo>
                    <a:pt x="206216" y="268129"/>
                  </a:lnTo>
                  <a:lnTo>
                    <a:pt x="185261" y="282416"/>
                  </a:lnTo>
                  <a:lnTo>
                    <a:pt x="7144" y="21431"/>
                  </a:lnTo>
                  <a:cubicBezTo>
                    <a:pt x="11906" y="23336"/>
                    <a:pt x="17621" y="22384"/>
                    <a:pt x="21431" y="19526"/>
                  </a:cubicBezTo>
                  <a:cubicBezTo>
                    <a:pt x="25241" y="17621"/>
                    <a:pt x="27146" y="12859"/>
                    <a:pt x="28099" y="7144"/>
                  </a:cubicBezTo>
                  <a:lnTo>
                    <a:pt x="28099" y="7144"/>
                  </a:lnTo>
                  <a:close/>
                </a:path>
              </a:pathLst>
            </a:custGeom>
            <a:solidFill>
              <a:srgbClr val="DD6F5B"/>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2C49A565-3713-4EDC-96D6-4560432909BD}"/>
                </a:ext>
              </a:extLst>
            </p:cNvPr>
            <p:cNvSpPr/>
            <p:nvPr/>
          </p:nvSpPr>
          <p:spPr>
            <a:xfrm>
              <a:off x="3163729" y="2637949"/>
              <a:ext cx="209550" cy="285750"/>
            </a:xfrm>
            <a:custGeom>
              <a:avLst/>
              <a:gdLst>
                <a:gd name="connsiteX0" fmla="*/ 7144 w 209550"/>
                <a:gd name="connsiteY0" fmla="*/ 21431 h 285750"/>
                <a:gd name="connsiteX1" fmla="*/ 185261 w 209550"/>
                <a:gd name="connsiteY1" fmla="*/ 282416 h 285750"/>
                <a:gd name="connsiteX2" fmla="*/ 206216 w 209550"/>
                <a:gd name="connsiteY2" fmla="*/ 268129 h 285750"/>
                <a:gd name="connsiteX3" fmla="*/ 29051 w 209550"/>
                <a:gd name="connsiteY3" fmla="*/ 7144 h 285750"/>
                <a:gd name="connsiteX4" fmla="*/ 22384 w 209550"/>
                <a:gd name="connsiteY4" fmla="*/ 19526 h 285750"/>
                <a:gd name="connsiteX5" fmla="*/ 7144 w 209550"/>
                <a:gd name="connsiteY5" fmla="*/ 21431 h 285750"/>
                <a:gd name="connsiteX6" fmla="*/ 7144 w 209550"/>
                <a:gd name="connsiteY6" fmla="*/ 21431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285750">
                  <a:moveTo>
                    <a:pt x="7144" y="21431"/>
                  </a:moveTo>
                  <a:lnTo>
                    <a:pt x="185261" y="282416"/>
                  </a:lnTo>
                  <a:lnTo>
                    <a:pt x="206216" y="268129"/>
                  </a:lnTo>
                  <a:lnTo>
                    <a:pt x="29051" y="7144"/>
                  </a:lnTo>
                  <a:cubicBezTo>
                    <a:pt x="29051" y="12859"/>
                    <a:pt x="26194" y="16669"/>
                    <a:pt x="22384" y="19526"/>
                  </a:cubicBezTo>
                  <a:cubicBezTo>
                    <a:pt x="16669" y="23336"/>
                    <a:pt x="11906" y="23336"/>
                    <a:pt x="7144" y="21431"/>
                  </a:cubicBezTo>
                  <a:lnTo>
                    <a:pt x="7144" y="21431"/>
                  </a:lnTo>
                  <a:close/>
                </a:path>
              </a:pathLst>
            </a:custGeom>
            <a:solidFill>
              <a:srgbClr val="FCC36A"/>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13FC4B14-F6B7-4E0C-B9B3-2A5691355B64}"/>
                </a:ext>
              </a:extLst>
            </p:cNvPr>
            <p:cNvSpPr/>
            <p:nvPr/>
          </p:nvSpPr>
          <p:spPr>
            <a:xfrm>
              <a:off x="3184684" y="2623661"/>
              <a:ext cx="209550" cy="285750"/>
            </a:xfrm>
            <a:custGeom>
              <a:avLst/>
              <a:gdLst>
                <a:gd name="connsiteX0" fmla="*/ 28099 w 209550"/>
                <a:gd name="connsiteY0" fmla="*/ 7144 h 285750"/>
                <a:gd name="connsiteX1" fmla="*/ 205264 w 209550"/>
                <a:gd name="connsiteY1" fmla="*/ 268129 h 285750"/>
                <a:gd name="connsiteX2" fmla="*/ 184309 w 209550"/>
                <a:gd name="connsiteY2" fmla="*/ 282416 h 285750"/>
                <a:gd name="connsiteX3" fmla="*/ 7144 w 209550"/>
                <a:gd name="connsiteY3" fmla="*/ 21431 h 285750"/>
                <a:gd name="connsiteX4" fmla="*/ 21431 w 209550"/>
                <a:gd name="connsiteY4" fmla="*/ 20479 h 285750"/>
                <a:gd name="connsiteX5" fmla="*/ 28099 w 209550"/>
                <a:gd name="connsiteY5" fmla="*/ 7144 h 285750"/>
                <a:gd name="connsiteX6" fmla="*/ 28099 w 209550"/>
                <a:gd name="connsiteY6" fmla="*/ 7144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285750">
                  <a:moveTo>
                    <a:pt x="28099" y="7144"/>
                  </a:moveTo>
                  <a:lnTo>
                    <a:pt x="205264" y="268129"/>
                  </a:lnTo>
                  <a:lnTo>
                    <a:pt x="184309" y="282416"/>
                  </a:lnTo>
                  <a:lnTo>
                    <a:pt x="7144" y="21431"/>
                  </a:lnTo>
                  <a:cubicBezTo>
                    <a:pt x="11906" y="23336"/>
                    <a:pt x="16669" y="22384"/>
                    <a:pt x="21431" y="20479"/>
                  </a:cubicBezTo>
                  <a:cubicBezTo>
                    <a:pt x="25241" y="16669"/>
                    <a:pt x="28099" y="11906"/>
                    <a:pt x="28099" y="7144"/>
                  </a:cubicBezTo>
                  <a:lnTo>
                    <a:pt x="28099" y="7144"/>
                  </a:lnTo>
                  <a:close/>
                </a:path>
              </a:pathLst>
            </a:custGeom>
            <a:solidFill>
              <a:srgbClr val="DD6F5B"/>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563443BC-54F1-4FAC-BB04-926E1AF23F08}"/>
                </a:ext>
              </a:extLst>
            </p:cNvPr>
            <p:cNvSpPr/>
            <p:nvPr/>
          </p:nvSpPr>
          <p:spPr>
            <a:xfrm>
              <a:off x="3116104" y="2558891"/>
              <a:ext cx="47625" cy="57150"/>
            </a:xfrm>
            <a:custGeom>
              <a:avLst/>
              <a:gdLst>
                <a:gd name="connsiteX0" fmla="*/ 15716 w 47625"/>
                <a:gd name="connsiteY0" fmla="*/ 50006 h 57150"/>
                <a:gd name="connsiteX1" fmla="*/ 7144 w 47625"/>
                <a:gd name="connsiteY1" fmla="*/ 7144 h 57150"/>
                <a:gd name="connsiteX2" fmla="*/ 46196 w 47625"/>
                <a:gd name="connsiteY2" fmla="*/ 36671 h 57150"/>
              </a:gdLst>
              <a:ahLst/>
              <a:cxnLst>
                <a:cxn ang="0">
                  <a:pos x="connsiteX0" y="connsiteY0"/>
                </a:cxn>
                <a:cxn ang="0">
                  <a:pos x="connsiteX1" y="connsiteY1"/>
                </a:cxn>
                <a:cxn ang="0">
                  <a:pos x="connsiteX2" y="connsiteY2"/>
                </a:cxn>
              </a:cxnLst>
              <a:rect l="l" t="t" r="r" b="b"/>
              <a:pathLst>
                <a:path w="47625" h="57150">
                  <a:moveTo>
                    <a:pt x="15716" y="50006"/>
                  </a:moveTo>
                  <a:lnTo>
                    <a:pt x="7144" y="7144"/>
                  </a:lnTo>
                  <a:lnTo>
                    <a:pt x="46196" y="36671"/>
                  </a:lnTo>
                  <a:close/>
                </a:path>
              </a:pathLst>
            </a:custGeom>
            <a:solidFill>
              <a:srgbClr val="000000"/>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205B9856-B37A-41AD-8500-7E00C9D4BF5E}"/>
                </a:ext>
              </a:extLst>
            </p:cNvPr>
            <p:cNvSpPr/>
            <p:nvPr/>
          </p:nvSpPr>
          <p:spPr>
            <a:xfrm>
              <a:off x="3202146" y="2717642"/>
              <a:ext cx="161925" cy="142875"/>
            </a:xfrm>
            <a:custGeom>
              <a:avLst/>
              <a:gdLst>
                <a:gd name="connsiteX0" fmla="*/ 163989 w 161925"/>
                <a:gd name="connsiteY0" fmla="*/ 53181 h 142875"/>
                <a:gd name="connsiteX1" fmla="*/ 68739 w 161925"/>
                <a:gd name="connsiteY1" fmla="*/ 7461 h 142875"/>
                <a:gd name="connsiteX2" fmla="*/ 78264 w 161925"/>
                <a:gd name="connsiteY2" fmla="*/ 32226 h 142875"/>
                <a:gd name="connsiteX3" fmla="*/ 106839 w 161925"/>
                <a:gd name="connsiteY3" fmla="*/ 52228 h 142875"/>
                <a:gd name="connsiteX4" fmla="*/ 9684 w 161925"/>
                <a:gd name="connsiteY4" fmla="*/ 20796 h 142875"/>
                <a:gd name="connsiteX5" fmla="*/ 85884 w 161925"/>
                <a:gd name="connsiteY5" fmla="*/ 67468 h 142875"/>
                <a:gd name="connsiteX6" fmla="*/ 9684 w 161925"/>
                <a:gd name="connsiteY6" fmla="*/ 49371 h 142875"/>
                <a:gd name="connsiteX7" fmla="*/ 9684 w 161925"/>
                <a:gd name="connsiteY7" fmla="*/ 63658 h 142875"/>
                <a:gd name="connsiteX8" fmla="*/ 27781 w 161925"/>
                <a:gd name="connsiteY8" fmla="*/ 77946 h 142875"/>
                <a:gd name="connsiteX9" fmla="*/ 27781 w 161925"/>
                <a:gd name="connsiteY9" fmla="*/ 77946 h 142875"/>
                <a:gd name="connsiteX10" fmla="*/ 27781 w 161925"/>
                <a:gd name="connsiteY10" fmla="*/ 77946 h 142875"/>
                <a:gd name="connsiteX11" fmla="*/ 73501 w 161925"/>
                <a:gd name="connsiteY11" fmla="*/ 95091 h 142875"/>
                <a:gd name="connsiteX12" fmla="*/ 23971 w 161925"/>
                <a:gd name="connsiteY12" fmla="*/ 80803 h 142875"/>
                <a:gd name="connsiteX13" fmla="*/ 19209 w 161925"/>
                <a:gd name="connsiteY13" fmla="*/ 96043 h 142875"/>
                <a:gd name="connsiteX14" fmla="*/ 48736 w 161925"/>
                <a:gd name="connsiteY14" fmla="*/ 116998 h 142875"/>
                <a:gd name="connsiteX15" fmla="*/ 48736 w 161925"/>
                <a:gd name="connsiteY15" fmla="*/ 116998 h 142875"/>
                <a:gd name="connsiteX16" fmla="*/ 71596 w 161925"/>
                <a:gd name="connsiteY16" fmla="*/ 123666 h 142875"/>
                <a:gd name="connsiteX17" fmla="*/ 60166 w 161925"/>
                <a:gd name="connsiteY17" fmla="*/ 123666 h 142875"/>
                <a:gd name="connsiteX18" fmla="*/ 60166 w 161925"/>
                <a:gd name="connsiteY18" fmla="*/ 123666 h 142875"/>
                <a:gd name="connsiteX19" fmla="*/ 58261 w 161925"/>
                <a:gd name="connsiteY19" fmla="*/ 136048 h 142875"/>
                <a:gd name="connsiteX20" fmla="*/ 73501 w 161925"/>
                <a:gd name="connsiteY20" fmla="*/ 143668 h 142875"/>
                <a:gd name="connsiteX21" fmla="*/ 73501 w 161925"/>
                <a:gd name="connsiteY21" fmla="*/ 143668 h 142875"/>
                <a:gd name="connsiteX22" fmla="*/ 73501 w 161925"/>
                <a:gd name="connsiteY22" fmla="*/ 143668 h 142875"/>
                <a:gd name="connsiteX23" fmla="*/ 146844 w 161925"/>
                <a:gd name="connsiteY23" fmla="*/ 141763 h 142875"/>
                <a:gd name="connsiteX24" fmla="*/ 163989 w 161925"/>
                <a:gd name="connsiteY24" fmla="*/ 53181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1925" h="142875">
                  <a:moveTo>
                    <a:pt x="163989" y="53181"/>
                  </a:moveTo>
                  <a:cubicBezTo>
                    <a:pt x="163989" y="53181"/>
                    <a:pt x="77311" y="2698"/>
                    <a:pt x="68739" y="7461"/>
                  </a:cubicBezTo>
                  <a:cubicBezTo>
                    <a:pt x="61119" y="12223"/>
                    <a:pt x="66834" y="21748"/>
                    <a:pt x="78264" y="32226"/>
                  </a:cubicBezTo>
                  <a:cubicBezTo>
                    <a:pt x="90646" y="41751"/>
                    <a:pt x="106839" y="52228"/>
                    <a:pt x="106839" y="52228"/>
                  </a:cubicBezTo>
                  <a:cubicBezTo>
                    <a:pt x="106839" y="52228"/>
                    <a:pt x="17304" y="5556"/>
                    <a:pt x="9684" y="20796"/>
                  </a:cubicBezTo>
                  <a:cubicBezTo>
                    <a:pt x="2064" y="36036"/>
                    <a:pt x="85884" y="67468"/>
                    <a:pt x="85884" y="67468"/>
                  </a:cubicBezTo>
                  <a:cubicBezTo>
                    <a:pt x="85884" y="67468"/>
                    <a:pt x="40164" y="54133"/>
                    <a:pt x="9684" y="49371"/>
                  </a:cubicBezTo>
                  <a:cubicBezTo>
                    <a:pt x="9684" y="49371"/>
                    <a:pt x="3969" y="56038"/>
                    <a:pt x="9684" y="63658"/>
                  </a:cubicBezTo>
                  <a:cubicBezTo>
                    <a:pt x="15399" y="71278"/>
                    <a:pt x="26829" y="76993"/>
                    <a:pt x="27781" y="77946"/>
                  </a:cubicBezTo>
                  <a:lnTo>
                    <a:pt x="27781" y="77946"/>
                  </a:lnTo>
                  <a:lnTo>
                    <a:pt x="27781" y="77946"/>
                  </a:lnTo>
                  <a:cubicBezTo>
                    <a:pt x="50641" y="87471"/>
                    <a:pt x="73501" y="95091"/>
                    <a:pt x="73501" y="95091"/>
                  </a:cubicBezTo>
                  <a:cubicBezTo>
                    <a:pt x="73501" y="95091"/>
                    <a:pt x="47784" y="85566"/>
                    <a:pt x="23971" y="80803"/>
                  </a:cubicBezTo>
                  <a:cubicBezTo>
                    <a:pt x="21114" y="83661"/>
                    <a:pt x="17304" y="88423"/>
                    <a:pt x="19209" y="96043"/>
                  </a:cubicBezTo>
                  <a:cubicBezTo>
                    <a:pt x="21114" y="107473"/>
                    <a:pt x="48736" y="116998"/>
                    <a:pt x="48736" y="116998"/>
                  </a:cubicBezTo>
                  <a:lnTo>
                    <a:pt x="48736" y="116998"/>
                  </a:lnTo>
                  <a:cubicBezTo>
                    <a:pt x="62071" y="120808"/>
                    <a:pt x="71596" y="123666"/>
                    <a:pt x="71596" y="123666"/>
                  </a:cubicBezTo>
                  <a:cubicBezTo>
                    <a:pt x="71596" y="123666"/>
                    <a:pt x="66834" y="123666"/>
                    <a:pt x="60166" y="123666"/>
                  </a:cubicBezTo>
                  <a:lnTo>
                    <a:pt x="60166" y="123666"/>
                  </a:lnTo>
                  <a:cubicBezTo>
                    <a:pt x="59214" y="123666"/>
                    <a:pt x="53499" y="129381"/>
                    <a:pt x="58261" y="136048"/>
                  </a:cubicBezTo>
                  <a:cubicBezTo>
                    <a:pt x="62071" y="142716"/>
                    <a:pt x="73501" y="143668"/>
                    <a:pt x="73501" y="143668"/>
                  </a:cubicBezTo>
                  <a:lnTo>
                    <a:pt x="73501" y="143668"/>
                  </a:lnTo>
                  <a:lnTo>
                    <a:pt x="73501" y="143668"/>
                  </a:lnTo>
                  <a:cubicBezTo>
                    <a:pt x="108744" y="143668"/>
                    <a:pt x="146844" y="141763"/>
                    <a:pt x="146844" y="141763"/>
                  </a:cubicBezTo>
                  <a:lnTo>
                    <a:pt x="163989" y="53181"/>
                  </a:lnTo>
                  <a:close/>
                </a:path>
              </a:pathLst>
            </a:custGeom>
            <a:solidFill>
              <a:srgbClr val="FEDAB6"/>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17013E2F-B255-4294-8C05-19BBD8487A3F}"/>
                </a:ext>
              </a:extLst>
            </p:cNvPr>
            <p:cNvSpPr/>
            <p:nvPr/>
          </p:nvSpPr>
          <p:spPr>
            <a:xfrm>
              <a:off x="3337084" y="2534126"/>
              <a:ext cx="590550" cy="409575"/>
            </a:xfrm>
            <a:custGeom>
              <a:avLst/>
              <a:gdLst>
                <a:gd name="connsiteX0" fmla="*/ 569119 w 590550"/>
                <a:gd name="connsiteY0" fmla="*/ 7144 h 409575"/>
                <a:gd name="connsiteX1" fmla="*/ 519589 w 590550"/>
                <a:gd name="connsiteY1" fmla="*/ 70009 h 409575"/>
                <a:gd name="connsiteX2" fmla="*/ 392906 w 590550"/>
                <a:gd name="connsiteY2" fmla="*/ 299561 h 409575"/>
                <a:gd name="connsiteX3" fmla="*/ 25241 w 590550"/>
                <a:gd name="connsiteY3" fmla="*/ 227171 h 409575"/>
                <a:gd name="connsiteX4" fmla="*/ 7144 w 590550"/>
                <a:gd name="connsiteY4" fmla="*/ 324326 h 409575"/>
                <a:gd name="connsiteX5" fmla="*/ 445294 w 590550"/>
                <a:gd name="connsiteY5" fmla="*/ 398621 h 409575"/>
                <a:gd name="connsiteX6" fmla="*/ 569119 w 590550"/>
                <a:gd name="connsiteY6" fmla="*/ 253841 h 409575"/>
                <a:gd name="connsiteX7" fmla="*/ 587216 w 590550"/>
                <a:gd name="connsiteY7" fmla="*/ 174784 h 409575"/>
                <a:gd name="connsiteX8" fmla="*/ 569119 w 590550"/>
                <a:gd name="connsiteY8" fmla="*/ 7144 h 409575"/>
                <a:gd name="connsiteX9" fmla="*/ 569119 w 590550"/>
                <a:gd name="connsiteY9" fmla="*/ 714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550" h="409575">
                  <a:moveTo>
                    <a:pt x="569119" y="7144"/>
                  </a:moveTo>
                  <a:cubicBezTo>
                    <a:pt x="548164" y="28099"/>
                    <a:pt x="531019" y="46196"/>
                    <a:pt x="519589" y="70009"/>
                  </a:cubicBezTo>
                  <a:cubicBezTo>
                    <a:pt x="467201" y="175736"/>
                    <a:pt x="449104" y="208121"/>
                    <a:pt x="392906" y="299561"/>
                  </a:cubicBezTo>
                  <a:lnTo>
                    <a:pt x="25241" y="227171"/>
                  </a:lnTo>
                  <a:lnTo>
                    <a:pt x="7144" y="324326"/>
                  </a:lnTo>
                  <a:cubicBezTo>
                    <a:pt x="7144" y="324326"/>
                    <a:pt x="397669" y="427196"/>
                    <a:pt x="445294" y="398621"/>
                  </a:cubicBezTo>
                  <a:cubicBezTo>
                    <a:pt x="492919" y="370046"/>
                    <a:pt x="569119" y="253841"/>
                    <a:pt x="569119" y="253841"/>
                  </a:cubicBezTo>
                  <a:cubicBezTo>
                    <a:pt x="569119" y="253841"/>
                    <a:pt x="572929" y="227171"/>
                    <a:pt x="587216" y="174784"/>
                  </a:cubicBezTo>
                  <a:cubicBezTo>
                    <a:pt x="596741" y="131921"/>
                    <a:pt x="589121" y="54769"/>
                    <a:pt x="569119" y="7144"/>
                  </a:cubicBezTo>
                  <a:lnTo>
                    <a:pt x="569119" y="7144"/>
                  </a:lnTo>
                  <a:close/>
                </a:path>
              </a:pathLst>
            </a:custGeom>
            <a:solidFill>
              <a:srgbClr val="F7A036"/>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6CB0D9CF-404E-4DC5-914B-50B1D4671A3B}"/>
                </a:ext>
              </a:extLst>
            </p:cNvPr>
            <p:cNvSpPr/>
            <p:nvPr/>
          </p:nvSpPr>
          <p:spPr>
            <a:xfrm>
              <a:off x="1281584" y="4196239"/>
              <a:ext cx="238125" cy="171450"/>
            </a:xfrm>
            <a:custGeom>
              <a:avLst/>
              <a:gdLst>
                <a:gd name="connsiteX0" fmla="*/ 142404 w 238125"/>
                <a:gd name="connsiteY0" fmla="*/ 7144 h 171450"/>
                <a:gd name="connsiteX1" fmla="*/ 7149 w 238125"/>
                <a:gd name="connsiteY1" fmla="*/ 141446 h 171450"/>
                <a:gd name="connsiteX2" fmla="*/ 10959 w 238125"/>
                <a:gd name="connsiteY2" fmla="*/ 166211 h 171450"/>
                <a:gd name="connsiteX3" fmla="*/ 190029 w 238125"/>
                <a:gd name="connsiteY3" fmla="*/ 163354 h 171450"/>
                <a:gd name="connsiteX4" fmla="*/ 204316 w 238125"/>
                <a:gd name="connsiteY4" fmla="*/ 112871 h 171450"/>
                <a:gd name="connsiteX5" fmla="*/ 209079 w 238125"/>
                <a:gd name="connsiteY5" fmla="*/ 162401 h 171450"/>
                <a:gd name="connsiteX6" fmla="*/ 238606 w 238125"/>
                <a:gd name="connsiteY6" fmla="*/ 163354 h 171450"/>
                <a:gd name="connsiteX7" fmla="*/ 229081 w 238125"/>
                <a:gd name="connsiteY7" fmla="*/ 13811 h 171450"/>
                <a:gd name="connsiteX8" fmla="*/ 142404 w 238125"/>
                <a:gd name="connsiteY8"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5" h="171450">
                  <a:moveTo>
                    <a:pt x="142404" y="7144"/>
                  </a:moveTo>
                  <a:cubicBezTo>
                    <a:pt x="142404" y="7144"/>
                    <a:pt x="6196" y="130016"/>
                    <a:pt x="7149" y="141446"/>
                  </a:cubicBezTo>
                  <a:cubicBezTo>
                    <a:pt x="8101" y="153829"/>
                    <a:pt x="10959" y="166211"/>
                    <a:pt x="10959" y="166211"/>
                  </a:cubicBezTo>
                  <a:lnTo>
                    <a:pt x="190029" y="163354"/>
                  </a:lnTo>
                  <a:lnTo>
                    <a:pt x="204316" y="112871"/>
                  </a:lnTo>
                  <a:lnTo>
                    <a:pt x="209079" y="162401"/>
                  </a:lnTo>
                  <a:lnTo>
                    <a:pt x="238606" y="163354"/>
                  </a:lnTo>
                  <a:lnTo>
                    <a:pt x="229081" y="13811"/>
                  </a:lnTo>
                  <a:lnTo>
                    <a:pt x="142404" y="7144"/>
                  </a:lnTo>
                  <a:close/>
                </a:path>
              </a:pathLst>
            </a:custGeom>
            <a:solidFill>
              <a:srgbClr val="50535A"/>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5AD9DC34-7CE3-4CEA-9901-28DC585BAE29}"/>
                </a:ext>
              </a:extLst>
            </p:cNvPr>
            <p:cNvSpPr/>
            <p:nvPr/>
          </p:nvSpPr>
          <p:spPr>
            <a:xfrm>
              <a:off x="1651159" y="4196239"/>
              <a:ext cx="238125" cy="171450"/>
            </a:xfrm>
            <a:custGeom>
              <a:avLst/>
              <a:gdLst>
                <a:gd name="connsiteX0" fmla="*/ 102394 w 238125"/>
                <a:gd name="connsiteY0" fmla="*/ 7144 h 171450"/>
                <a:gd name="connsiteX1" fmla="*/ 236696 w 238125"/>
                <a:gd name="connsiteY1" fmla="*/ 141446 h 171450"/>
                <a:gd name="connsiteX2" fmla="*/ 233839 w 238125"/>
                <a:gd name="connsiteY2" fmla="*/ 166211 h 171450"/>
                <a:gd name="connsiteX3" fmla="*/ 54769 w 238125"/>
                <a:gd name="connsiteY3" fmla="*/ 163354 h 171450"/>
                <a:gd name="connsiteX4" fmla="*/ 40481 w 238125"/>
                <a:gd name="connsiteY4" fmla="*/ 112871 h 171450"/>
                <a:gd name="connsiteX5" fmla="*/ 36671 w 238125"/>
                <a:gd name="connsiteY5" fmla="*/ 162401 h 171450"/>
                <a:gd name="connsiteX6" fmla="*/ 7144 w 238125"/>
                <a:gd name="connsiteY6" fmla="*/ 163354 h 171450"/>
                <a:gd name="connsiteX7" fmla="*/ 16669 w 238125"/>
                <a:gd name="connsiteY7" fmla="*/ 13811 h 171450"/>
                <a:gd name="connsiteX8" fmla="*/ 102394 w 238125"/>
                <a:gd name="connsiteY8"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5" h="171450">
                  <a:moveTo>
                    <a:pt x="102394" y="7144"/>
                  </a:moveTo>
                  <a:cubicBezTo>
                    <a:pt x="102394" y="7144"/>
                    <a:pt x="238601" y="130016"/>
                    <a:pt x="236696" y="141446"/>
                  </a:cubicBezTo>
                  <a:cubicBezTo>
                    <a:pt x="235744" y="153829"/>
                    <a:pt x="233839" y="166211"/>
                    <a:pt x="233839" y="166211"/>
                  </a:cubicBezTo>
                  <a:lnTo>
                    <a:pt x="54769" y="163354"/>
                  </a:lnTo>
                  <a:lnTo>
                    <a:pt x="40481" y="112871"/>
                  </a:lnTo>
                  <a:lnTo>
                    <a:pt x="36671" y="162401"/>
                  </a:lnTo>
                  <a:lnTo>
                    <a:pt x="7144" y="163354"/>
                  </a:lnTo>
                  <a:lnTo>
                    <a:pt x="16669" y="13811"/>
                  </a:lnTo>
                  <a:lnTo>
                    <a:pt x="102394" y="7144"/>
                  </a:lnTo>
                  <a:close/>
                </a:path>
              </a:pathLst>
            </a:custGeom>
            <a:solidFill>
              <a:srgbClr val="50535A"/>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CCB8D9E1-755C-4E0D-B187-1810C4AE5593}"/>
                </a:ext>
              </a:extLst>
            </p:cNvPr>
            <p:cNvSpPr/>
            <p:nvPr/>
          </p:nvSpPr>
          <p:spPr>
            <a:xfrm>
              <a:off x="1385411" y="3260884"/>
              <a:ext cx="400050" cy="971550"/>
            </a:xfrm>
            <a:custGeom>
              <a:avLst/>
              <a:gdLst>
                <a:gd name="connsiteX0" fmla="*/ 26194 w 400050"/>
                <a:gd name="connsiteY0" fmla="*/ 7144 h 971550"/>
                <a:gd name="connsiteX1" fmla="*/ 7144 w 400050"/>
                <a:gd name="connsiteY1" fmla="*/ 969169 h 971550"/>
                <a:gd name="connsiteX2" fmla="*/ 139541 w 400050"/>
                <a:gd name="connsiteY2" fmla="*/ 967264 h 971550"/>
                <a:gd name="connsiteX3" fmla="*/ 203359 w 400050"/>
                <a:gd name="connsiteY3" fmla="*/ 219551 h 971550"/>
                <a:gd name="connsiteX4" fmla="*/ 267176 w 400050"/>
                <a:gd name="connsiteY4" fmla="*/ 967264 h 971550"/>
                <a:gd name="connsiteX5" fmla="*/ 399574 w 400050"/>
                <a:gd name="connsiteY5" fmla="*/ 969169 h 971550"/>
                <a:gd name="connsiteX6" fmla="*/ 380524 w 400050"/>
                <a:gd name="connsiteY6" fmla="*/ 7144 h 971550"/>
                <a:gd name="connsiteX7" fmla="*/ 203359 w 400050"/>
                <a:gd name="connsiteY7" fmla="*/ 25241 h 971550"/>
                <a:gd name="connsiteX8" fmla="*/ 26194 w 400050"/>
                <a:gd name="connsiteY8" fmla="*/ 7144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050" h="971550">
                  <a:moveTo>
                    <a:pt x="26194" y="7144"/>
                  </a:moveTo>
                  <a:cubicBezTo>
                    <a:pt x="28099" y="18574"/>
                    <a:pt x="7144" y="969169"/>
                    <a:pt x="7144" y="969169"/>
                  </a:cubicBezTo>
                  <a:lnTo>
                    <a:pt x="139541" y="967264"/>
                  </a:lnTo>
                  <a:lnTo>
                    <a:pt x="203359" y="219551"/>
                  </a:lnTo>
                  <a:lnTo>
                    <a:pt x="267176" y="967264"/>
                  </a:lnTo>
                  <a:lnTo>
                    <a:pt x="399574" y="969169"/>
                  </a:lnTo>
                  <a:cubicBezTo>
                    <a:pt x="399574" y="969169"/>
                    <a:pt x="379571" y="18574"/>
                    <a:pt x="380524" y="7144"/>
                  </a:cubicBezTo>
                  <a:lnTo>
                    <a:pt x="203359" y="25241"/>
                  </a:lnTo>
                  <a:lnTo>
                    <a:pt x="26194" y="7144"/>
                  </a:lnTo>
                  <a:close/>
                </a:path>
              </a:pathLst>
            </a:custGeom>
            <a:solidFill>
              <a:srgbClr val="2C4C7A"/>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8E21ACFE-DDD1-4EA8-B306-7E56588CC40A}"/>
                </a:ext>
              </a:extLst>
            </p:cNvPr>
            <p:cNvSpPr/>
            <p:nvPr/>
          </p:nvSpPr>
          <p:spPr>
            <a:xfrm>
              <a:off x="1442561" y="2474119"/>
              <a:ext cx="285750" cy="295275"/>
            </a:xfrm>
            <a:custGeom>
              <a:avLst/>
              <a:gdLst>
                <a:gd name="connsiteX0" fmla="*/ 130969 w 285750"/>
                <a:gd name="connsiteY0" fmla="*/ 7144 h 295275"/>
                <a:gd name="connsiteX1" fmla="*/ 143351 w 285750"/>
                <a:gd name="connsiteY1" fmla="*/ 24289 h 295275"/>
                <a:gd name="connsiteX2" fmla="*/ 156686 w 285750"/>
                <a:gd name="connsiteY2" fmla="*/ 7144 h 295275"/>
                <a:gd name="connsiteX3" fmla="*/ 191929 w 285750"/>
                <a:gd name="connsiteY3" fmla="*/ 27146 h 295275"/>
                <a:gd name="connsiteX4" fmla="*/ 196691 w 285750"/>
                <a:gd name="connsiteY4" fmla="*/ 84296 h 295275"/>
                <a:gd name="connsiteX5" fmla="*/ 278606 w 285750"/>
                <a:gd name="connsiteY5" fmla="*/ 135731 h 295275"/>
                <a:gd name="connsiteX6" fmla="*/ 279559 w 285750"/>
                <a:gd name="connsiteY6" fmla="*/ 249079 h 295275"/>
                <a:gd name="connsiteX7" fmla="*/ 176689 w 285750"/>
                <a:gd name="connsiteY7" fmla="*/ 275749 h 295275"/>
                <a:gd name="connsiteX8" fmla="*/ 178594 w 285750"/>
                <a:gd name="connsiteY8" fmla="*/ 293846 h 295275"/>
                <a:gd name="connsiteX9" fmla="*/ 143351 w 285750"/>
                <a:gd name="connsiteY9" fmla="*/ 284321 h 295275"/>
                <a:gd name="connsiteX10" fmla="*/ 108109 w 285750"/>
                <a:gd name="connsiteY10" fmla="*/ 293846 h 295275"/>
                <a:gd name="connsiteX11" fmla="*/ 110014 w 285750"/>
                <a:gd name="connsiteY11" fmla="*/ 275749 h 295275"/>
                <a:gd name="connsiteX12" fmla="*/ 7144 w 285750"/>
                <a:gd name="connsiteY12" fmla="*/ 249079 h 295275"/>
                <a:gd name="connsiteX13" fmla="*/ 8096 w 285750"/>
                <a:gd name="connsiteY13" fmla="*/ 135731 h 295275"/>
                <a:gd name="connsiteX14" fmla="*/ 90011 w 285750"/>
                <a:gd name="connsiteY14" fmla="*/ 84296 h 295275"/>
                <a:gd name="connsiteX15" fmla="*/ 94774 w 285750"/>
                <a:gd name="connsiteY15" fmla="*/ 27146 h 295275"/>
                <a:gd name="connsiteX16" fmla="*/ 130969 w 285750"/>
                <a:gd name="connsiteY16"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5750" h="295275">
                  <a:moveTo>
                    <a:pt x="130969" y="7144"/>
                  </a:moveTo>
                  <a:lnTo>
                    <a:pt x="143351" y="24289"/>
                  </a:lnTo>
                  <a:lnTo>
                    <a:pt x="156686" y="7144"/>
                  </a:lnTo>
                  <a:lnTo>
                    <a:pt x="191929" y="27146"/>
                  </a:lnTo>
                  <a:cubicBezTo>
                    <a:pt x="191929" y="27146"/>
                    <a:pt x="187166" y="59531"/>
                    <a:pt x="196691" y="84296"/>
                  </a:cubicBezTo>
                  <a:cubicBezTo>
                    <a:pt x="205264" y="108109"/>
                    <a:pt x="278606" y="135731"/>
                    <a:pt x="278606" y="135731"/>
                  </a:cubicBezTo>
                  <a:lnTo>
                    <a:pt x="279559" y="249079"/>
                  </a:lnTo>
                  <a:lnTo>
                    <a:pt x="176689" y="275749"/>
                  </a:lnTo>
                  <a:lnTo>
                    <a:pt x="178594" y="293846"/>
                  </a:lnTo>
                  <a:lnTo>
                    <a:pt x="143351" y="284321"/>
                  </a:lnTo>
                  <a:lnTo>
                    <a:pt x="108109" y="293846"/>
                  </a:lnTo>
                  <a:lnTo>
                    <a:pt x="110014" y="275749"/>
                  </a:lnTo>
                  <a:lnTo>
                    <a:pt x="7144" y="249079"/>
                  </a:lnTo>
                  <a:lnTo>
                    <a:pt x="8096" y="135731"/>
                  </a:lnTo>
                  <a:cubicBezTo>
                    <a:pt x="8096" y="135731"/>
                    <a:pt x="81439" y="108109"/>
                    <a:pt x="90011" y="84296"/>
                  </a:cubicBezTo>
                  <a:cubicBezTo>
                    <a:pt x="98584" y="60484"/>
                    <a:pt x="94774" y="27146"/>
                    <a:pt x="94774" y="27146"/>
                  </a:cubicBezTo>
                  <a:lnTo>
                    <a:pt x="130969" y="7144"/>
                  </a:lnTo>
                  <a:close/>
                </a:path>
              </a:pathLst>
            </a:custGeom>
            <a:solidFill>
              <a:srgbClr val="FECC9B"/>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1F8CD57B-FA18-4A13-92C0-AF9A80A49918}"/>
                </a:ext>
              </a:extLst>
            </p:cNvPr>
            <p:cNvSpPr/>
            <p:nvPr/>
          </p:nvSpPr>
          <p:spPr>
            <a:xfrm>
              <a:off x="1530191" y="2474119"/>
              <a:ext cx="104775" cy="76200"/>
            </a:xfrm>
            <a:custGeom>
              <a:avLst/>
              <a:gdLst>
                <a:gd name="connsiteX0" fmla="*/ 43339 w 104775"/>
                <a:gd name="connsiteY0" fmla="*/ 7144 h 76200"/>
                <a:gd name="connsiteX1" fmla="*/ 55721 w 104775"/>
                <a:gd name="connsiteY1" fmla="*/ 24289 h 76200"/>
                <a:gd name="connsiteX2" fmla="*/ 69056 w 104775"/>
                <a:gd name="connsiteY2" fmla="*/ 7144 h 76200"/>
                <a:gd name="connsiteX3" fmla="*/ 104299 w 104775"/>
                <a:gd name="connsiteY3" fmla="*/ 27146 h 76200"/>
                <a:gd name="connsiteX4" fmla="*/ 105251 w 104775"/>
                <a:gd name="connsiteY4" fmla="*/ 70961 h 76200"/>
                <a:gd name="connsiteX5" fmla="*/ 56674 w 104775"/>
                <a:gd name="connsiteY5" fmla="*/ 77629 h 76200"/>
                <a:gd name="connsiteX6" fmla="*/ 7144 w 104775"/>
                <a:gd name="connsiteY6" fmla="*/ 70961 h 76200"/>
                <a:gd name="connsiteX7" fmla="*/ 8096 w 104775"/>
                <a:gd name="connsiteY7" fmla="*/ 28099 h 76200"/>
                <a:gd name="connsiteX8" fmla="*/ 43339 w 104775"/>
                <a:gd name="connsiteY8" fmla="*/ 714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76200">
                  <a:moveTo>
                    <a:pt x="43339" y="7144"/>
                  </a:moveTo>
                  <a:lnTo>
                    <a:pt x="55721" y="24289"/>
                  </a:lnTo>
                  <a:lnTo>
                    <a:pt x="69056" y="7144"/>
                  </a:lnTo>
                  <a:lnTo>
                    <a:pt x="104299" y="27146"/>
                  </a:lnTo>
                  <a:cubicBezTo>
                    <a:pt x="104299" y="27146"/>
                    <a:pt x="101441" y="49054"/>
                    <a:pt x="105251" y="70961"/>
                  </a:cubicBezTo>
                  <a:cubicBezTo>
                    <a:pt x="90011" y="74771"/>
                    <a:pt x="73819" y="77629"/>
                    <a:pt x="56674" y="77629"/>
                  </a:cubicBezTo>
                  <a:cubicBezTo>
                    <a:pt x="39529" y="77629"/>
                    <a:pt x="22384" y="75724"/>
                    <a:pt x="7144" y="70961"/>
                  </a:cubicBezTo>
                  <a:cubicBezTo>
                    <a:pt x="10954" y="50006"/>
                    <a:pt x="8096" y="28099"/>
                    <a:pt x="8096" y="28099"/>
                  </a:cubicBezTo>
                  <a:lnTo>
                    <a:pt x="43339" y="7144"/>
                  </a:lnTo>
                  <a:close/>
                </a:path>
              </a:pathLst>
            </a:custGeom>
            <a:solidFill>
              <a:srgbClr val="F3AF8C"/>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0D7A9EC5-719C-4ECF-BF0E-DDB3903BD5E3}"/>
                </a:ext>
              </a:extLst>
            </p:cNvPr>
            <p:cNvSpPr/>
            <p:nvPr/>
          </p:nvSpPr>
          <p:spPr>
            <a:xfrm>
              <a:off x="1425434" y="2149316"/>
              <a:ext cx="323850" cy="266700"/>
            </a:xfrm>
            <a:custGeom>
              <a:avLst/>
              <a:gdLst>
                <a:gd name="connsiteX0" fmla="*/ 179529 w 323850"/>
                <a:gd name="connsiteY0" fmla="*/ 264319 h 266700"/>
                <a:gd name="connsiteX1" fmla="*/ 312879 w 323850"/>
                <a:gd name="connsiteY1" fmla="*/ 235744 h 266700"/>
                <a:gd name="connsiteX2" fmla="*/ 325262 w 323850"/>
                <a:gd name="connsiteY2" fmla="*/ 7144 h 266700"/>
                <a:gd name="connsiteX3" fmla="*/ 163337 w 323850"/>
                <a:gd name="connsiteY3" fmla="*/ 40481 h 266700"/>
                <a:gd name="connsiteX4" fmla="*/ 14746 w 323850"/>
                <a:gd name="connsiteY4" fmla="*/ 51911 h 266700"/>
                <a:gd name="connsiteX5" fmla="*/ 11889 w 323850"/>
                <a:gd name="connsiteY5" fmla="*/ 235744 h 266700"/>
                <a:gd name="connsiteX6" fmla="*/ 179529 w 323850"/>
                <a:gd name="connsiteY6" fmla="*/ 264319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50" h="266700">
                  <a:moveTo>
                    <a:pt x="179529" y="264319"/>
                  </a:moveTo>
                  <a:lnTo>
                    <a:pt x="312879" y="235744"/>
                  </a:lnTo>
                  <a:lnTo>
                    <a:pt x="325262" y="7144"/>
                  </a:lnTo>
                  <a:cubicBezTo>
                    <a:pt x="325262" y="7144"/>
                    <a:pt x="191912" y="42386"/>
                    <a:pt x="163337" y="40481"/>
                  </a:cubicBezTo>
                  <a:cubicBezTo>
                    <a:pt x="133809" y="37624"/>
                    <a:pt x="29987" y="18574"/>
                    <a:pt x="14746" y="51911"/>
                  </a:cubicBezTo>
                  <a:cubicBezTo>
                    <a:pt x="-494" y="85249"/>
                    <a:pt x="11889" y="235744"/>
                    <a:pt x="11889" y="235744"/>
                  </a:cubicBezTo>
                  <a:lnTo>
                    <a:pt x="179529" y="264319"/>
                  </a:lnTo>
                  <a:close/>
                </a:path>
              </a:pathLst>
            </a:custGeom>
            <a:solidFill>
              <a:srgbClr val="353535"/>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CF9F0B36-147D-44FB-8F66-414B92839D8D}"/>
                </a:ext>
              </a:extLst>
            </p:cNvPr>
            <p:cNvSpPr/>
            <p:nvPr/>
          </p:nvSpPr>
          <p:spPr>
            <a:xfrm>
              <a:off x="1430179" y="2245519"/>
              <a:ext cx="304800" cy="285750"/>
            </a:xfrm>
            <a:custGeom>
              <a:avLst/>
              <a:gdLst>
                <a:gd name="connsiteX0" fmla="*/ 53816 w 304800"/>
                <a:gd name="connsiteY0" fmla="*/ 24289 h 285750"/>
                <a:gd name="connsiteX1" fmla="*/ 16669 w 304800"/>
                <a:gd name="connsiteY1" fmla="*/ 92869 h 285750"/>
                <a:gd name="connsiteX2" fmla="*/ 16669 w 304800"/>
                <a:gd name="connsiteY2" fmla="*/ 104299 h 285750"/>
                <a:gd name="connsiteX3" fmla="*/ 7144 w 304800"/>
                <a:gd name="connsiteY3" fmla="*/ 151924 h 285750"/>
                <a:gd name="connsiteX4" fmla="*/ 153829 w 304800"/>
                <a:gd name="connsiteY4" fmla="*/ 285274 h 285750"/>
                <a:gd name="connsiteX5" fmla="*/ 300514 w 304800"/>
                <a:gd name="connsiteY5" fmla="*/ 151924 h 285750"/>
                <a:gd name="connsiteX6" fmla="*/ 295751 w 304800"/>
                <a:gd name="connsiteY6" fmla="*/ 119539 h 285750"/>
                <a:gd name="connsiteX7" fmla="*/ 295751 w 304800"/>
                <a:gd name="connsiteY7" fmla="*/ 119539 h 285750"/>
                <a:gd name="connsiteX8" fmla="*/ 286226 w 304800"/>
                <a:gd name="connsiteY8" fmla="*/ 41434 h 285750"/>
                <a:gd name="connsiteX9" fmla="*/ 272891 w 304800"/>
                <a:gd name="connsiteY9" fmla="*/ 7144 h 285750"/>
                <a:gd name="connsiteX10" fmla="*/ 166211 w 304800"/>
                <a:gd name="connsiteY10" fmla="*/ 26194 h 285750"/>
                <a:gd name="connsiteX11" fmla="*/ 53816 w 304800"/>
                <a:gd name="connsiteY11" fmla="*/ 24289 h 285750"/>
                <a:gd name="connsiteX12" fmla="*/ 53816 w 304800"/>
                <a:gd name="connsiteY12" fmla="*/ 24289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4800" h="285750">
                  <a:moveTo>
                    <a:pt x="53816" y="24289"/>
                  </a:moveTo>
                  <a:cubicBezTo>
                    <a:pt x="23336" y="37624"/>
                    <a:pt x="16669" y="72866"/>
                    <a:pt x="16669" y="92869"/>
                  </a:cubicBezTo>
                  <a:cubicBezTo>
                    <a:pt x="16669" y="96679"/>
                    <a:pt x="16669" y="100489"/>
                    <a:pt x="16669" y="104299"/>
                  </a:cubicBezTo>
                  <a:cubicBezTo>
                    <a:pt x="10001" y="119539"/>
                    <a:pt x="7144" y="134779"/>
                    <a:pt x="7144" y="151924"/>
                  </a:cubicBezTo>
                  <a:cubicBezTo>
                    <a:pt x="7144" y="225266"/>
                    <a:pt x="72866" y="285274"/>
                    <a:pt x="153829" y="285274"/>
                  </a:cubicBezTo>
                  <a:cubicBezTo>
                    <a:pt x="234791" y="285274"/>
                    <a:pt x="300514" y="226219"/>
                    <a:pt x="300514" y="151924"/>
                  </a:cubicBezTo>
                  <a:cubicBezTo>
                    <a:pt x="300514" y="140494"/>
                    <a:pt x="299561" y="130016"/>
                    <a:pt x="295751" y="119539"/>
                  </a:cubicBezTo>
                  <a:lnTo>
                    <a:pt x="295751" y="119539"/>
                  </a:lnTo>
                  <a:cubicBezTo>
                    <a:pt x="295751" y="116681"/>
                    <a:pt x="293846" y="63341"/>
                    <a:pt x="286226" y="41434"/>
                  </a:cubicBezTo>
                  <a:cubicBezTo>
                    <a:pt x="278606" y="19526"/>
                    <a:pt x="272891" y="7144"/>
                    <a:pt x="272891" y="7144"/>
                  </a:cubicBezTo>
                  <a:cubicBezTo>
                    <a:pt x="244316" y="14764"/>
                    <a:pt x="220504" y="29051"/>
                    <a:pt x="166211" y="26194"/>
                  </a:cubicBezTo>
                  <a:cubicBezTo>
                    <a:pt x="123349" y="24289"/>
                    <a:pt x="68104" y="17621"/>
                    <a:pt x="53816" y="24289"/>
                  </a:cubicBezTo>
                  <a:lnTo>
                    <a:pt x="53816" y="24289"/>
                  </a:lnTo>
                  <a:close/>
                </a:path>
              </a:pathLst>
            </a:custGeom>
            <a:solidFill>
              <a:srgbClr val="FECC9B"/>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393D797C-9110-4123-82E2-41EBC28CF0C6}"/>
                </a:ext>
              </a:extLst>
            </p:cNvPr>
            <p:cNvSpPr/>
            <p:nvPr/>
          </p:nvSpPr>
          <p:spPr>
            <a:xfrm>
              <a:off x="1704499" y="2338293"/>
              <a:ext cx="57150" cy="76200"/>
            </a:xfrm>
            <a:custGeom>
              <a:avLst/>
              <a:gdLst>
                <a:gd name="connsiteX0" fmla="*/ 7144 w 57150"/>
                <a:gd name="connsiteY0" fmla="*/ 35337 h 76200"/>
                <a:gd name="connsiteX1" fmla="*/ 47149 w 57150"/>
                <a:gd name="connsiteY1" fmla="*/ 9619 h 76200"/>
                <a:gd name="connsiteX2" fmla="*/ 38576 w 57150"/>
                <a:gd name="connsiteY2" fmla="*/ 61054 h 76200"/>
                <a:gd name="connsiteX3" fmla="*/ 7144 w 57150"/>
                <a:gd name="connsiteY3" fmla="*/ 75342 h 76200"/>
                <a:gd name="connsiteX4" fmla="*/ 7144 w 57150"/>
                <a:gd name="connsiteY4" fmla="*/ 35337 h 76200"/>
                <a:gd name="connsiteX5" fmla="*/ 7144 w 57150"/>
                <a:gd name="connsiteY5" fmla="*/ 353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76200">
                  <a:moveTo>
                    <a:pt x="7144" y="35337"/>
                  </a:moveTo>
                  <a:cubicBezTo>
                    <a:pt x="7144" y="35337"/>
                    <a:pt x="34766" y="-2763"/>
                    <a:pt x="47149" y="9619"/>
                  </a:cubicBezTo>
                  <a:cubicBezTo>
                    <a:pt x="59531" y="22954"/>
                    <a:pt x="51911" y="46767"/>
                    <a:pt x="38576" y="61054"/>
                  </a:cubicBezTo>
                  <a:cubicBezTo>
                    <a:pt x="26194" y="75342"/>
                    <a:pt x="7144" y="76294"/>
                    <a:pt x="7144" y="75342"/>
                  </a:cubicBezTo>
                  <a:cubicBezTo>
                    <a:pt x="7144" y="74389"/>
                    <a:pt x="7144" y="35337"/>
                    <a:pt x="7144" y="35337"/>
                  </a:cubicBezTo>
                  <a:lnTo>
                    <a:pt x="7144" y="35337"/>
                  </a:lnTo>
                  <a:close/>
                </a:path>
              </a:pathLst>
            </a:custGeom>
            <a:solidFill>
              <a:srgbClr val="FECC9B"/>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AD7E6D8A-6E9F-4364-896E-710427E87D4B}"/>
                </a:ext>
              </a:extLst>
            </p:cNvPr>
            <p:cNvSpPr/>
            <p:nvPr/>
          </p:nvSpPr>
          <p:spPr>
            <a:xfrm>
              <a:off x="1394075" y="2320829"/>
              <a:ext cx="76200" cy="104775"/>
            </a:xfrm>
            <a:custGeom>
              <a:avLst/>
              <a:gdLst>
                <a:gd name="connsiteX0" fmla="*/ 70870 w 76200"/>
                <a:gd name="connsiteY0" fmla="*/ 46133 h 104775"/>
                <a:gd name="connsiteX1" fmla="*/ 15625 w 76200"/>
                <a:gd name="connsiteY1" fmla="*/ 10891 h 104775"/>
                <a:gd name="connsiteX2" fmla="*/ 27055 w 76200"/>
                <a:gd name="connsiteY2" fmla="*/ 81376 h 104775"/>
                <a:gd name="connsiteX3" fmla="*/ 70870 w 76200"/>
                <a:gd name="connsiteY3" fmla="*/ 100426 h 104775"/>
                <a:gd name="connsiteX4" fmla="*/ 70870 w 76200"/>
                <a:gd name="connsiteY4" fmla="*/ 46133 h 104775"/>
                <a:gd name="connsiteX5" fmla="*/ 70870 w 76200"/>
                <a:gd name="connsiteY5" fmla="*/ 46133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104775">
                  <a:moveTo>
                    <a:pt x="70870" y="46133"/>
                  </a:moveTo>
                  <a:cubicBezTo>
                    <a:pt x="70870" y="46133"/>
                    <a:pt x="32770" y="-7207"/>
                    <a:pt x="15625" y="10891"/>
                  </a:cubicBezTo>
                  <a:cubicBezTo>
                    <a:pt x="-1520" y="28988"/>
                    <a:pt x="9910" y="61373"/>
                    <a:pt x="27055" y="81376"/>
                  </a:cubicBezTo>
                  <a:cubicBezTo>
                    <a:pt x="44200" y="100426"/>
                    <a:pt x="70870" y="101378"/>
                    <a:pt x="70870" y="100426"/>
                  </a:cubicBezTo>
                  <a:cubicBezTo>
                    <a:pt x="71822" y="98521"/>
                    <a:pt x="70870" y="46133"/>
                    <a:pt x="70870" y="46133"/>
                  </a:cubicBezTo>
                  <a:lnTo>
                    <a:pt x="70870" y="46133"/>
                  </a:lnTo>
                  <a:close/>
                </a:path>
              </a:pathLst>
            </a:custGeom>
            <a:solidFill>
              <a:srgbClr val="FECC9B"/>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D7F7AD17-BA98-44F3-B4B8-0662317FDFF5}"/>
                </a:ext>
              </a:extLst>
            </p:cNvPr>
            <p:cNvSpPr/>
            <p:nvPr/>
          </p:nvSpPr>
          <p:spPr>
            <a:xfrm>
              <a:off x="1596866" y="2349341"/>
              <a:ext cx="38100" cy="95250"/>
            </a:xfrm>
            <a:custGeom>
              <a:avLst/>
              <a:gdLst>
                <a:gd name="connsiteX0" fmla="*/ 23336 w 38100"/>
                <a:gd name="connsiteY0" fmla="*/ 7144 h 95250"/>
                <a:gd name="connsiteX1" fmla="*/ 26194 w 38100"/>
                <a:gd name="connsiteY1" fmla="*/ 8096 h 95250"/>
                <a:gd name="connsiteX2" fmla="*/ 37624 w 38100"/>
                <a:gd name="connsiteY2" fmla="*/ 80486 h 95250"/>
                <a:gd name="connsiteX3" fmla="*/ 7144 w 38100"/>
                <a:gd name="connsiteY3" fmla="*/ 89059 h 95250"/>
                <a:gd name="connsiteX4" fmla="*/ 25241 w 38100"/>
                <a:gd name="connsiteY4" fmla="*/ 73819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95250">
                  <a:moveTo>
                    <a:pt x="23336" y="7144"/>
                  </a:moveTo>
                  <a:lnTo>
                    <a:pt x="26194" y="8096"/>
                  </a:lnTo>
                  <a:lnTo>
                    <a:pt x="37624" y="80486"/>
                  </a:lnTo>
                  <a:lnTo>
                    <a:pt x="7144" y="89059"/>
                  </a:lnTo>
                  <a:lnTo>
                    <a:pt x="25241" y="73819"/>
                  </a:lnTo>
                  <a:close/>
                </a:path>
              </a:pathLst>
            </a:custGeom>
            <a:solidFill>
              <a:srgbClr val="E78D7B"/>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307402A2-01B3-4F72-8333-CF8786201547}"/>
                </a:ext>
              </a:extLst>
            </p:cNvPr>
            <p:cNvSpPr/>
            <p:nvPr/>
          </p:nvSpPr>
          <p:spPr>
            <a:xfrm>
              <a:off x="1550194" y="2449354"/>
              <a:ext cx="114300" cy="28575"/>
            </a:xfrm>
            <a:custGeom>
              <a:avLst/>
              <a:gdLst>
                <a:gd name="connsiteX0" fmla="*/ 7144 w 114300"/>
                <a:gd name="connsiteY0" fmla="*/ 7144 h 28575"/>
                <a:gd name="connsiteX1" fmla="*/ 60484 w 114300"/>
                <a:gd name="connsiteY1" fmla="*/ 29051 h 28575"/>
                <a:gd name="connsiteX2" fmla="*/ 112871 w 114300"/>
                <a:gd name="connsiteY2" fmla="*/ 7144 h 28575"/>
                <a:gd name="connsiteX3" fmla="*/ 7144 w 1143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114300" h="28575">
                  <a:moveTo>
                    <a:pt x="7144" y="7144"/>
                  </a:moveTo>
                  <a:cubicBezTo>
                    <a:pt x="14764" y="19526"/>
                    <a:pt x="35719" y="29051"/>
                    <a:pt x="60484" y="29051"/>
                  </a:cubicBezTo>
                  <a:cubicBezTo>
                    <a:pt x="84296" y="29051"/>
                    <a:pt x="105251" y="19526"/>
                    <a:pt x="112871" y="7144"/>
                  </a:cubicBezTo>
                  <a:lnTo>
                    <a:pt x="7144" y="7144"/>
                  </a:lnTo>
                  <a:close/>
                </a:path>
              </a:pathLst>
            </a:custGeom>
            <a:solidFill>
              <a:srgbClr val="C6314E"/>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EAD64EB5-0854-4C57-B286-57ECB1A00601}"/>
                </a:ext>
              </a:extLst>
            </p:cNvPr>
            <p:cNvSpPr/>
            <p:nvPr/>
          </p:nvSpPr>
          <p:spPr>
            <a:xfrm>
              <a:off x="1645444" y="2650331"/>
              <a:ext cx="228600" cy="619125"/>
            </a:xfrm>
            <a:custGeom>
              <a:avLst/>
              <a:gdLst>
                <a:gd name="connsiteX0" fmla="*/ 76676 w 228600"/>
                <a:gd name="connsiteY0" fmla="*/ 281464 h 619125"/>
                <a:gd name="connsiteX1" fmla="*/ 181451 w 228600"/>
                <a:gd name="connsiteY1" fmla="*/ 7144 h 619125"/>
                <a:gd name="connsiteX2" fmla="*/ 229076 w 228600"/>
                <a:gd name="connsiteY2" fmla="*/ 170021 h 619125"/>
                <a:gd name="connsiteX3" fmla="*/ 122396 w 228600"/>
                <a:gd name="connsiteY3" fmla="*/ 618649 h 619125"/>
                <a:gd name="connsiteX4" fmla="*/ 7144 w 228600"/>
                <a:gd name="connsiteY4" fmla="*/ 558641 h 619125"/>
                <a:gd name="connsiteX5" fmla="*/ 76676 w 228600"/>
                <a:gd name="connsiteY5" fmla="*/ 281464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 h="619125">
                  <a:moveTo>
                    <a:pt x="76676" y="281464"/>
                  </a:moveTo>
                  <a:lnTo>
                    <a:pt x="181451" y="7144"/>
                  </a:lnTo>
                  <a:cubicBezTo>
                    <a:pt x="181451" y="7144"/>
                    <a:pt x="218599" y="84296"/>
                    <a:pt x="229076" y="170021"/>
                  </a:cubicBezTo>
                  <a:cubicBezTo>
                    <a:pt x="238601" y="255746"/>
                    <a:pt x="122396" y="618649"/>
                    <a:pt x="122396" y="618649"/>
                  </a:cubicBezTo>
                  <a:lnTo>
                    <a:pt x="7144" y="558641"/>
                  </a:lnTo>
                  <a:lnTo>
                    <a:pt x="76676" y="281464"/>
                  </a:lnTo>
                  <a:close/>
                </a:path>
              </a:pathLst>
            </a:custGeom>
            <a:solidFill>
              <a:srgbClr val="4C609E"/>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737C5211-A984-4318-833C-CBC864A66872}"/>
                </a:ext>
              </a:extLst>
            </p:cNvPr>
            <p:cNvSpPr/>
            <p:nvPr/>
          </p:nvSpPr>
          <p:spPr>
            <a:xfrm>
              <a:off x="1338739" y="2578894"/>
              <a:ext cx="495300" cy="838200"/>
            </a:xfrm>
            <a:custGeom>
              <a:avLst/>
              <a:gdLst>
                <a:gd name="connsiteX0" fmla="*/ 249079 w 495300"/>
                <a:gd name="connsiteY0" fmla="*/ 42386 h 838200"/>
                <a:gd name="connsiteX1" fmla="*/ 199549 w 495300"/>
                <a:gd name="connsiteY1" fmla="*/ 30004 h 838200"/>
                <a:gd name="connsiteX2" fmla="*/ 168116 w 495300"/>
                <a:gd name="connsiteY2" fmla="*/ 7144 h 838200"/>
                <a:gd name="connsiteX3" fmla="*/ 8096 w 495300"/>
                <a:gd name="connsiteY3" fmla="*/ 48101 h 838200"/>
                <a:gd name="connsiteX4" fmla="*/ 21431 w 495300"/>
                <a:gd name="connsiteY4" fmla="*/ 337661 h 838200"/>
                <a:gd name="connsiteX5" fmla="*/ 7144 w 495300"/>
                <a:gd name="connsiteY5" fmla="*/ 823436 h 838200"/>
                <a:gd name="connsiteX6" fmla="*/ 475774 w 495300"/>
                <a:gd name="connsiteY6" fmla="*/ 832009 h 838200"/>
                <a:gd name="connsiteX7" fmla="*/ 465296 w 495300"/>
                <a:gd name="connsiteY7" fmla="*/ 337661 h 838200"/>
                <a:gd name="connsiteX8" fmla="*/ 489109 w 495300"/>
                <a:gd name="connsiteY8" fmla="*/ 48101 h 838200"/>
                <a:gd name="connsiteX9" fmla="*/ 329089 w 495300"/>
                <a:gd name="connsiteY9" fmla="*/ 7144 h 838200"/>
                <a:gd name="connsiteX10" fmla="*/ 297656 w 495300"/>
                <a:gd name="connsiteY10" fmla="*/ 30004 h 838200"/>
                <a:gd name="connsiteX11" fmla="*/ 249079 w 495300"/>
                <a:gd name="connsiteY11" fmla="*/ 42386 h 838200"/>
                <a:gd name="connsiteX12" fmla="*/ 249079 w 495300"/>
                <a:gd name="connsiteY12" fmla="*/ 42386 h 838200"/>
                <a:gd name="connsiteX13" fmla="*/ 241459 w 495300"/>
                <a:gd name="connsiteY13" fmla="*/ 302419 h 838200"/>
                <a:gd name="connsiteX14" fmla="*/ 255746 w 495300"/>
                <a:gd name="connsiteY14" fmla="*/ 302419 h 838200"/>
                <a:gd name="connsiteX15" fmla="*/ 248126 w 495300"/>
                <a:gd name="connsiteY15" fmla="*/ 321469 h 838200"/>
                <a:gd name="connsiteX16" fmla="*/ 241459 w 495300"/>
                <a:gd name="connsiteY16" fmla="*/ 302419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5300" h="838200">
                  <a:moveTo>
                    <a:pt x="249079" y="42386"/>
                  </a:moveTo>
                  <a:cubicBezTo>
                    <a:pt x="236696" y="42386"/>
                    <a:pt x="218599" y="39529"/>
                    <a:pt x="199549" y="30004"/>
                  </a:cubicBezTo>
                  <a:cubicBezTo>
                    <a:pt x="165259" y="13811"/>
                    <a:pt x="168116" y="7144"/>
                    <a:pt x="168116" y="7144"/>
                  </a:cubicBezTo>
                  <a:lnTo>
                    <a:pt x="8096" y="48101"/>
                  </a:lnTo>
                  <a:lnTo>
                    <a:pt x="21431" y="337661"/>
                  </a:lnTo>
                  <a:lnTo>
                    <a:pt x="7144" y="823436"/>
                  </a:lnTo>
                  <a:lnTo>
                    <a:pt x="475774" y="832009"/>
                  </a:lnTo>
                  <a:lnTo>
                    <a:pt x="465296" y="337661"/>
                  </a:lnTo>
                  <a:lnTo>
                    <a:pt x="489109" y="48101"/>
                  </a:lnTo>
                  <a:lnTo>
                    <a:pt x="329089" y="7144"/>
                  </a:lnTo>
                  <a:cubicBezTo>
                    <a:pt x="329089" y="7144"/>
                    <a:pt x="331946" y="13811"/>
                    <a:pt x="297656" y="30004"/>
                  </a:cubicBezTo>
                  <a:cubicBezTo>
                    <a:pt x="279559" y="39529"/>
                    <a:pt x="261461" y="42386"/>
                    <a:pt x="249079" y="42386"/>
                  </a:cubicBezTo>
                  <a:lnTo>
                    <a:pt x="249079" y="42386"/>
                  </a:lnTo>
                  <a:close/>
                  <a:moveTo>
                    <a:pt x="241459" y="302419"/>
                  </a:moveTo>
                  <a:lnTo>
                    <a:pt x="255746" y="302419"/>
                  </a:lnTo>
                  <a:lnTo>
                    <a:pt x="248126" y="321469"/>
                  </a:lnTo>
                  <a:lnTo>
                    <a:pt x="241459" y="302419"/>
                  </a:lnTo>
                  <a:close/>
                </a:path>
              </a:pathLst>
            </a:custGeom>
            <a:solidFill>
              <a:srgbClr val="5D6A9F"/>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53AE2E5C-54D3-4264-91EC-8B7A308135D4}"/>
                </a:ext>
              </a:extLst>
            </p:cNvPr>
            <p:cNvSpPr/>
            <p:nvPr/>
          </p:nvSpPr>
          <p:spPr>
            <a:xfrm>
              <a:off x="1417796" y="2578894"/>
              <a:ext cx="333375" cy="457200"/>
            </a:xfrm>
            <a:custGeom>
              <a:avLst/>
              <a:gdLst>
                <a:gd name="connsiteX0" fmla="*/ 170021 w 333375"/>
                <a:gd name="connsiteY0" fmla="*/ 42386 h 457200"/>
                <a:gd name="connsiteX1" fmla="*/ 120491 w 333375"/>
                <a:gd name="connsiteY1" fmla="*/ 30004 h 457200"/>
                <a:gd name="connsiteX2" fmla="*/ 89059 w 333375"/>
                <a:gd name="connsiteY2" fmla="*/ 7144 h 457200"/>
                <a:gd name="connsiteX3" fmla="*/ 7144 w 333375"/>
                <a:gd name="connsiteY3" fmla="*/ 28099 h 457200"/>
                <a:gd name="connsiteX4" fmla="*/ 171926 w 333375"/>
                <a:gd name="connsiteY4" fmla="*/ 451961 h 457200"/>
                <a:gd name="connsiteX5" fmla="*/ 332899 w 333375"/>
                <a:gd name="connsiteY5" fmla="*/ 28099 h 457200"/>
                <a:gd name="connsiteX6" fmla="*/ 250984 w 333375"/>
                <a:gd name="connsiteY6" fmla="*/ 7144 h 457200"/>
                <a:gd name="connsiteX7" fmla="*/ 219551 w 333375"/>
                <a:gd name="connsiteY7" fmla="*/ 30004 h 457200"/>
                <a:gd name="connsiteX8" fmla="*/ 170021 w 333375"/>
                <a:gd name="connsiteY8" fmla="*/ 42386 h 457200"/>
                <a:gd name="connsiteX9" fmla="*/ 170021 w 333375"/>
                <a:gd name="connsiteY9" fmla="*/ 42386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375" h="457200">
                  <a:moveTo>
                    <a:pt x="170021" y="42386"/>
                  </a:moveTo>
                  <a:cubicBezTo>
                    <a:pt x="157639" y="42386"/>
                    <a:pt x="139541" y="39529"/>
                    <a:pt x="120491" y="30004"/>
                  </a:cubicBezTo>
                  <a:cubicBezTo>
                    <a:pt x="86201" y="13811"/>
                    <a:pt x="89059" y="7144"/>
                    <a:pt x="89059" y="7144"/>
                  </a:cubicBezTo>
                  <a:lnTo>
                    <a:pt x="7144" y="28099"/>
                  </a:lnTo>
                  <a:lnTo>
                    <a:pt x="171926" y="451961"/>
                  </a:lnTo>
                  <a:lnTo>
                    <a:pt x="332899" y="28099"/>
                  </a:lnTo>
                  <a:lnTo>
                    <a:pt x="250984" y="7144"/>
                  </a:lnTo>
                  <a:cubicBezTo>
                    <a:pt x="239554" y="19526"/>
                    <a:pt x="224314" y="27146"/>
                    <a:pt x="219551" y="30004"/>
                  </a:cubicBezTo>
                  <a:cubicBezTo>
                    <a:pt x="200501" y="39529"/>
                    <a:pt x="182404" y="42386"/>
                    <a:pt x="170021" y="42386"/>
                  </a:cubicBezTo>
                  <a:lnTo>
                    <a:pt x="170021" y="42386"/>
                  </a:lnTo>
                  <a:close/>
                </a:path>
              </a:pathLst>
            </a:custGeom>
            <a:solidFill>
              <a:srgbClr val="95C9E5"/>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3ED6D3B8-672C-4680-B243-CEC35F4C0BDA}"/>
                </a:ext>
              </a:extLst>
            </p:cNvPr>
            <p:cNvSpPr/>
            <p:nvPr/>
          </p:nvSpPr>
          <p:spPr>
            <a:xfrm>
              <a:off x="1533049" y="2613184"/>
              <a:ext cx="95250" cy="419100"/>
            </a:xfrm>
            <a:custGeom>
              <a:avLst/>
              <a:gdLst>
                <a:gd name="connsiteX0" fmla="*/ 54769 w 95250"/>
                <a:gd name="connsiteY0" fmla="*/ 8096 h 419100"/>
                <a:gd name="connsiteX1" fmla="*/ 54769 w 95250"/>
                <a:gd name="connsiteY1" fmla="*/ 8096 h 419100"/>
                <a:gd name="connsiteX2" fmla="*/ 51911 w 95250"/>
                <a:gd name="connsiteY2" fmla="*/ 8096 h 419100"/>
                <a:gd name="connsiteX3" fmla="*/ 43339 w 95250"/>
                <a:gd name="connsiteY3" fmla="*/ 8096 h 419100"/>
                <a:gd name="connsiteX4" fmla="*/ 7144 w 95250"/>
                <a:gd name="connsiteY4" fmla="*/ 47149 h 419100"/>
                <a:gd name="connsiteX5" fmla="*/ 33814 w 95250"/>
                <a:gd name="connsiteY5" fmla="*/ 78581 h 419100"/>
                <a:gd name="connsiteX6" fmla="*/ 15716 w 95250"/>
                <a:gd name="connsiteY6" fmla="*/ 311944 h 419100"/>
                <a:gd name="connsiteX7" fmla="*/ 56674 w 95250"/>
                <a:gd name="connsiteY7" fmla="*/ 417671 h 419100"/>
                <a:gd name="connsiteX8" fmla="*/ 85249 w 95250"/>
                <a:gd name="connsiteY8" fmla="*/ 342424 h 419100"/>
                <a:gd name="connsiteX9" fmla="*/ 69056 w 95250"/>
                <a:gd name="connsiteY9" fmla="*/ 77629 h 419100"/>
                <a:gd name="connsiteX10" fmla="*/ 95726 w 95250"/>
                <a:gd name="connsiteY10" fmla="*/ 46196 h 419100"/>
                <a:gd name="connsiteX11" fmla="*/ 59531 w 95250"/>
                <a:gd name="connsiteY11" fmla="*/ 7144 h 419100"/>
                <a:gd name="connsiteX12" fmla="*/ 54769 w 95250"/>
                <a:gd name="connsiteY12" fmla="*/ 8096 h 419100"/>
                <a:gd name="connsiteX13" fmla="*/ 54769 w 95250"/>
                <a:gd name="connsiteY13" fmla="*/ 8096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250" h="419100">
                  <a:moveTo>
                    <a:pt x="54769" y="8096"/>
                  </a:moveTo>
                  <a:lnTo>
                    <a:pt x="54769" y="8096"/>
                  </a:lnTo>
                  <a:lnTo>
                    <a:pt x="51911" y="8096"/>
                  </a:lnTo>
                  <a:cubicBezTo>
                    <a:pt x="50006" y="8096"/>
                    <a:pt x="47149" y="8096"/>
                    <a:pt x="43339" y="8096"/>
                  </a:cubicBezTo>
                  <a:lnTo>
                    <a:pt x="7144" y="47149"/>
                  </a:lnTo>
                  <a:lnTo>
                    <a:pt x="33814" y="78581"/>
                  </a:lnTo>
                  <a:lnTo>
                    <a:pt x="15716" y="311944"/>
                  </a:lnTo>
                  <a:lnTo>
                    <a:pt x="56674" y="417671"/>
                  </a:lnTo>
                  <a:lnTo>
                    <a:pt x="85249" y="342424"/>
                  </a:lnTo>
                  <a:lnTo>
                    <a:pt x="69056" y="77629"/>
                  </a:lnTo>
                  <a:lnTo>
                    <a:pt x="95726" y="46196"/>
                  </a:lnTo>
                  <a:lnTo>
                    <a:pt x="59531" y="7144"/>
                  </a:lnTo>
                  <a:cubicBezTo>
                    <a:pt x="57626" y="8096"/>
                    <a:pt x="56674" y="8096"/>
                    <a:pt x="54769" y="8096"/>
                  </a:cubicBezTo>
                  <a:lnTo>
                    <a:pt x="54769" y="8096"/>
                  </a:lnTo>
                  <a:close/>
                </a:path>
              </a:pathLst>
            </a:custGeom>
            <a:solidFill>
              <a:srgbClr val="50535A"/>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A573D150-A209-4013-8FD1-24064FFD5D18}"/>
                </a:ext>
              </a:extLst>
            </p:cNvPr>
            <p:cNvSpPr/>
            <p:nvPr/>
          </p:nvSpPr>
          <p:spPr>
            <a:xfrm>
              <a:off x="1453039" y="2578894"/>
              <a:ext cx="257175" cy="95250"/>
            </a:xfrm>
            <a:custGeom>
              <a:avLst/>
              <a:gdLst>
                <a:gd name="connsiteX0" fmla="*/ 114776 w 257175"/>
                <a:gd name="connsiteY0" fmla="*/ 39529 h 95250"/>
                <a:gd name="connsiteX1" fmla="*/ 85249 w 257175"/>
                <a:gd name="connsiteY1" fmla="*/ 30004 h 95250"/>
                <a:gd name="connsiteX2" fmla="*/ 53816 w 257175"/>
                <a:gd name="connsiteY2" fmla="*/ 7144 h 95250"/>
                <a:gd name="connsiteX3" fmla="*/ 7144 w 257175"/>
                <a:gd name="connsiteY3" fmla="*/ 18574 h 95250"/>
                <a:gd name="connsiteX4" fmla="*/ 57626 w 257175"/>
                <a:gd name="connsiteY4" fmla="*/ 84296 h 95250"/>
                <a:gd name="connsiteX5" fmla="*/ 114776 w 257175"/>
                <a:gd name="connsiteY5" fmla="*/ 39529 h 95250"/>
                <a:gd name="connsiteX6" fmla="*/ 258604 w 257175"/>
                <a:gd name="connsiteY6" fmla="*/ 18574 h 95250"/>
                <a:gd name="connsiteX7" fmla="*/ 215741 w 257175"/>
                <a:gd name="connsiteY7" fmla="*/ 8096 h 95250"/>
                <a:gd name="connsiteX8" fmla="*/ 184309 w 257175"/>
                <a:gd name="connsiteY8" fmla="*/ 30956 h 95250"/>
                <a:gd name="connsiteX9" fmla="*/ 155734 w 257175"/>
                <a:gd name="connsiteY9" fmla="*/ 40481 h 95250"/>
                <a:gd name="connsiteX10" fmla="*/ 203359 w 257175"/>
                <a:gd name="connsiteY10" fmla="*/ 95726 h 95250"/>
                <a:gd name="connsiteX11" fmla="*/ 258604 w 257175"/>
                <a:gd name="connsiteY11" fmla="*/ 1857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175" h="95250">
                  <a:moveTo>
                    <a:pt x="114776" y="39529"/>
                  </a:moveTo>
                  <a:cubicBezTo>
                    <a:pt x="105251" y="38576"/>
                    <a:pt x="95726" y="34766"/>
                    <a:pt x="85249" y="30004"/>
                  </a:cubicBezTo>
                  <a:cubicBezTo>
                    <a:pt x="50959" y="13811"/>
                    <a:pt x="53816" y="7144"/>
                    <a:pt x="53816" y="7144"/>
                  </a:cubicBezTo>
                  <a:lnTo>
                    <a:pt x="7144" y="18574"/>
                  </a:lnTo>
                  <a:lnTo>
                    <a:pt x="57626" y="84296"/>
                  </a:lnTo>
                  <a:lnTo>
                    <a:pt x="114776" y="39529"/>
                  </a:lnTo>
                  <a:close/>
                  <a:moveTo>
                    <a:pt x="258604" y="18574"/>
                  </a:moveTo>
                  <a:lnTo>
                    <a:pt x="215741" y="8096"/>
                  </a:lnTo>
                  <a:cubicBezTo>
                    <a:pt x="204311" y="20479"/>
                    <a:pt x="189071" y="28099"/>
                    <a:pt x="184309" y="30956"/>
                  </a:cubicBezTo>
                  <a:cubicBezTo>
                    <a:pt x="174784" y="35719"/>
                    <a:pt x="165259" y="38576"/>
                    <a:pt x="155734" y="40481"/>
                  </a:cubicBezTo>
                  <a:lnTo>
                    <a:pt x="203359" y="95726"/>
                  </a:lnTo>
                  <a:lnTo>
                    <a:pt x="258604" y="18574"/>
                  </a:lnTo>
                  <a:close/>
                </a:path>
              </a:pathLst>
            </a:custGeom>
            <a:solidFill>
              <a:srgbClr val="8CBAD6"/>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B31E9997-21C1-4FEF-A2FF-9E0BD4E8CF94}"/>
                </a:ext>
              </a:extLst>
            </p:cNvPr>
            <p:cNvSpPr/>
            <p:nvPr/>
          </p:nvSpPr>
          <p:spPr>
            <a:xfrm>
              <a:off x="2172176" y="2158841"/>
              <a:ext cx="95250" cy="133350"/>
            </a:xfrm>
            <a:custGeom>
              <a:avLst/>
              <a:gdLst>
                <a:gd name="connsiteX0" fmla="*/ 28099 w 95250"/>
                <a:gd name="connsiteY0" fmla="*/ 121444 h 133350"/>
                <a:gd name="connsiteX1" fmla="*/ 7144 w 95250"/>
                <a:gd name="connsiteY1" fmla="*/ 103346 h 133350"/>
                <a:gd name="connsiteX2" fmla="*/ 10001 w 95250"/>
                <a:gd name="connsiteY2" fmla="*/ 75724 h 133350"/>
                <a:gd name="connsiteX3" fmla="*/ 92869 w 95250"/>
                <a:gd name="connsiteY3" fmla="*/ 7144 h 133350"/>
                <a:gd name="connsiteX4" fmla="*/ 74771 w 95250"/>
                <a:gd name="connsiteY4" fmla="*/ 120491 h 133350"/>
                <a:gd name="connsiteX5" fmla="*/ 40481 w 95250"/>
                <a:gd name="connsiteY5" fmla="*/ 13001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0" h="133350">
                  <a:moveTo>
                    <a:pt x="28099" y="121444"/>
                  </a:moveTo>
                  <a:lnTo>
                    <a:pt x="7144" y="103346"/>
                  </a:lnTo>
                  <a:lnTo>
                    <a:pt x="10001" y="75724"/>
                  </a:lnTo>
                  <a:lnTo>
                    <a:pt x="92869" y="7144"/>
                  </a:lnTo>
                  <a:lnTo>
                    <a:pt x="74771" y="120491"/>
                  </a:lnTo>
                  <a:lnTo>
                    <a:pt x="40481" y="130016"/>
                  </a:lnTo>
                  <a:close/>
                </a:path>
              </a:pathLst>
            </a:custGeom>
            <a:solidFill>
              <a:srgbClr val="E9E9E9"/>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D40B84E2-1785-44BF-9189-95F0997CF040}"/>
                </a:ext>
              </a:extLst>
            </p:cNvPr>
            <p:cNvSpPr/>
            <p:nvPr/>
          </p:nvSpPr>
          <p:spPr>
            <a:xfrm>
              <a:off x="2215039" y="2159794"/>
              <a:ext cx="47625" cy="66675"/>
            </a:xfrm>
            <a:custGeom>
              <a:avLst/>
              <a:gdLst>
                <a:gd name="connsiteX0" fmla="*/ 7144 w 47625"/>
                <a:gd name="connsiteY0" fmla="*/ 41434 h 66675"/>
                <a:gd name="connsiteX1" fmla="*/ 49054 w 47625"/>
                <a:gd name="connsiteY1" fmla="*/ 7144 h 66675"/>
                <a:gd name="connsiteX2" fmla="*/ 40481 w 47625"/>
                <a:gd name="connsiteY2" fmla="*/ 60484 h 66675"/>
                <a:gd name="connsiteX3" fmla="*/ 7144 w 47625"/>
                <a:gd name="connsiteY3" fmla="*/ 41434 h 66675"/>
                <a:gd name="connsiteX4" fmla="*/ 7144 w 47625"/>
                <a:gd name="connsiteY4" fmla="*/ 4143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66675">
                  <a:moveTo>
                    <a:pt x="7144" y="41434"/>
                  </a:moveTo>
                  <a:lnTo>
                    <a:pt x="49054" y="7144"/>
                  </a:lnTo>
                  <a:lnTo>
                    <a:pt x="40481" y="60484"/>
                  </a:lnTo>
                  <a:cubicBezTo>
                    <a:pt x="29051" y="56674"/>
                    <a:pt x="17621" y="49054"/>
                    <a:pt x="7144" y="41434"/>
                  </a:cubicBezTo>
                  <a:lnTo>
                    <a:pt x="7144" y="41434"/>
                  </a:lnTo>
                  <a:close/>
                </a:path>
              </a:pathLst>
            </a:custGeom>
            <a:solidFill>
              <a:srgbClr val="9DB347"/>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0004BB43-789A-4B63-9A5C-26D3CAFB4007}"/>
                </a:ext>
              </a:extLst>
            </p:cNvPr>
            <p:cNvSpPr/>
            <p:nvPr/>
          </p:nvSpPr>
          <p:spPr>
            <a:xfrm>
              <a:off x="2022634" y="2232184"/>
              <a:ext cx="180975" cy="295275"/>
            </a:xfrm>
            <a:custGeom>
              <a:avLst/>
              <a:gdLst>
                <a:gd name="connsiteX0" fmla="*/ 180499 w 180975"/>
                <a:gd name="connsiteY0" fmla="*/ 19526 h 295275"/>
                <a:gd name="connsiteX1" fmla="*/ 30004 w 180975"/>
                <a:gd name="connsiteY1" fmla="*/ 296704 h 295275"/>
                <a:gd name="connsiteX2" fmla="*/ 7144 w 180975"/>
                <a:gd name="connsiteY2" fmla="*/ 284321 h 295275"/>
                <a:gd name="connsiteX3" fmla="*/ 157639 w 180975"/>
                <a:gd name="connsiteY3" fmla="*/ 7144 h 295275"/>
                <a:gd name="connsiteX4" fmla="*/ 166211 w 180975"/>
                <a:gd name="connsiteY4" fmla="*/ 18574 h 295275"/>
                <a:gd name="connsiteX5" fmla="*/ 180499 w 180975"/>
                <a:gd name="connsiteY5" fmla="*/ 19526 h 295275"/>
                <a:gd name="connsiteX6" fmla="*/ 180499 w 180975"/>
                <a:gd name="connsiteY6" fmla="*/ 19526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295275">
                  <a:moveTo>
                    <a:pt x="180499" y="19526"/>
                  </a:moveTo>
                  <a:lnTo>
                    <a:pt x="30004" y="296704"/>
                  </a:lnTo>
                  <a:lnTo>
                    <a:pt x="7144" y="284321"/>
                  </a:lnTo>
                  <a:lnTo>
                    <a:pt x="157639" y="7144"/>
                  </a:lnTo>
                  <a:cubicBezTo>
                    <a:pt x="158591" y="11906"/>
                    <a:pt x="161449" y="16669"/>
                    <a:pt x="166211" y="18574"/>
                  </a:cubicBezTo>
                  <a:cubicBezTo>
                    <a:pt x="170974" y="21431"/>
                    <a:pt x="175736" y="21431"/>
                    <a:pt x="180499" y="19526"/>
                  </a:cubicBezTo>
                  <a:lnTo>
                    <a:pt x="180499" y="19526"/>
                  </a:lnTo>
                  <a:close/>
                </a:path>
              </a:pathLst>
            </a:custGeom>
            <a:solidFill>
              <a:srgbClr val="DD6F5B"/>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D0632608-7D3E-4D28-9B6E-DDF0509B08F8}"/>
                </a:ext>
              </a:extLst>
            </p:cNvPr>
            <p:cNvSpPr/>
            <p:nvPr/>
          </p:nvSpPr>
          <p:spPr>
            <a:xfrm>
              <a:off x="2045494" y="2244566"/>
              <a:ext cx="180975" cy="295275"/>
            </a:xfrm>
            <a:custGeom>
              <a:avLst/>
              <a:gdLst>
                <a:gd name="connsiteX0" fmla="*/ 157639 w 180975"/>
                <a:gd name="connsiteY0" fmla="*/ 7144 h 295275"/>
                <a:gd name="connsiteX1" fmla="*/ 7144 w 180975"/>
                <a:gd name="connsiteY1" fmla="*/ 284321 h 295275"/>
                <a:gd name="connsiteX2" fmla="*/ 30004 w 180975"/>
                <a:gd name="connsiteY2" fmla="*/ 296704 h 295275"/>
                <a:gd name="connsiteX3" fmla="*/ 180499 w 180975"/>
                <a:gd name="connsiteY3" fmla="*/ 19526 h 295275"/>
                <a:gd name="connsiteX4" fmla="*/ 166211 w 180975"/>
                <a:gd name="connsiteY4" fmla="*/ 19526 h 295275"/>
                <a:gd name="connsiteX5" fmla="*/ 157639 w 180975"/>
                <a:gd name="connsiteY5" fmla="*/ 7144 h 295275"/>
                <a:gd name="connsiteX6" fmla="*/ 157639 w 180975"/>
                <a:gd name="connsiteY6"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295275">
                  <a:moveTo>
                    <a:pt x="157639" y="7144"/>
                  </a:moveTo>
                  <a:lnTo>
                    <a:pt x="7144" y="284321"/>
                  </a:lnTo>
                  <a:lnTo>
                    <a:pt x="30004" y="296704"/>
                  </a:lnTo>
                  <a:lnTo>
                    <a:pt x="180499" y="19526"/>
                  </a:lnTo>
                  <a:cubicBezTo>
                    <a:pt x="175736" y="21431"/>
                    <a:pt x="170021" y="21431"/>
                    <a:pt x="166211" y="19526"/>
                  </a:cubicBezTo>
                  <a:cubicBezTo>
                    <a:pt x="161449" y="16669"/>
                    <a:pt x="158591" y="11906"/>
                    <a:pt x="157639" y="7144"/>
                  </a:cubicBezTo>
                  <a:lnTo>
                    <a:pt x="157639" y="7144"/>
                  </a:lnTo>
                  <a:close/>
                </a:path>
              </a:pathLst>
            </a:custGeom>
            <a:solidFill>
              <a:srgbClr val="FCC36A"/>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E1AFD626-5D35-4AE0-BEC3-E00039DE60B3}"/>
                </a:ext>
              </a:extLst>
            </p:cNvPr>
            <p:cNvSpPr/>
            <p:nvPr/>
          </p:nvSpPr>
          <p:spPr>
            <a:xfrm>
              <a:off x="2069306" y="2256949"/>
              <a:ext cx="180975" cy="295275"/>
            </a:xfrm>
            <a:custGeom>
              <a:avLst/>
              <a:gdLst>
                <a:gd name="connsiteX0" fmla="*/ 179546 w 180975"/>
                <a:gd name="connsiteY0" fmla="*/ 19526 h 295275"/>
                <a:gd name="connsiteX1" fmla="*/ 29051 w 180975"/>
                <a:gd name="connsiteY1" fmla="*/ 296704 h 295275"/>
                <a:gd name="connsiteX2" fmla="*/ 7144 w 180975"/>
                <a:gd name="connsiteY2" fmla="*/ 284321 h 295275"/>
                <a:gd name="connsiteX3" fmla="*/ 157639 w 180975"/>
                <a:gd name="connsiteY3" fmla="*/ 7144 h 295275"/>
                <a:gd name="connsiteX4" fmla="*/ 165259 w 180975"/>
                <a:gd name="connsiteY4" fmla="*/ 18574 h 295275"/>
                <a:gd name="connsiteX5" fmla="*/ 179546 w 180975"/>
                <a:gd name="connsiteY5" fmla="*/ 19526 h 295275"/>
                <a:gd name="connsiteX6" fmla="*/ 179546 w 180975"/>
                <a:gd name="connsiteY6" fmla="*/ 19526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295275">
                  <a:moveTo>
                    <a:pt x="179546" y="19526"/>
                  </a:moveTo>
                  <a:lnTo>
                    <a:pt x="29051" y="296704"/>
                  </a:lnTo>
                  <a:lnTo>
                    <a:pt x="7144" y="284321"/>
                  </a:lnTo>
                  <a:lnTo>
                    <a:pt x="157639" y="7144"/>
                  </a:lnTo>
                  <a:cubicBezTo>
                    <a:pt x="158591" y="11906"/>
                    <a:pt x="161449" y="16669"/>
                    <a:pt x="165259" y="18574"/>
                  </a:cubicBezTo>
                  <a:cubicBezTo>
                    <a:pt x="169069" y="21431"/>
                    <a:pt x="174784" y="21431"/>
                    <a:pt x="179546" y="19526"/>
                  </a:cubicBezTo>
                  <a:lnTo>
                    <a:pt x="179546" y="19526"/>
                  </a:lnTo>
                  <a:close/>
                </a:path>
              </a:pathLst>
            </a:custGeom>
            <a:solidFill>
              <a:srgbClr val="DD6F5B"/>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EF375C14-A424-44A1-AB0C-33675A1EF339}"/>
                </a:ext>
              </a:extLst>
            </p:cNvPr>
            <p:cNvSpPr/>
            <p:nvPr/>
          </p:nvSpPr>
          <p:spPr>
            <a:xfrm>
              <a:off x="2002631" y="2349163"/>
              <a:ext cx="219075" cy="161925"/>
            </a:xfrm>
            <a:custGeom>
              <a:avLst/>
              <a:gdLst>
                <a:gd name="connsiteX0" fmla="*/ 7144 w 219075"/>
                <a:gd name="connsiteY0" fmla="*/ 94952 h 161925"/>
                <a:gd name="connsiteX1" fmla="*/ 106204 w 219075"/>
                <a:gd name="connsiteY1" fmla="*/ 13037 h 161925"/>
                <a:gd name="connsiteX2" fmla="*/ 127159 w 219075"/>
                <a:gd name="connsiteY2" fmla="*/ 18752 h 161925"/>
                <a:gd name="connsiteX3" fmla="*/ 191929 w 219075"/>
                <a:gd name="connsiteY3" fmla="*/ 7322 h 161925"/>
                <a:gd name="connsiteX4" fmla="*/ 214789 w 219075"/>
                <a:gd name="connsiteY4" fmla="*/ 45422 h 161925"/>
                <a:gd name="connsiteX5" fmla="*/ 197644 w 219075"/>
                <a:gd name="connsiteY5" fmla="*/ 54947 h 161925"/>
                <a:gd name="connsiteX6" fmla="*/ 204311 w 219075"/>
                <a:gd name="connsiteY6" fmla="*/ 78759 h 161925"/>
                <a:gd name="connsiteX7" fmla="*/ 176689 w 219075"/>
                <a:gd name="connsiteY7" fmla="*/ 92094 h 161925"/>
                <a:gd name="connsiteX8" fmla="*/ 176689 w 219075"/>
                <a:gd name="connsiteY8" fmla="*/ 116859 h 161925"/>
                <a:gd name="connsiteX9" fmla="*/ 147161 w 219075"/>
                <a:gd name="connsiteY9" fmla="*/ 128289 h 161925"/>
                <a:gd name="connsiteX10" fmla="*/ 147161 w 219075"/>
                <a:gd name="connsiteY10" fmla="*/ 144482 h 161925"/>
                <a:gd name="connsiteX11" fmla="*/ 98584 w 219075"/>
                <a:gd name="connsiteY11" fmla="*/ 152102 h 161925"/>
                <a:gd name="connsiteX12" fmla="*/ 50959 w 219075"/>
                <a:gd name="connsiteY12" fmla="*/ 156864 h 161925"/>
                <a:gd name="connsiteX13" fmla="*/ 7144 w 219075"/>
                <a:gd name="connsiteY13" fmla="*/ 9495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075" h="161925">
                  <a:moveTo>
                    <a:pt x="7144" y="94952"/>
                  </a:moveTo>
                  <a:cubicBezTo>
                    <a:pt x="7144" y="94952"/>
                    <a:pt x="90011" y="11132"/>
                    <a:pt x="106204" y="13037"/>
                  </a:cubicBezTo>
                  <a:cubicBezTo>
                    <a:pt x="122396" y="13989"/>
                    <a:pt x="127159" y="18752"/>
                    <a:pt x="127159" y="18752"/>
                  </a:cubicBezTo>
                  <a:cubicBezTo>
                    <a:pt x="127159" y="18752"/>
                    <a:pt x="159544" y="10179"/>
                    <a:pt x="191929" y="7322"/>
                  </a:cubicBezTo>
                  <a:cubicBezTo>
                    <a:pt x="224314" y="4464"/>
                    <a:pt x="221456" y="36849"/>
                    <a:pt x="214789" y="45422"/>
                  </a:cubicBezTo>
                  <a:cubicBezTo>
                    <a:pt x="208121" y="53994"/>
                    <a:pt x="197644" y="54947"/>
                    <a:pt x="197644" y="54947"/>
                  </a:cubicBezTo>
                  <a:cubicBezTo>
                    <a:pt x="197644" y="54947"/>
                    <a:pt x="209074" y="68282"/>
                    <a:pt x="204311" y="78759"/>
                  </a:cubicBezTo>
                  <a:cubicBezTo>
                    <a:pt x="199549" y="89237"/>
                    <a:pt x="176689" y="92094"/>
                    <a:pt x="176689" y="92094"/>
                  </a:cubicBezTo>
                  <a:cubicBezTo>
                    <a:pt x="176689" y="92094"/>
                    <a:pt x="185261" y="107334"/>
                    <a:pt x="176689" y="116859"/>
                  </a:cubicBezTo>
                  <a:cubicBezTo>
                    <a:pt x="168116" y="126384"/>
                    <a:pt x="147161" y="128289"/>
                    <a:pt x="147161" y="128289"/>
                  </a:cubicBezTo>
                  <a:cubicBezTo>
                    <a:pt x="147161" y="128289"/>
                    <a:pt x="155734" y="131147"/>
                    <a:pt x="147161" y="144482"/>
                  </a:cubicBezTo>
                  <a:cubicBezTo>
                    <a:pt x="137636" y="157817"/>
                    <a:pt x="98584" y="152102"/>
                    <a:pt x="98584" y="152102"/>
                  </a:cubicBezTo>
                  <a:lnTo>
                    <a:pt x="50959" y="156864"/>
                  </a:lnTo>
                  <a:lnTo>
                    <a:pt x="7144" y="94952"/>
                  </a:lnTo>
                  <a:close/>
                </a:path>
              </a:pathLst>
            </a:custGeom>
            <a:solidFill>
              <a:srgbClr val="FEDAB6"/>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EA231D55-AF2B-42B9-9739-717FD5585FBE}"/>
                </a:ext>
              </a:extLst>
            </p:cNvPr>
            <p:cNvSpPr/>
            <p:nvPr/>
          </p:nvSpPr>
          <p:spPr>
            <a:xfrm>
              <a:off x="1307493" y="2410301"/>
              <a:ext cx="781050" cy="409575"/>
            </a:xfrm>
            <a:custGeom>
              <a:avLst/>
              <a:gdLst>
                <a:gd name="connsiteX0" fmla="*/ 708950 w 781050"/>
                <a:gd name="connsiteY0" fmla="*/ 7144 h 409575"/>
                <a:gd name="connsiteX1" fmla="*/ 373670 w 781050"/>
                <a:gd name="connsiteY1" fmla="*/ 268129 h 409575"/>
                <a:gd name="connsiteX2" fmla="*/ 40295 w 781050"/>
                <a:gd name="connsiteY2" fmla="*/ 216694 h 409575"/>
                <a:gd name="connsiteX3" fmla="*/ 7910 w 781050"/>
                <a:gd name="connsiteY3" fmla="*/ 299561 h 409575"/>
                <a:gd name="connsiteX4" fmla="*/ 46962 w 781050"/>
                <a:gd name="connsiteY4" fmla="*/ 361474 h 409575"/>
                <a:gd name="connsiteX5" fmla="*/ 395577 w 781050"/>
                <a:gd name="connsiteY5" fmla="*/ 408146 h 409575"/>
                <a:gd name="connsiteX6" fmla="*/ 437487 w 781050"/>
                <a:gd name="connsiteY6" fmla="*/ 391954 h 409575"/>
                <a:gd name="connsiteX7" fmla="*/ 774672 w 781050"/>
                <a:gd name="connsiteY7" fmla="*/ 107156 h 409575"/>
                <a:gd name="connsiteX8" fmla="*/ 708950 w 781050"/>
                <a:gd name="connsiteY8" fmla="*/ 714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050" h="409575">
                  <a:moveTo>
                    <a:pt x="708950" y="7144"/>
                  </a:moveTo>
                  <a:lnTo>
                    <a:pt x="373670" y="268129"/>
                  </a:lnTo>
                  <a:lnTo>
                    <a:pt x="40295" y="216694"/>
                  </a:lnTo>
                  <a:cubicBezTo>
                    <a:pt x="40295" y="216694"/>
                    <a:pt x="1242" y="248126"/>
                    <a:pt x="7910" y="299561"/>
                  </a:cubicBezTo>
                  <a:cubicBezTo>
                    <a:pt x="14577" y="351949"/>
                    <a:pt x="46962" y="361474"/>
                    <a:pt x="46962" y="361474"/>
                  </a:cubicBezTo>
                  <a:lnTo>
                    <a:pt x="395577" y="408146"/>
                  </a:lnTo>
                  <a:cubicBezTo>
                    <a:pt x="395577" y="408146"/>
                    <a:pt x="419390" y="405289"/>
                    <a:pt x="437487" y="391954"/>
                  </a:cubicBezTo>
                  <a:cubicBezTo>
                    <a:pt x="455585" y="377666"/>
                    <a:pt x="774672" y="107156"/>
                    <a:pt x="774672" y="107156"/>
                  </a:cubicBezTo>
                  <a:lnTo>
                    <a:pt x="708950" y="7144"/>
                  </a:lnTo>
                  <a:close/>
                </a:path>
              </a:pathLst>
            </a:custGeom>
            <a:solidFill>
              <a:srgbClr val="4C609E"/>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08AE7ACC-3743-4E67-A535-E00DE8744E19}"/>
                </a:ext>
              </a:extLst>
            </p:cNvPr>
            <p:cNvSpPr/>
            <p:nvPr/>
          </p:nvSpPr>
          <p:spPr>
            <a:xfrm>
              <a:off x="2925604" y="1098709"/>
              <a:ext cx="342900" cy="342900"/>
            </a:xfrm>
            <a:custGeom>
              <a:avLst/>
              <a:gdLst>
                <a:gd name="connsiteX0" fmla="*/ 158591 w 342900"/>
                <a:gd name="connsiteY0" fmla="*/ 37624 h 342900"/>
                <a:gd name="connsiteX1" fmla="*/ 206216 w 342900"/>
                <a:gd name="connsiteY1" fmla="*/ 41434 h 342900"/>
                <a:gd name="connsiteX2" fmla="*/ 225266 w 342900"/>
                <a:gd name="connsiteY2" fmla="*/ 12859 h 342900"/>
                <a:gd name="connsiteX3" fmla="*/ 302419 w 342900"/>
                <a:gd name="connsiteY3" fmla="*/ 65246 h 342900"/>
                <a:gd name="connsiteX4" fmla="*/ 283369 w 342900"/>
                <a:gd name="connsiteY4" fmla="*/ 93821 h 342900"/>
                <a:gd name="connsiteX5" fmla="*/ 295751 w 342900"/>
                <a:gd name="connsiteY5" fmla="*/ 113824 h 342900"/>
                <a:gd name="connsiteX6" fmla="*/ 304324 w 342900"/>
                <a:gd name="connsiteY6" fmla="*/ 135731 h 342900"/>
                <a:gd name="connsiteX7" fmla="*/ 338614 w 342900"/>
                <a:gd name="connsiteY7" fmla="*/ 138589 h 342900"/>
                <a:gd name="connsiteX8" fmla="*/ 331946 w 342900"/>
                <a:gd name="connsiteY8" fmla="*/ 230981 h 342900"/>
                <a:gd name="connsiteX9" fmla="*/ 297656 w 342900"/>
                <a:gd name="connsiteY9" fmla="*/ 229076 h 342900"/>
                <a:gd name="connsiteX10" fmla="*/ 270986 w 342900"/>
                <a:gd name="connsiteY10" fmla="*/ 268129 h 342900"/>
                <a:gd name="connsiteX11" fmla="*/ 286226 w 342900"/>
                <a:gd name="connsiteY11" fmla="*/ 298609 h 342900"/>
                <a:gd name="connsiteX12" fmla="*/ 202406 w 342900"/>
                <a:gd name="connsiteY12" fmla="*/ 339566 h 342900"/>
                <a:gd name="connsiteX13" fmla="*/ 187166 w 342900"/>
                <a:gd name="connsiteY13" fmla="*/ 309086 h 342900"/>
                <a:gd name="connsiteX14" fmla="*/ 139541 w 342900"/>
                <a:gd name="connsiteY14" fmla="*/ 306229 h 342900"/>
                <a:gd name="connsiteX15" fmla="*/ 120491 w 342900"/>
                <a:gd name="connsiteY15" fmla="*/ 334804 h 342900"/>
                <a:gd name="connsiteX16" fmla="*/ 43339 w 342900"/>
                <a:gd name="connsiteY16" fmla="*/ 282416 h 342900"/>
                <a:gd name="connsiteX17" fmla="*/ 62389 w 342900"/>
                <a:gd name="connsiteY17" fmla="*/ 253841 h 342900"/>
                <a:gd name="connsiteX18" fmla="*/ 50006 w 342900"/>
                <a:gd name="connsiteY18" fmla="*/ 232886 h 342900"/>
                <a:gd name="connsiteX19" fmla="*/ 41434 w 342900"/>
                <a:gd name="connsiteY19" fmla="*/ 210979 h 342900"/>
                <a:gd name="connsiteX20" fmla="*/ 7144 w 342900"/>
                <a:gd name="connsiteY20" fmla="*/ 209074 h 342900"/>
                <a:gd name="connsiteX21" fmla="*/ 13811 w 342900"/>
                <a:gd name="connsiteY21" fmla="*/ 115729 h 342900"/>
                <a:gd name="connsiteX22" fmla="*/ 48101 w 342900"/>
                <a:gd name="connsiteY22" fmla="*/ 118586 h 342900"/>
                <a:gd name="connsiteX23" fmla="*/ 74771 w 342900"/>
                <a:gd name="connsiteY23" fmla="*/ 78581 h 342900"/>
                <a:gd name="connsiteX24" fmla="*/ 59531 w 342900"/>
                <a:gd name="connsiteY24" fmla="*/ 48101 h 342900"/>
                <a:gd name="connsiteX25" fmla="*/ 143351 w 342900"/>
                <a:gd name="connsiteY25" fmla="*/ 7144 h 342900"/>
                <a:gd name="connsiteX26" fmla="*/ 158591 w 342900"/>
                <a:gd name="connsiteY26" fmla="*/ 37624 h 342900"/>
                <a:gd name="connsiteX27" fmla="*/ 143351 w 342900"/>
                <a:gd name="connsiteY27" fmla="*/ 112871 h 342900"/>
                <a:gd name="connsiteX28" fmla="*/ 233839 w 342900"/>
                <a:gd name="connsiteY28" fmla="*/ 143351 h 342900"/>
                <a:gd name="connsiteX29" fmla="*/ 203359 w 342900"/>
                <a:gd name="connsiteY29" fmla="*/ 233839 h 342900"/>
                <a:gd name="connsiteX30" fmla="*/ 112871 w 342900"/>
                <a:gd name="connsiteY30" fmla="*/ 202406 h 342900"/>
                <a:gd name="connsiteX31" fmla="*/ 143351 w 342900"/>
                <a:gd name="connsiteY31" fmla="*/ 112871 h 342900"/>
                <a:gd name="connsiteX32" fmla="*/ 143351 w 342900"/>
                <a:gd name="connsiteY32" fmla="*/ 112871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2900" h="342900">
                  <a:moveTo>
                    <a:pt x="158591" y="37624"/>
                  </a:moveTo>
                  <a:cubicBezTo>
                    <a:pt x="174784" y="36671"/>
                    <a:pt x="190976" y="37624"/>
                    <a:pt x="206216" y="41434"/>
                  </a:cubicBezTo>
                  <a:lnTo>
                    <a:pt x="225266" y="12859"/>
                  </a:lnTo>
                  <a:lnTo>
                    <a:pt x="302419" y="65246"/>
                  </a:lnTo>
                  <a:lnTo>
                    <a:pt x="283369" y="93821"/>
                  </a:lnTo>
                  <a:cubicBezTo>
                    <a:pt x="288131" y="100489"/>
                    <a:pt x="291941" y="107156"/>
                    <a:pt x="295751" y="113824"/>
                  </a:cubicBezTo>
                  <a:cubicBezTo>
                    <a:pt x="299561" y="121444"/>
                    <a:pt x="302419" y="129064"/>
                    <a:pt x="304324" y="135731"/>
                  </a:cubicBezTo>
                  <a:lnTo>
                    <a:pt x="338614" y="138589"/>
                  </a:lnTo>
                  <a:lnTo>
                    <a:pt x="331946" y="230981"/>
                  </a:lnTo>
                  <a:lnTo>
                    <a:pt x="297656" y="229076"/>
                  </a:lnTo>
                  <a:cubicBezTo>
                    <a:pt x="290989" y="243364"/>
                    <a:pt x="282416" y="257651"/>
                    <a:pt x="270986" y="268129"/>
                  </a:cubicBezTo>
                  <a:lnTo>
                    <a:pt x="286226" y="298609"/>
                  </a:lnTo>
                  <a:lnTo>
                    <a:pt x="202406" y="339566"/>
                  </a:lnTo>
                  <a:lnTo>
                    <a:pt x="187166" y="309086"/>
                  </a:lnTo>
                  <a:cubicBezTo>
                    <a:pt x="170974" y="310991"/>
                    <a:pt x="154781" y="309086"/>
                    <a:pt x="139541" y="306229"/>
                  </a:cubicBezTo>
                  <a:lnTo>
                    <a:pt x="120491" y="334804"/>
                  </a:lnTo>
                  <a:lnTo>
                    <a:pt x="43339" y="282416"/>
                  </a:lnTo>
                  <a:lnTo>
                    <a:pt x="62389" y="253841"/>
                  </a:lnTo>
                  <a:cubicBezTo>
                    <a:pt x="57626" y="247174"/>
                    <a:pt x="53816" y="240506"/>
                    <a:pt x="50006" y="232886"/>
                  </a:cubicBezTo>
                  <a:cubicBezTo>
                    <a:pt x="46196" y="225266"/>
                    <a:pt x="43339" y="218599"/>
                    <a:pt x="41434" y="210979"/>
                  </a:cubicBezTo>
                  <a:lnTo>
                    <a:pt x="7144" y="209074"/>
                  </a:lnTo>
                  <a:lnTo>
                    <a:pt x="13811" y="115729"/>
                  </a:lnTo>
                  <a:lnTo>
                    <a:pt x="48101" y="118586"/>
                  </a:lnTo>
                  <a:cubicBezTo>
                    <a:pt x="54769" y="104299"/>
                    <a:pt x="63341" y="90011"/>
                    <a:pt x="74771" y="78581"/>
                  </a:cubicBezTo>
                  <a:lnTo>
                    <a:pt x="59531" y="48101"/>
                  </a:lnTo>
                  <a:lnTo>
                    <a:pt x="143351" y="7144"/>
                  </a:lnTo>
                  <a:lnTo>
                    <a:pt x="158591" y="37624"/>
                  </a:lnTo>
                  <a:close/>
                  <a:moveTo>
                    <a:pt x="143351" y="112871"/>
                  </a:moveTo>
                  <a:cubicBezTo>
                    <a:pt x="176689" y="96679"/>
                    <a:pt x="217646" y="110014"/>
                    <a:pt x="233839" y="143351"/>
                  </a:cubicBezTo>
                  <a:cubicBezTo>
                    <a:pt x="250031" y="176689"/>
                    <a:pt x="236696" y="217646"/>
                    <a:pt x="203359" y="233839"/>
                  </a:cubicBezTo>
                  <a:cubicBezTo>
                    <a:pt x="170021" y="250031"/>
                    <a:pt x="129064" y="235744"/>
                    <a:pt x="112871" y="202406"/>
                  </a:cubicBezTo>
                  <a:cubicBezTo>
                    <a:pt x="95726" y="170021"/>
                    <a:pt x="110014" y="129064"/>
                    <a:pt x="143351" y="112871"/>
                  </a:cubicBezTo>
                  <a:lnTo>
                    <a:pt x="143351" y="112871"/>
                  </a:lnTo>
                  <a:close/>
                </a:path>
              </a:pathLst>
            </a:custGeom>
            <a:solidFill>
              <a:srgbClr val="FCAC33"/>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67B40620-81C3-4FEA-A07E-E5C060FF1C24}"/>
                </a:ext>
              </a:extLst>
            </p:cNvPr>
            <p:cNvSpPr/>
            <p:nvPr/>
          </p:nvSpPr>
          <p:spPr>
            <a:xfrm>
              <a:off x="3277076" y="1266349"/>
              <a:ext cx="285750" cy="285750"/>
            </a:xfrm>
            <a:custGeom>
              <a:avLst/>
              <a:gdLst>
                <a:gd name="connsiteX0" fmla="*/ 133826 w 285750"/>
                <a:gd name="connsiteY0" fmla="*/ 32861 h 285750"/>
                <a:gd name="connsiteX1" fmla="*/ 173831 w 285750"/>
                <a:gd name="connsiteY1" fmla="*/ 35719 h 285750"/>
                <a:gd name="connsiteX2" fmla="*/ 190024 w 285750"/>
                <a:gd name="connsiteY2" fmla="*/ 11906 h 285750"/>
                <a:gd name="connsiteX3" fmla="*/ 254794 w 285750"/>
                <a:gd name="connsiteY3" fmla="*/ 55721 h 285750"/>
                <a:gd name="connsiteX4" fmla="*/ 238601 w 285750"/>
                <a:gd name="connsiteY4" fmla="*/ 79534 h 285750"/>
                <a:gd name="connsiteX5" fmla="*/ 249079 w 285750"/>
                <a:gd name="connsiteY5" fmla="*/ 96679 h 285750"/>
                <a:gd name="connsiteX6" fmla="*/ 256699 w 285750"/>
                <a:gd name="connsiteY6" fmla="*/ 115729 h 285750"/>
                <a:gd name="connsiteX7" fmla="*/ 285274 w 285750"/>
                <a:gd name="connsiteY7" fmla="*/ 117634 h 285750"/>
                <a:gd name="connsiteX8" fmla="*/ 279559 w 285750"/>
                <a:gd name="connsiteY8" fmla="*/ 195739 h 285750"/>
                <a:gd name="connsiteX9" fmla="*/ 250984 w 285750"/>
                <a:gd name="connsiteY9" fmla="*/ 193834 h 285750"/>
                <a:gd name="connsiteX10" fmla="*/ 228124 w 285750"/>
                <a:gd name="connsiteY10" fmla="*/ 227171 h 285750"/>
                <a:gd name="connsiteX11" fmla="*/ 240506 w 285750"/>
                <a:gd name="connsiteY11" fmla="*/ 252889 h 285750"/>
                <a:gd name="connsiteX12" fmla="*/ 170021 w 285750"/>
                <a:gd name="connsiteY12" fmla="*/ 287179 h 285750"/>
                <a:gd name="connsiteX13" fmla="*/ 157639 w 285750"/>
                <a:gd name="connsiteY13" fmla="*/ 261461 h 285750"/>
                <a:gd name="connsiteX14" fmla="*/ 117634 w 285750"/>
                <a:gd name="connsiteY14" fmla="*/ 258604 h 285750"/>
                <a:gd name="connsiteX15" fmla="*/ 101441 w 285750"/>
                <a:gd name="connsiteY15" fmla="*/ 282416 h 285750"/>
                <a:gd name="connsiteX16" fmla="*/ 37624 w 285750"/>
                <a:gd name="connsiteY16" fmla="*/ 238601 h 285750"/>
                <a:gd name="connsiteX17" fmla="*/ 53816 w 285750"/>
                <a:gd name="connsiteY17" fmla="*/ 214789 h 285750"/>
                <a:gd name="connsiteX18" fmla="*/ 43339 w 285750"/>
                <a:gd name="connsiteY18" fmla="*/ 197644 h 285750"/>
                <a:gd name="connsiteX19" fmla="*/ 35719 w 285750"/>
                <a:gd name="connsiteY19" fmla="*/ 178594 h 285750"/>
                <a:gd name="connsiteX20" fmla="*/ 7144 w 285750"/>
                <a:gd name="connsiteY20" fmla="*/ 176689 h 285750"/>
                <a:gd name="connsiteX21" fmla="*/ 12859 w 285750"/>
                <a:gd name="connsiteY21" fmla="*/ 98584 h 285750"/>
                <a:gd name="connsiteX22" fmla="*/ 41434 w 285750"/>
                <a:gd name="connsiteY22" fmla="*/ 100489 h 285750"/>
                <a:gd name="connsiteX23" fmla="*/ 63341 w 285750"/>
                <a:gd name="connsiteY23" fmla="*/ 67151 h 285750"/>
                <a:gd name="connsiteX24" fmla="*/ 50959 w 285750"/>
                <a:gd name="connsiteY24" fmla="*/ 41434 h 285750"/>
                <a:gd name="connsiteX25" fmla="*/ 121444 w 285750"/>
                <a:gd name="connsiteY25" fmla="*/ 7144 h 285750"/>
                <a:gd name="connsiteX26" fmla="*/ 133826 w 285750"/>
                <a:gd name="connsiteY26" fmla="*/ 32861 h 285750"/>
                <a:gd name="connsiteX27" fmla="*/ 121444 w 285750"/>
                <a:gd name="connsiteY27" fmla="*/ 95726 h 285750"/>
                <a:gd name="connsiteX28" fmla="*/ 197644 w 285750"/>
                <a:gd name="connsiteY28" fmla="*/ 122396 h 285750"/>
                <a:gd name="connsiteX29" fmla="*/ 170974 w 285750"/>
                <a:gd name="connsiteY29" fmla="*/ 198596 h 285750"/>
                <a:gd name="connsiteX30" fmla="*/ 94774 w 285750"/>
                <a:gd name="connsiteY30" fmla="*/ 171926 h 285750"/>
                <a:gd name="connsiteX31" fmla="*/ 121444 w 285750"/>
                <a:gd name="connsiteY31" fmla="*/ 95726 h 285750"/>
                <a:gd name="connsiteX32" fmla="*/ 121444 w 285750"/>
                <a:gd name="connsiteY32" fmla="*/ 95726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5750" h="285750">
                  <a:moveTo>
                    <a:pt x="133826" y="32861"/>
                  </a:moveTo>
                  <a:cubicBezTo>
                    <a:pt x="147161" y="31909"/>
                    <a:pt x="161449" y="32861"/>
                    <a:pt x="173831" y="35719"/>
                  </a:cubicBezTo>
                  <a:lnTo>
                    <a:pt x="190024" y="11906"/>
                  </a:lnTo>
                  <a:lnTo>
                    <a:pt x="254794" y="55721"/>
                  </a:lnTo>
                  <a:lnTo>
                    <a:pt x="238601" y="79534"/>
                  </a:lnTo>
                  <a:cubicBezTo>
                    <a:pt x="242411" y="85249"/>
                    <a:pt x="246221" y="90011"/>
                    <a:pt x="249079" y="96679"/>
                  </a:cubicBezTo>
                  <a:cubicBezTo>
                    <a:pt x="251936" y="103346"/>
                    <a:pt x="254794" y="109061"/>
                    <a:pt x="256699" y="115729"/>
                  </a:cubicBezTo>
                  <a:lnTo>
                    <a:pt x="285274" y="117634"/>
                  </a:lnTo>
                  <a:lnTo>
                    <a:pt x="279559" y="195739"/>
                  </a:lnTo>
                  <a:lnTo>
                    <a:pt x="250984" y="193834"/>
                  </a:lnTo>
                  <a:cubicBezTo>
                    <a:pt x="245269" y="206216"/>
                    <a:pt x="237649" y="217646"/>
                    <a:pt x="228124" y="227171"/>
                  </a:cubicBezTo>
                  <a:lnTo>
                    <a:pt x="240506" y="252889"/>
                  </a:lnTo>
                  <a:lnTo>
                    <a:pt x="170021" y="287179"/>
                  </a:lnTo>
                  <a:lnTo>
                    <a:pt x="157639" y="261461"/>
                  </a:lnTo>
                  <a:cubicBezTo>
                    <a:pt x="144304" y="262414"/>
                    <a:pt x="130016" y="261461"/>
                    <a:pt x="117634" y="258604"/>
                  </a:cubicBezTo>
                  <a:lnTo>
                    <a:pt x="101441" y="282416"/>
                  </a:lnTo>
                  <a:lnTo>
                    <a:pt x="37624" y="238601"/>
                  </a:lnTo>
                  <a:lnTo>
                    <a:pt x="53816" y="214789"/>
                  </a:lnTo>
                  <a:cubicBezTo>
                    <a:pt x="50006" y="209074"/>
                    <a:pt x="46196" y="203359"/>
                    <a:pt x="43339" y="197644"/>
                  </a:cubicBezTo>
                  <a:cubicBezTo>
                    <a:pt x="40481" y="190976"/>
                    <a:pt x="37624" y="185261"/>
                    <a:pt x="35719" y="178594"/>
                  </a:cubicBezTo>
                  <a:lnTo>
                    <a:pt x="7144" y="176689"/>
                  </a:lnTo>
                  <a:lnTo>
                    <a:pt x="12859" y="98584"/>
                  </a:lnTo>
                  <a:lnTo>
                    <a:pt x="41434" y="100489"/>
                  </a:lnTo>
                  <a:cubicBezTo>
                    <a:pt x="47149" y="88106"/>
                    <a:pt x="53816" y="76676"/>
                    <a:pt x="63341" y="67151"/>
                  </a:cubicBezTo>
                  <a:lnTo>
                    <a:pt x="50959" y="41434"/>
                  </a:lnTo>
                  <a:lnTo>
                    <a:pt x="121444" y="7144"/>
                  </a:lnTo>
                  <a:lnTo>
                    <a:pt x="133826" y="32861"/>
                  </a:lnTo>
                  <a:close/>
                  <a:moveTo>
                    <a:pt x="121444" y="95726"/>
                  </a:moveTo>
                  <a:cubicBezTo>
                    <a:pt x="150019" y="82391"/>
                    <a:pt x="184309" y="93821"/>
                    <a:pt x="197644" y="122396"/>
                  </a:cubicBezTo>
                  <a:cubicBezTo>
                    <a:pt x="210979" y="150971"/>
                    <a:pt x="199549" y="184309"/>
                    <a:pt x="170974" y="198596"/>
                  </a:cubicBezTo>
                  <a:cubicBezTo>
                    <a:pt x="142399" y="211931"/>
                    <a:pt x="109061" y="200501"/>
                    <a:pt x="94774" y="171926"/>
                  </a:cubicBezTo>
                  <a:cubicBezTo>
                    <a:pt x="81439" y="144304"/>
                    <a:pt x="92869" y="110014"/>
                    <a:pt x="121444" y="95726"/>
                  </a:cubicBezTo>
                  <a:lnTo>
                    <a:pt x="121444" y="95726"/>
                  </a:lnTo>
                  <a:close/>
                </a:path>
              </a:pathLst>
            </a:custGeom>
            <a:solidFill>
              <a:srgbClr val="DD6F5B"/>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4FEEB4A5-0F0D-4A7F-AE68-08A72D357AF6}"/>
                </a:ext>
              </a:extLst>
            </p:cNvPr>
            <p:cNvSpPr/>
            <p:nvPr/>
          </p:nvSpPr>
          <p:spPr>
            <a:xfrm>
              <a:off x="3045619" y="1467326"/>
              <a:ext cx="266700" cy="276225"/>
            </a:xfrm>
            <a:custGeom>
              <a:avLst/>
              <a:gdLst>
                <a:gd name="connsiteX0" fmla="*/ 125254 w 266700"/>
                <a:gd name="connsiteY0" fmla="*/ 30956 h 276225"/>
                <a:gd name="connsiteX1" fmla="*/ 163354 w 266700"/>
                <a:gd name="connsiteY1" fmla="*/ 33814 h 276225"/>
                <a:gd name="connsiteX2" fmla="*/ 178594 w 266700"/>
                <a:gd name="connsiteY2" fmla="*/ 11906 h 276225"/>
                <a:gd name="connsiteX3" fmla="*/ 238601 w 266700"/>
                <a:gd name="connsiteY3" fmla="*/ 52864 h 276225"/>
                <a:gd name="connsiteX4" fmla="*/ 223361 w 266700"/>
                <a:gd name="connsiteY4" fmla="*/ 74771 h 276225"/>
                <a:gd name="connsiteX5" fmla="*/ 232886 w 266700"/>
                <a:gd name="connsiteY5" fmla="*/ 90964 h 276225"/>
                <a:gd name="connsiteX6" fmla="*/ 239554 w 266700"/>
                <a:gd name="connsiteY6" fmla="*/ 109061 h 276225"/>
                <a:gd name="connsiteX7" fmla="*/ 266224 w 266700"/>
                <a:gd name="connsiteY7" fmla="*/ 110966 h 276225"/>
                <a:gd name="connsiteX8" fmla="*/ 261461 w 266700"/>
                <a:gd name="connsiteY8" fmla="*/ 183356 h 276225"/>
                <a:gd name="connsiteX9" fmla="*/ 234791 w 266700"/>
                <a:gd name="connsiteY9" fmla="*/ 181451 h 276225"/>
                <a:gd name="connsiteX10" fmla="*/ 213836 w 266700"/>
                <a:gd name="connsiteY10" fmla="*/ 212884 h 276225"/>
                <a:gd name="connsiteX11" fmla="*/ 225266 w 266700"/>
                <a:gd name="connsiteY11" fmla="*/ 236696 h 276225"/>
                <a:gd name="connsiteX12" fmla="*/ 159544 w 266700"/>
                <a:gd name="connsiteY12" fmla="*/ 269081 h 276225"/>
                <a:gd name="connsiteX13" fmla="*/ 148114 w 266700"/>
                <a:gd name="connsiteY13" fmla="*/ 244316 h 276225"/>
                <a:gd name="connsiteX14" fmla="*/ 110014 w 266700"/>
                <a:gd name="connsiteY14" fmla="*/ 242411 h 276225"/>
                <a:gd name="connsiteX15" fmla="*/ 94774 w 266700"/>
                <a:gd name="connsiteY15" fmla="*/ 264319 h 276225"/>
                <a:gd name="connsiteX16" fmla="*/ 34766 w 266700"/>
                <a:gd name="connsiteY16" fmla="*/ 223361 h 276225"/>
                <a:gd name="connsiteX17" fmla="*/ 50006 w 266700"/>
                <a:gd name="connsiteY17" fmla="*/ 201454 h 276225"/>
                <a:gd name="connsiteX18" fmla="*/ 40481 w 266700"/>
                <a:gd name="connsiteY18" fmla="*/ 185261 h 276225"/>
                <a:gd name="connsiteX19" fmla="*/ 33814 w 266700"/>
                <a:gd name="connsiteY19" fmla="*/ 167164 h 276225"/>
                <a:gd name="connsiteX20" fmla="*/ 7144 w 266700"/>
                <a:gd name="connsiteY20" fmla="*/ 165259 h 276225"/>
                <a:gd name="connsiteX21" fmla="*/ 11906 w 266700"/>
                <a:gd name="connsiteY21" fmla="*/ 91916 h 276225"/>
                <a:gd name="connsiteX22" fmla="*/ 38576 w 266700"/>
                <a:gd name="connsiteY22" fmla="*/ 93821 h 276225"/>
                <a:gd name="connsiteX23" fmla="*/ 59531 w 266700"/>
                <a:gd name="connsiteY23" fmla="*/ 63341 h 276225"/>
                <a:gd name="connsiteX24" fmla="*/ 48101 w 266700"/>
                <a:gd name="connsiteY24" fmla="*/ 39529 h 276225"/>
                <a:gd name="connsiteX25" fmla="*/ 113824 w 266700"/>
                <a:gd name="connsiteY25" fmla="*/ 7144 h 276225"/>
                <a:gd name="connsiteX26" fmla="*/ 125254 w 266700"/>
                <a:gd name="connsiteY26" fmla="*/ 30956 h 276225"/>
                <a:gd name="connsiteX27" fmla="*/ 113824 w 266700"/>
                <a:gd name="connsiteY27" fmla="*/ 90011 h 276225"/>
                <a:gd name="connsiteX28" fmla="*/ 184309 w 266700"/>
                <a:gd name="connsiteY28" fmla="*/ 114776 h 276225"/>
                <a:gd name="connsiteX29" fmla="*/ 159544 w 266700"/>
                <a:gd name="connsiteY29" fmla="*/ 186214 h 276225"/>
                <a:gd name="connsiteX30" fmla="*/ 89059 w 266700"/>
                <a:gd name="connsiteY30" fmla="*/ 161449 h 276225"/>
                <a:gd name="connsiteX31" fmla="*/ 113824 w 266700"/>
                <a:gd name="connsiteY31" fmla="*/ 90011 h 276225"/>
                <a:gd name="connsiteX32" fmla="*/ 113824 w 266700"/>
                <a:gd name="connsiteY32" fmla="*/ 90011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6700" h="276225">
                  <a:moveTo>
                    <a:pt x="125254" y="30956"/>
                  </a:moveTo>
                  <a:cubicBezTo>
                    <a:pt x="137636" y="30004"/>
                    <a:pt x="150971" y="30956"/>
                    <a:pt x="163354" y="33814"/>
                  </a:cubicBezTo>
                  <a:lnTo>
                    <a:pt x="178594" y="11906"/>
                  </a:lnTo>
                  <a:lnTo>
                    <a:pt x="238601" y="52864"/>
                  </a:lnTo>
                  <a:lnTo>
                    <a:pt x="223361" y="74771"/>
                  </a:lnTo>
                  <a:cubicBezTo>
                    <a:pt x="227171" y="79534"/>
                    <a:pt x="230029" y="85249"/>
                    <a:pt x="232886" y="90964"/>
                  </a:cubicBezTo>
                  <a:cubicBezTo>
                    <a:pt x="235744" y="96679"/>
                    <a:pt x="238601" y="102394"/>
                    <a:pt x="239554" y="109061"/>
                  </a:cubicBezTo>
                  <a:lnTo>
                    <a:pt x="266224" y="110966"/>
                  </a:lnTo>
                  <a:lnTo>
                    <a:pt x="261461" y="183356"/>
                  </a:lnTo>
                  <a:lnTo>
                    <a:pt x="234791" y="181451"/>
                  </a:lnTo>
                  <a:cubicBezTo>
                    <a:pt x="230029" y="192881"/>
                    <a:pt x="222409" y="203359"/>
                    <a:pt x="213836" y="212884"/>
                  </a:cubicBezTo>
                  <a:lnTo>
                    <a:pt x="225266" y="236696"/>
                  </a:lnTo>
                  <a:lnTo>
                    <a:pt x="159544" y="269081"/>
                  </a:lnTo>
                  <a:lnTo>
                    <a:pt x="148114" y="244316"/>
                  </a:lnTo>
                  <a:cubicBezTo>
                    <a:pt x="135731" y="245269"/>
                    <a:pt x="122396" y="244316"/>
                    <a:pt x="110014" y="242411"/>
                  </a:cubicBezTo>
                  <a:lnTo>
                    <a:pt x="94774" y="264319"/>
                  </a:lnTo>
                  <a:lnTo>
                    <a:pt x="34766" y="223361"/>
                  </a:lnTo>
                  <a:lnTo>
                    <a:pt x="50006" y="201454"/>
                  </a:lnTo>
                  <a:cubicBezTo>
                    <a:pt x="46196" y="195739"/>
                    <a:pt x="43339" y="190976"/>
                    <a:pt x="40481" y="185261"/>
                  </a:cubicBezTo>
                  <a:cubicBezTo>
                    <a:pt x="37624" y="179546"/>
                    <a:pt x="35719" y="173831"/>
                    <a:pt x="33814" y="167164"/>
                  </a:cubicBezTo>
                  <a:lnTo>
                    <a:pt x="7144" y="165259"/>
                  </a:lnTo>
                  <a:lnTo>
                    <a:pt x="11906" y="91916"/>
                  </a:lnTo>
                  <a:lnTo>
                    <a:pt x="38576" y="93821"/>
                  </a:lnTo>
                  <a:cubicBezTo>
                    <a:pt x="43339" y="82391"/>
                    <a:pt x="50959" y="71914"/>
                    <a:pt x="59531" y="63341"/>
                  </a:cubicBezTo>
                  <a:lnTo>
                    <a:pt x="48101" y="39529"/>
                  </a:lnTo>
                  <a:lnTo>
                    <a:pt x="113824" y="7144"/>
                  </a:lnTo>
                  <a:lnTo>
                    <a:pt x="125254" y="30956"/>
                  </a:lnTo>
                  <a:close/>
                  <a:moveTo>
                    <a:pt x="113824" y="90011"/>
                  </a:moveTo>
                  <a:cubicBezTo>
                    <a:pt x="140494" y="77629"/>
                    <a:pt x="171926" y="88106"/>
                    <a:pt x="184309" y="114776"/>
                  </a:cubicBezTo>
                  <a:cubicBezTo>
                    <a:pt x="197644" y="141446"/>
                    <a:pt x="186214" y="172879"/>
                    <a:pt x="159544" y="186214"/>
                  </a:cubicBezTo>
                  <a:cubicBezTo>
                    <a:pt x="132874" y="198596"/>
                    <a:pt x="101441" y="188119"/>
                    <a:pt x="89059" y="161449"/>
                  </a:cubicBezTo>
                  <a:cubicBezTo>
                    <a:pt x="75724" y="134779"/>
                    <a:pt x="87154" y="103346"/>
                    <a:pt x="113824" y="90011"/>
                  </a:cubicBezTo>
                  <a:lnTo>
                    <a:pt x="113824" y="90011"/>
                  </a:lnTo>
                  <a:close/>
                </a:path>
              </a:pathLst>
            </a:custGeom>
            <a:solidFill>
              <a:srgbClr val="95C9E5"/>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92DECCF7-5D9F-4AB2-9BEF-7D040F417641}"/>
                </a:ext>
              </a:extLst>
            </p:cNvPr>
            <p:cNvSpPr/>
            <p:nvPr/>
          </p:nvSpPr>
          <p:spPr>
            <a:xfrm>
              <a:off x="2777966" y="1486172"/>
              <a:ext cx="219075" cy="200025"/>
            </a:xfrm>
            <a:custGeom>
              <a:avLst/>
              <a:gdLst>
                <a:gd name="connsiteX0" fmla="*/ 71914 w 219075"/>
                <a:gd name="connsiteY0" fmla="*/ 197848 h 200025"/>
                <a:gd name="connsiteX1" fmla="*/ 87154 w 219075"/>
                <a:gd name="connsiteY1" fmla="*/ 188323 h 200025"/>
                <a:gd name="connsiteX2" fmla="*/ 184309 w 219075"/>
                <a:gd name="connsiteY2" fmla="*/ 139745 h 200025"/>
                <a:gd name="connsiteX3" fmla="*/ 156686 w 219075"/>
                <a:gd name="connsiteY3" fmla="*/ 132125 h 200025"/>
                <a:gd name="connsiteX4" fmla="*/ 119539 w 219075"/>
                <a:gd name="connsiteY4" fmla="*/ 142603 h 200025"/>
                <a:gd name="connsiteX5" fmla="*/ 211931 w 219075"/>
                <a:gd name="connsiteY5" fmla="*/ 79738 h 200025"/>
                <a:gd name="connsiteX6" fmla="*/ 121444 w 219075"/>
                <a:gd name="connsiteY6" fmla="*/ 114028 h 200025"/>
                <a:gd name="connsiteX7" fmla="*/ 201454 w 219075"/>
                <a:gd name="connsiteY7" fmla="*/ 37828 h 200025"/>
                <a:gd name="connsiteX8" fmla="*/ 105251 w 219075"/>
                <a:gd name="connsiteY8" fmla="*/ 85453 h 200025"/>
                <a:gd name="connsiteX9" fmla="*/ 175736 w 219075"/>
                <a:gd name="connsiteY9" fmla="*/ 17825 h 200025"/>
                <a:gd name="connsiteX10" fmla="*/ 82391 w 219075"/>
                <a:gd name="connsiteY10" fmla="*/ 65450 h 200025"/>
                <a:gd name="connsiteX11" fmla="*/ 111919 w 219075"/>
                <a:gd name="connsiteY11" fmla="*/ 7348 h 200025"/>
                <a:gd name="connsiteX12" fmla="*/ 17621 w 219075"/>
                <a:gd name="connsiteY12" fmla="*/ 117838 h 200025"/>
                <a:gd name="connsiteX13" fmla="*/ 7144 w 219075"/>
                <a:gd name="connsiteY13" fmla="*/ 128315 h 200025"/>
                <a:gd name="connsiteX14" fmla="*/ 71914 w 219075"/>
                <a:gd name="connsiteY14" fmla="*/ 197848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075" h="200025">
                  <a:moveTo>
                    <a:pt x="71914" y="197848"/>
                  </a:moveTo>
                  <a:cubicBezTo>
                    <a:pt x="71914" y="197848"/>
                    <a:pt x="83344" y="189275"/>
                    <a:pt x="87154" y="188323"/>
                  </a:cubicBezTo>
                  <a:cubicBezTo>
                    <a:pt x="108109" y="179750"/>
                    <a:pt x="183356" y="148318"/>
                    <a:pt x="184309" y="139745"/>
                  </a:cubicBezTo>
                  <a:cubicBezTo>
                    <a:pt x="185261" y="129268"/>
                    <a:pt x="173831" y="128315"/>
                    <a:pt x="156686" y="132125"/>
                  </a:cubicBezTo>
                  <a:cubicBezTo>
                    <a:pt x="139541" y="135935"/>
                    <a:pt x="119539" y="142603"/>
                    <a:pt x="119539" y="142603"/>
                  </a:cubicBezTo>
                  <a:cubicBezTo>
                    <a:pt x="119539" y="142603"/>
                    <a:pt x="219551" y="96883"/>
                    <a:pt x="211931" y="79738"/>
                  </a:cubicBezTo>
                  <a:cubicBezTo>
                    <a:pt x="203359" y="63545"/>
                    <a:pt x="121444" y="114028"/>
                    <a:pt x="121444" y="114028"/>
                  </a:cubicBezTo>
                  <a:cubicBezTo>
                    <a:pt x="121444" y="114028"/>
                    <a:pt x="209074" y="51163"/>
                    <a:pt x="201454" y="37828"/>
                  </a:cubicBezTo>
                  <a:cubicBezTo>
                    <a:pt x="193834" y="25445"/>
                    <a:pt x="105251" y="85453"/>
                    <a:pt x="105251" y="85453"/>
                  </a:cubicBezTo>
                  <a:cubicBezTo>
                    <a:pt x="105251" y="85453"/>
                    <a:pt x="187166" y="33065"/>
                    <a:pt x="175736" y="17825"/>
                  </a:cubicBezTo>
                  <a:cubicBezTo>
                    <a:pt x="164306" y="1633"/>
                    <a:pt x="82391" y="65450"/>
                    <a:pt x="82391" y="65450"/>
                  </a:cubicBezTo>
                  <a:cubicBezTo>
                    <a:pt x="82391" y="65450"/>
                    <a:pt x="125254" y="12110"/>
                    <a:pt x="111919" y="7348"/>
                  </a:cubicBezTo>
                  <a:cubicBezTo>
                    <a:pt x="98584" y="1633"/>
                    <a:pt x="17621" y="117838"/>
                    <a:pt x="17621" y="117838"/>
                  </a:cubicBezTo>
                  <a:lnTo>
                    <a:pt x="7144" y="128315"/>
                  </a:lnTo>
                  <a:lnTo>
                    <a:pt x="71914" y="197848"/>
                  </a:lnTo>
                  <a:close/>
                </a:path>
              </a:pathLst>
            </a:custGeom>
            <a:solidFill>
              <a:srgbClr val="FEDAB6"/>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6D970B7B-C5AA-485C-8342-4236725997C2}"/>
                </a:ext>
              </a:extLst>
            </p:cNvPr>
            <p:cNvSpPr/>
            <p:nvPr/>
          </p:nvSpPr>
          <p:spPr>
            <a:xfrm>
              <a:off x="1372761" y="1768043"/>
              <a:ext cx="190500" cy="142875"/>
            </a:xfrm>
            <a:custGeom>
              <a:avLst/>
              <a:gdLst>
                <a:gd name="connsiteX0" fmla="*/ 190292 w 190500"/>
                <a:gd name="connsiteY0" fmla="*/ 56947 h 142875"/>
                <a:gd name="connsiteX1" fmla="*/ 175052 w 190500"/>
                <a:gd name="connsiteY1" fmla="*/ 51232 h 142875"/>
                <a:gd name="connsiteX2" fmla="*/ 89327 w 190500"/>
                <a:gd name="connsiteY2" fmla="*/ 7417 h 142875"/>
                <a:gd name="connsiteX3" fmla="*/ 98852 w 190500"/>
                <a:gd name="connsiteY3" fmla="*/ 31229 h 142875"/>
                <a:gd name="connsiteX4" fmla="*/ 125522 w 190500"/>
                <a:gd name="connsiteY4" fmla="*/ 52184 h 142875"/>
                <a:gd name="connsiteX5" fmla="*/ 33129 w 190500"/>
                <a:gd name="connsiteY5" fmla="*/ 18847 h 142875"/>
                <a:gd name="connsiteX6" fmla="*/ 104567 w 190500"/>
                <a:gd name="connsiteY6" fmla="*/ 65519 h 142875"/>
                <a:gd name="connsiteX7" fmla="*/ 8364 w 190500"/>
                <a:gd name="connsiteY7" fmla="*/ 47422 h 142875"/>
                <a:gd name="connsiteX8" fmla="*/ 92184 w 190500"/>
                <a:gd name="connsiteY8" fmla="*/ 91237 h 142875"/>
                <a:gd name="connsiteX9" fmla="*/ 7412 w 190500"/>
                <a:gd name="connsiteY9" fmla="*/ 76949 h 142875"/>
                <a:gd name="connsiteX10" fmla="*/ 89327 w 190500"/>
                <a:gd name="connsiteY10" fmla="*/ 117907 h 142875"/>
                <a:gd name="connsiteX11" fmla="*/ 32177 w 190500"/>
                <a:gd name="connsiteY11" fmla="*/ 127432 h 142875"/>
                <a:gd name="connsiteX12" fmla="*/ 159812 w 190500"/>
                <a:gd name="connsiteY12" fmla="*/ 136957 h 142875"/>
                <a:gd name="connsiteX13" fmla="*/ 173147 w 190500"/>
                <a:gd name="connsiteY13" fmla="*/ 138862 h 142875"/>
                <a:gd name="connsiteX14" fmla="*/ 190292 w 190500"/>
                <a:gd name="connsiteY14" fmla="*/ 56947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42875">
                  <a:moveTo>
                    <a:pt x="190292" y="56947"/>
                  </a:moveTo>
                  <a:cubicBezTo>
                    <a:pt x="190292" y="56947"/>
                    <a:pt x="177909" y="53137"/>
                    <a:pt x="175052" y="51232"/>
                  </a:cubicBezTo>
                  <a:cubicBezTo>
                    <a:pt x="157907" y="40754"/>
                    <a:pt x="96947" y="3607"/>
                    <a:pt x="89327" y="7417"/>
                  </a:cubicBezTo>
                  <a:cubicBezTo>
                    <a:pt x="81707" y="12179"/>
                    <a:pt x="87422" y="20752"/>
                    <a:pt x="98852" y="31229"/>
                  </a:cubicBezTo>
                  <a:cubicBezTo>
                    <a:pt x="109329" y="40754"/>
                    <a:pt x="125522" y="52184"/>
                    <a:pt x="125522" y="52184"/>
                  </a:cubicBezTo>
                  <a:cubicBezTo>
                    <a:pt x="125522" y="52184"/>
                    <a:pt x="39797" y="4559"/>
                    <a:pt x="33129" y="18847"/>
                  </a:cubicBezTo>
                  <a:cubicBezTo>
                    <a:pt x="25509" y="33134"/>
                    <a:pt x="104567" y="65519"/>
                    <a:pt x="104567" y="65519"/>
                  </a:cubicBezTo>
                  <a:cubicBezTo>
                    <a:pt x="104567" y="65519"/>
                    <a:pt x="14079" y="35992"/>
                    <a:pt x="8364" y="47422"/>
                  </a:cubicBezTo>
                  <a:cubicBezTo>
                    <a:pt x="2649" y="58852"/>
                    <a:pt x="92184" y="91237"/>
                    <a:pt x="92184" y="91237"/>
                  </a:cubicBezTo>
                  <a:cubicBezTo>
                    <a:pt x="92184" y="91237"/>
                    <a:pt x="12174" y="59804"/>
                    <a:pt x="7412" y="76949"/>
                  </a:cubicBezTo>
                  <a:cubicBezTo>
                    <a:pt x="1697" y="93142"/>
                    <a:pt x="89327" y="117907"/>
                    <a:pt x="89327" y="117907"/>
                  </a:cubicBezTo>
                  <a:cubicBezTo>
                    <a:pt x="89327" y="117907"/>
                    <a:pt x="29319" y="115049"/>
                    <a:pt x="32177" y="127432"/>
                  </a:cubicBezTo>
                  <a:cubicBezTo>
                    <a:pt x="35034" y="139814"/>
                    <a:pt x="159812" y="136957"/>
                    <a:pt x="159812" y="136957"/>
                  </a:cubicBezTo>
                  <a:lnTo>
                    <a:pt x="173147" y="138862"/>
                  </a:lnTo>
                  <a:lnTo>
                    <a:pt x="190292" y="56947"/>
                  </a:lnTo>
                  <a:close/>
                </a:path>
              </a:pathLst>
            </a:custGeom>
            <a:solidFill>
              <a:srgbClr val="FEDAB6"/>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6B8EF8E4-1E42-4763-BCE3-F2676EADD5B9}"/>
                </a:ext>
              </a:extLst>
            </p:cNvPr>
            <p:cNvSpPr/>
            <p:nvPr/>
          </p:nvSpPr>
          <p:spPr>
            <a:xfrm>
              <a:off x="1534954" y="1809274"/>
              <a:ext cx="314325" cy="180975"/>
            </a:xfrm>
            <a:custGeom>
              <a:avLst/>
              <a:gdLst>
                <a:gd name="connsiteX0" fmla="*/ 289084 w 314325"/>
                <a:gd name="connsiteY0" fmla="*/ 70009 h 180975"/>
                <a:gd name="connsiteX1" fmla="*/ 26194 w 314325"/>
                <a:gd name="connsiteY1" fmla="*/ 7144 h 180975"/>
                <a:gd name="connsiteX2" fmla="*/ 7144 w 314325"/>
                <a:gd name="connsiteY2" fmla="*/ 104299 h 180975"/>
                <a:gd name="connsiteX3" fmla="*/ 286226 w 314325"/>
                <a:gd name="connsiteY3" fmla="*/ 175736 h 180975"/>
                <a:gd name="connsiteX4" fmla="*/ 314801 w 314325"/>
                <a:gd name="connsiteY4" fmla="*/ 163354 h 180975"/>
                <a:gd name="connsiteX5" fmla="*/ 308134 w 314325"/>
                <a:gd name="connsiteY5" fmla="*/ 3571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325" h="180975">
                  <a:moveTo>
                    <a:pt x="289084" y="70009"/>
                  </a:moveTo>
                  <a:lnTo>
                    <a:pt x="26194" y="7144"/>
                  </a:lnTo>
                  <a:lnTo>
                    <a:pt x="7144" y="104299"/>
                  </a:lnTo>
                  <a:lnTo>
                    <a:pt x="286226" y="175736"/>
                  </a:lnTo>
                  <a:lnTo>
                    <a:pt x="314801" y="163354"/>
                  </a:lnTo>
                  <a:lnTo>
                    <a:pt x="308134" y="35719"/>
                  </a:lnTo>
                  <a:close/>
                </a:path>
              </a:pathLst>
            </a:custGeom>
            <a:solidFill>
              <a:srgbClr val="D55A57"/>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DB18389F-7084-455D-8BEA-158077DD35A2}"/>
                </a:ext>
              </a:extLst>
            </p:cNvPr>
            <p:cNvSpPr/>
            <p:nvPr/>
          </p:nvSpPr>
          <p:spPr>
            <a:xfrm>
              <a:off x="1945481" y="1555909"/>
              <a:ext cx="447675" cy="276225"/>
            </a:xfrm>
            <a:custGeom>
              <a:avLst/>
              <a:gdLst>
                <a:gd name="connsiteX0" fmla="*/ 228124 w 447675"/>
                <a:gd name="connsiteY0" fmla="*/ 36671 h 276225"/>
                <a:gd name="connsiteX1" fmla="*/ 149066 w 447675"/>
                <a:gd name="connsiteY1" fmla="*/ 7144 h 276225"/>
                <a:gd name="connsiteX2" fmla="*/ 15716 w 447675"/>
                <a:gd name="connsiteY2" fmla="*/ 54769 h 276225"/>
                <a:gd name="connsiteX3" fmla="*/ 7144 w 447675"/>
                <a:gd name="connsiteY3" fmla="*/ 269081 h 276225"/>
                <a:gd name="connsiteX4" fmla="*/ 449104 w 447675"/>
                <a:gd name="connsiteY4" fmla="*/ 269081 h 276225"/>
                <a:gd name="connsiteX5" fmla="*/ 439579 w 447675"/>
                <a:gd name="connsiteY5" fmla="*/ 54769 h 276225"/>
                <a:gd name="connsiteX6" fmla="*/ 307181 w 447675"/>
                <a:gd name="connsiteY6" fmla="*/ 71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675" h="276225">
                  <a:moveTo>
                    <a:pt x="228124" y="36671"/>
                  </a:moveTo>
                  <a:lnTo>
                    <a:pt x="149066" y="7144"/>
                  </a:lnTo>
                  <a:lnTo>
                    <a:pt x="15716" y="54769"/>
                  </a:lnTo>
                  <a:lnTo>
                    <a:pt x="7144" y="269081"/>
                  </a:lnTo>
                  <a:lnTo>
                    <a:pt x="449104" y="269081"/>
                  </a:lnTo>
                  <a:lnTo>
                    <a:pt x="439579" y="54769"/>
                  </a:lnTo>
                  <a:lnTo>
                    <a:pt x="307181" y="7144"/>
                  </a:lnTo>
                  <a:close/>
                </a:path>
              </a:pathLst>
            </a:custGeom>
            <a:solidFill>
              <a:srgbClr val="FCC36A"/>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D1817978-BDD1-42D6-AD9E-9599D668D2C1}"/>
                </a:ext>
              </a:extLst>
            </p:cNvPr>
            <p:cNvSpPr/>
            <p:nvPr/>
          </p:nvSpPr>
          <p:spPr>
            <a:xfrm>
              <a:off x="2109311" y="1463516"/>
              <a:ext cx="123825" cy="161925"/>
            </a:xfrm>
            <a:custGeom>
              <a:avLst/>
              <a:gdLst>
                <a:gd name="connsiteX0" fmla="*/ 110966 w 123825"/>
                <a:gd name="connsiteY0" fmla="*/ 7144 h 161925"/>
                <a:gd name="connsiteX1" fmla="*/ 108109 w 123825"/>
                <a:gd name="connsiteY1" fmla="*/ 73819 h 161925"/>
                <a:gd name="connsiteX2" fmla="*/ 118586 w 123825"/>
                <a:gd name="connsiteY2" fmla="*/ 126206 h 161925"/>
                <a:gd name="connsiteX3" fmla="*/ 101441 w 123825"/>
                <a:gd name="connsiteY3" fmla="*/ 134779 h 161925"/>
                <a:gd name="connsiteX4" fmla="*/ 110014 w 123825"/>
                <a:gd name="connsiteY4" fmla="*/ 160496 h 161925"/>
                <a:gd name="connsiteX5" fmla="*/ 71914 w 123825"/>
                <a:gd name="connsiteY5" fmla="*/ 149066 h 161925"/>
                <a:gd name="connsiteX6" fmla="*/ 50006 w 123825"/>
                <a:gd name="connsiteY6" fmla="*/ 157639 h 161925"/>
                <a:gd name="connsiteX7" fmla="*/ 50959 w 123825"/>
                <a:gd name="connsiteY7" fmla="*/ 142399 h 161925"/>
                <a:gd name="connsiteX8" fmla="*/ 7144 w 123825"/>
                <a:gd name="connsiteY8" fmla="*/ 126206 h 161925"/>
                <a:gd name="connsiteX9" fmla="*/ 17621 w 123825"/>
                <a:gd name="connsiteY9" fmla="*/ 73819 h 161925"/>
                <a:gd name="connsiteX10" fmla="*/ 14764 w 123825"/>
                <a:gd name="connsiteY10" fmla="*/ 7144 h 161925"/>
                <a:gd name="connsiteX11" fmla="*/ 54769 w 123825"/>
                <a:gd name="connsiteY11" fmla="*/ 16669 h 161925"/>
                <a:gd name="connsiteX12" fmla="*/ 69056 w 123825"/>
                <a:gd name="connsiteY12" fmla="*/ 16669 h 161925"/>
                <a:gd name="connsiteX13" fmla="*/ 110966 w 123825"/>
                <a:gd name="connsiteY13"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61925">
                  <a:moveTo>
                    <a:pt x="110966" y="7144"/>
                  </a:moveTo>
                  <a:cubicBezTo>
                    <a:pt x="110966" y="9049"/>
                    <a:pt x="104299" y="44291"/>
                    <a:pt x="108109" y="73819"/>
                  </a:cubicBezTo>
                  <a:cubicBezTo>
                    <a:pt x="111919" y="104299"/>
                    <a:pt x="118586" y="126206"/>
                    <a:pt x="118586" y="126206"/>
                  </a:cubicBezTo>
                  <a:cubicBezTo>
                    <a:pt x="118586" y="126206"/>
                    <a:pt x="110966" y="130016"/>
                    <a:pt x="101441" y="134779"/>
                  </a:cubicBezTo>
                  <a:cubicBezTo>
                    <a:pt x="107156" y="149066"/>
                    <a:pt x="110014" y="159544"/>
                    <a:pt x="110014" y="160496"/>
                  </a:cubicBezTo>
                  <a:cubicBezTo>
                    <a:pt x="110014" y="161449"/>
                    <a:pt x="91916" y="155734"/>
                    <a:pt x="71914" y="149066"/>
                  </a:cubicBezTo>
                  <a:cubicBezTo>
                    <a:pt x="60484" y="154781"/>
                    <a:pt x="50006" y="158591"/>
                    <a:pt x="50006" y="157639"/>
                  </a:cubicBezTo>
                  <a:cubicBezTo>
                    <a:pt x="50006" y="157639"/>
                    <a:pt x="50006" y="150971"/>
                    <a:pt x="50959" y="142399"/>
                  </a:cubicBezTo>
                  <a:cubicBezTo>
                    <a:pt x="28099" y="133826"/>
                    <a:pt x="7144" y="126206"/>
                    <a:pt x="7144" y="126206"/>
                  </a:cubicBezTo>
                  <a:cubicBezTo>
                    <a:pt x="7144" y="126206"/>
                    <a:pt x="13811" y="104299"/>
                    <a:pt x="17621" y="73819"/>
                  </a:cubicBezTo>
                  <a:cubicBezTo>
                    <a:pt x="21431" y="44291"/>
                    <a:pt x="14764" y="9049"/>
                    <a:pt x="14764" y="7144"/>
                  </a:cubicBezTo>
                  <a:lnTo>
                    <a:pt x="54769" y="16669"/>
                  </a:lnTo>
                  <a:cubicBezTo>
                    <a:pt x="56674" y="9049"/>
                    <a:pt x="68104" y="10001"/>
                    <a:pt x="69056" y="16669"/>
                  </a:cubicBezTo>
                  <a:lnTo>
                    <a:pt x="110966" y="7144"/>
                  </a:lnTo>
                  <a:close/>
                </a:path>
              </a:pathLst>
            </a:custGeom>
            <a:solidFill>
              <a:srgbClr val="FECC9B"/>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EC30BF71-17FB-4A67-8A4F-3BF478BB72B5}"/>
                </a:ext>
              </a:extLst>
            </p:cNvPr>
            <p:cNvSpPr/>
            <p:nvPr/>
          </p:nvSpPr>
          <p:spPr>
            <a:xfrm>
              <a:off x="2119789" y="1463516"/>
              <a:ext cx="104775" cy="66675"/>
            </a:xfrm>
            <a:custGeom>
              <a:avLst/>
              <a:gdLst>
                <a:gd name="connsiteX0" fmla="*/ 100489 w 104775"/>
                <a:gd name="connsiteY0" fmla="*/ 7144 h 66675"/>
                <a:gd name="connsiteX1" fmla="*/ 96679 w 104775"/>
                <a:gd name="connsiteY1" fmla="*/ 57626 h 66675"/>
                <a:gd name="connsiteX2" fmla="*/ 53816 w 104775"/>
                <a:gd name="connsiteY2" fmla="*/ 64294 h 66675"/>
                <a:gd name="connsiteX3" fmla="*/ 10954 w 104775"/>
                <a:gd name="connsiteY3" fmla="*/ 57626 h 66675"/>
                <a:gd name="connsiteX4" fmla="*/ 7144 w 104775"/>
                <a:gd name="connsiteY4" fmla="*/ 7144 h 66675"/>
                <a:gd name="connsiteX5" fmla="*/ 47149 w 104775"/>
                <a:gd name="connsiteY5" fmla="*/ 16669 h 66675"/>
                <a:gd name="connsiteX6" fmla="*/ 61436 w 104775"/>
                <a:gd name="connsiteY6" fmla="*/ 16669 h 66675"/>
                <a:gd name="connsiteX7" fmla="*/ 100489 w 104775"/>
                <a:gd name="connsiteY7"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66675">
                  <a:moveTo>
                    <a:pt x="100489" y="7144"/>
                  </a:moveTo>
                  <a:cubicBezTo>
                    <a:pt x="100489" y="9049"/>
                    <a:pt x="95726" y="32861"/>
                    <a:pt x="96679" y="57626"/>
                  </a:cubicBezTo>
                  <a:cubicBezTo>
                    <a:pt x="83344" y="61436"/>
                    <a:pt x="68104" y="64294"/>
                    <a:pt x="53816" y="64294"/>
                  </a:cubicBezTo>
                  <a:cubicBezTo>
                    <a:pt x="39529" y="64294"/>
                    <a:pt x="24289" y="62389"/>
                    <a:pt x="10954" y="57626"/>
                  </a:cubicBezTo>
                  <a:cubicBezTo>
                    <a:pt x="10954" y="32861"/>
                    <a:pt x="7144" y="9049"/>
                    <a:pt x="7144" y="7144"/>
                  </a:cubicBezTo>
                  <a:lnTo>
                    <a:pt x="47149" y="16669"/>
                  </a:lnTo>
                  <a:cubicBezTo>
                    <a:pt x="49054" y="9049"/>
                    <a:pt x="60484" y="10001"/>
                    <a:pt x="61436" y="16669"/>
                  </a:cubicBezTo>
                  <a:lnTo>
                    <a:pt x="100489" y="7144"/>
                  </a:lnTo>
                  <a:close/>
                </a:path>
              </a:pathLst>
            </a:custGeom>
            <a:solidFill>
              <a:srgbClr val="F3AF8C"/>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F5A9446E-EA2A-4F20-931C-8C625051385A}"/>
                </a:ext>
              </a:extLst>
            </p:cNvPr>
            <p:cNvSpPr/>
            <p:nvPr/>
          </p:nvSpPr>
          <p:spPr>
            <a:xfrm>
              <a:off x="2006432" y="1144429"/>
              <a:ext cx="333375" cy="371475"/>
            </a:xfrm>
            <a:custGeom>
              <a:avLst/>
              <a:gdLst>
                <a:gd name="connsiteX0" fmla="*/ 167173 w 333375"/>
                <a:gd name="connsiteY0" fmla="*/ 7144 h 371475"/>
                <a:gd name="connsiteX1" fmla="*/ 327193 w 333375"/>
                <a:gd name="connsiteY1" fmla="*/ 187166 h 371475"/>
                <a:gd name="connsiteX2" fmla="*/ 167173 w 333375"/>
                <a:gd name="connsiteY2" fmla="*/ 367189 h 371475"/>
                <a:gd name="connsiteX3" fmla="*/ 7153 w 333375"/>
                <a:gd name="connsiteY3" fmla="*/ 187166 h 371475"/>
                <a:gd name="connsiteX4" fmla="*/ 167173 w 333375"/>
                <a:gd name="connsiteY4" fmla="*/ 7144 h 371475"/>
                <a:gd name="connsiteX5" fmla="*/ 167173 w 333375"/>
                <a:gd name="connsiteY5" fmla="*/ 714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75" h="371475">
                  <a:moveTo>
                    <a:pt x="167173" y="7144"/>
                  </a:moveTo>
                  <a:cubicBezTo>
                    <a:pt x="255756" y="7144"/>
                    <a:pt x="327193" y="87154"/>
                    <a:pt x="327193" y="187166"/>
                  </a:cubicBezTo>
                  <a:cubicBezTo>
                    <a:pt x="327193" y="286226"/>
                    <a:pt x="255756" y="367189"/>
                    <a:pt x="167173" y="367189"/>
                  </a:cubicBezTo>
                  <a:cubicBezTo>
                    <a:pt x="78591" y="367189"/>
                    <a:pt x="7153" y="287179"/>
                    <a:pt x="7153" y="187166"/>
                  </a:cubicBezTo>
                  <a:cubicBezTo>
                    <a:pt x="6201" y="87154"/>
                    <a:pt x="78591" y="7144"/>
                    <a:pt x="167173" y="7144"/>
                  </a:cubicBezTo>
                  <a:lnTo>
                    <a:pt x="167173" y="7144"/>
                  </a:lnTo>
                  <a:close/>
                </a:path>
              </a:pathLst>
            </a:custGeom>
            <a:solidFill>
              <a:srgbClr val="FECC9B"/>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A7690F38-B0D8-436A-AD06-063F1BF8AA11}"/>
                </a:ext>
              </a:extLst>
            </p:cNvPr>
            <p:cNvSpPr/>
            <p:nvPr/>
          </p:nvSpPr>
          <p:spPr>
            <a:xfrm>
              <a:off x="2003522" y="1083617"/>
              <a:ext cx="342900" cy="276225"/>
            </a:xfrm>
            <a:custGeom>
              <a:avLst/>
              <a:gdLst>
                <a:gd name="connsiteX0" fmla="*/ 313911 w 342900"/>
                <a:gd name="connsiteY0" fmla="*/ 175587 h 276225"/>
                <a:gd name="connsiteX1" fmla="*/ 279621 w 342900"/>
                <a:gd name="connsiteY1" fmla="*/ 151775 h 276225"/>
                <a:gd name="connsiteX2" fmla="*/ 255808 w 342900"/>
                <a:gd name="connsiteY2" fmla="*/ 120343 h 276225"/>
                <a:gd name="connsiteX3" fmla="*/ 131031 w 342900"/>
                <a:gd name="connsiteY3" fmla="*/ 171778 h 276225"/>
                <a:gd name="connsiteX4" fmla="*/ 31018 w 342900"/>
                <a:gd name="connsiteY4" fmla="*/ 194637 h 276225"/>
                <a:gd name="connsiteX5" fmla="*/ 23398 w 342900"/>
                <a:gd name="connsiteY5" fmla="*/ 239405 h 276225"/>
                <a:gd name="connsiteX6" fmla="*/ 23398 w 342900"/>
                <a:gd name="connsiteY6" fmla="*/ 274648 h 276225"/>
                <a:gd name="connsiteX7" fmla="*/ 7206 w 342900"/>
                <a:gd name="connsiteY7" fmla="*/ 200353 h 276225"/>
                <a:gd name="connsiteX8" fmla="*/ 71976 w 342900"/>
                <a:gd name="connsiteY8" fmla="*/ 39380 h 276225"/>
                <a:gd name="connsiteX9" fmla="*/ 237711 w 342900"/>
                <a:gd name="connsiteY9" fmla="*/ 15568 h 276225"/>
                <a:gd name="connsiteX10" fmla="*/ 276763 w 342900"/>
                <a:gd name="connsiteY10" fmla="*/ 47953 h 276225"/>
                <a:gd name="connsiteX11" fmla="*/ 329151 w 342900"/>
                <a:gd name="connsiteY11" fmla="*/ 100340 h 276225"/>
                <a:gd name="connsiteX12" fmla="*/ 332961 w 342900"/>
                <a:gd name="connsiteY12" fmla="*/ 246073 h 276225"/>
                <a:gd name="connsiteX13" fmla="*/ 319626 w 342900"/>
                <a:gd name="connsiteY13" fmla="*/ 276553 h 276225"/>
                <a:gd name="connsiteX14" fmla="*/ 313911 w 342900"/>
                <a:gd name="connsiteY14" fmla="*/ 175587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2900" h="276225">
                  <a:moveTo>
                    <a:pt x="313911" y="175587"/>
                  </a:moveTo>
                  <a:cubicBezTo>
                    <a:pt x="313911" y="175587"/>
                    <a:pt x="296766" y="174635"/>
                    <a:pt x="279621" y="151775"/>
                  </a:cubicBezTo>
                  <a:cubicBezTo>
                    <a:pt x="262476" y="129868"/>
                    <a:pt x="255808" y="120343"/>
                    <a:pt x="255808" y="120343"/>
                  </a:cubicBezTo>
                  <a:cubicBezTo>
                    <a:pt x="255808" y="120343"/>
                    <a:pt x="208183" y="153680"/>
                    <a:pt x="131031" y="171778"/>
                  </a:cubicBezTo>
                  <a:cubicBezTo>
                    <a:pt x="54831" y="189875"/>
                    <a:pt x="31018" y="194637"/>
                    <a:pt x="31018" y="194637"/>
                  </a:cubicBezTo>
                  <a:cubicBezTo>
                    <a:pt x="31018" y="194637"/>
                    <a:pt x="21493" y="223212"/>
                    <a:pt x="23398" y="239405"/>
                  </a:cubicBezTo>
                  <a:cubicBezTo>
                    <a:pt x="24351" y="256550"/>
                    <a:pt x="23398" y="274648"/>
                    <a:pt x="23398" y="274648"/>
                  </a:cubicBezTo>
                  <a:cubicBezTo>
                    <a:pt x="23398" y="274648"/>
                    <a:pt x="8158" y="243215"/>
                    <a:pt x="7206" y="200353"/>
                  </a:cubicBezTo>
                  <a:cubicBezTo>
                    <a:pt x="6253" y="157490"/>
                    <a:pt x="15778" y="83195"/>
                    <a:pt x="71976" y="39380"/>
                  </a:cubicBezTo>
                  <a:cubicBezTo>
                    <a:pt x="127221" y="-4435"/>
                    <a:pt x="212946" y="6043"/>
                    <a:pt x="237711" y="15568"/>
                  </a:cubicBezTo>
                  <a:cubicBezTo>
                    <a:pt x="263428" y="25093"/>
                    <a:pt x="276763" y="47953"/>
                    <a:pt x="276763" y="47953"/>
                  </a:cubicBezTo>
                  <a:cubicBezTo>
                    <a:pt x="276763" y="47953"/>
                    <a:pt x="318673" y="50810"/>
                    <a:pt x="329151" y="100340"/>
                  </a:cubicBezTo>
                  <a:cubicBezTo>
                    <a:pt x="339628" y="148918"/>
                    <a:pt x="338676" y="227023"/>
                    <a:pt x="332961" y="246073"/>
                  </a:cubicBezTo>
                  <a:cubicBezTo>
                    <a:pt x="327246" y="265123"/>
                    <a:pt x="319626" y="276553"/>
                    <a:pt x="319626" y="276553"/>
                  </a:cubicBezTo>
                  <a:lnTo>
                    <a:pt x="313911" y="175587"/>
                  </a:lnTo>
                  <a:close/>
                </a:path>
              </a:pathLst>
            </a:custGeom>
            <a:solidFill>
              <a:srgbClr val="8B5338"/>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A45C3CCF-F429-40E2-A56C-C184DB632AE7}"/>
                </a:ext>
              </a:extLst>
            </p:cNvPr>
            <p:cNvSpPr/>
            <p:nvPr/>
          </p:nvSpPr>
          <p:spPr>
            <a:xfrm>
              <a:off x="2142649" y="1574959"/>
              <a:ext cx="66675" cy="257175"/>
            </a:xfrm>
            <a:custGeom>
              <a:avLst/>
              <a:gdLst>
                <a:gd name="connsiteX0" fmla="*/ 35719 w 66675"/>
                <a:gd name="connsiteY0" fmla="*/ 9049 h 257175"/>
                <a:gd name="connsiteX1" fmla="*/ 62389 w 66675"/>
                <a:gd name="connsiteY1" fmla="*/ 37624 h 257175"/>
                <a:gd name="connsiteX2" fmla="*/ 46196 w 66675"/>
                <a:gd name="connsiteY2" fmla="*/ 57626 h 257175"/>
                <a:gd name="connsiteX3" fmla="*/ 56674 w 66675"/>
                <a:gd name="connsiteY3" fmla="*/ 250031 h 257175"/>
                <a:gd name="connsiteX4" fmla="*/ 9049 w 66675"/>
                <a:gd name="connsiteY4" fmla="*/ 250031 h 257175"/>
                <a:gd name="connsiteX5" fmla="*/ 23336 w 66675"/>
                <a:gd name="connsiteY5" fmla="*/ 57626 h 257175"/>
                <a:gd name="connsiteX6" fmla="*/ 7144 w 66675"/>
                <a:gd name="connsiteY6" fmla="*/ 37624 h 257175"/>
                <a:gd name="connsiteX7" fmla="*/ 33814 w 66675"/>
                <a:gd name="connsiteY7" fmla="*/ 9049 h 257175"/>
                <a:gd name="connsiteX8" fmla="*/ 34766 w 66675"/>
                <a:gd name="connsiteY8" fmla="*/ 7144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257175">
                  <a:moveTo>
                    <a:pt x="35719" y="9049"/>
                  </a:moveTo>
                  <a:lnTo>
                    <a:pt x="62389" y="37624"/>
                  </a:lnTo>
                  <a:lnTo>
                    <a:pt x="46196" y="57626"/>
                  </a:lnTo>
                  <a:lnTo>
                    <a:pt x="56674" y="250031"/>
                  </a:lnTo>
                  <a:lnTo>
                    <a:pt x="9049" y="250031"/>
                  </a:lnTo>
                  <a:lnTo>
                    <a:pt x="23336" y="57626"/>
                  </a:lnTo>
                  <a:lnTo>
                    <a:pt x="7144" y="37624"/>
                  </a:lnTo>
                  <a:lnTo>
                    <a:pt x="33814" y="9049"/>
                  </a:lnTo>
                  <a:lnTo>
                    <a:pt x="34766" y="7144"/>
                  </a:lnTo>
                  <a:close/>
                </a:path>
              </a:pathLst>
            </a:custGeom>
            <a:solidFill>
              <a:srgbClr val="415E87"/>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7AA9AB83-01BD-485C-A434-03147E502652}"/>
                </a:ext>
              </a:extLst>
            </p:cNvPr>
            <p:cNvSpPr/>
            <p:nvPr/>
          </p:nvSpPr>
          <p:spPr>
            <a:xfrm>
              <a:off x="2087404" y="1531144"/>
              <a:ext cx="85725" cy="95250"/>
            </a:xfrm>
            <a:custGeom>
              <a:avLst/>
              <a:gdLst>
                <a:gd name="connsiteX0" fmla="*/ 78581 w 85725"/>
                <a:gd name="connsiteY0" fmla="*/ 32861 h 95250"/>
                <a:gd name="connsiteX1" fmla="*/ 32861 w 85725"/>
                <a:gd name="connsiteY1" fmla="*/ 7144 h 95250"/>
                <a:gd name="connsiteX2" fmla="*/ 7144 w 85725"/>
                <a:gd name="connsiteY2" fmla="*/ 31909 h 95250"/>
                <a:gd name="connsiteX3" fmla="*/ 39529 w 85725"/>
                <a:gd name="connsiteY3" fmla="*/ 95726 h 95250"/>
              </a:gdLst>
              <a:ahLst/>
              <a:cxnLst>
                <a:cxn ang="0">
                  <a:pos x="connsiteX0" y="connsiteY0"/>
                </a:cxn>
                <a:cxn ang="0">
                  <a:pos x="connsiteX1" y="connsiteY1"/>
                </a:cxn>
                <a:cxn ang="0">
                  <a:pos x="connsiteX2" y="connsiteY2"/>
                </a:cxn>
                <a:cxn ang="0">
                  <a:pos x="connsiteX3" y="connsiteY3"/>
                </a:cxn>
              </a:cxnLst>
              <a:rect l="l" t="t" r="r" b="b"/>
              <a:pathLst>
                <a:path w="85725" h="95250">
                  <a:moveTo>
                    <a:pt x="78581" y="32861"/>
                  </a:moveTo>
                  <a:lnTo>
                    <a:pt x="32861" y="7144"/>
                  </a:lnTo>
                  <a:lnTo>
                    <a:pt x="7144" y="31909"/>
                  </a:lnTo>
                  <a:lnTo>
                    <a:pt x="39529" y="95726"/>
                  </a:lnTo>
                  <a:close/>
                </a:path>
              </a:pathLst>
            </a:custGeom>
            <a:solidFill>
              <a:srgbClr val="FCAC33"/>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A74C8479-D4C1-4F05-BA97-361BFFE490BF}"/>
                </a:ext>
              </a:extLst>
            </p:cNvPr>
            <p:cNvSpPr/>
            <p:nvPr/>
          </p:nvSpPr>
          <p:spPr>
            <a:xfrm>
              <a:off x="2173129" y="1531144"/>
              <a:ext cx="85725" cy="95250"/>
            </a:xfrm>
            <a:custGeom>
              <a:avLst/>
              <a:gdLst>
                <a:gd name="connsiteX0" fmla="*/ 7144 w 85725"/>
                <a:gd name="connsiteY0" fmla="*/ 32861 h 95250"/>
                <a:gd name="connsiteX1" fmla="*/ 52864 w 85725"/>
                <a:gd name="connsiteY1" fmla="*/ 7144 h 95250"/>
                <a:gd name="connsiteX2" fmla="*/ 78581 w 85725"/>
                <a:gd name="connsiteY2" fmla="*/ 31909 h 95250"/>
                <a:gd name="connsiteX3" fmla="*/ 46196 w 85725"/>
                <a:gd name="connsiteY3" fmla="*/ 95726 h 95250"/>
              </a:gdLst>
              <a:ahLst/>
              <a:cxnLst>
                <a:cxn ang="0">
                  <a:pos x="connsiteX0" y="connsiteY0"/>
                </a:cxn>
                <a:cxn ang="0">
                  <a:pos x="connsiteX1" y="connsiteY1"/>
                </a:cxn>
                <a:cxn ang="0">
                  <a:pos x="connsiteX2" y="connsiteY2"/>
                </a:cxn>
                <a:cxn ang="0">
                  <a:pos x="connsiteX3" y="connsiteY3"/>
                </a:cxn>
              </a:cxnLst>
              <a:rect l="l" t="t" r="r" b="b"/>
              <a:pathLst>
                <a:path w="85725" h="95250">
                  <a:moveTo>
                    <a:pt x="7144" y="32861"/>
                  </a:moveTo>
                  <a:lnTo>
                    <a:pt x="52864" y="7144"/>
                  </a:lnTo>
                  <a:lnTo>
                    <a:pt x="78581" y="31909"/>
                  </a:lnTo>
                  <a:lnTo>
                    <a:pt x="46196" y="95726"/>
                  </a:lnTo>
                  <a:close/>
                </a:path>
              </a:pathLst>
            </a:custGeom>
            <a:solidFill>
              <a:srgbClr val="FCAC33"/>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87C97097-895B-4788-8FC5-63562F4E638D}"/>
                </a:ext>
              </a:extLst>
            </p:cNvPr>
            <p:cNvSpPr/>
            <p:nvPr/>
          </p:nvSpPr>
          <p:spPr>
            <a:xfrm>
              <a:off x="1839754" y="1603534"/>
              <a:ext cx="161925" cy="228600"/>
            </a:xfrm>
            <a:custGeom>
              <a:avLst/>
              <a:gdLst>
                <a:gd name="connsiteX0" fmla="*/ 157639 w 161925"/>
                <a:gd name="connsiteY0" fmla="*/ 118586 h 228600"/>
                <a:gd name="connsiteX1" fmla="*/ 121444 w 161925"/>
                <a:gd name="connsiteY1" fmla="*/ 7144 h 228600"/>
                <a:gd name="connsiteX2" fmla="*/ 33814 w 161925"/>
                <a:gd name="connsiteY2" fmla="*/ 107156 h 228600"/>
                <a:gd name="connsiteX3" fmla="*/ 7144 w 161925"/>
                <a:gd name="connsiteY3" fmla="*/ 221456 h 228600"/>
                <a:gd name="connsiteX4" fmla="*/ 144304 w 161925"/>
                <a:gd name="connsiteY4" fmla="*/ 221456 h 228600"/>
                <a:gd name="connsiteX5" fmla="*/ 157639 w 161925"/>
                <a:gd name="connsiteY5" fmla="*/ 118586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228600">
                  <a:moveTo>
                    <a:pt x="157639" y="118586"/>
                  </a:moveTo>
                  <a:cubicBezTo>
                    <a:pt x="168116" y="117634"/>
                    <a:pt x="121444" y="7144"/>
                    <a:pt x="121444" y="7144"/>
                  </a:cubicBezTo>
                  <a:cubicBezTo>
                    <a:pt x="121444" y="7144"/>
                    <a:pt x="69056" y="33814"/>
                    <a:pt x="33814" y="107156"/>
                  </a:cubicBezTo>
                  <a:cubicBezTo>
                    <a:pt x="27146" y="120491"/>
                    <a:pt x="17621" y="162401"/>
                    <a:pt x="7144" y="221456"/>
                  </a:cubicBezTo>
                  <a:lnTo>
                    <a:pt x="144304" y="221456"/>
                  </a:lnTo>
                  <a:lnTo>
                    <a:pt x="157639" y="118586"/>
                  </a:lnTo>
                  <a:close/>
                </a:path>
              </a:pathLst>
            </a:custGeom>
            <a:solidFill>
              <a:srgbClr val="D55A57"/>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EE01F199-D98A-48E1-AA99-120A9D40BCDC}"/>
                </a:ext>
              </a:extLst>
            </p:cNvPr>
            <p:cNvSpPr/>
            <p:nvPr/>
          </p:nvSpPr>
          <p:spPr>
            <a:xfrm>
              <a:off x="1942624" y="1579721"/>
              <a:ext cx="104775" cy="247650"/>
            </a:xfrm>
            <a:custGeom>
              <a:avLst/>
              <a:gdLst>
                <a:gd name="connsiteX0" fmla="*/ 85249 w 104775"/>
                <a:gd name="connsiteY0" fmla="*/ 7144 h 247650"/>
                <a:gd name="connsiteX1" fmla="*/ 102394 w 104775"/>
                <a:gd name="connsiteY1" fmla="*/ 245269 h 247650"/>
                <a:gd name="connsiteX2" fmla="*/ 7144 w 104775"/>
                <a:gd name="connsiteY2" fmla="*/ 245269 h 247650"/>
                <a:gd name="connsiteX3" fmla="*/ 19526 w 104775"/>
                <a:gd name="connsiteY3" fmla="*/ 30956 h 247650"/>
                <a:gd name="connsiteX4" fmla="*/ 85249 w 104775"/>
                <a:gd name="connsiteY4" fmla="*/ 7144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247650">
                  <a:moveTo>
                    <a:pt x="85249" y="7144"/>
                  </a:moveTo>
                  <a:cubicBezTo>
                    <a:pt x="85249" y="7144"/>
                    <a:pt x="92869" y="109061"/>
                    <a:pt x="102394" y="245269"/>
                  </a:cubicBezTo>
                  <a:lnTo>
                    <a:pt x="7144" y="245269"/>
                  </a:lnTo>
                  <a:lnTo>
                    <a:pt x="19526" y="30956"/>
                  </a:lnTo>
                  <a:lnTo>
                    <a:pt x="85249" y="7144"/>
                  </a:lnTo>
                  <a:close/>
                </a:path>
              </a:pathLst>
            </a:custGeom>
            <a:solidFill>
              <a:srgbClr val="DD6F5B"/>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A62ECC8D-7B55-4DF7-B8D2-C1D7C10E65C4}"/>
                </a:ext>
              </a:extLst>
            </p:cNvPr>
            <p:cNvSpPr/>
            <p:nvPr/>
          </p:nvSpPr>
          <p:spPr>
            <a:xfrm>
              <a:off x="2302669" y="1603534"/>
              <a:ext cx="200025" cy="228600"/>
            </a:xfrm>
            <a:custGeom>
              <a:avLst/>
              <a:gdLst>
                <a:gd name="connsiteX0" fmla="*/ 7144 w 200025"/>
                <a:gd name="connsiteY0" fmla="*/ 182404 h 228600"/>
                <a:gd name="connsiteX1" fmla="*/ 87154 w 200025"/>
                <a:gd name="connsiteY1" fmla="*/ 7144 h 228600"/>
                <a:gd name="connsiteX2" fmla="*/ 183356 w 200025"/>
                <a:gd name="connsiteY2" fmla="*/ 190976 h 228600"/>
                <a:gd name="connsiteX3" fmla="*/ 196691 w 200025"/>
                <a:gd name="connsiteY3" fmla="*/ 221456 h 228600"/>
                <a:gd name="connsiteX4" fmla="*/ 25241 w 200025"/>
                <a:gd name="connsiteY4" fmla="*/ 221456 h 228600"/>
                <a:gd name="connsiteX5" fmla="*/ 7144 w 200025"/>
                <a:gd name="connsiteY5" fmla="*/ 18240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025" h="228600">
                  <a:moveTo>
                    <a:pt x="7144" y="182404"/>
                  </a:moveTo>
                  <a:lnTo>
                    <a:pt x="87154" y="7144"/>
                  </a:lnTo>
                  <a:cubicBezTo>
                    <a:pt x="87154" y="7144"/>
                    <a:pt x="129064" y="70009"/>
                    <a:pt x="183356" y="190976"/>
                  </a:cubicBezTo>
                  <a:cubicBezTo>
                    <a:pt x="187166" y="200501"/>
                    <a:pt x="191929" y="210979"/>
                    <a:pt x="196691" y="221456"/>
                  </a:cubicBezTo>
                  <a:lnTo>
                    <a:pt x="25241" y="221456"/>
                  </a:lnTo>
                  <a:lnTo>
                    <a:pt x="7144" y="182404"/>
                  </a:lnTo>
                  <a:close/>
                </a:path>
              </a:pathLst>
            </a:custGeom>
            <a:solidFill>
              <a:srgbClr val="D55A57"/>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A4833008-4081-49BD-BFE7-55A4C2BBCBC1}"/>
                </a:ext>
              </a:extLst>
            </p:cNvPr>
            <p:cNvSpPr/>
            <p:nvPr/>
          </p:nvSpPr>
          <p:spPr>
            <a:xfrm>
              <a:off x="2299811" y="1579721"/>
              <a:ext cx="104775" cy="247650"/>
            </a:xfrm>
            <a:custGeom>
              <a:avLst/>
              <a:gdLst>
                <a:gd name="connsiteX0" fmla="*/ 23336 w 104775"/>
                <a:gd name="connsiteY0" fmla="*/ 7144 h 247650"/>
                <a:gd name="connsiteX1" fmla="*/ 7144 w 104775"/>
                <a:gd name="connsiteY1" fmla="*/ 245269 h 247650"/>
                <a:gd name="connsiteX2" fmla="*/ 103346 w 104775"/>
                <a:gd name="connsiteY2" fmla="*/ 245269 h 247650"/>
                <a:gd name="connsiteX3" fmla="*/ 90964 w 104775"/>
                <a:gd name="connsiteY3" fmla="*/ 30956 h 247650"/>
                <a:gd name="connsiteX4" fmla="*/ 23336 w 104775"/>
                <a:gd name="connsiteY4" fmla="*/ 7144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247650">
                  <a:moveTo>
                    <a:pt x="23336" y="7144"/>
                  </a:moveTo>
                  <a:cubicBezTo>
                    <a:pt x="23336" y="7144"/>
                    <a:pt x="16669" y="109061"/>
                    <a:pt x="7144" y="245269"/>
                  </a:cubicBezTo>
                  <a:lnTo>
                    <a:pt x="103346" y="245269"/>
                  </a:lnTo>
                  <a:lnTo>
                    <a:pt x="90964" y="30956"/>
                  </a:lnTo>
                  <a:lnTo>
                    <a:pt x="23336" y="7144"/>
                  </a:lnTo>
                  <a:close/>
                </a:path>
              </a:pathLst>
            </a:custGeom>
            <a:solidFill>
              <a:srgbClr val="DD6F5B"/>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C404A621-2BC8-4D0F-9714-3A39E9FDF771}"/>
                </a:ext>
              </a:extLst>
            </p:cNvPr>
            <p:cNvSpPr/>
            <p:nvPr/>
          </p:nvSpPr>
          <p:spPr>
            <a:xfrm>
              <a:off x="1983936" y="1315857"/>
              <a:ext cx="76200" cy="76200"/>
            </a:xfrm>
            <a:custGeom>
              <a:avLst/>
              <a:gdLst>
                <a:gd name="connsiteX0" fmla="*/ 67749 w 76200"/>
                <a:gd name="connsiteY0" fmla="*/ 69078 h 76200"/>
                <a:gd name="connsiteX1" fmla="*/ 20124 w 76200"/>
                <a:gd name="connsiteY1" fmla="*/ 67173 h 76200"/>
                <a:gd name="connsiteX2" fmla="*/ 16314 w 76200"/>
                <a:gd name="connsiteY2" fmla="*/ 11928 h 76200"/>
                <a:gd name="connsiteX3" fmla="*/ 53462 w 76200"/>
                <a:gd name="connsiteY3" fmla="*/ 13833 h 76200"/>
                <a:gd name="connsiteX4" fmla="*/ 69655 w 76200"/>
                <a:gd name="connsiteY4" fmla="*/ 33836 h 76200"/>
                <a:gd name="connsiteX5" fmla="*/ 67749 w 76200"/>
                <a:gd name="connsiteY5" fmla="*/ 69078 h 76200"/>
                <a:gd name="connsiteX6" fmla="*/ 67749 w 76200"/>
                <a:gd name="connsiteY6" fmla="*/ 6907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76200">
                  <a:moveTo>
                    <a:pt x="67749" y="69078"/>
                  </a:moveTo>
                  <a:cubicBezTo>
                    <a:pt x="67749" y="69078"/>
                    <a:pt x="39174" y="88128"/>
                    <a:pt x="20124" y="67173"/>
                  </a:cubicBezTo>
                  <a:cubicBezTo>
                    <a:pt x="1074" y="46218"/>
                    <a:pt x="5837" y="16691"/>
                    <a:pt x="16314" y="11928"/>
                  </a:cubicBezTo>
                  <a:cubicBezTo>
                    <a:pt x="25839" y="7166"/>
                    <a:pt x="38222" y="3356"/>
                    <a:pt x="53462" y="13833"/>
                  </a:cubicBezTo>
                  <a:cubicBezTo>
                    <a:pt x="67749" y="24311"/>
                    <a:pt x="68702" y="25263"/>
                    <a:pt x="69655" y="33836"/>
                  </a:cubicBezTo>
                  <a:cubicBezTo>
                    <a:pt x="70607" y="42408"/>
                    <a:pt x="67749" y="69078"/>
                    <a:pt x="67749" y="69078"/>
                  </a:cubicBezTo>
                  <a:lnTo>
                    <a:pt x="67749" y="69078"/>
                  </a:lnTo>
                  <a:close/>
                </a:path>
              </a:pathLst>
            </a:custGeom>
            <a:solidFill>
              <a:srgbClr val="FECC9B"/>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9A724128-EAB4-4B63-9EC3-8C9154B6740B}"/>
                </a:ext>
              </a:extLst>
            </p:cNvPr>
            <p:cNvSpPr/>
            <p:nvPr/>
          </p:nvSpPr>
          <p:spPr>
            <a:xfrm>
              <a:off x="2286282" y="1315857"/>
              <a:ext cx="76200" cy="76200"/>
            </a:xfrm>
            <a:custGeom>
              <a:avLst/>
              <a:gdLst>
                <a:gd name="connsiteX0" fmla="*/ 9243 w 76200"/>
                <a:gd name="connsiteY0" fmla="*/ 69078 h 76200"/>
                <a:gd name="connsiteX1" fmla="*/ 56868 w 76200"/>
                <a:gd name="connsiteY1" fmla="*/ 67173 h 76200"/>
                <a:gd name="connsiteX2" fmla="*/ 60678 w 76200"/>
                <a:gd name="connsiteY2" fmla="*/ 11928 h 76200"/>
                <a:gd name="connsiteX3" fmla="*/ 23531 w 76200"/>
                <a:gd name="connsiteY3" fmla="*/ 13833 h 76200"/>
                <a:gd name="connsiteX4" fmla="*/ 7338 w 76200"/>
                <a:gd name="connsiteY4" fmla="*/ 33836 h 76200"/>
                <a:gd name="connsiteX5" fmla="*/ 9243 w 76200"/>
                <a:gd name="connsiteY5" fmla="*/ 69078 h 76200"/>
                <a:gd name="connsiteX6" fmla="*/ 9243 w 76200"/>
                <a:gd name="connsiteY6" fmla="*/ 6907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76200">
                  <a:moveTo>
                    <a:pt x="9243" y="69078"/>
                  </a:moveTo>
                  <a:cubicBezTo>
                    <a:pt x="9243" y="69078"/>
                    <a:pt x="37818" y="88128"/>
                    <a:pt x="56868" y="67173"/>
                  </a:cubicBezTo>
                  <a:cubicBezTo>
                    <a:pt x="75918" y="46218"/>
                    <a:pt x="71156" y="16691"/>
                    <a:pt x="60678" y="11928"/>
                  </a:cubicBezTo>
                  <a:cubicBezTo>
                    <a:pt x="51153" y="7166"/>
                    <a:pt x="38771" y="3356"/>
                    <a:pt x="23531" y="13833"/>
                  </a:cubicBezTo>
                  <a:cubicBezTo>
                    <a:pt x="9243" y="24311"/>
                    <a:pt x="8291" y="25263"/>
                    <a:pt x="7338" y="33836"/>
                  </a:cubicBezTo>
                  <a:cubicBezTo>
                    <a:pt x="6386" y="42408"/>
                    <a:pt x="9243" y="69078"/>
                    <a:pt x="9243" y="69078"/>
                  </a:cubicBezTo>
                  <a:lnTo>
                    <a:pt x="9243" y="69078"/>
                  </a:lnTo>
                  <a:close/>
                </a:path>
              </a:pathLst>
            </a:custGeom>
            <a:solidFill>
              <a:srgbClr val="FECC9B"/>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9BEC129D-7F88-4F37-A38B-34065EADD22F}"/>
                </a:ext>
              </a:extLst>
            </p:cNvPr>
            <p:cNvSpPr/>
            <p:nvPr/>
          </p:nvSpPr>
          <p:spPr>
            <a:xfrm>
              <a:off x="2147411" y="1301591"/>
              <a:ext cx="47625" cy="104775"/>
            </a:xfrm>
            <a:custGeom>
              <a:avLst/>
              <a:gdLst>
                <a:gd name="connsiteX0" fmla="*/ 22384 w 47625"/>
                <a:gd name="connsiteY0" fmla="*/ 7144 h 104775"/>
                <a:gd name="connsiteX1" fmla="*/ 19526 w 47625"/>
                <a:gd name="connsiteY1" fmla="*/ 8096 h 104775"/>
                <a:gd name="connsiteX2" fmla="*/ 7144 w 47625"/>
                <a:gd name="connsiteY2" fmla="*/ 87154 h 104775"/>
                <a:gd name="connsiteX3" fmla="*/ 40481 w 47625"/>
                <a:gd name="connsiteY3" fmla="*/ 97631 h 104775"/>
                <a:gd name="connsiteX4" fmla="*/ 19526 w 47625"/>
                <a:gd name="connsiteY4" fmla="*/ 80486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104775">
                  <a:moveTo>
                    <a:pt x="22384" y="7144"/>
                  </a:moveTo>
                  <a:lnTo>
                    <a:pt x="19526" y="8096"/>
                  </a:lnTo>
                  <a:lnTo>
                    <a:pt x="7144" y="87154"/>
                  </a:lnTo>
                  <a:lnTo>
                    <a:pt x="40481" y="97631"/>
                  </a:lnTo>
                  <a:lnTo>
                    <a:pt x="19526" y="80486"/>
                  </a:lnTo>
                  <a:close/>
                </a:path>
              </a:pathLst>
            </a:custGeom>
            <a:solidFill>
              <a:srgbClr val="E78D7B"/>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211B7781-B99C-422F-809A-976BBDF7D9CA}"/>
                </a:ext>
              </a:extLst>
            </p:cNvPr>
            <p:cNvSpPr/>
            <p:nvPr/>
          </p:nvSpPr>
          <p:spPr>
            <a:xfrm>
              <a:off x="2116931" y="1412081"/>
              <a:ext cx="123825" cy="38100"/>
            </a:xfrm>
            <a:custGeom>
              <a:avLst/>
              <a:gdLst>
                <a:gd name="connsiteX0" fmla="*/ 123349 w 123825"/>
                <a:gd name="connsiteY0" fmla="*/ 7144 h 38100"/>
                <a:gd name="connsiteX1" fmla="*/ 65246 w 123825"/>
                <a:gd name="connsiteY1" fmla="*/ 30956 h 38100"/>
                <a:gd name="connsiteX2" fmla="*/ 7144 w 123825"/>
                <a:gd name="connsiteY2" fmla="*/ 7144 h 38100"/>
                <a:gd name="connsiteX3" fmla="*/ 123349 w 12382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23825" h="38100">
                  <a:moveTo>
                    <a:pt x="123349" y="7144"/>
                  </a:moveTo>
                  <a:cubicBezTo>
                    <a:pt x="114776" y="21431"/>
                    <a:pt x="91916" y="30956"/>
                    <a:pt x="65246" y="30956"/>
                  </a:cubicBezTo>
                  <a:cubicBezTo>
                    <a:pt x="38576" y="30956"/>
                    <a:pt x="15716" y="21431"/>
                    <a:pt x="7144" y="7144"/>
                  </a:cubicBezTo>
                  <a:lnTo>
                    <a:pt x="123349" y="7144"/>
                  </a:lnTo>
                  <a:close/>
                </a:path>
              </a:pathLst>
            </a:custGeom>
            <a:solidFill>
              <a:srgbClr val="C6314E"/>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B3859789-DCE6-47FD-987A-F3B107A6C9BB}"/>
                </a:ext>
              </a:extLst>
            </p:cNvPr>
            <p:cNvSpPr/>
            <p:nvPr/>
          </p:nvSpPr>
          <p:spPr>
            <a:xfrm>
              <a:off x="1105046" y="1293971"/>
              <a:ext cx="590550" cy="571500"/>
            </a:xfrm>
            <a:custGeom>
              <a:avLst/>
              <a:gdLst>
                <a:gd name="connsiteX0" fmla="*/ 86531 w 590550"/>
                <a:gd name="connsiteY0" fmla="*/ 108109 h 571500"/>
                <a:gd name="connsiteX1" fmla="*/ 101771 w 590550"/>
                <a:gd name="connsiteY1" fmla="*/ 157639 h 571500"/>
                <a:gd name="connsiteX2" fmla="*/ 13189 w 590550"/>
                <a:gd name="connsiteY2" fmla="*/ 183356 h 571500"/>
                <a:gd name="connsiteX3" fmla="*/ 140824 w 590550"/>
                <a:gd name="connsiteY3" fmla="*/ 352901 h 571500"/>
                <a:gd name="connsiteX4" fmla="*/ 222739 w 590550"/>
                <a:gd name="connsiteY4" fmla="*/ 344329 h 571500"/>
                <a:gd name="connsiteX5" fmla="*/ 346564 w 590550"/>
                <a:gd name="connsiteY5" fmla="*/ 411956 h 571500"/>
                <a:gd name="connsiteX6" fmla="*/ 354184 w 590550"/>
                <a:gd name="connsiteY6" fmla="*/ 438626 h 571500"/>
                <a:gd name="connsiteX7" fmla="*/ 260839 w 590550"/>
                <a:gd name="connsiteY7" fmla="*/ 531971 h 571500"/>
                <a:gd name="connsiteX8" fmla="*/ 257981 w 590550"/>
                <a:gd name="connsiteY8" fmla="*/ 568166 h 571500"/>
                <a:gd name="connsiteX9" fmla="*/ 398951 w 590550"/>
                <a:gd name="connsiteY9" fmla="*/ 526256 h 571500"/>
                <a:gd name="connsiteX10" fmla="*/ 541826 w 590550"/>
                <a:gd name="connsiteY10" fmla="*/ 491966 h 571500"/>
                <a:gd name="connsiteX11" fmla="*/ 521824 w 590550"/>
                <a:gd name="connsiteY11" fmla="*/ 462439 h 571500"/>
                <a:gd name="connsiteX12" fmla="*/ 394189 w 590550"/>
                <a:gd name="connsiteY12" fmla="*/ 428149 h 571500"/>
                <a:gd name="connsiteX13" fmla="*/ 387521 w 590550"/>
                <a:gd name="connsiteY13" fmla="*/ 400526 h 571500"/>
                <a:gd name="connsiteX14" fmla="*/ 460864 w 590550"/>
                <a:gd name="connsiteY14" fmla="*/ 280511 h 571500"/>
                <a:gd name="connsiteX15" fmla="*/ 537064 w 590550"/>
                <a:gd name="connsiteY15" fmla="*/ 246221 h 571500"/>
                <a:gd name="connsiteX16" fmla="*/ 562781 w 590550"/>
                <a:gd name="connsiteY16" fmla="*/ 35719 h 571500"/>
                <a:gd name="connsiteX17" fmla="*/ 473246 w 590550"/>
                <a:gd name="connsiteY17" fmla="*/ 57626 h 571500"/>
                <a:gd name="connsiteX18" fmla="*/ 462769 w 590550"/>
                <a:gd name="connsiteY18" fmla="*/ 7144 h 571500"/>
                <a:gd name="connsiteX19" fmla="*/ 86531 w 590550"/>
                <a:gd name="connsiteY19" fmla="*/ 108109 h 571500"/>
                <a:gd name="connsiteX20" fmla="*/ 86531 w 590550"/>
                <a:gd name="connsiteY20" fmla="*/ 108109 h 571500"/>
                <a:gd name="connsiteX21" fmla="*/ 478009 w 590550"/>
                <a:gd name="connsiteY21" fmla="*/ 101441 h 571500"/>
                <a:gd name="connsiteX22" fmla="*/ 471341 w 590550"/>
                <a:gd name="connsiteY22" fmla="*/ 247174 h 571500"/>
                <a:gd name="connsiteX23" fmla="*/ 506584 w 590550"/>
                <a:gd name="connsiteY23" fmla="*/ 228124 h 571500"/>
                <a:gd name="connsiteX24" fmla="*/ 545636 w 590550"/>
                <a:gd name="connsiteY24" fmla="*/ 70009 h 571500"/>
                <a:gd name="connsiteX25" fmla="*/ 489439 w 590550"/>
                <a:gd name="connsiteY25" fmla="*/ 89059 h 571500"/>
                <a:gd name="connsiteX26" fmla="*/ 478009 w 590550"/>
                <a:gd name="connsiteY26" fmla="*/ 101441 h 571500"/>
                <a:gd name="connsiteX27" fmla="*/ 478009 w 590550"/>
                <a:gd name="connsiteY27" fmla="*/ 101441 h 571500"/>
                <a:gd name="connsiteX28" fmla="*/ 117964 w 590550"/>
                <a:gd name="connsiteY28" fmla="*/ 198596 h 571500"/>
                <a:gd name="connsiteX29" fmla="*/ 196069 w 590550"/>
                <a:gd name="connsiteY29" fmla="*/ 321469 h 571500"/>
                <a:gd name="connsiteX30" fmla="*/ 156064 w 590550"/>
                <a:gd name="connsiteY30" fmla="*/ 322421 h 571500"/>
                <a:gd name="connsiteX31" fmla="*/ 42716 w 590550"/>
                <a:gd name="connsiteY31" fmla="*/ 205264 h 571500"/>
                <a:gd name="connsiteX32" fmla="*/ 100819 w 590550"/>
                <a:gd name="connsiteY32" fmla="*/ 193834 h 571500"/>
                <a:gd name="connsiteX33" fmla="*/ 117964 w 590550"/>
                <a:gd name="connsiteY33" fmla="*/ 198596 h 571500"/>
                <a:gd name="connsiteX34" fmla="*/ 117964 w 590550"/>
                <a:gd name="connsiteY34" fmla="*/ 198596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550" h="571500">
                  <a:moveTo>
                    <a:pt x="86531" y="108109"/>
                  </a:moveTo>
                  <a:cubicBezTo>
                    <a:pt x="86531" y="108109"/>
                    <a:pt x="91294" y="128111"/>
                    <a:pt x="101771" y="157639"/>
                  </a:cubicBezTo>
                  <a:cubicBezTo>
                    <a:pt x="68434" y="150019"/>
                    <a:pt x="30334" y="150971"/>
                    <a:pt x="13189" y="183356"/>
                  </a:cubicBezTo>
                  <a:cubicBezTo>
                    <a:pt x="-19196" y="245269"/>
                    <a:pt x="86531" y="340519"/>
                    <a:pt x="140824" y="352901"/>
                  </a:cubicBezTo>
                  <a:cubicBezTo>
                    <a:pt x="176066" y="360521"/>
                    <a:pt x="206546" y="351949"/>
                    <a:pt x="222739" y="344329"/>
                  </a:cubicBezTo>
                  <a:cubicBezTo>
                    <a:pt x="275126" y="385286"/>
                    <a:pt x="319894" y="403384"/>
                    <a:pt x="346564" y="411956"/>
                  </a:cubicBezTo>
                  <a:lnTo>
                    <a:pt x="354184" y="438626"/>
                  </a:lnTo>
                  <a:cubicBezTo>
                    <a:pt x="354184" y="438626"/>
                    <a:pt x="264649" y="498634"/>
                    <a:pt x="260839" y="531971"/>
                  </a:cubicBezTo>
                  <a:cubicBezTo>
                    <a:pt x="257029" y="565309"/>
                    <a:pt x="257981" y="568166"/>
                    <a:pt x="257981" y="568166"/>
                  </a:cubicBezTo>
                  <a:lnTo>
                    <a:pt x="398951" y="526256"/>
                  </a:lnTo>
                  <a:lnTo>
                    <a:pt x="541826" y="491966"/>
                  </a:lnTo>
                  <a:cubicBezTo>
                    <a:pt x="541826" y="491966"/>
                    <a:pt x="541826" y="489109"/>
                    <a:pt x="521824" y="462439"/>
                  </a:cubicBezTo>
                  <a:cubicBezTo>
                    <a:pt x="502774" y="435769"/>
                    <a:pt x="394189" y="428149"/>
                    <a:pt x="394189" y="428149"/>
                  </a:cubicBezTo>
                  <a:lnTo>
                    <a:pt x="387521" y="400526"/>
                  </a:lnTo>
                  <a:cubicBezTo>
                    <a:pt x="406571" y="380524"/>
                    <a:pt x="436099" y="342424"/>
                    <a:pt x="460864" y="280511"/>
                  </a:cubicBezTo>
                  <a:cubicBezTo>
                    <a:pt x="478961" y="278606"/>
                    <a:pt x="509441" y="270986"/>
                    <a:pt x="537064" y="246221"/>
                  </a:cubicBezTo>
                  <a:cubicBezTo>
                    <a:pt x="578021" y="208121"/>
                    <a:pt x="621836" y="72866"/>
                    <a:pt x="562781" y="35719"/>
                  </a:cubicBezTo>
                  <a:cubicBezTo>
                    <a:pt x="531349" y="15716"/>
                    <a:pt x="498011" y="34766"/>
                    <a:pt x="473246" y="57626"/>
                  </a:cubicBezTo>
                  <a:cubicBezTo>
                    <a:pt x="467531" y="27146"/>
                    <a:pt x="462769" y="7144"/>
                    <a:pt x="462769" y="7144"/>
                  </a:cubicBezTo>
                  <a:cubicBezTo>
                    <a:pt x="336086" y="41434"/>
                    <a:pt x="211309" y="74771"/>
                    <a:pt x="86531" y="108109"/>
                  </a:cubicBezTo>
                  <a:lnTo>
                    <a:pt x="86531" y="108109"/>
                  </a:lnTo>
                  <a:close/>
                  <a:moveTo>
                    <a:pt x="478009" y="101441"/>
                  </a:moveTo>
                  <a:cubicBezTo>
                    <a:pt x="482771" y="146209"/>
                    <a:pt x="484676" y="199549"/>
                    <a:pt x="471341" y="247174"/>
                  </a:cubicBezTo>
                  <a:cubicBezTo>
                    <a:pt x="485629" y="242411"/>
                    <a:pt x="499916" y="235744"/>
                    <a:pt x="506584" y="228124"/>
                  </a:cubicBezTo>
                  <a:cubicBezTo>
                    <a:pt x="536111" y="196691"/>
                    <a:pt x="580879" y="109061"/>
                    <a:pt x="545636" y="70009"/>
                  </a:cubicBezTo>
                  <a:cubicBezTo>
                    <a:pt x="530396" y="52864"/>
                    <a:pt x="507536" y="69056"/>
                    <a:pt x="489439" y="89059"/>
                  </a:cubicBezTo>
                  <a:cubicBezTo>
                    <a:pt x="485629" y="92869"/>
                    <a:pt x="481819" y="97631"/>
                    <a:pt x="478009" y="101441"/>
                  </a:cubicBezTo>
                  <a:lnTo>
                    <a:pt x="478009" y="101441"/>
                  </a:lnTo>
                  <a:close/>
                  <a:moveTo>
                    <a:pt x="117964" y="198596"/>
                  </a:moveTo>
                  <a:cubicBezTo>
                    <a:pt x="136061" y="239554"/>
                    <a:pt x="161779" y="286226"/>
                    <a:pt x="196069" y="321469"/>
                  </a:cubicBezTo>
                  <a:cubicBezTo>
                    <a:pt x="181781" y="324326"/>
                    <a:pt x="166541" y="326231"/>
                    <a:pt x="156064" y="322421"/>
                  </a:cubicBezTo>
                  <a:cubicBezTo>
                    <a:pt x="114154" y="310039"/>
                    <a:pt x="32239" y="255746"/>
                    <a:pt x="42716" y="205264"/>
                  </a:cubicBezTo>
                  <a:cubicBezTo>
                    <a:pt x="47479" y="183356"/>
                    <a:pt x="75101" y="186214"/>
                    <a:pt x="100819" y="193834"/>
                  </a:cubicBezTo>
                  <a:cubicBezTo>
                    <a:pt x="106534" y="194786"/>
                    <a:pt x="112249" y="196691"/>
                    <a:pt x="117964" y="198596"/>
                  </a:cubicBezTo>
                  <a:lnTo>
                    <a:pt x="117964" y="198596"/>
                  </a:lnTo>
                  <a:close/>
                </a:path>
              </a:pathLst>
            </a:custGeom>
            <a:solidFill>
              <a:srgbClr val="FCC36A"/>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3FF7B518-C878-4942-ACA3-06A08DB8D7E5}"/>
                </a:ext>
              </a:extLst>
            </p:cNvPr>
            <p:cNvSpPr/>
            <p:nvPr/>
          </p:nvSpPr>
          <p:spPr>
            <a:xfrm>
              <a:off x="1471136" y="1293971"/>
              <a:ext cx="228600" cy="514350"/>
            </a:xfrm>
            <a:custGeom>
              <a:avLst/>
              <a:gdLst>
                <a:gd name="connsiteX0" fmla="*/ 111919 w 228600"/>
                <a:gd name="connsiteY0" fmla="*/ 507206 h 514350"/>
                <a:gd name="connsiteX1" fmla="*/ 174784 w 228600"/>
                <a:gd name="connsiteY1" fmla="*/ 491966 h 514350"/>
                <a:gd name="connsiteX2" fmla="*/ 154781 w 228600"/>
                <a:gd name="connsiteY2" fmla="*/ 462439 h 514350"/>
                <a:gd name="connsiteX3" fmla="*/ 27146 w 228600"/>
                <a:gd name="connsiteY3" fmla="*/ 428149 h 514350"/>
                <a:gd name="connsiteX4" fmla="*/ 20479 w 228600"/>
                <a:gd name="connsiteY4" fmla="*/ 400526 h 514350"/>
                <a:gd name="connsiteX5" fmla="*/ 93821 w 228600"/>
                <a:gd name="connsiteY5" fmla="*/ 280511 h 514350"/>
                <a:gd name="connsiteX6" fmla="*/ 170021 w 228600"/>
                <a:gd name="connsiteY6" fmla="*/ 246221 h 514350"/>
                <a:gd name="connsiteX7" fmla="*/ 195739 w 228600"/>
                <a:gd name="connsiteY7" fmla="*/ 35719 h 514350"/>
                <a:gd name="connsiteX8" fmla="*/ 106204 w 228600"/>
                <a:gd name="connsiteY8" fmla="*/ 57626 h 514350"/>
                <a:gd name="connsiteX9" fmla="*/ 95726 w 228600"/>
                <a:gd name="connsiteY9" fmla="*/ 7144 h 514350"/>
                <a:gd name="connsiteX10" fmla="*/ 32861 w 228600"/>
                <a:gd name="connsiteY10" fmla="*/ 24289 h 514350"/>
                <a:gd name="connsiteX11" fmla="*/ 61436 w 228600"/>
                <a:gd name="connsiteY11" fmla="*/ 227171 h 514350"/>
                <a:gd name="connsiteX12" fmla="*/ 7144 w 228600"/>
                <a:gd name="connsiteY12" fmla="*/ 395764 h 514350"/>
                <a:gd name="connsiteX13" fmla="*/ 20479 w 228600"/>
                <a:gd name="connsiteY13" fmla="*/ 448151 h 514350"/>
                <a:gd name="connsiteX14" fmla="*/ 97631 w 228600"/>
                <a:gd name="connsiteY14" fmla="*/ 490061 h 514350"/>
                <a:gd name="connsiteX15" fmla="*/ 111919 w 228600"/>
                <a:gd name="connsiteY15" fmla="*/ 507206 h 514350"/>
                <a:gd name="connsiteX16" fmla="*/ 111919 w 228600"/>
                <a:gd name="connsiteY16" fmla="*/ 507206 h 514350"/>
                <a:gd name="connsiteX17" fmla="*/ 111919 w 228600"/>
                <a:gd name="connsiteY17" fmla="*/ 101441 h 514350"/>
                <a:gd name="connsiteX18" fmla="*/ 105251 w 228600"/>
                <a:gd name="connsiteY18" fmla="*/ 247174 h 514350"/>
                <a:gd name="connsiteX19" fmla="*/ 140494 w 228600"/>
                <a:gd name="connsiteY19" fmla="*/ 228124 h 514350"/>
                <a:gd name="connsiteX20" fmla="*/ 179546 w 228600"/>
                <a:gd name="connsiteY20" fmla="*/ 70009 h 514350"/>
                <a:gd name="connsiteX21" fmla="*/ 123349 w 228600"/>
                <a:gd name="connsiteY21" fmla="*/ 89059 h 514350"/>
                <a:gd name="connsiteX22" fmla="*/ 111919 w 228600"/>
                <a:gd name="connsiteY22" fmla="*/ 101441 h 514350"/>
                <a:gd name="connsiteX23" fmla="*/ 111919 w 228600"/>
                <a:gd name="connsiteY23" fmla="*/ 10144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8600" h="514350">
                  <a:moveTo>
                    <a:pt x="111919" y="507206"/>
                  </a:moveTo>
                  <a:lnTo>
                    <a:pt x="174784" y="491966"/>
                  </a:lnTo>
                  <a:cubicBezTo>
                    <a:pt x="174784" y="491966"/>
                    <a:pt x="174784" y="489109"/>
                    <a:pt x="154781" y="462439"/>
                  </a:cubicBezTo>
                  <a:cubicBezTo>
                    <a:pt x="135731" y="435769"/>
                    <a:pt x="27146" y="428149"/>
                    <a:pt x="27146" y="428149"/>
                  </a:cubicBezTo>
                  <a:lnTo>
                    <a:pt x="20479" y="400526"/>
                  </a:lnTo>
                  <a:cubicBezTo>
                    <a:pt x="39529" y="380524"/>
                    <a:pt x="69056" y="342424"/>
                    <a:pt x="93821" y="280511"/>
                  </a:cubicBezTo>
                  <a:cubicBezTo>
                    <a:pt x="111919" y="278606"/>
                    <a:pt x="142399" y="270986"/>
                    <a:pt x="170021" y="246221"/>
                  </a:cubicBezTo>
                  <a:cubicBezTo>
                    <a:pt x="210979" y="208121"/>
                    <a:pt x="254794" y="72866"/>
                    <a:pt x="195739" y="35719"/>
                  </a:cubicBezTo>
                  <a:cubicBezTo>
                    <a:pt x="164306" y="15716"/>
                    <a:pt x="130969" y="34766"/>
                    <a:pt x="106204" y="57626"/>
                  </a:cubicBezTo>
                  <a:cubicBezTo>
                    <a:pt x="100489" y="27146"/>
                    <a:pt x="95726" y="7144"/>
                    <a:pt x="95726" y="7144"/>
                  </a:cubicBezTo>
                  <a:lnTo>
                    <a:pt x="32861" y="24289"/>
                  </a:lnTo>
                  <a:cubicBezTo>
                    <a:pt x="50006" y="74771"/>
                    <a:pt x="71914" y="158591"/>
                    <a:pt x="61436" y="227171"/>
                  </a:cubicBezTo>
                  <a:cubicBezTo>
                    <a:pt x="43339" y="334804"/>
                    <a:pt x="7144" y="395764"/>
                    <a:pt x="7144" y="395764"/>
                  </a:cubicBezTo>
                  <a:lnTo>
                    <a:pt x="20479" y="448151"/>
                  </a:lnTo>
                  <a:cubicBezTo>
                    <a:pt x="20479" y="448151"/>
                    <a:pt x="55721" y="448151"/>
                    <a:pt x="97631" y="490061"/>
                  </a:cubicBezTo>
                  <a:cubicBezTo>
                    <a:pt x="102394" y="496729"/>
                    <a:pt x="107156" y="501491"/>
                    <a:pt x="111919" y="507206"/>
                  </a:cubicBezTo>
                  <a:lnTo>
                    <a:pt x="111919" y="507206"/>
                  </a:lnTo>
                  <a:close/>
                  <a:moveTo>
                    <a:pt x="111919" y="101441"/>
                  </a:moveTo>
                  <a:cubicBezTo>
                    <a:pt x="116681" y="146209"/>
                    <a:pt x="118586" y="199549"/>
                    <a:pt x="105251" y="247174"/>
                  </a:cubicBezTo>
                  <a:cubicBezTo>
                    <a:pt x="119539" y="242411"/>
                    <a:pt x="133826" y="235744"/>
                    <a:pt x="140494" y="228124"/>
                  </a:cubicBezTo>
                  <a:cubicBezTo>
                    <a:pt x="170021" y="196691"/>
                    <a:pt x="214789" y="109061"/>
                    <a:pt x="179546" y="70009"/>
                  </a:cubicBezTo>
                  <a:cubicBezTo>
                    <a:pt x="164306" y="52864"/>
                    <a:pt x="141446" y="69056"/>
                    <a:pt x="123349" y="89059"/>
                  </a:cubicBezTo>
                  <a:cubicBezTo>
                    <a:pt x="119539" y="92869"/>
                    <a:pt x="115729" y="97631"/>
                    <a:pt x="111919" y="101441"/>
                  </a:cubicBezTo>
                  <a:lnTo>
                    <a:pt x="111919" y="101441"/>
                  </a:lnTo>
                  <a:close/>
                </a:path>
              </a:pathLst>
            </a:custGeom>
            <a:solidFill>
              <a:srgbClr val="F7B467"/>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0E9C60FE-21ED-43E7-BE26-612BA6F1229C}"/>
                </a:ext>
              </a:extLst>
            </p:cNvPr>
            <p:cNvSpPr/>
            <p:nvPr/>
          </p:nvSpPr>
          <p:spPr>
            <a:xfrm>
              <a:off x="1346359" y="1401604"/>
              <a:ext cx="152400" cy="200025"/>
            </a:xfrm>
            <a:custGeom>
              <a:avLst/>
              <a:gdLst>
                <a:gd name="connsiteX0" fmla="*/ 24289 w 152400"/>
                <a:gd name="connsiteY0" fmla="*/ 86201 h 200025"/>
                <a:gd name="connsiteX1" fmla="*/ 47149 w 152400"/>
                <a:gd name="connsiteY1" fmla="*/ 68104 h 200025"/>
                <a:gd name="connsiteX2" fmla="*/ 69056 w 152400"/>
                <a:gd name="connsiteY2" fmla="*/ 161449 h 200025"/>
                <a:gd name="connsiteX3" fmla="*/ 43339 w 152400"/>
                <a:gd name="connsiteY3" fmla="*/ 167164 h 200025"/>
                <a:gd name="connsiteX4" fmla="*/ 50959 w 152400"/>
                <a:gd name="connsiteY4" fmla="*/ 200501 h 200025"/>
                <a:gd name="connsiteX5" fmla="*/ 151924 w 152400"/>
                <a:gd name="connsiteY5" fmla="*/ 177641 h 200025"/>
                <a:gd name="connsiteX6" fmla="*/ 144304 w 152400"/>
                <a:gd name="connsiteY6" fmla="*/ 144304 h 200025"/>
                <a:gd name="connsiteX7" fmla="*/ 120491 w 152400"/>
                <a:gd name="connsiteY7" fmla="*/ 150019 h 200025"/>
                <a:gd name="connsiteX8" fmla="*/ 88106 w 152400"/>
                <a:gd name="connsiteY8" fmla="*/ 7144 h 200025"/>
                <a:gd name="connsiteX9" fmla="*/ 43339 w 152400"/>
                <a:gd name="connsiteY9" fmla="*/ 17621 h 200025"/>
                <a:gd name="connsiteX10" fmla="*/ 7144 w 152400"/>
                <a:gd name="connsiteY10" fmla="*/ 60484 h 200025"/>
                <a:gd name="connsiteX11" fmla="*/ 24289 w 152400"/>
                <a:gd name="connsiteY11" fmla="*/ 86201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 h="200025">
                  <a:moveTo>
                    <a:pt x="24289" y="86201"/>
                  </a:moveTo>
                  <a:lnTo>
                    <a:pt x="47149" y="68104"/>
                  </a:lnTo>
                  <a:lnTo>
                    <a:pt x="69056" y="161449"/>
                  </a:lnTo>
                  <a:lnTo>
                    <a:pt x="43339" y="167164"/>
                  </a:lnTo>
                  <a:lnTo>
                    <a:pt x="50959" y="200501"/>
                  </a:lnTo>
                  <a:lnTo>
                    <a:pt x="151924" y="177641"/>
                  </a:lnTo>
                  <a:lnTo>
                    <a:pt x="144304" y="144304"/>
                  </a:lnTo>
                  <a:lnTo>
                    <a:pt x="120491" y="150019"/>
                  </a:lnTo>
                  <a:lnTo>
                    <a:pt x="88106" y="7144"/>
                  </a:lnTo>
                  <a:lnTo>
                    <a:pt x="43339" y="17621"/>
                  </a:lnTo>
                  <a:cubicBezTo>
                    <a:pt x="30004" y="43339"/>
                    <a:pt x="19526" y="50006"/>
                    <a:pt x="7144" y="60484"/>
                  </a:cubicBezTo>
                  <a:lnTo>
                    <a:pt x="24289" y="86201"/>
                  </a:lnTo>
                  <a:close/>
                </a:path>
              </a:pathLst>
            </a:custGeom>
            <a:solidFill>
              <a:srgbClr val="FFFFFF"/>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1944B794-5977-42D7-8860-19388AE28F82}"/>
                </a:ext>
              </a:extLst>
            </p:cNvPr>
            <p:cNvSpPr/>
            <p:nvPr/>
          </p:nvSpPr>
          <p:spPr>
            <a:xfrm>
              <a:off x="1752124" y="1247299"/>
              <a:ext cx="123825" cy="180975"/>
            </a:xfrm>
            <a:custGeom>
              <a:avLst/>
              <a:gdLst>
                <a:gd name="connsiteX0" fmla="*/ 7144 w 123825"/>
                <a:gd name="connsiteY0" fmla="*/ 80486 h 180975"/>
                <a:gd name="connsiteX1" fmla="*/ 50959 w 123825"/>
                <a:gd name="connsiteY1" fmla="*/ 72866 h 180975"/>
                <a:gd name="connsiteX2" fmla="*/ 78581 w 123825"/>
                <a:gd name="connsiteY2" fmla="*/ 7144 h 180975"/>
                <a:gd name="connsiteX3" fmla="*/ 79534 w 123825"/>
                <a:gd name="connsiteY3" fmla="*/ 80486 h 180975"/>
                <a:gd name="connsiteX4" fmla="*/ 117634 w 123825"/>
                <a:gd name="connsiteY4" fmla="*/ 97631 h 180975"/>
                <a:gd name="connsiteX5" fmla="*/ 74771 w 123825"/>
                <a:gd name="connsiteY5" fmla="*/ 112871 h 180975"/>
                <a:gd name="connsiteX6" fmla="*/ 49054 w 123825"/>
                <a:gd name="connsiteY6" fmla="*/ 180499 h 180975"/>
                <a:gd name="connsiteX7" fmla="*/ 7144 w 123825"/>
                <a:gd name="connsiteY7" fmla="*/ 80486 h 180975"/>
                <a:gd name="connsiteX8" fmla="*/ 7144 w 123825"/>
                <a:gd name="connsiteY8" fmla="*/ 8048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80975">
                  <a:moveTo>
                    <a:pt x="7144" y="80486"/>
                  </a:moveTo>
                  <a:cubicBezTo>
                    <a:pt x="7144" y="80486"/>
                    <a:pt x="34766" y="88106"/>
                    <a:pt x="50959" y="72866"/>
                  </a:cubicBezTo>
                  <a:cubicBezTo>
                    <a:pt x="67151" y="56674"/>
                    <a:pt x="78581" y="7144"/>
                    <a:pt x="78581" y="7144"/>
                  </a:cubicBezTo>
                  <a:cubicBezTo>
                    <a:pt x="78581" y="7144"/>
                    <a:pt x="66199" y="70009"/>
                    <a:pt x="79534" y="80486"/>
                  </a:cubicBezTo>
                  <a:cubicBezTo>
                    <a:pt x="92869" y="90964"/>
                    <a:pt x="117634" y="97631"/>
                    <a:pt x="117634" y="97631"/>
                  </a:cubicBezTo>
                  <a:cubicBezTo>
                    <a:pt x="117634" y="97631"/>
                    <a:pt x="83344" y="97631"/>
                    <a:pt x="74771" y="112871"/>
                  </a:cubicBezTo>
                  <a:cubicBezTo>
                    <a:pt x="66199" y="127159"/>
                    <a:pt x="49054" y="180499"/>
                    <a:pt x="49054" y="180499"/>
                  </a:cubicBezTo>
                  <a:cubicBezTo>
                    <a:pt x="49054" y="180499"/>
                    <a:pt x="62389" y="94774"/>
                    <a:pt x="7144" y="80486"/>
                  </a:cubicBezTo>
                  <a:lnTo>
                    <a:pt x="7144" y="80486"/>
                  </a:lnTo>
                  <a:close/>
                </a:path>
              </a:pathLst>
            </a:custGeom>
            <a:solidFill>
              <a:srgbClr val="FFC800"/>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875F4AB5-1A03-48DF-8CB3-495C63C4B539}"/>
                </a:ext>
              </a:extLst>
            </p:cNvPr>
            <p:cNvSpPr/>
            <p:nvPr/>
          </p:nvSpPr>
          <p:spPr>
            <a:xfrm>
              <a:off x="1195864" y="1823561"/>
              <a:ext cx="123825" cy="180975"/>
            </a:xfrm>
            <a:custGeom>
              <a:avLst/>
              <a:gdLst>
                <a:gd name="connsiteX0" fmla="*/ 7144 w 123825"/>
                <a:gd name="connsiteY0" fmla="*/ 80486 h 180975"/>
                <a:gd name="connsiteX1" fmla="*/ 50959 w 123825"/>
                <a:gd name="connsiteY1" fmla="*/ 72866 h 180975"/>
                <a:gd name="connsiteX2" fmla="*/ 78581 w 123825"/>
                <a:gd name="connsiteY2" fmla="*/ 7144 h 180975"/>
                <a:gd name="connsiteX3" fmla="*/ 79534 w 123825"/>
                <a:gd name="connsiteY3" fmla="*/ 81439 h 180975"/>
                <a:gd name="connsiteX4" fmla="*/ 117634 w 123825"/>
                <a:gd name="connsiteY4" fmla="*/ 97631 h 180975"/>
                <a:gd name="connsiteX5" fmla="*/ 74771 w 123825"/>
                <a:gd name="connsiteY5" fmla="*/ 112871 h 180975"/>
                <a:gd name="connsiteX6" fmla="*/ 49054 w 123825"/>
                <a:gd name="connsiteY6" fmla="*/ 179546 h 180975"/>
                <a:gd name="connsiteX7" fmla="*/ 7144 w 123825"/>
                <a:gd name="connsiteY7" fmla="*/ 80486 h 180975"/>
                <a:gd name="connsiteX8" fmla="*/ 7144 w 123825"/>
                <a:gd name="connsiteY8" fmla="*/ 8048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80975">
                  <a:moveTo>
                    <a:pt x="7144" y="80486"/>
                  </a:moveTo>
                  <a:cubicBezTo>
                    <a:pt x="7144" y="80486"/>
                    <a:pt x="34766" y="89059"/>
                    <a:pt x="50959" y="72866"/>
                  </a:cubicBezTo>
                  <a:cubicBezTo>
                    <a:pt x="67151" y="56674"/>
                    <a:pt x="78581" y="7144"/>
                    <a:pt x="78581" y="7144"/>
                  </a:cubicBezTo>
                  <a:cubicBezTo>
                    <a:pt x="78581" y="7144"/>
                    <a:pt x="66199" y="70009"/>
                    <a:pt x="79534" y="81439"/>
                  </a:cubicBezTo>
                  <a:cubicBezTo>
                    <a:pt x="92869" y="91916"/>
                    <a:pt x="117634" y="97631"/>
                    <a:pt x="117634" y="97631"/>
                  </a:cubicBezTo>
                  <a:cubicBezTo>
                    <a:pt x="117634" y="97631"/>
                    <a:pt x="83344" y="98584"/>
                    <a:pt x="74771" y="112871"/>
                  </a:cubicBezTo>
                  <a:cubicBezTo>
                    <a:pt x="66199" y="127159"/>
                    <a:pt x="49054" y="179546"/>
                    <a:pt x="49054" y="179546"/>
                  </a:cubicBezTo>
                  <a:cubicBezTo>
                    <a:pt x="49054" y="179546"/>
                    <a:pt x="62389" y="93821"/>
                    <a:pt x="7144" y="80486"/>
                  </a:cubicBezTo>
                  <a:lnTo>
                    <a:pt x="7144" y="80486"/>
                  </a:lnTo>
                  <a:close/>
                </a:path>
              </a:pathLst>
            </a:custGeom>
            <a:solidFill>
              <a:srgbClr val="FFC800"/>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04E20A9F-C1C7-451F-BF43-40271B90E20F}"/>
                </a:ext>
              </a:extLst>
            </p:cNvPr>
            <p:cNvSpPr/>
            <p:nvPr/>
          </p:nvSpPr>
          <p:spPr>
            <a:xfrm>
              <a:off x="3315176" y="801529"/>
              <a:ext cx="638175" cy="542925"/>
            </a:xfrm>
            <a:custGeom>
              <a:avLst/>
              <a:gdLst>
                <a:gd name="connsiteX0" fmla="*/ 7144 w 638175"/>
                <a:gd name="connsiteY0" fmla="*/ 387191 h 542925"/>
                <a:gd name="connsiteX1" fmla="*/ 628174 w 638175"/>
                <a:gd name="connsiteY1" fmla="*/ 542449 h 542925"/>
                <a:gd name="connsiteX2" fmla="*/ 491014 w 638175"/>
                <a:gd name="connsiteY2" fmla="*/ 288131 h 542925"/>
                <a:gd name="connsiteX3" fmla="*/ 633889 w 638175"/>
                <a:gd name="connsiteY3" fmla="*/ 145256 h 542925"/>
                <a:gd name="connsiteX4" fmla="*/ 8096 w 638175"/>
                <a:gd name="connsiteY4" fmla="*/ 7144 h 542925"/>
                <a:gd name="connsiteX5" fmla="*/ 8096 w 638175"/>
                <a:gd name="connsiteY5" fmla="*/ 38719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5" h="542925">
                  <a:moveTo>
                    <a:pt x="7144" y="387191"/>
                  </a:moveTo>
                  <a:cubicBezTo>
                    <a:pt x="235744" y="419576"/>
                    <a:pt x="445294" y="472916"/>
                    <a:pt x="628174" y="542449"/>
                  </a:cubicBezTo>
                  <a:cubicBezTo>
                    <a:pt x="602456" y="511016"/>
                    <a:pt x="491014" y="288131"/>
                    <a:pt x="491014" y="288131"/>
                  </a:cubicBezTo>
                  <a:lnTo>
                    <a:pt x="633889" y="145256"/>
                  </a:lnTo>
                  <a:cubicBezTo>
                    <a:pt x="443389" y="83344"/>
                    <a:pt x="231934" y="35719"/>
                    <a:pt x="8096" y="7144"/>
                  </a:cubicBezTo>
                  <a:lnTo>
                    <a:pt x="8096" y="387191"/>
                  </a:lnTo>
                  <a:close/>
                </a:path>
              </a:pathLst>
            </a:custGeom>
            <a:solidFill>
              <a:srgbClr val="2C4C7A"/>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15EAA3F3-2135-446A-B21F-87AFC8B2A0CE}"/>
                </a:ext>
              </a:extLst>
            </p:cNvPr>
            <p:cNvSpPr/>
            <p:nvPr/>
          </p:nvSpPr>
          <p:spPr>
            <a:xfrm>
              <a:off x="3315176" y="912019"/>
              <a:ext cx="361950" cy="276225"/>
            </a:xfrm>
            <a:custGeom>
              <a:avLst/>
              <a:gdLst>
                <a:gd name="connsiteX0" fmla="*/ 7144 w 361950"/>
                <a:gd name="connsiteY0" fmla="*/ 27146 h 276225"/>
                <a:gd name="connsiteX1" fmla="*/ 7144 w 361950"/>
                <a:gd name="connsiteY1" fmla="*/ 277654 h 276225"/>
                <a:gd name="connsiteX2" fmla="*/ 362426 w 361950"/>
                <a:gd name="connsiteY2" fmla="*/ 222409 h 276225"/>
                <a:gd name="connsiteX3" fmla="*/ 172879 w 361950"/>
                <a:gd name="connsiteY3" fmla="*/ 7144 h 276225"/>
                <a:gd name="connsiteX4" fmla="*/ 7144 w 361950"/>
                <a:gd name="connsiteY4" fmla="*/ 27146 h 276225"/>
                <a:gd name="connsiteX5" fmla="*/ 7144 w 361950"/>
                <a:gd name="connsiteY5" fmla="*/ 2714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276225">
                  <a:moveTo>
                    <a:pt x="7144" y="27146"/>
                  </a:moveTo>
                  <a:lnTo>
                    <a:pt x="7144" y="277654"/>
                  </a:lnTo>
                  <a:cubicBezTo>
                    <a:pt x="7144" y="277654"/>
                    <a:pt x="362426" y="230029"/>
                    <a:pt x="362426" y="222409"/>
                  </a:cubicBezTo>
                  <a:cubicBezTo>
                    <a:pt x="362426" y="214789"/>
                    <a:pt x="194786" y="7144"/>
                    <a:pt x="172879" y="7144"/>
                  </a:cubicBezTo>
                  <a:cubicBezTo>
                    <a:pt x="161449" y="7144"/>
                    <a:pt x="79534" y="17621"/>
                    <a:pt x="7144" y="27146"/>
                  </a:cubicBezTo>
                  <a:lnTo>
                    <a:pt x="7144" y="27146"/>
                  </a:lnTo>
                  <a:close/>
                </a:path>
              </a:pathLst>
            </a:custGeom>
            <a:solidFill>
              <a:srgbClr val="203759"/>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3D23CD9E-DF3B-44E2-AC63-6A777504D925}"/>
                </a:ext>
              </a:extLst>
            </p:cNvPr>
            <p:cNvSpPr/>
            <p:nvPr/>
          </p:nvSpPr>
          <p:spPr>
            <a:xfrm>
              <a:off x="1124426" y="801529"/>
              <a:ext cx="638175" cy="542925"/>
            </a:xfrm>
            <a:custGeom>
              <a:avLst/>
              <a:gdLst>
                <a:gd name="connsiteX0" fmla="*/ 633889 w 638175"/>
                <a:gd name="connsiteY0" fmla="*/ 387191 h 542925"/>
                <a:gd name="connsiteX1" fmla="*/ 12859 w 638175"/>
                <a:gd name="connsiteY1" fmla="*/ 542449 h 542925"/>
                <a:gd name="connsiteX2" fmla="*/ 150019 w 638175"/>
                <a:gd name="connsiteY2" fmla="*/ 288131 h 542925"/>
                <a:gd name="connsiteX3" fmla="*/ 7144 w 638175"/>
                <a:gd name="connsiteY3" fmla="*/ 145256 h 542925"/>
                <a:gd name="connsiteX4" fmla="*/ 632936 w 638175"/>
                <a:gd name="connsiteY4" fmla="*/ 7144 h 542925"/>
                <a:gd name="connsiteX5" fmla="*/ 632936 w 638175"/>
                <a:gd name="connsiteY5" fmla="*/ 38719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5" h="542925">
                  <a:moveTo>
                    <a:pt x="633889" y="387191"/>
                  </a:moveTo>
                  <a:cubicBezTo>
                    <a:pt x="405289" y="419576"/>
                    <a:pt x="195739" y="472916"/>
                    <a:pt x="12859" y="542449"/>
                  </a:cubicBezTo>
                  <a:cubicBezTo>
                    <a:pt x="38576" y="511016"/>
                    <a:pt x="150019" y="288131"/>
                    <a:pt x="150019" y="288131"/>
                  </a:cubicBezTo>
                  <a:lnTo>
                    <a:pt x="7144" y="145256"/>
                  </a:lnTo>
                  <a:cubicBezTo>
                    <a:pt x="197644" y="83344"/>
                    <a:pt x="409099" y="35719"/>
                    <a:pt x="632936" y="7144"/>
                  </a:cubicBezTo>
                  <a:lnTo>
                    <a:pt x="632936" y="387191"/>
                  </a:lnTo>
                  <a:close/>
                </a:path>
              </a:pathLst>
            </a:custGeom>
            <a:solidFill>
              <a:srgbClr val="2C4C7A"/>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A81D9F1B-6305-4171-8870-294700D9A7DD}"/>
                </a:ext>
              </a:extLst>
            </p:cNvPr>
            <p:cNvSpPr/>
            <p:nvPr/>
          </p:nvSpPr>
          <p:spPr>
            <a:xfrm>
              <a:off x="1395889" y="912019"/>
              <a:ext cx="361950" cy="276225"/>
            </a:xfrm>
            <a:custGeom>
              <a:avLst/>
              <a:gdLst>
                <a:gd name="connsiteX0" fmla="*/ 362426 w 361950"/>
                <a:gd name="connsiteY0" fmla="*/ 27146 h 276225"/>
                <a:gd name="connsiteX1" fmla="*/ 362426 w 361950"/>
                <a:gd name="connsiteY1" fmla="*/ 277654 h 276225"/>
                <a:gd name="connsiteX2" fmla="*/ 7144 w 361950"/>
                <a:gd name="connsiteY2" fmla="*/ 222409 h 276225"/>
                <a:gd name="connsiteX3" fmla="*/ 196691 w 361950"/>
                <a:gd name="connsiteY3" fmla="*/ 7144 h 276225"/>
                <a:gd name="connsiteX4" fmla="*/ 362426 w 361950"/>
                <a:gd name="connsiteY4" fmla="*/ 27146 h 276225"/>
                <a:gd name="connsiteX5" fmla="*/ 362426 w 361950"/>
                <a:gd name="connsiteY5" fmla="*/ 2714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276225">
                  <a:moveTo>
                    <a:pt x="362426" y="27146"/>
                  </a:moveTo>
                  <a:lnTo>
                    <a:pt x="362426" y="277654"/>
                  </a:lnTo>
                  <a:cubicBezTo>
                    <a:pt x="362426" y="277654"/>
                    <a:pt x="7144" y="230029"/>
                    <a:pt x="7144" y="222409"/>
                  </a:cubicBezTo>
                  <a:cubicBezTo>
                    <a:pt x="7144" y="214789"/>
                    <a:pt x="175736" y="7144"/>
                    <a:pt x="196691" y="7144"/>
                  </a:cubicBezTo>
                  <a:cubicBezTo>
                    <a:pt x="209074" y="7144"/>
                    <a:pt x="290989" y="17621"/>
                    <a:pt x="362426" y="27146"/>
                  </a:cubicBezTo>
                  <a:lnTo>
                    <a:pt x="362426" y="27146"/>
                  </a:lnTo>
                  <a:close/>
                </a:path>
              </a:pathLst>
            </a:custGeom>
            <a:solidFill>
              <a:srgbClr val="203759"/>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EA80DAB0-6B83-4312-A514-B16A9A35603C}"/>
                </a:ext>
              </a:extLst>
            </p:cNvPr>
            <p:cNvSpPr/>
            <p:nvPr/>
          </p:nvSpPr>
          <p:spPr>
            <a:xfrm>
              <a:off x="1395889" y="557689"/>
              <a:ext cx="2286000" cy="581025"/>
            </a:xfrm>
            <a:custGeom>
              <a:avLst/>
              <a:gdLst>
                <a:gd name="connsiteX0" fmla="*/ 1144429 w 2286000"/>
                <a:gd name="connsiteY0" fmla="*/ 7144 h 581025"/>
                <a:gd name="connsiteX1" fmla="*/ 2280761 w 2286000"/>
                <a:gd name="connsiteY1" fmla="*/ 177641 h 581025"/>
                <a:gd name="connsiteX2" fmla="*/ 2280761 w 2286000"/>
                <a:gd name="connsiteY2" fmla="*/ 576739 h 581025"/>
                <a:gd name="connsiteX3" fmla="*/ 1144429 w 2286000"/>
                <a:gd name="connsiteY3" fmla="*/ 384334 h 581025"/>
                <a:gd name="connsiteX4" fmla="*/ 7144 w 2286000"/>
                <a:gd name="connsiteY4" fmla="*/ 576739 h 581025"/>
                <a:gd name="connsiteX5" fmla="*/ 7144 w 2286000"/>
                <a:gd name="connsiteY5" fmla="*/ 177641 h 581025"/>
                <a:gd name="connsiteX6" fmla="*/ 1144429 w 2286000"/>
                <a:gd name="connsiteY6" fmla="*/ 7144 h 581025"/>
                <a:gd name="connsiteX7" fmla="*/ 1144429 w 2286000"/>
                <a:gd name="connsiteY7"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0" h="581025">
                  <a:moveTo>
                    <a:pt x="1144429" y="7144"/>
                  </a:moveTo>
                  <a:cubicBezTo>
                    <a:pt x="1561624" y="7144"/>
                    <a:pt x="1951196" y="70009"/>
                    <a:pt x="2280761" y="177641"/>
                  </a:cubicBezTo>
                  <a:lnTo>
                    <a:pt x="2280761" y="576739"/>
                  </a:lnTo>
                  <a:cubicBezTo>
                    <a:pt x="1967389" y="455771"/>
                    <a:pt x="1574006" y="384334"/>
                    <a:pt x="1144429" y="384334"/>
                  </a:cubicBezTo>
                  <a:cubicBezTo>
                    <a:pt x="714851" y="384334"/>
                    <a:pt x="320516" y="455771"/>
                    <a:pt x="7144" y="576739"/>
                  </a:cubicBezTo>
                  <a:lnTo>
                    <a:pt x="7144" y="177641"/>
                  </a:lnTo>
                  <a:cubicBezTo>
                    <a:pt x="337661" y="70009"/>
                    <a:pt x="728186" y="7144"/>
                    <a:pt x="1144429" y="7144"/>
                  </a:cubicBezTo>
                  <a:lnTo>
                    <a:pt x="1144429" y="7144"/>
                  </a:lnTo>
                  <a:close/>
                </a:path>
              </a:pathLst>
            </a:custGeom>
            <a:solidFill>
              <a:srgbClr val="546E93"/>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B130B158-517C-4B6A-B24B-37F81C8437F7}"/>
                </a:ext>
              </a:extLst>
            </p:cNvPr>
            <p:cNvSpPr/>
            <p:nvPr/>
          </p:nvSpPr>
          <p:spPr>
            <a:xfrm>
              <a:off x="1374934" y="842165"/>
              <a:ext cx="2466975" cy="428625"/>
            </a:xfrm>
            <a:custGeom>
              <a:avLst/>
              <a:gdLst>
                <a:gd name="connsiteX0" fmla="*/ 7144 w 2466975"/>
                <a:gd name="connsiteY0" fmla="*/ 293215 h 428625"/>
                <a:gd name="connsiteX1" fmla="*/ 1230154 w 2466975"/>
                <a:gd name="connsiteY1" fmla="*/ 7465 h 428625"/>
                <a:gd name="connsiteX2" fmla="*/ 2464594 w 2466975"/>
                <a:gd name="connsiteY2" fmla="*/ 429423 h 428625"/>
              </a:gdLst>
              <a:ahLst/>
              <a:cxnLst>
                <a:cxn ang="0">
                  <a:pos x="connsiteX0" y="connsiteY0"/>
                </a:cxn>
                <a:cxn ang="0">
                  <a:pos x="connsiteX1" y="connsiteY1"/>
                </a:cxn>
                <a:cxn ang="0">
                  <a:pos x="connsiteX2" y="connsiteY2"/>
                </a:cxn>
              </a:cxnLst>
              <a:rect l="l" t="t" r="r" b="b"/>
              <a:pathLst>
                <a:path w="2466975" h="428625">
                  <a:moveTo>
                    <a:pt x="7144" y="293215"/>
                  </a:moveTo>
                  <a:cubicBezTo>
                    <a:pt x="7144" y="293215"/>
                    <a:pt x="104299" y="-3965"/>
                    <a:pt x="1230154" y="7465"/>
                  </a:cubicBezTo>
                  <a:cubicBezTo>
                    <a:pt x="2353151" y="18895"/>
                    <a:pt x="2464594" y="429423"/>
                    <a:pt x="2464594" y="429423"/>
                  </a:cubicBezTo>
                </a:path>
              </a:pathLst>
            </a:custGeom>
            <a:no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2935413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750"/>
                                            <p:tgtEl>
                                              <p:spTgt spid="12"/>
                                            </p:tgtEl>
                                          </p:cBhvr>
                                        </p:animEffect>
                                      </p:childTnLst>
                                    </p:cTn>
                                  </p:par>
                                </p:childTnLst>
                              </p:cTn>
                            </p:par>
                            <p:par>
                              <p:cTn id="13" fill="hold">
                                <p:stCondLst>
                                  <p:cond delay="125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14:bounceEnd="64000">
                                          <p:cBhvr additive="base">
                                            <p:cTn id="16" dur="125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7" dur="1250" fill="hold"/>
                                            <p:tgtEl>
                                              <p:spTgt spid="24"/>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750"/>
                                            <p:tgtEl>
                                              <p:spTgt spid="29"/>
                                            </p:tgtEl>
                                            <p:attrNameLst>
                                              <p:attrName>ppt_x</p:attrName>
                                            </p:attrNameLst>
                                          </p:cBhvr>
                                          <p:tavLst>
                                            <p:tav tm="0">
                                              <p:val>
                                                <p:strVal val="#ppt_x-#ppt_w*1.125000"/>
                                              </p:val>
                                            </p:tav>
                                            <p:tav tm="100000">
                                              <p:val>
                                                <p:strVal val="#ppt_x"/>
                                              </p:val>
                                            </p:tav>
                                          </p:tavLst>
                                        </p:anim>
                                        <p:animEffect transition="in" filter="wipe(right)">
                                          <p:cBhvr>
                                            <p:cTn id="22" dur="750"/>
                                            <p:tgtEl>
                                              <p:spTgt spid="29"/>
                                            </p:tgtEl>
                                          </p:cBhvr>
                                        </p:animEffect>
                                      </p:childTnLst>
                                    </p:cTn>
                                  </p:par>
                                </p:childTnLst>
                              </p:cTn>
                            </p:par>
                            <p:par>
                              <p:cTn id="23" fill="hold">
                                <p:stCondLst>
                                  <p:cond delay="3250"/>
                                </p:stCondLst>
                                <p:childTnLst>
                                  <p:par>
                                    <p:cTn id="24" presetID="1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750"/>
                                            <p:tgtEl>
                                              <p:spTgt spid="38"/>
                                            </p:tgtEl>
                                            <p:attrNameLst>
                                              <p:attrName>ppt_x</p:attrName>
                                            </p:attrNameLst>
                                          </p:cBhvr>
                                          <p:tavLst>
                                            <p:tav tm="0">
                                              <p:val>
                                                <p:strVal val="#ppt_x-#ppt_w*1.125000"/>
                                              </p:val>
                                            </p:tav>
                                            <p:tav tm="100000">
                                              <p:val>
                                                <p:strVal val="#ppt_x"/>
                                              </p:val>
                                            </p:tav>
                                          </p:tavLst>
                                        </p:anim>
                                        <p:animEffect transition="in" filter="wipe(right)">
                                          <p:cBhvr>
                                            <p:cTn id="27" dur="750"/>
                                            <p:tgtEl>
                                              <p:spTgt spid="38"/>
                                            </p:tgtEl>
                                          </p:cBhvr>
                                        </p:animEffect>
                                      </p:childTnLst>
                                    </p:cTn>
                                  </p:par>
                                </p:childTnLst>
                              </p:cTn>
                            </p:par>
                            <p:par>
                              <p:cTn id="28" fill="hold">
                                <p:stCondLst>
                                  <p:cond delay="4000"/>
                                </p:stCondLst>
                                <p:childTnLst>
                                  <p:par>
                                    <p:cTn id="29" presetID="2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750"/>
                                            <p:tgtEl>
                                              <p:spTgt spid="16"/>
                                            </p:tgtEl>
                                          </p:cBhvr>
                                        </p:animEffect>
                                      </p:childTnLst>
                                    </p:cTn>
                                  </p:par>
                                </p:childTnLst>
                              </p:cTn>
                            </p:par>
                            <p:par>
                              <p:cTn id="32" fill="hold">
                                <p:stCondLst>
                                  <p:cond delay="4750"/>
                                </p:stCondLst>
                                <p:childTnLst>
                                  <p:par>
                                    <p:cTn id="33" presetID="2" presetClass="entr" presetSubtype="4" fill="hold" nodeType="afterEffect" p14:presetBounceEnd="64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64000">
                                          <p:cBhvr additive="base">
                                            <p:cTn id="35" dur="125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36" dur="125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6000"/>
                                </p:stCondLst>
                                <p:childTnLst>
                                  <p:par>
                                    <p:cTn id="38" presetID="12" presetClass="entr" presetSubtype="8"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750"/>
                                            <p:tgtEl>
                                              <p:spTgt spid="30"/>
                                            </p:tgtEl>
                                            <p:attrNameLst>
                                              <p:attrName>ppt_x</p:attrName>
                                            </p:attrNameLst>
                                          </p:cBhvr>
                                          <p:tavLst>
                                            <p:tav tm="0">
                                              <p:val>
                                                <p:strVal val="#ppt_x-#ppt_w*1.125000"/>
                                              </p:val>
                                            </p:tav>
                                            <p:tav tm="100000">
                                              <p:val>
                                                <p:strVal val="#ppt_x"/>
                                              </p:val>
                                            </p:tav>
                                          </p:tavLst>
                                        </p:anim>
                                        <p:animEffect transition="in" filter="wipe(right)">
                                          <p:cBhvr>
                                            <p:cTn id="41" dur="750"/>
                                            <p:tgtEl>
                                              <p:spTgt spid="30"/>
                                            </p:tgtEl>
                                          </p:cBhvr>
                                        </p:animEffect>
                                      </p:childTnLst>
                                    </p:cTn>
                                  </p:par>
                                </p:childTnLst>
                              </p:cTn>
                            </p:par>
                            <p:par>
                              <p:cTn id="42" fill="hold">
                                <p:stCondLst>
                                  <p:cond delay="6750"/>
                                </p:stCondLst>
                                <p:childTnLst>
                                  <p:par>
                                    <p:cTn id="43" presetID="12" presetClass="entr" presetSubtype="8"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750"/>
                                            <p:tgtEl>
                                              <p:spTgt spid="39"/>
                                            </p:tgtEl>
                                            <p:attrNameLst>
                                              <p:attrName>ppt_x</p:attrName>
                                            </p:attrNameLst>
                                          </p:cBhvr>
                                          <p:tavLst>
                                            <p:tav tm="0">
                                              <p:val>
                                                <p:strVal val="#ppt_x-#ppt_w*1.125000"/>
                                              </p:val>
                                            </p:tav>
                                            <p:tav tm="100000">
                                              <p:val>
                                                <p:strVal val="#ppt_x"/>
                                              </p:val>
                                            </p:tav>
                                          </p:tavLst>
                                        </p:anim>
                                        <p:animEffect transition="in" filter="wipe(right)">
                                          <p:cBhvr>
                                            <p:cTn id="46" dur="750"/>
                                            <p:tgtEl>
                                              <p:spTgt spid="39"/>
                                            </p:tgtEl>
                                          </p:cBhvr>
                                        </p:animEffect>
                                      </p:childTnLst>
                                    </p:cTn>
                                  </p:par>
                                </p:childTnLst>
                              </p:cTn>
                            </p:par>
                            <p:par>
                              <p:cTn id="47" fill="hold">
                                <p:stCondLst>
                                  <p:cond delay="7500"/>
                                </p:stCondLst>
                                <p:childTnLst>
                                  <p:par>
                                    <p:cTn id="48" presetID="22" presetClass="entr" presetSubtype="2"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right)">
                                          <p:cBhvr>
                                            <p:cTn id="50" dur="750"/>
                                            <p:tgtEl>
                                              <p:spTgt spid="9"/>
                                            </p:tgtEl>
                                          </p:cBhvr>
                                        </p:animEffect>
                                      </p:childTnLst>
                                    </p:cTn>
                                  </p:par>
                                </p:childTnLst>
                              </p:cTn>
                            </p:par>
                            <p:par>
                              <p:cTn id="51" fill="hold">
                                <p:stCondLst>
                                  <p:cond delay="8250"/>
                                </p:stCondLst>
                                <p:childTnLst>
                                  <p:par>
                                    <p:cTn id="52" presetID="2" presetClass="entr" presetSubtype="4" fill="hold" grpId="0" nodeType="afterEffect" p14:presetBounceEnd="64000">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14:bounceEnd="64000">
                                          <p:cBhvr additive="base">
                                            <p:cTn id="54" dur="125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55" dur="1250" fill="hold"/>
                                            <p:tgtEl>
                                              <p:spTgt spid="18"/>
                                            </p:tgtEl>
                                            <p:attrNameLst>
                                              <p:attrName>ppt_y</p:attrName>
                                            </p:attrNameLst>
                                          </p:cBhvr>
                                          <p:tavLst>
                                            <p:tav tm="0">
                                              <p:val>
                                                <p:strVal val="1+#ppt_h/2"/>
                                              </p:val>
                                            </p:tav>
                                            <p:tav tm="100000">
                                              <p:val>
                                                <p:strVal val="#ppt_y"/>
                                              </p:val>
                                            </p:tav>
                                          </p:tavLst>
                                        </p:anim>
                                      </p:childTnLst>
                                    </p:cTn>
                                  </p:par>
                                </p:childTnLst>
                              </p:cTn>
                            </p:par>
                            <p:par>
                              <p:cTn id="56" fill="hold">
                                <p:stCondLst>
                                  <p:cond delay="9500"/>
                                </p:stCondLst>
                                <p:childTnLst>
                                  <p:par>
                                    <p:cTn id="57" presetID="1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750"/>
                                            <p:tgtEl>
                                              <p:spTgt spid="31"/>
                                            </p:tgtEl>
                                            <p:attrNameLst>
                                              <p:attrName>ppt_x</p:attrName>
                                            </p:attrNameLst>
                                          </p:cBhvr>
                                          <p:tavLst>
                                            <p:tav tm="0">
                                              <p:val>
                                                <p:strVal val="#ppt_x-#ppt_w*1.125000"/>
                                              </p:val>
                                            </p:tav>
                                            <p:tav tm="100000">
                                              <p:val>
                                                <p:strVal val="#ppt_x"/>
                                              </p:val>
                                            </p:tav>
                                          </p:tavLst>
                                        </p:anim>
                                        <p:animEffect transition="in" filter="wipe(right)">
                                          <p:cBhvr>
                                            <p:cTn id="60" dur="750"/>
                                            <p:tgtEl>
                                              <p:spTgt spid="31"/>
                                            </p:tgtEl>
                                          </p:cBhvr>
                                        </p:animEffect>
                                      </p:childTnLst>
                                    </p:cTn>
                                  </p:par>
                                </p:childTnLst>
                              </p:cTn>
                            </p:par>
                            <p:par>
                              <p:cTn id="61" fill="hold">
                                <p:stCondLst>
                                  <p:cond delay="10250"/>
                                </p:stCondLst>
                                <p:childTnLst>
                                  <p:par>
                                    <p:cTn id="62" presetID="12" presetClass="entr" presetSubtype="8"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750"/>
                                            <p:tgtEl>
                                              <p:spTgt spid="40"/>
                                            </p:tgtEl>
                                            <p:attrNameLst>
                                              <p:attrName>ppt_x</p:attrName>
                                            </p:attrNameLst>
                                          </p:cBhvr>
                                          <p:tavLst>
                                            <p:tav tm="0">
                                              <p:val>
                                                <p:strVal val="#ppt_x-#ppt_w*1.125000"/>
                                              </p:val>
                                            </p:tav>
                                            <p:tav tm="100000">
                                              <p:val>
                                                <p:strVal val="#ppt_x"/>
                                              </p:val>
                                            </p:tav>
                                          </p:tavLst>
                                        </p:anim>
                                        <p:animEffect transition="in" filter="wipe(right)">
                                          <p:cBhvr>
                                            <p:cTn id="65" dur="750"/>
                                            <p:tgtEl>
                                              <p:spTgt spid="40"/>
                                            </p:tgtEl>
                                          </p:cBhvr>
                                        </p:animEffect>
                                      </p:childTnLst>
                                    </p:cTn>
                                  </p:par>
                                </p:childTnLst>
                              </p:cTn>
                            </p:par>
                            <p:par>
                              <p:cTn id="66" fill="hold">
                                <p:stCondLst>
                                  <p:cond delay="11000"/>
                                </p:stCondLst>
                                <p:childTnLst>
                                  <p:par>
                                    <p:cTn id="67" presetID="22" presetClass="entr" presetSubtype="8"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left)">
                                          <p:cBhvr>
                                            <p:cTn id="69" dur="750"/>
                                            <p:tgtEl>
                                              <p:spTgt spid="3"/>
                                            </p:tgtEl>
                                          </p:cBhvr>
                                        </p:animEffect>
                                      </p:childTnLst>
                                    </p:cTn>
                                  </p:par>
                                </p:childTnLst>
                              </p:cTn>
                            </p:par>
                            <p:par>
                              <p:cTn id="70" fill="hold">
                                <p:stCondLst>
                                  <p:cond delay="11750"/>
                                </p:stCondLst>
                                <p:childTnLst>
                                  <p:par>
                                    <p:cTn id="71" presetID="2" presetClass="entr" presetSubtype="4" fill="hold" grpId="0" nodeType="afterEffect" p14:presetBounceEnd="64000">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14:bounceEnd="64000">
                                          <p:cBhvr additive="base">
                                            <p:cTn id="73" dur="125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74" dur="1250" fill="hold"/>
                                            <p:tgtEl>
                                              <p:spTgt spid="17"/>
                                            </p:tgtEl>
                                            <p:attrNameLst>
                                              <p:attrName>ppt_y</p:attrName>
                                            </p:attrNameLst>
                                          </p:cBhvr>
                                          <p:tavLst>
                                            <p:tav tm="0">
                                              <p:val>
                                                <p:strVal val="1+#ppt_h/2"/>
                                              </p:val>
                                            </p:tav>
                                            <p:tav tm="100000">
                                              <p:val>
                                                <p:strVal val="#ppt_y"/>
                                              </p:val>
                                            </p:tav>
                                          </p:tavLst>
                                        </p:anim>
                                      </p:childTnLst>
                                    </p:cTn>
                                  </p:par>
                                </p:childTnLst>
                              </p:cTn>
                            </p:par>
                            <p:par>
                              <p:cTn id="75" fill="hold">
                                <p:stCondLst>
                                  <p:cond delay="13000"/>
                                </p:stCondLst>
                                <p:childTnLst>
                                  <p:par>
                                    <p:cTn id="76" presetID="12" presetClass="entr" presetSubtype="2"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750"/>
                                            <p:tgtEl>
                                              <p:spTgt spid="32"/>
                                            </p:tgtEl>
                                            <p:attrNameLst>
                                              <p:attrName>ppt_x</p:attrName>
                                            </p:attrNameLst>
                                          </p:cBhvr>
                                          <p:tavLst>
                                            <p:tav tm="0">
                                              <p:val>
                                                <p:strVal val="#ppt_x+#ppt_w*1.125000"/>
                                              </p:val>
                                            </p:tav>
                                            <p:tav tm="100000">
                                              <p:val>
                                                <p:strVal val="#ppt_x"/>
                                              </p:val>
                                            </p:tav>
                                          </p:tavLst>
                                        </p:anim>
                                        <p:animEffect transition="in" filter="wipe(left)">
                                          <p:cBhvr>
                                            <p:cTn id="79" dur="750"/>
                                            <p:tgtEl>
                                              <p:spTgt spid="32"/>
                                            </p:tgtEl>
                                          </p:cBhvr>
                                        </p:animEffect>
                                      </p:childTnLst>
                                    </p:cTn>
                                  </p:par>
                                </p:childTnLst>
                              </p:cTn>
                            </p:par>
                            <p:par>
                              <p:cTn id="80" fill="hold">
                                <p:stCondLst>
                                  <p:cond delay="13750"/>
                                </p:stCondLst>
                                <p:childTnLst>
                                  <p:par>
                                    <p:cTn id="81" presetID="12" presetClass="entr" presetSubtype="2"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750"/>
                                            <p:tgtEl>
                                              <p:spTgt spid="35"/>
                                            </p:tgtEl>
                                            <p:attrNameLst>
                                              <p:attrName>ppt_x</p:attrName>
                                            </p:attrNameLst>
                                          </p:cBhvr>
                                          <p:tavLst>
                                            <p:tav tm="0">
                                              <p:val>
                                                <p:strVal val="#ppt_x+#ppt_w*1.125000"/>
                                              </p:val>
                                            </p:tav>
                                            <p:tav tm="100000">
                                              <p:val>
                                                <p:strVal val="#ppt_x"/>
                                              </p:val>
                                            </p:tav>
                                          </p:tavLst>
                                        </p:anim>
                                        <p:animEffect transition="in" filter="wipe(left)">
                                          <p:cBhvr>
                                            <p:cTn id="84" dur="750"/>
                                            <p:tgtEl>
                                              <p:spTgt spid="35"/>
                                            </p:tgtEl>
                                          </p:cBhvr>
                                        </p:animEffect>
                                      </p:childTnLst>
                                    </p:cTn>
                                  </p:par>
                                </p:childTnLst>
                              </p:cTn>
                            </p:par>
                            <p:par>
                              <p:cTn id="85" fill="hold">
                                <p:stCondLst>
                                  <p:cond delay="145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750"/>
                                            <p:tgtEl>
                                              <p:spTgt spid="15"/>
                                            </p:tgtEl>
                                          </p:cBhvr>
                                        </p:animEffect>
                                      </p:childTnLst>
                                    </p:cTn>
                                  </p:par>
                                </p:childTnLst>
                              </p:cTn>
                            </p:par>
                            <p:par>
                              <p:cTn id="89" fill="hold">
                                <p:stCondLst>
                                  <p:cond delay="15250"/>
                                </p:stCondLst>
                                <p:childTnLst>
                                  <p:par>
                                    <p:cTn id="90" presetID="2" presetClass="entr" presetSubtype="4" fill="hold" nodeType="afterEffect" p14:presetBounceEnd="64000">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14:bounceEnd="64000">
                                          <p:cBhvr additive="base">
                                            <p:cTn id="92" dur="1250" fill="hold"/>
                                            <p:tgtEl>
                                              <p:spTgt spid="26"/>
                                            </p:tgtEl>
                                            <p:attrNameLst>
                                              <p:attrName>ppt_x</p:attrName>
                                            </p:attrNameLst>
                                          </p:cBhvr>
                                          <p:tavLst>
                                            <p:tav tm="0">
                                              <p:val>
                                                <p:strVal val="#ppt_x"/>
                                              </p:val>
                                            </p:tav>
                                            <p:tav tm="100000">
                                              <p:val>
                                                <p:strVal val="#ppt_x"/>
                                              </p:val>
                                            </p:tav>
                                          </p:tavLst>
                                        </p:anim>
                                        <p:anim calcmode="lin" valueType="num" p14:bounceEnd="64000">
                                          <p:cBhvr additive="base">
                                            <p:cTn id="93" dur="1250" fill="hold"/>
                                            <p:tgtEl>
                                              <p:spTgt spid="26"/>
                                            </p:tgtEl>
                                            <p:attrNameLst>
                                              <p:attrName>ppt_y</p:attrName>
                                            </p:attrNameLst>
                                          </p:cBhvr>
                                          <p:tavLst>
                                            <p:tav tm="0">
                                              <p:val>
                                                <p:strVal val="1+#ppt_h/2"/>
                                              </p:val>
                                            </p:tav>
                                            <p:tav tm="100000">
                                              <p:val>
                                                <p:strVal val="#ppt_y"/>
                                              </p:val>
                                            </p:tav>
                                          </p:tavLst>
                                        </p:anim>
                                      </p:childTnLst>
                                    </p:cTn>
                                  </p:par>
                                </p:childTnLst>
                              </p:cTn>
                            </p:par>
                            <p:par>
                              <p:cTn id="94" fill="hold">
                                <p:stCondLst>
                                  <p:cond delay="16500"/>
                                </p:stCondLst>
                                <p:childTnLst>
                                  <p:par>
                                    <p:cTn id="95" presetID="12" presetClass="entr" presetSubtype="2"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750"/>
                                            <p:tgtEl>
                                              <p:spTgt spid="33"/>
                                            </p:tgtEl>
                                            <p:attrNameLst>
                                              <p:attrName>ppt_x</p:attrName>
                                            </p:attrNameLst>
                                          </p:cBhvr>
                                          <p:tavLst>
                                            <p:tav tm="0">
                                              <p:val>
                                                <p:strVal val="#ppt_x+#ppt_w*1.125000"/>
                                              </p:val>
                                            </p:tav>
                                            <p:tav tm="100000">
                                              <p:val>
                                                <p:strVal val="#ppt_x"/>
                                              </p:val>
                                            </p:tav>
                                          </p:tavLst>
                                        </p:anim>
                                        <p:animEffect transition="in" filter="wipe(left)">
                                          <p:cBhvr>
                                            <p:cTn id="98" dur="750"/>
                                            <p:tgtEl>
                                              <p:spTgt spid="33"/>
                                            </p:tgtEl>
                                          </p:cBhvr>
                                        </p:animEffect>
                                      </p:childTnLst>
                                    </p:cTn>
                                  </p:par>
                                </p:childTnLst>
                              </p:cTn>
                            </p:par>
                            <p:par>
                              <p:cTn id="99" fill="hold">
                                <p:stCondLst>
                                  <p:cond delay="17250"/>
                                </p:stCondLst>
                                <p:childTnLst>
                                  <p:par>
                                    <p:cTn id="100" presetID="12" presetClass="entr" presetSubtype="2"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750"/>
                                            <p:tgtEl>
                                              <p:spTgt spid="36"/>
                                            </p:tgtEl>
                                            <p:attrNameLst>
                                              <p:attrName>ppt_x</p:attrName>
                                            </p:attrNameLst>
                                          </p:cBhvr>
                                          <p:tavLst>
                                            <p:tav tm="0">
                                              <p:val>
                                                <p:strVal val="#ppt_x+#ppt_w*1.125000"/>
                                              </p:val>
                                            </p:tav>
                                            <p:tav tm="100000">
                                              <p:val>
                                                <p:strVal val="#ppt_x"/>
                                              </p:val>
                                            </p:tav>
                                          </p:tavLst>
                                        </p:anim>
                                        <p:animEffect transition="in" filter="wipe(left)">
                                          <p:cBhvr>
                                            <p:cTn id="103" dur="750"/>
                                            <p:tgtEl>
                                              <p:spTgt spid="36"/>
                                            </p:tgtEl>
                                          </p:cBhvr>
                                        </p:animEffect>
                                      </p:childTnLst>
                                    </p:cTn>
                                  </p:par>
                                </p:childTnLst>
                              </p:cTn>
                            </p:par>
                            <p:par>
                              <p:cTn id="104" fill="hold">
                                <p:stCondLst>
                                  <p:cond delay="18000"/>
                                </p:stCondLst>
                                <p:childTnLst>
                                  <p:par>
                                    <p:cTn id="105" presetID="22" presetClass="entr" presetSubtype="8" fill="hold" nodeType="afterEffect">
                                      <p:stCondLst>
                                        <p:cond delay="0"/>
                                      </p:stCondLst>
                                      <p:childTnLst>
                                        <p:set>
                                          <p:cBhvr>
                                            <p:cTn id="106" dur="1" fill="hold">
                                              <p:stCondLst>
                                                <p:cond delay="0"/>
                                              </p:stCondLst>
                                            </p:cTn>
                                            <p:tgtEl>
                                              <p:spTgt spid="6"/>
                                            </p:tgtEl>
                                            <p:attrNameLst>
                                              <p:attrName>style.visibility</p:attrName>
                                            </p:attrNameLst>
                                          </p:cBhvr>
                                          <p:to>
                                            <p:strVal val="visible"/>
                                          </p:to>
                                        </p:set>
                                        <p:animEffect transition="in" filter="wipe(left)">
                                          <p:cBhvr>
                                            <p:cTn id="107" dur="750"/>
                                            <p:tgtEl>
                                              <p:spTgt spid="6"/>
                                            </p:tgtEl>
                                          </p:cBhvr>
                                        </p:animEffect>
                                      </p:childTnLst>
                                    </p:cTn>
                                  </p:par>
                                </p:childTnLst>
                              </p:cTn>
                            </p:par>
                            <p:par>
                              <p:cTn id="108" fill="hold">
                                <p:stCondLst>
                                  <p:cond delay="18750"/>
                                </p:stCondLst>
                                <p:childTnLst>
                                  <p:par>
                                    <p:cTn id="109" presetID="2" presetClass="entr" presetSubtype="4" fill="hold" grpId="0" nodeType="afterEffect" p14:presetBounceEnd="64000">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14:bounceEnd="64000">
                                          <p:cBhvr additive="base">
                                            <p:cTn id="111" dur="1250" fill="hold"/>
                                            <p:tgtEl>
                                              <p:spTgt spid="25"/>
                                            </p:tgtEl>
                                            <p:attrNameLst>
                                              <p:attrName>ppt_x</p:attrName>
                                            </p:attrNameLst>
                                          </p:cBhvr>
                                          <p:tavLst>
                                            <p:tav tm="0">
                                              <p:val>
                                                <p:strVal val="#ppt_x"/>
                                              </p:val>
                                            </p:tav>
                                            <p:tav tm="100000">
                                              <p:val>
                                                <p:strVal val="#ppt_x"/>
                                              </p:val>
                                            </p:tav>
                                          </p:tavLst>
                                        </p:anim>
                                        <p:anim calcmode="lin" valueType="num" p14:bounceEnd="64000">
                                          <p:cBhvr additive="base">
                                            <p:cTn id="112" dur="1250" fill="hold"/>
                                            <p:tgtEl>
                                              <p:spTgt spid="25"/>
                                            </p:tgtEl>
                                            <p:attrNameLst>
                                              <p:attrName>ppt_y</p:attrName>
                                            </p:attrNameLst>
                                          </p:cBhvr>
                                          <p:tavLst>
                                            <p:tav tm="0">
                                              <p:val>
                                                <p:strVal val="1+#ppt_h/2"/>
                                              </p:val>
                                            </p:tav>
                                            <p:tav tm="100000">
                                              <p:val>
                                                <p:strVal val="#ppt_y"/>
                                              </p:val>
                                            </p:tav>
                                          </p:tavLst>
                                        </p:anim>
                                      </p:childTnLst>
                                    </p:cTn>
                                  </p:par>
                                </p:childTnLst>
                              </p:cTn>
                            </p:par>
                            <p:par>
                              <p:cTn id="113" fill="hold">
                                <p:stCondLst>
                                  <p:cond delay="20000"/>
                                </p:stCondLst>
                                <p:childTnLst>
                                  <p:par>
                                    <p:cTn id="114" presetID="12" presetClass="entr" presetSubtype="2" fill="hold" grpId="0" nodeType="afterEffect">
                                      <p:stCondLst>
                                        <p:cond delay="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750"/>
                                            <p:tgtEl>
                                              <p:spTgt spid="34"/>
                                            </p:tgtEl>
                                            <p:attrNameLst>
                                              <p:attrName>ppt_x</p:attrName>
                                            </p:attrNameLst>
                                          </p:cBhvr>
                                          <p:tavLst>
                                            <p:tav tm="0">
                                              <p:val>
                                                <p:strVal val="#ppt_x+#ppt_w*1.125000"/>
                                              </p:val>
                                            </p:tav>
                                            <p:tav tm="100000">
                                              <p:val>
                                                <p:strVal val="#ppt_x"/>
                                              </p:val>
                                            </p:tav>
                                          </p:tavLst>
                                        </p:anim>
                                        <p:animEffect transition="in" filter="wipe(left)">
                                          <p:cBhvr>
                                            <p:cTn id="117" dur="750"/>
                                            <p:tgtEl>
                                              <p:spTgt spid="34"/>
                                            </p:tgtEl>
                                          </p:cBhvr>
                                        </p:animEffect>
                                      </p:childTnLst>
                                    </p:cTn>
                                  </p:par>
                                </p:childTnLst>
                              </p:cTn>
                            </p:par>
                            <p:par>
                              <p:cTn id="118" fill="hold">
                                <p:stCondLst>
                                  <p:cond delay="20750"/>
                                </p:stCondLst>
                                <p:childTnLst>
                                  <p:par>
                                    <p:cTn id="119" presetID="12" presetClass="entr" presetSubtype="2"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 calcmode="lin" valueType="num">
                                          <p:cBhvr additive="base">
                                            <p:cTn id="121" dur="750"/>
                                            <p:tgtEl>
                                              <p:spTgt spid="37"/>
                                            </p:tgtEl>
                                            <p:attrNameLst>
                                              <p:attrName>ppt_x</p:attrName>
                                            </p:attrNameLst>
                                          </p:cBhvr>
                                          <p:tavLst>
                                            <p:tav tm="0">
                                              <p:val>
                                                <p:strVal val="#ppt_x+#ppt_w*1.125000"/>
                                              </p:val>
                                            </p:tav>
                                            <p:tav tm="100000">
                                              <p:val>
                                                <p:strVal val="#ppt_x"/>
                                              </p:val>
                                            </p:tav>
                                          </p:tavLst>
                                        </p:anim>
                                        <p:animEffect transition="in" filter="wipe(left)">
                                          <p:cBhvr>
                                            <p:cTn id="12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animBg="1"/>
          <p:bldP spid="25" grpId="0" animBg="1"/>
          <p:bldP spid="29" grpId="0"/>
          <p:bldP spid="30" grpId="0"/>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750"/>
                                            <p:tgtEl>
                                              <p:spTgt spid="12"/>
                                            </p:tgtEl>
                                          </p:cBhvr>
                                        </p:animEffect>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250" fill="hold"/>
                                            <p:tgtEl>
                                              <p:spTgt spid="24"/>
                                            </p:tgtEl>
                                            <p:attrNameLst>
                                              <p:attrName>ppt_x</p:attrName>
                                            </p:attrNameLst>
                                          </p:cBhvr>
                                          <p:tavLst>
                                            <p:tav tm="0">
                                              <p:val>
                                                <p:strVal val="#ppt_x"/>
                                              </p:val>
                                            </p:tav>
                                            <p:tav tm="100000">
                                              <p:val>
                                                <p:strVal val="#ppt_x"/>
                                              </p:val>
                                            </p:tav>
                                          </p:tavLst>
                                        </p:anim>
                                        <p:anim calcmode="lin" valueType="num">
                                          <p:cBhvr additive="base">
                                            <p:cTn id="17" dur="1250" fill="hold"/>
                                            <p:tgtEl>
                                              <p:spTgt spid="24"/>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750"/>
                                            <p:tgtEl>
                                              <p:spTgt spid="29"/>
                                            </p:tgtEl>
                                            <p:attrNameLst>
                                              <p:attrName>ppt_x</p:attrName>
                                            </p:attrNameLst>
                                          </p:cBhvr>
                                          <p:tavLst>
                                            <p:tav tm="0">
                                              <p:val>
                                                <p:strVal val="#ppt_x-#ppt_w*1.125000"/>
                                              </p:val>
                                            </p:tav>
                                            <p:tav tm="100000">
                                              <p:val>
                                                <p:strVal val="#ppt_x"/>
                                              </p:val>
                                            </p:tav>
                                          </p:tavLst>
                                        </p:anim>
                                        <p:animEffect transition="in" filter="wipe(right)">
                                          <p:cBhvr>
                                            <p:cTn id="22" dur="750"/>
                                            <p:tgtEl>
                                              <p:spTgt spid="29"/>
                                            </p:tgtEl>
                                          </p:cBhvr>
                                        </p:animEffect>
                                      </p:childTnLst>
                                    </p:cTn>
                                  </p:par>
                                </p:childTnLst>
                              </p:cTn>
                            </p:par>
                            <p:par>
                              <p:cTn id="23" fill="hold">
                                <p:stCondLst>
                                  <p:cond delay="3250"/>
                                </p:stCondLst>
                                <p:childTnLst>
                                  <p:par>
                                    <p:cTn id="24" presetID="1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750"/>
                                            <p:tgtEl>
                                              <p:spTgt spid="38"/>
                                            </p:tgtEl>
                                            <p:attrNameLst>
                                              <p:attrName>ppt_x</p:attrName>
                                            </p:attrNameLst>
                                          </p:cBhvr>
                                          <p:tavLst>
                                            <p:tav tm="0">
                                              <p:val>
                                                <p:strVal val="#ppt_x-#ppt_w*1.125000"/>
                                              </p:val>
                                            </p:tav>
                                            <p:tav tm="100000">
                                              <p:val>
                                                <p:strVal val="#ppt_x"/>
                                              </p:val>
                                            </p:tav>
                                          </p:tavLst>
                                        </p:anim>
                                        <p:animEffect transition="in" filter="wipe(right)">
                                          <p:cBhvr>
                                            <p:cTn id="27" dur="750"/>
                                            <p:tgtEl>
                                              <p:spTgt spid="38"/>
                                            </p:tgtEl>
                                          </p:cBhvr>
                                        </p:animEffect>
                                      </p:childTnLst>
                                    </p:cTn>
                                  </p:par>
                                </p:childTnLst>
                              </p:cTn>
                            </p:par>
                            <p:par>
                              <p:cTn id="28" fill="hold">
                                <p:stCondLst>
                                  <p:cond delay="4000"/>
                                </p:stCondLst>
                                <p:childTnLst>
                                  <p:par>
                                    <p:cTn id="29" presetID="2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750"/>
                                            <p:tgtEl>
                                              <p:spTgt spid="16"/>
                                            </p:tgtEl>
                                          </p:cBhvr>
                                        </p:animEffect>
                                      </p:childTnLst>
                                    </p:cTn>
                                  </p:par>
                                </p:childTnLst>
                              </p:cTn>
                            </p:par>
                            <p:par>
                              <p:cTn id="32" fill="hold">
                                <p:stCondLst>
                                  <p:cond delay="475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250" fill="hold"/>
                                            <p:tgtEl>
                                              <p:spTgt spid="19"/>
                                            </p:tgtEl>
                                            <p:attrNameLst>
                                              <p:attrName>ppt_x</p:attrName>
                                            </p:attrNameLst>
                                          </p:cBhvr>
                                          <p:tavLst>
                                            <p:tav tm="0">
                                              <p:val>
                                                <p:strVal val="#ppt_x"/>
                                              </p:val>
                                            </p:tav>
                                            <p:tav tm="100000">
                                              <p:val>
                                                <p:strVal val="#ppt_x"/>
                                              </p:val>
                                            </p:tav>
                                          </p:tavLst>
                                        </p:anim>
                                        <p:anim calcmode="lin" valueType="num">
                                          <p:cBhvr additive="base">
                                            <p:cTn id="36" dur="125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6000"/>
                                </p:stCondLst>
                                <p:childTnLst>
                                  <p:par>
                                    <p:cTn id="38" presetID="12" presetClass="entr" presetSubtype="8"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750"/>
                                            <p:tgtEl>
                                              <p:spTgt spid="30"/>
                                            </p:tgtEl>
                                            <p:attrNameLst>
                                              <p:attrName>ppt_x</p:attrName>
                                            </p:attrNameLst>
                                          </p:cBhvr>
                                          <p:tavLst>
                                            <p:tav tm="0">
                                              <p:val>
                                                <p:strVal val="#ppt_x-#ppt_w*1.125000"/>
                                              </p:val>
                                            </p:tav>
                                            <p:tav tm="100000">
                                              <p:val>
                                                <p:strVal val="#ppt_x"/>
                                              </p:val>
                                            </p:tav>
                                          </p:tavLst>
                                        </p:anim>
                                        <p:animEffect transition="in" filter="wipe(right)">
                                          <p:cBhvr>
                                            <p:cTn id="41" dur="750"/>
                                            <p:tgtEl>
                                              <p:spTgt spid="30"/>
                                            </p:tgtEl>
                                          </p:cBhvr>
                                        </p:animEffect>
                                      </p:childTnLst>
                                    </p:cTn>
                                  </p:par>
                                </p:childTnLst>
                              </p:cTn>
                            </p:par>
                            <p:par>
                              <p:cTn id="42" fill="hold">
                                <p:stCondLst>
                                  <p:cond delay="6750"/>
                                </p:stCondLst>
                                <p:childTnLst>
                                  <p:par>
                                    <p:cTn id="43" presetID="12" presetClass="entr" presetSubtype="8"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750"/>
                                            <p:tgtEl>
                                              <p:spTgt spid="39"/>
                                            </p:tgtEl>
                                            <p:attrNameLst>
                                              <p:attrName>ppt_x</p:attrName>
                                            </p:attrNameLst>
                                          </p:cBhvr>
                                          <p:tavLst>
                                            <p:tav tm="0">
                                              <p:val>
                                                <p:strVal val="#ppt_x-#ppt_w*1.125000"/>
                                              </p:val>
                                            </p:tav>
                                            <p:tav tm="100000">
                                              <p:val>
                                                <p:strVal val="#ppt_x"/>
                                              </p:val>
                                            </p:tav>
                                          </p:tavLst>
                                        </p:anim>
                                        <p:animEffect transition="in" filter="wipe(right)">
                                          <p:cBhvr>
                                            <p:cTn id="46" dur="750"/>
                                            <p:tgtEl>
                                              <p:spTgt spid="39"/>
                                            </p:tgtEl>
                                          </p:cBhvr>
                                        </p:animEffect>
                                      </p:childTnLst>
                                    </p:cTn>
                                  </p:par>
                                </p:childTnLst>
                              </p:cTn>
                            </p:par>
                            <p:par>
                              <p:cTn id="47" fill="hold">
                                <p:stCondLst>
                                  <p:cond delay="7500"/>
                                </p:stCondLst>
                                <p:childTnLst>
                                  <p:par>
                                    <p:cTn id="48" presetID="22" presetClass="entr" presetSubtype="2"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right)">
                                          <p:cBhvr>
                                            <p:cTn id="50" dur="750"/>
                                            <p:tgtEl>
                                              <p:spTgt spid="9"/>
                                            </p:tgtEl>
                                          </p:cBhvr>
                                        </p:animEffect>
                                      </p:childTnLst>
                                    </p:cTn>
                                  </p:par>
                                </p:childTnLst>
                              </p:cTn>
                            </p:par>
                            <p:par>
                              <p:cTn id="51" fill="hold">
                                <p:stCondLst>
                                  <p:cond delay="8250"/>
                                </p:stCondLst>
                                <p:childTnLst>
                                  <p:par>
                                    <p:cTn id="52" presetID="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1250" fill="hold"/>
                                            <p:tgtEl>
                                              <p:spTgt spid="18"/>
                                            </p:tgtEl>
                                            <p:attrNameLst>
                                              <p:attrName>ppt_x</p:attrName>
                                            </p:attrNameLst>
                                          </p:cBhvr>
                                          <p:tavLst>
                                            <p:tav tm="0">
                                              <p:val>
                                                <p:strVal val="#ppt_x"/>
                                              </p:val>
                                            </p:tav>
                                            <p:tav tm="100000">
                                              <p:val>
                                                <p:strVal val="#ppt_x"/>
                                              </p:val>
                                            </p:tav>
                                          </p:tavLst>
                                        </p:anim>
                                        <p:anim calcmode="lin" valueType="num">
                                          <p:cBhvr additive="base">
                                            <p:cTn id="55" dur="1250" fill="hold"/>
                                            <p:tgtEl>
                                              <p:spTgt spid="18"/>
                                            </p:tgtEl>
                                            <p:attrNameLst>
                                              <p:attrName>ppt_y</p:attrName>
                                            </p:attrNameLst>
                                          </p:cBhvr>
                                          <p:tavLst>
                                            <p:tav tm="0">
                                              <p:val>
                                                <p:strVal val="1+#ppt_h/2"/>
                                              </p:val>
                                            </p:tav>
                                            <p:tav tm="100000">
                                              <p:val>
                                                <p:strVal val="#ppt_y"/>
                                              </p:val>
                                            </p:tav>
                                          </p:tavLst>
                                        </p:anim>
                                      </p:childTnLst>
                                    </p:cTn>
                                  </p:par>
                                </p:childTnLst>
                              </p:cTn>
                            </p:par>
                            <p:par>
                              <p:cTn id="56" fill="hold">
                                <p:stCondLst>
                                  <p:cond delay="9500"/>
                                </p:stCondLst>
                                <p:childTnLst>
                                  <p:par>
                                    <p:cTn id="57" presetID="1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750"/>
                                            <p:tgtEl>
                                              <p:spTgt spid="31"/>
                                            </p:tgtEl>
                                            <p:attrNameLst>
                                              <p:attrName>ppt_x</p:attrName>
                                            </p:attrNameLst>
                                          </p:cBhvr>
                                          <p:tavLst>
                                            <p:tav tm="0">
                                              <p:val>
                                                <p:strVal val="#ppt_x-#ppt_w*1.125000"/>
                                              </p:val>
                                            </p:tav>
                                            <p:tav tm="100000">
                                              <p:val>
                                                <p:strVal val="#ppt_x"/>
                                              </p:val>
                                            </p:tav>
                                          </p:tavLst>
                                        </p:anim>
                                        <p:animEffect transition="in" filter="wipe(right)">
                                          <p:cBhvr>
                                            <p:cTn id="60" dur="750"/>
                                            <p:tgtEl>
                                              <p:spTgt spid="31"/>
                                            </p:tgtEl>
                                          </p:cBhvr>
                                        </p:animEffect>
                                      </p:childTnLst>
                                    </p:cTn>
                                  </p:par>
                                </p:childTnLst>
                              </p:cTn>
                            </p:par>
                            <p:par>
                              <p:cTn id="61" fill="hold">
                                <p:stCondLst>
                                  <p:cond delay="10250"/>
                                </p:stCondLst>
                                <p:childTnLst>
                                  <p:par>
                                    <p:cTn id="62" presetID="12" presetClass="entr" presetSubtype="8"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750"/>
                                            <p:tgtEl>
                                              <p:spTgt spid="40"/>
                                            </p:tgtEl>
                                            <p:attrNameLst>
                                              <p:attrName>ppt_x</p:attrName>
                                            </p:attrNameLst>
                                          </p:cBhvr>
                                          <p:tavLst>
                                            <p:tav tm="0">
                                              <p:val>
                                                <p:strVal val="#ppt_x-#ppt_w*1.125000"/>
                                              </p:val>
                                            </p:tav>
                                            <p:tav tm="100000">
                                              <p:val>
                                                <p:strVal val="#ppt_x"/>
                                              </p:val>
                                            </p:tav>
                                          </p:tavLst>
                                        </p:anim>
                                        <p:animEffect transition="in" filter="wipe(right)">
                                          <p:cBhvr>
                                            <p:cTn id="65" dur="750"/>
                                            <p:tgtEl>
                                              <p:spTgt spid="40"/>
                                            </p:tgtEl>
                                          </p:cBhvr>
                                        </p:animEffect>
                                      </p:childTnLst>
                                    </p:cTn>
                                  </p:par>
                                </p:childTnLst>
                              </p:cTn>
                            </p:par>
                            <p:par>
                              <p:cTn id="66" fill="hold">
                                <p:stCondLst>
                                  <p:cond delay="11000"/>
                                </p:stCondLst>
                                <p:childTnLst>
                                  <p:par>
                                    <p:cTn id="67" presetID="22" presetClass="entr" presetSubtype="8"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left)">
                                          <p:cBhvr>
                                            <p:cTn id="69" dur="750"/>
                                            <p:tgtEl>
                                              <p:spTgt spid="3"/>
                                            </p:tgtEl>
                                          </p:cBhvr>
                                        </p:animEffect>
                                      </p:childTnLst>
                                    </p:cTn>
                                  </p:par>
                                </p:childTnLst>
                              </p:cTn>
                            </p:par>
                            <p:par>
                              <p:cTn id="70" fill="hold">
                                <p:stCondLst>
                                  <p:cond delay="11750"/>
                                </p:stCondLst>
                                <p:childTnLst>
                                  <p:par>
                                    <p:cTn id="71" presetID="2" presetClass="entr" presetSubtype="4"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1250" fill="hold"/>
                                            <p:tgtEl>
                                              <p:spTgt spid="17"/>
                                            </p:tgtEl>
                                            <p:attrNameLst>
                                              <p:attrName>ppt_x</p:attrName>
                                            </p:attrNameLst>
                                          </p:cBhvr>
                                          <p:tavLst>
                                            <p:tav tm="0">
                                              <p:val>
                                                <p:strVal val="#ppt_x"/>
                                              </p:val>
                                            </p:tav>
                                            <p:tav tm="100000">
                                              <p:val>
                                                <p:strVal val="#ppt_x"/>
                                              </p:val>
                                            </p:tav>
                                          </p:tavLst>
                                        </p:anim>
                                        <p:anim calcmode="lin" valueType="num">
                                          <p:cBhvr additive="base">
                                            <p:cTn id="74" dur="1250" fill="hold"/>
                                            <p:tgtEl>
                                              <p:spTgt spid="17"/>
                                            </p:tgtEl>
                                            <p:attrNameLst>
                                              <p:attrName>ppt_y</p:attrName>
                                            </p:attrNameLst>
                                          </p:cBhvr>
                                          <p:tavLst>
                                            <p:tav tm="0">
                                              <p:val>
                                                <p:strVal val="1+#ppt_h/2"/>
                                              </p:val>
                                            </p:tav>
                                            <p:tav tm="100000">
                                              <p:val>
                                                <p:strVal val="#ppt_y"/>
                                              </p:val>
                                            </p:tav>
                                          </p:tavLst>
                                        </p:anim>
                                      </p:childTnLst>
                                    </p:cTn>
                                  </p:par>
                                </p:childTnLst>
                              </p:cTn>
                            </p:par>
                            <p:par>
                              <p:cTn id="75" fill="hold">
                                <p:stCondLst>
                                  <p:cond delay="13000"/>
                                </p:stCondLst>
                                <p:childTnLst>
                                  <p:par>
                                    <p:cTn id="76" presetID="12" presetClass="entr" presetSubtype="2"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750"/>
                                            <p:tgtEl>
                                              <p:spTgt spid="32"/>
                                            </p:tgtEl>
                                            <p:attrNameLst>
                                              <p:attrName>ppt_x</p:attrName>
                                            </p:attrNameLst>
                                          </p:cBhvr>
                                          <p:tavLst>
                                            <p:tav tm="0">
                                              <p:val>
                                                <p:strVal val="#ppt_x+#ppt_w*1.125000"/>
                                              </p:val>
                                            </p:tav>
                                            <p:tav tm="100000">
                                              <p:val>
                                                <p:strVal val="#ppt_x"/>
                                              </p:val>
                                            </p:tav>
                                          </p:tavLst>
                                        </p:anim>
                                        <p:animEffect transition="in" filter="wipe(left)">
                                          <p:cBhvr>
                                            <p:cTn id="79" dur="750"/>
                                            <p:tgtEl>
                                              <p:spTgt spid="32"/>
                                            </p:tgtEl>
                                          </p:cBhvr>
                                        </p:animEffect>
                                      </p:childTnLst>
                                    </p:cTn>
                                  </p:par>
                                </p:childTnLst>
                              </p:cTn>
                            </p:par>
                            <p:par>
                              <p:cTn id="80" fill="hold">
                                <p:stCondLst>
                                  <p:cond delay="13750"/>
                                </p:stCondLst>
                                <p:childTnLst>
                                  <p:par>
                                    <p:cTn id="81" presetID="12" presetClass="entr" presetSubtype="2"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750"/>
                                            <p:tgtEl>
                                              <p:spTgt spid="35"/>
                                            </p:tgtEl>
                                            <p:attrNameLst>
                                              <p:attrName>ppt_x</p:attrName>
                                            </p:attrNameLst>
                                          </p:cBhvr>
                                          <p:tavLst>
                                            <p:tav tm="0">
                                              <p:val>
                                                <p:strVal val="#ppt_x+#ppt_w*1.125000"/>
                                              </p:val>
                                            </p:tav>
                                            <p:tav tm="100000">
                                              <p:val>
                                                <p:strVal val="#ppt_x"/>
                                              </p:val>
                                            </p:tav>
                                          </p:tavLst>
                                        </p:anim>
                                        <p:animEffect transition="in" filter="wipe(left)">
                                          <p:cBhvr>
                                            <p:cTn id="84" dur="750"/>
                                            <p:tgtEl>
                                              <p:spTgt spid="35"/>
                                            </p:tgtEl>
                                          </p:cBhvr>
                                        </p:animEffect>
                                      </p:childTnLst>
                                    </p:cTn>
                                  </p:par>
                                </p:childTnLst>
                              </p:cTn>
                            </p:par>
                            <p:par>
                              <p:cTn id="85" fill="hold">
                                <p:stCondLst>
                                  <p:cond delay="145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750"/>
                                            <p:tgtEl>
                                              <p:spTgt spid="15"/>
                                            </p:tgtEl>
                                          </p:cBhvr>
                                        </p:animEffect>
                                      </p:childTnLst>
                                    </p:cTn>
                                  </p:par>
                                </p:childTnLst>
                              </p:cTn>
                            </p:par>
                            <p:par>
                              <p:cTn id="89" fill="hold">
                                <p:stCondLst>
                                  <p:cond delay="15250"/>
                                </p:stCondLst>
                                <p:childTnLst>
                                  <p:par>
                                    <p:cTn id="90" presetID="2" presetClass="entr" presetSubtype="4" fill="hold"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1250" fill="hold"/>
                                            <p:tgtEl>
                                              <p:spTgt spid="26"/>
                                            </p:tgtEl>
                                            <p:attrNameLst>
                                              <p:attrName>ppt_x</p:attrName>
                                            </p:attrNameLst>
                                          </p:cBhvr>
                                          <p:tavLst>
                                            <p:tav tm="0">
                                              <p:val>
                                                <p:strVal val="#ppt_x"/>
                                              </p:val>
                                            </p:tav>
                                            <p:tav tm="100000">
                                              <p:val>
                                                <p:strVal val="#ppt_x"/>
                                              </p:val>
                                            </p:tav>
                                          </p:tavLst>
                                        </p:anim>
                                        <p:anim calcmode="lin" valueType="num">
                                          <p:cBhvr additive="base">
                                            <p:cTn id="93" dur="1250" fill="hold"/>
                                            <p:tgtEl>
                                              <p:spTgt spid="26"/>
                                            </p:tgtEl>
                                            <p:attrNameLst>
                                              <p:attrName>ppt_y</p:attrName>
                                            </p:attrNameLst>
                                          </p:cBhvr>
                                          <p:tavLst>
                                            <p:tav tm="0">
                                              <p:val>
                                                <p:strVal val="1+#ppt_h/2"/>
                                              </p:val>
                                            </p:tav>
                                            <p:tav tm="100000">
                                              <p:val>
                                                <p:strVal val="#ppt_y"/>
                                              </p:val>
                                            </p:tav>
                                          </p:tavLst>
                                        </p:anim>
                                      </p:childTnLst>
                                    </p:cTn>
                                  </p:par>
                                </p:childTnLst>
                              </p:cTn>
                            </p:par>
                            <p:par>
                              <p:cTn id="94" fill="hold">
                                <p:stCondLst>
                                  <p:cond delay="16500"/>
                                </p:stCondLst>
                                <p:childTnLst>
                                  <p:par>
                                    <p:cTn id="95" presetID="12" presetClass="entr" presetSubtype="2"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750"/>
                                            <p:tgtEl>
                                              <p:spTgt spid="33"/>
                                            </p:tgtEl>
                                            <p:attrNameLst>
                                              <p:attrName>ppt_x</p:attrName>
                                            </p:attrNameLst>
                                          </p:cBhvr>
                                          <p:tavLst>
                                            <p:tav tm="0">
                                              <p:val>
                                                <p:strVal val="#ppt_x+#ppt_w*1.125000"/>
                                              </p:val>
                                            </p:tav>
                                            <p:tav tm="100000">
                                              <p:val>
                                                <p:strVal val="#ppt_x"/>
                                              </p:val>
                                            </p:tav>
                                          </p:tavLst>
                                        </p:anim>
                                        <p:animEffect transition="in" filter="wipe(left)">
                                          <p:cBhvr>
                                            <p:cTn id="98" dur="750"/>
                                            <p:tgtEl>
                                              <p:spTgt spid="33"/>
                                            </p:tgtEl>
                                          </p:cBhvr>
                                        </p:animEffect>
                                      </p:childTnLst>
                                    </p:cTn>
                                  </p:par>
                                </p:childTnLst>
                              </p:cTn>
                            </p:par>
                            <p:par>
                              <p:cTn id="99" fill="hold">
                                <p:stCondLst>
                                  <p:cond delay="17250"/>
                                </p:stCondLst>
                                <p:childTnLst>
                                  <p:par>
                                    <p:cTn id="100" presetID="12" presetClass="entr" presetSubtype="2"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750"/>
                                            <p:tgtEl>
                                              <p:spTgt spid="36"/>
                                            </p:tgtEl>
                                            <p:attrNameLst>
                                              <p:attrName>ppt_x</p:attrName>
                                            </p:attrNameLst>
                                          </p:cBhvr>
                                          <p:tavLst>
                                            <p:tav tm="0">
                                              <p:val>
                                                <p:strVal val="#ppt_x+#ppt_w*1.125000"/>
                                              </p:val>
                                            </p:tav>
                                            <p:tav tm="100000">
                                              <p:val>
                                                <p:strVal val="#ppt_x"/>
                                              </p:val>
                                            </p:tav>
                                          </p:tavLst>
                                        </p:anim>
                                        <p:animEffect transition="in" filter="wipe(left)">
                                          <p:cBhvr>
                                            <p:cTn id="103" dur="750"/>
                                            <p:tgtEl>
                                              <p:spTgt spid="36"/>
                                            </p:tgtEl>
                                          </p:cBhvr>
                                        </p:animEffect>
                                      </p:childTnLst>
                                    </p:cTn>
                                  </p:par>
                                </p:childTnLst>
                              </p:cTn>
                            </p:par>
                            <p:par>
                              <p:cTn id="104" fill="hold">
                                <p:stCondLst>
                                  <p:cond delay="18000"/>
                                </p:stCondLst>
                                <p:childTnLst>
                                  <p:par>
                                    <p:cTn id="105" presetID="22" presetClass="entr" presetSubtype="8" fill="hold" nodeType="afterEffect">
                                      <p:stCondLst>
                                        <p:cond delay="0"/>
                                      </p:stCondLst>
                                      <p:childTnLst>
                                        <p:set>
                                          <p:cBhvr>
                                            <p:cTn id="106" dur="1" fill="hold">
                                              <p:stCondLst>
                                                <p:cond delay="0"/>
                                              </p:stCondLst>
                                            </p:cTn>
                                            <p:tgtEl>
                                              <p:spTgt spid="6"/>
                                            </p:tgtEl>
                                            <p:attrNameLst>
                                              <p:attrName>style.visibility</p:attrName>
                                            </p:attrNameLst>
                                          </p:cBhvr>
                                          <p:to>
                                            <p:strVal val="visible"/>
                                          </p:to>
                                        </p:set>
                                        <p:animEffect transition="in" filter="wipe(left)">
                                          <p:cBhvr>
                                            <p:cTn id="107" dur="750"/>
                                            <p:tgtEl>
                                              <p:spTgt spid="6"/>
                                            </p:tgtEl>
                                          </p:cBhvr>
                                        </p:animEffect>
                                      </p:childTnLst>
                                    </p:cTn>
                                  </p:par>
                                </p:childTnLst>
                              </p:cTn>
                            </p:par>
                            <p:par>
                              <p:cTn id="108" fill="hold">
                                <p:stCondLst>
                                  <p:cond delay="18750"/>
                                </p:stCondLst>
                                <p:childTnLst>
                                  <p:par>
                                    <p:cTn id="109" presetID="2" presetClass="entr" presetSubtype="4"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additive="base">
                                            <p:cTn id="111" dur="1250" fill="hold"/>
                                            <p:tgtEl>
                                              <p:spTgt spid="25"/>
                                            </p:tgtEl>
                                            <p:attrNameLst>
                                              <p:attrName>ppt_x</p:attrName>
                                            </p:attrNameLst>
                                          </p:cBhvr>
                                          <p:tavLst>
                                            <p:tav tm="0">
                                              <p:val>
                                                <p:strVal val="#ppt_x"/>
                                              </p:val>
                                            </p:tav>
                                            <p:tav tm="100000">
                                              <p:val>
                                                <p:strVal val="#ppt_x"/>
                                              </p:val>
                                            </p:tav>
                                          </p:tavLst>
                                        </p:anim>
                                        <p:anim calcmode="lin" valueType="num">
                                          <p:cBhvr additive="base">
                                            <p:cTn id="112" dur="1250" fill="hold"/>
                                            <p:tgtEl>
                                              <p:spTgt spid="25"/>
                                            </p:tgtEl>
                                            <p:attrNameLst>
                                              <p:attrName>ppt_y</p:attrName>
                                            </p:attrNameLst>
                                          </p:cBhvr>
                                          <p:tavLst>
                                            <p:tav tm="0">
                                              <p:val>
                                                <p:strVal val="1+#ppt_h/2"/>
                                              </p:val>
                                            </p:tav>
                                            <p:tav tm="100000">
                                              <p:val>
                                                <p:strVal val="#ppt_y"/>
                                              </p:val>
                                            </p:tav>
                                          </p:tavLst>
                                        </p:anim>
                                      </p:childTnLst>
                                    </p:cTn>
                                  </p:par>
                                </p:childTnLst>
                              </p:cTn>
                            </p:par>
                            <p:par>
                              <p:cTn id="113" fill="hold">
                                <p:stCondLst>
                                  <p:cond delay="20000"/>
                                </p:stCondLst>
                                <p:childTnLst>
                                  <p:par>
                                    <p:cTn id="114" presetID="12" presetClass="entr" presetSubtype="2" fill="hold" grpId="0" nodeType="afterEffect">
                                      <p:stCondLst>
                                        <p:cond delay="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750"/>
                                            <p:tgtEl>
                                              <p:spTgt spid="34"/>
                                            </p:tgtEl>
                                            <p:attrNameLst>
                                              <p:attrName>ppt_x</p:attrName>
                                            </p:attrNameLst>
                                          </p:cBhvr>
                                          <p:tavLst>
                                            <p:tav tm="0">
                                              <p:val>
                                                <p:strVal val="#ppt_x+#ppt_w*1.125000"/>
                                              </p:val>
                                            </p:tav>
                                            <p:tav tm="100000">
                                              <p:val>
                                                <p:strVal val="#ppt_x"/>
                                              </p:val>
                                            </p:tav>
                                          </p:tavLst>
                                        </p:anim>
                                        <p:animEffect transition="in" filter="wipe(left)">
                                          <p:cBhvr>
                                            <p:cTn id="117" dur="750"/>
                                            <p:tgtEl>
                                              <p:spTgt spid="34"/>
                                            </p:tgtEl>
                                          </p:cBhvr>
                                        </p:animEffect>
                                      </p:childTnLst>
                                    </p:cTn>
                                  </p:par>
                                </p:childTnLst>
                              </p:cTn>
                            </p:par>
                            <p:par>
                              <p:cTn id="118" fill="hold">
                                <p:stCondLst>
                                  <p:cond delay="20750"/>
                                </p:stCondLst>
                                <p:childTnLst>
                                  <p:par>
                                    <p:cTn id="119" presetID="12" presetClass="entr" presetSubtype="2"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 calcmode="lin" valueType="num">
                                          <p:cBhvr additive="base">
                                            <p:cTn id="121" dur="750"/>
                                            <p:tgtEl>
                                              <p:spTgt spid="37"/>
                                            </p:tgtEl>
                                            <p:attrNameLst>
                                              <p:attrName>ppt_x</p:attrName>
                                            </p:attrNameLst>
                                          </p:cBhvr>
                                          <p:tavLst>
                                            <p:tav tm="0">
                                              <p:val>
                                                <p:strVal val="#ppt_x+#ppt_w*1.125000"/>
                                              </p:val>
                                            </p:tav>
                                            <p:tav tm="100000">
                                              <p:val>
                                                <p:strVal val="#ppt_x"/>
                                              </p:val>
                                            </p:tav>
                                          </p:tavLst>
                                        </p:anim>
                                        <p:animEffect transition="in" filter="wipe(left)">
                                          <p:cBhvr>
                                            <p:cTn id="12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animBg="1"/>
          <p:bldP spid="25" grpId="0" animBg="1"/>
          <p:bldP spid="29" grpId="0"/>
          <p:bldP spid="30" grpId="0"/>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FA1B6D-2A11-4579-9796-04C722F2EBD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58023" y="172375"/>
            <a:ext cx="1748727" cy="1323168"/>
          </a:xfrm>
          <a:prstGeom prst="rect">
            <a:avLst/>
          </a:prstGeom>
        </p:spPr>
      </p:pic>
      <p:graphicFrame>
        <p:nvGraphicFramePr>
          <p:cNvPr id="3" name="Chart 1">
            <a:extLst>
              <a:ext uri="{FF2B5EF4-FFF2-40B4-BE49-F238E27FC236}">
                <a16:creationId xmlns="" xmlns:a16="http://schemas.microsoft.com/office/drawing/2014/main" id="{A6BAB6C1-560B-4B5B-89BD-E3464F7B25AF}"/>
              </a:ext>
            </a:extLst>
          </p:cNvPr>
          <p:cNvGraphicFramePr/>
          <p:nvPr>
            <p:extLst/>
          </p:nvPr>
        </p:nvGraphicFramePr>
        <p:xfrm>
          <a:off x="6493636" y="2029098"/>
          <a:ext cx="4841114" cy="3227409"/>
        </p:xfrm>
        <a:graphic>
          <a:graphicData uri="http://schemas.openxmlformats.org/drawingml/2006/chart">
            <c:chart xmlns:c="http://schemas.openxmlformats.org/drawingml/2006/chart" xmlns:r="http://schemas.openxmlformats.org/officeDocument/2006/relationships" r:id="rId13"/>
          </a:graphicData>
        </a:graphic>
      </p:graphicFrame>
      <p:sp>
        <p:nvSpPr>
          <p:cNvPr id="4" name="PA_库_副标题 2">
            <a:extLst>
              <a:ext uri="{FF2B5EF4-FFF2-40B4-BE49-F238E27FC236}">
                <a16:creationId xmlns="" xmlns:a16="http://schemas.microsoft.com/office/drawing/2014/main" id="{7A02984C-ADB6-4C27-86BF-9FF084F9E76D}"/>
              </a:ext>
            </a:extLst>
          </p:cNvPr>
          <p:cNvSpPr txBox="1">
            <a:spLocks/>
          </p:cNvSpPr>
          <p:nvPr>
            <p:custDataLst>
              <p:tags r:id="rId1"/>
            </p:custDataLst>
          </p:nvPr>
        </p:nvSpPr>
        <p:spPr>
          <a:xfrm>
            <a:off x="1523795" y="4916988"/>
            <a:ext cx="4167315"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 investing, it is normally expected</a:t>
            </a:r>
          </a:p>
        </p:txBody>
      </p:sp>
      <p:sp>
        <p:nvSpPr>
          <p:cNvPr id="5" name="PA_库_文本框 29">
            <a:extLst>
              <a:ext uri="{FF2B5EF4-FFF2-40B4-BE49-F238E27FC236}">
                <a16:creationId xmlns="" xmlns:a16="http://schemas.microsoft.com/office/drawing/2014/main" id="{677A4B58-2253-42A2-BC38-94C074FD5015}"/>
              </a:ext>
            </a:extLst>
          </p:cNvPr>
          <p:cNvSpPr txBox="1"/>
          <p:nvPr>
            <p:custDataLst>
              <p:tags r:id="rId2"/>
            </p:custDataLst>
          </p:nvPr>
        </p:nvSpPr>
        <p:spPr>
          <a:xfrm>
            <a:off x="1598225" y="4597457"/>
            <a:ext cx="912429" cy="276999"/>
          </a:xfrm>
          <a:prstGeom prst="rect">
            <a:avLst/>
          </a:prstGeom>
          <a:noFill/>
        </p:spPr>
        <p:txBody>
          <a:bodyPr wrap="none" rtlCol="0" anchor="ctr" anchorCtr="0">
            <a:spAutoFit/>
          </a:bodyPr>
          <a:lstStyle/>
          <a:p>
            <a:r>
              <a:rPr lang="zh-CN" altLang="en-US" sz="1200" b="1" dirty="0">
                <a:solidFill>
                  <a:schemeClr val="tx2"/>
                </a:solidFill>
                <a:latin typeface="造字工房尚雅（非商用）常规体" pitchFamily="2" charset="-122"/>
                <a:ea typeface="造字工房尚雅（非商用）常规体" pitchFamily="2" charset="-122"/>
                <a:cs typeface="+mn-ea"/>
                <a:sym typeface="+mn-lt"/>
              </a:rPr>
              <a:t>公司规划</a:t>
            </a:r>
            <a:r>
              <a:rPr lang="en-US" sz="1200" b="1" dirty="0">
                <a:solidFill>
                  <a:schemeClr val="tx2"/>
                </a:solidFill>
                <a:latin typeface="造字工房尚雅（非商用）常规体" pitchFamily="2" charset="-122"/>
                <a:ea typeface="造字工房尚雅（非商用）常规体" pitchFamily="2" charset="-122"/>
                <a:cs typeface="+mn-ea"/>
                <a:sym typeface="+mn-lt"/>
              </a:rPr>
              <a:t> 3</a:t>
            </a:r>
          </a:p>
        </p:txBody>
      </p:sp>
      <p:sp>
        <p:nvSpPr>
          <p:cNvPr id="6" name="PA_库_副标题 2">
            <a:extLst>
              <a:ext uri="{FF2B5EF4-FFF2-40B4-BE49-F238E27FC236}">
                <a16:creationId xmlns="" xmlns:a16="http://schemas.microsoft.com/office/drawing/2014/main" id="{1622308E-2833-4A0D-8F7D-38F836210E29}"/>
              </a:ext>
            </a:extLst>
          </p:cNvPr>
          <p:cNvSpPr txBox="1">
            <a:spLocks/>
          </p:cNvSpPr>
          <p:nvPr>
            <p:custDataLst>
              <p:tags r:id="rId3"/>
            </p:custDataLst>
          </p:nvPr>
        </p:nvSpPr>
        <p:spPr>
          <a:xfrm>
            <a:off x="1523795" y="3723807"/>
            <a:ext cx="4167315"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 investing, it is normally expected</a:t>
            </a:r>
          </a:p>
        </p:txBody>
      </p:sp>
      <p:sp>
        <p:nvSpPr>
          <p:cNvPr id="7" name="PA_库_文本框 32">
            <a:extLst>
              <a:ext uri="{FF2B5EF4-FFF2-40B4-BE49-F238E27FC236}">
                <a16:creationId xmlns="" xmlns:a16="http://schemas.microsoft.com/office/drawing/2014/main" id="{40931BBB-34EC-4706-9FF6-FE0B0AFA4A2E}"/>
              </a:ext>
            </a:extLst>
          </p:cNvPr>
          <p:cNvSpPr txBox="1"/>
          <p:nvPr>
            <p:custDataLst>
              <p:tags r:id="rId4"/>
            </p:custDataLst>
          </p:nvPr>
        </p:nvSpPr>
        <p:spPr>
          <a:xfrm>
            <a:off x="1598225" y="3404277"/>
            <a:ext cx="912429" cy="276999"/>
          </a:xfrm>
          <a:prstGeom prst="rect">
            <a:avLst/>
          </a:prstGeom>
          <a:noFill/>
        </p:spPr>
        <p:txBody>
          <a:bodyPr wrap="none" rtlCol="0" anchor="ctr" anchorCtr="0">
            <a:spAutoFit/>
          </a:bodyPr>
          <a:lstStyle/>
          <a:p>
            <a:r>
              <a:rPr lang="zh-CN" altLang="en-US" sz="1200" b="1" dirty="0">
                <a:solidFill>
                  <a:schemeClr val="tx2"/>
                </a:solidFill>
                <a:latin typeface="造字工房尚雅（非商用）常规体" pitchFamily="2" charset="-122"/>
                <a:ea typeface="造字工房尚雅（非商用）常规体" pitchFamily="2" charset="-122"/>
                <a:cs typeface="+mn-ea"/>
                <a:sym typeface="+mn-lt"/>
              </a:rPr>
              <a:t>公司规划</a:t>
            </a:r>
            <a:r>
              <a:rPr lang="en-US" sz="1200" b="1" dirty="0">
                <a:solidFill>
                  <a:schemeClr val="tx2"/>
                </a:solidFill>
                <a:latin typeface="造字工房尚雅（非商用）常规体" pitchFamily="2" charset="-122"/>
                <a:ea typeface="造字工房尚雅（非商用）常规体" pitchFamily="2" charset="-122"/>
                <a:cs typeface="+mn-ea"/>
                <a:sym typeface="+mn-lt"/>
              </a:rPr>
              <a:t> 2</a:t>
            </a:r>
          </a:p>
        </p:txBody>
      </p:sp>
      <p:sp>
        <p:nvSpPr>
          <p:cNvPr id="8" name="PA_库_副标题 2">
            <a:extLst>
              <a:ext uri="{FF2B5EF4-FFF2-40B4-BE49-F238E27FC236}">
                <a16:creationId xmlns="" xmlns:a16="http://schemas.microsoft.com/office/drawing/2014/main" id="{D8CE575D-0D88-456A-96EF-F75C24B79A4D}"/>
              </a:ext>
            </a:extLst>
          </p:cNvPr>
          <p:cNvSpPr txBox="1">
            <a:spLocks/>
          </p:cNvSpPr>
          <p:nvPr>
            <p:custDataLst>
              <p:tags r:id="rId5"/>
            </p:custDataLst>
          </p:nvPr>
        </p:nvSpPr>
        <p:spPr>
          <a:xfrm>
            <a:off x="1523795" y="2508324"/>
            <a:ext cx="4167315"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 investing, it is normally expected</a:t>
            </a:r>
          </a:p>
        </p:txBody>
      </p:sp>
      <p:sp>
        <p:nvSpPr>
          <p:cNvPr id="9" name="PA_库_文本框 34">
            <a:extLst>
              <a:ext uri="{FF2B5EF4-FFF2-40B4-BE49-F238E27FC236}">
                <a16:creationId xmlns="" xmlns:a16="http://schemas.microsoft.com/office/drawing/2014/main" id="{F79D2C50-F3FE-4561-98A2-70AE1A301CBC}"/>
              </a:ext>
            </a:extLst>
          </p:cNvPr>
          <p:cNvSpPr txBox="1"/>
          <p:nvPr>
            <p:custDataLst>
              <p:tags r:id="rId6"/>
            </p:custDataLst>
          </p:nvPr>
        </p:nvSpPr>
        <p:spPr>
          <a:xfrm>
            <a:off x="1598225" y="2188794"/>
            <a:ext cx="912429" cy="276999"/>
          </a:xfrm>
          <a:prstGeom prst="rect">
            <a:avLst/>
          </a:prstGeom>
          <a:noFill/>
        </p:spPr>
        <p:txBody>
          <a:bodyPr wrap="none" rtlCol="0" anchor="ctr" anchorCtr="0">
            <a:spAutoFit/>
          </a:bodyPr>
          <a:lstStyle/>
          <a:p>
            <a:r>
              <a:rPr lang="zh-CN" altLang="en-US" sz="1200" b="1" dirty="0">
                <a:solidFill>
                  <a:schemeClr val="tx2"/>
                </a:solidFill>
                <a:latin typeface="造字工房尚雅（非商用）常规体" pitchFamily="2" charset="-122"/>
                <a:ea typeface="造字工房尚雅（非商用）常规体" pitchFamily="2" charset="-122"/>
                <a:cs typeface="+mn-ea"/>
                <a:sym typeface="+mn-lt"/>
              </a:rPr>
              <a:t>公司规划</a:t>
            </a:r>
            <a:r>
              <a:rPr lang="en-US" sz="1200" b="1" dirty="0">
                <a:solidFill>
                  <a:schemeClr val="tx2"/>
                </a:solidFill>
                <a:latin typeface="造字工房尚雅（非商用）常规体" pitchFamily="2" charset="-122"/>
                <a:ea typeface="造字工房尚雅（非商用）常规体" pitchFamily="2" charset="-122"/>
                <a:cs typeface="+mn-ea"/>
                <a:sym typeface="+mn-lt"/>
              </a:rPr>
              <a:t> 1</a:t>
            </a:r>
          </a:p>
        </p:txBody>
      </p:sp>
      <p:sp>
        <p:nvSpPr>
          <p:cNvPr id="10" name="PA_库_形状 2563">
            <a:extLst>
              <a:ext uri="{FF2B5EF4-FFF2-40B4-BE49-F238E27FC236}">
                <a16:creationId xmlns="" xmlns:a16="http://schemas.microsoft.com/office/drawing/2014/main" id="{33C1ED22-3A00-487B-84AC-5312BC82624B}"/>
              </a:ext>
            </a:extLst>
          </p:cNvPr>
          <p:cNvSpPr/>
          <p:nvPr>
            <p:custDataLst>
              <p:tags r:id="rId7"/>
            </p:custDataLst>
          </p:nvPr>
        </p:nvSpPr>
        <p:spPr>
          <a:xfrm>
            <a:off x="972015" y="22615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a:effectLst>
            <a:outerShdw blurRad="50800" dist="38100" dir="8100000" algn="tr" rotWithShape="0">
              <a:prstClr val="black">
                <a:alpha val="40000"/>
              </a:prstClr>
            </a:outerShdw>
          </a:effectLst>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1" name="PA_库_形状 2588">
            <a:extLst>
              <a:ext uri="{FF2B5EF4-FFF2-40B4-BE49-F238E27FC236}">
                <a16:creationId xmlns="" xmlns:a16="http://schemas.microsoft.com/office/drawing/2014/main" id="{53F19C71-114E-4286-8203-88BCDF38FF5F}"/>
              </a:ext>
            </a:extLst>
          </p:cNvPr>
          <p:cNvSpPr/>
          <p:nvPr>
            <p:custDataLst>
              <p:tags r:id="rId8"/>
            </p:custDataLst>
          </p:nvPr>
        </p:nvSpPr>
        <p:spPr>
          <a:xfrm>
            <a:off x="972015" y="3508536"/>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a:effectLst>
            <a:outerShdw blurRad="50800" dist="38100" dir="8100000" algn="tr" rotWithShape="0">
              <a:prstClr val="black">
                <a:alpha val="40000"/>
              </a:prstClr>
            </a:outerShdw>
          </a:effectLst>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2" name="PA_库_形状 2629">
            <a:extLst>
              <a:ext uri="{FF2B5EF4-FFF2-40B4-BE49-F238E27FC236}">
                <a16:creationId xmlns="" xmlns:a16="http://schemas.microsoft.com/office/drawing/2014/main" id="{F8860A89-57D2-463C-AE65-2F93DDE5ECF9}"/>
              </a:ext>
            </a:extLst>
          </p:cNvPr>
          <p:cNvSpPr/>
          <p:nvPr>
            <p:custDataLst>
              <p:tags r:id="rId9"/>
            </p:custDataLst>
          </p:nvPr>
        </p:nvSpPr>
        <p:spPr>
          <a:xfrm>
            <a:off x="972015" y="4718953"/>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a:effectLst>
            <a:outerShdw blurRad="50800" dist="38100" dir="8100000" algn="tr" rotWithShape="0">
              <a:prstClr val="black">
                <a:alpha val="40000"/>
              </a:prstClr>
            </a:outerShdw>
          </a:effectLst>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Tree>
    <p:extLst>
      <p:ext uri="{BB962C8B-B14F-4D97-AF65-F5344CB8AC3E}">
        <p14:creationId xmlns:p14="http://schemas.microsoft.com/office/powerpoint/2010/main" val="21154154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1000"/>
                                            <p:tgtEl>
                                              <p:spTgt spid="7"/>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par>
                                    <p:cTn id="27" presetID="22" presetClass="entr" presetSubtype="8" fill="hold" grpId="0" nodeType="withEffect" nodePh="1">
                                      <p:stCondLst>
                                        <p:cond delay="250"/>
                                      </p:stCondLst>
                                      <p:endCondLst>
                                        <p:cond evt="begin" delay="0">
                                          <p:tn val="27"/>
                                        </p:cond>
                                      </p:endCondLst>
                                      <p:childTnLst>
                                        <p:set>
                                          <p:cBhvr>
                                            <p:cTn id="28" dur="1" fill="hold">
                                              <p:stCondLst>
                                                <p:cond delay="0"/>
                                              </p:stCondLst>
                                            </p:cTn>
                                            <p:tgtEl>
                                              <p:spTgt spid="10">
                                                <p:txEl>
                                                  <p:charRg st="4294967295" end="4294967295"/>
                                                </p:txEl>
                                              </p:spTgt>
                                            </p:tgtEl>
                                            <p:attrNameLst>
                                              <p:attrName>style.visibility</p:attrName>
                                            </p:attrNameLst>
                                          </p:cBhvr>
                                          <p:to>
                                            <p:strVal val="visible"/>
                                          </p:to>
                                        </p:set>
                                        <p:animEffect transition="in" filter="wipe(left)">
                                          <p:cBhvr>
                                            <p:cTn id="29" dur="1000"/>
                                            <p:tgtEl>
                                              <p:spTgt spid="10">
                                                <p:txEl>
                                                  <p:charRg st="4294967295" end="4294967295"/>
                                                </p:txEl>
                                              </p:spTgt>
                                            </p:tgtEl>
                                          </p:cBhvr>
                                        </p:animEffect>
                                      </p:childTnLst>
                                    </p:cTn>
                                  </p:par>
                                  <p:par>
                                    <p:cTn id="30" presetID="22" presetClass="entr" presetSubtype="8" fill="hold" grpId="0" nodeType="withEffect" nodePh="1">
                                      <p:stCondLst>
                                        <p:cond delay="250"/>
                                      </p:stCondLst>
                                      <p:endCondLst>
                                        <p:cond evt="begin" delay="0">
                                          <p:tn val="30"/>
                                        </p:cond>
                                      </p:endCondLst>
                                      <p:childTnLst>
                                        <p:set>
                                          <p:cBhvr>
                                            <p:cTn id="31" dur="1" fill="hold">
                                              <p:stCondLst>
                                                <p:cond delay="0"/>
                                              </p:stCondLst>
                                            </p:cTn>
                                            <p:tgtEl>
                                              <p:spTgt spid="11">
                                                <p:txEl>
                                                  <p:charRg st="4294967295" end="4294967295"/>
                                                </p:txEl>
                                              </p:spTgt>
                                            </p:tgtEl>
                                            <p:attrNameLst>
                                              <p:attrName>style.visibility</p:attrName>
                                            </p:attrNameLst>
                                          </p:cBhvr>
                                          <p:to>
                                            <p:strVal val="visible"/>
                                          </p:to>
                                        </p:set>
                                        <p:animEffect transition="in" filter="wipe(left)">
                                          <p:cBhvr>
                                            <p:cTn id="32" dur="1000"/>
                                            <p:tgtEl>
                                              <p:spTgt spid="11">
                                                <p:txEl>
                                                  <p:charRg st="4294967295" end="4294967295"/>
                                                </p:txEl>
                                              </p:spTgt>
                                            </p:tgtEl>
                                          </p:cBhvr>
                                        </p:animEffect>
                                      </p:childTnLst>
                                    </p:cTn>
                                  </p:par>
                                  <p:par>
                                    <p:cTn id="33" presetID="22" presetClass="entr" presetSubtype="8" fill="hold" grpId="0" nodeType="withEffect" nodePh="1">
                                      <p:stCondLst>
                                        <p:cond delay="250"/>
                                      </p:stCondLst>
                                      <p:endCondLst>
                                        <p:cond evt="begin" delay="0">
                                          <p:tn val="33"/>
                                        </p:cond>
                                      </p:endCondLst>
                                      <p:childTnLst>
                                        <p:set>
                                          <p:cBhvr>
                                            <p:cTn id="34" dur="1" fill="hold">
                                              <p:stCondLst>
                                                <p:cond delay="0"/>
                                              </p:stCondLst>
                                            </p:cTn>
                                            <p:tgtEl>
                                              <p:spTgt spid="12">
                                                <p:txEl>
                                                  <p:charRg st="4294967295" end="4294967295"/>
                                                </p:txEl>
                                              </p:spTgt>
                                            </p:tgtEl>
                                            <p:attrNameLst>
                                              <p:attrName>style.visibility</p:attrName>
                                            </p:attrNameLst>
                                          </p:cBhvr>
                                          <p:to>
                                            <p:strVal val="visible"/>
                                          </p:to>
                                        </p:set>
                                        <p:animEffect transition="in" filter="wipe(left)">
                                          <p:cBhvr>
                                            <p:cTn id="35" dur="1000"/>
                                            <p:tgtEl>
                                              <p:spTgt spid="1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1000"/>
                                            <p:tgtEl>
                                              <p:spTgt spid="7"/>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par>
                                    <p:cTn id="27" presetID="22" presetClass="entr" presetSubtype="8" fill="hold" grpId="0" nodeType="withEffect" nodePh="1">
                                      <p:stCondLst>
                                        <p:cond delay="250"/>
                                      </p:stCondLst>
                                      <p:endCondLst>
                                        <p:cond evt="begin" delay="0">
                                          <p:tn val="27"/>
                                        </p:cond>
                                      </p:endCondLst>
                                      <p:childTnLst>
                                        <p:set>
                                          <p:cBhvr>
                                            <p:cTn id="28" dur="1" fill="hold">
                                              <p:stCondLst>
                                                <p:cond delay="0"/>
                                              </p:stCondLst>
                                            </p:cTn>
                                            <p:tgtEl>
                                              <p:spTgt spid="10">
                                                <p:txEl>
                                                  <p:charRg st="4294967295" end="4294967295"/>
                                                </p:txEl>
                                              </p:spTgt>
                                            </p:tgtEl>
                                            <p:attrNameLst>
                                              <p:attrName>style.visibility</p:attrName>
                                            </p:attrNameLst>
                                          </p:cBhvr>
                                          <p:to>
                                            <p:strVal val="visible"/>
                                          </p:to>
                                        </p:set>
                                        <p:animEffect transition="in" filter="wipe(left)">
                                          <p:cBhvr>
                                            <p:cTn id="29" dur="1000"/>
                                            <p:tgtEl>
                                              <p:spTgt spid="10">
                                                <p:txEl>
                                                  <p:charRg st="4294967295" end="4294967295"/>
                                                </p:txEl>
                                              </p:spTgt>
                                            </p:tgtEl>
                                          </p:cBhvr>
                                        </p:animEffect>
                                      </p:childTnLst>
                                    </p:cTn>
                                  </p:par>
                                  <p:par>
                                    <p:cTn id="30" presetID="22" presetClass="entr" presetSubtype="8" fill="hold" grpId="0" nodeType="withEffect" nodePh="1">
                                      <p:stCondLst>
                                        <p:cond delay="250"/>
                                      </p:stCondLst>
                                      <p:endCondLst>
                                        <p:cond evt="begin" delay="0">
                                          <p:tn val="30"/>
                                        </p:cond>
                                      </p:endCondLst>
                                      <p:childTnLst>
                                        <p:set>
                                          <p:cBhvr>
                                            <p:cTn id="31" dur="1" fill="hold">
                                              <p:stCondLst>
                                                <p:cond delay="0"/>
                                              </p:stCondLst>
                                            </p:cTn>
                                            <p:tgtEl>
                                              <p:spTgt spid="11">
                                                <p:txEl>
                                                  <p:charRg st="4294967295" end="4294967295"/>
                                                </p:txEl>
                                              </p:spTgt>
                                            </p:tgtEl>
                                            <p:attrNameLst>
                                              <p:attrName>style.visibility</p:attrName>
                                            </p:attrNameLst>
                                          </p:cBhvr>
                                          <p:to>
                                            <p:strVal val="visible"/>
                                          </p:to>
                                        </p:set>
                                        <p:animEffect transition="in" filter="wipe(left)">
                                          <p:cBhvr>
                                            <p:cTn id="32" dur="1000"/>
                                            <p:tgtEl>
                                              <p:spTgt spid="11">
                                                <p:txEl>
                                                  <p:charRg st="4294967295" end="4294967295"/>
                                                </p:txEl>
                                              </p:spTgt>
                                            </p:tgtEl>
                                          </p:cBhvr>
                                        </p:animEffect>
                                      </p:childTnLst>
                                    </p:cTn>
                                  </p:par>
                                  <p:par>
                                    <p:cTn id="33" presetID="22" presetClass="entr" presetSubtype="8" fill="hold" grpId="0" nodeType="withEffect" nodePh="1">
                                      <p:stCondLst>
                                        <p:cond delay="250"/>
                                      </p:stCondLst>
                                      <p:endCondLst>
                                        <p:cond evt="begin" delay="0">
                                          <p:tn val="33"/>
                                        </p:cond>
                                      </p:endCondLst>
                                      <p:childTnLst>
                                        <p:set>
                                          <p:cBhvr>
                                            <p:cTn id="34" dur="1" fill="hold">
                                              <p:stCondLst>
                                                <p:cond delay="0"/>
                                              </p:stCondLst>
                                            </p:cTn>
                                            <p:tgtEl>
                                              <p:spTgt spid="12">
                                                <p:txEl>
                                                  <p:charRg st="4294967295" end="4294967295"/>
                                                </p:txEl>
                                              </p:spTgt>
                                            </p:tgtEl>
                                            <p:attrNameLst>
                                              <p:attrName>style.visibility</p:attrName>
                                            </p:attrNameLst>
                                          </p:cBhvr>
                                          <p:to>
                                            <p:strVal val="visible"/>
                                          </p:to>
                                        </p:set>
                                        <p:animEffect transition="in" filter="wipe(left)">
                                          <p:cBhvr>
                                            <p:cTn id="35" dur="1000"/>
                                            <p:tgtEl>
                                              <p:spTgt spid="1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FA1B6D-2A11-4579-9796-04C722F2EBD0}"/>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4958023" y="172375"/>
            <a:ext cx="1748727" cy="1323168"/>
          </a:xfrm>
          <a:prstGeom prst="rect">
            <a:avLst/>
          </a:prstGeom>
        </p:spPr>
      </p:pic>
      <p:sp>
        <p:nvSpPr>
          <p:cNvPr id="3" name="PA_库_副标题 2">
            <a:extLst>
              <a:ext uri="{FF2B5EF4-FFF2-40B4-BE49-F238E27FC236}">
                <a16:creationId xmlns="" xmlns:a16="http://schemas.microsoft.com/office/drawing/2014/main" id="{4EBE933F-DBF2-4385-8613-C680B10CB9E4}"/>
              </a:ext>
            </a:extLst>
          </p:cNvPr>
          <p:cNvSpPr txBox="1">
            <a:spLocks/>
          </p:cNvSpPr>
          <p:nvPr>
            <p:custDataLst>
              <p:tags r:id="rId1"/>
            </p:custDataLst>
          </p:nvPr>
        </p:nvSpPr>
        <p:spPr>
          <a:xfrm>
            <a:off x="9780088" y="4992926"/>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4" name="PA_库_文本框 5">
            <a:extLst>
              <a:ext uri="{FF2B5EF4-FFF2-40B4-BE49-F238E27FC236}">
                <a16:creationId xmlns="" xmlns:a16="http://schemas.microsoft.com/office/drawing/2014/main" id="{D480B53D-C083-440C-957A-07F8FD7009B0}"/>
              </a:ext>
            </a:extLst>
          </p:cNvPr>
          <p:cNvSpPr txBox="1"/>
          <p:nvPr>
            <p:custDataLst>
              <p:tags r:id="rId2"/>
            </p:custDataLst>
          </p:nvPr>
        </p:nvSpPr>
        <p:spPr>
          <a:xfrm>
            <a:off x="9852299" y="4646790"/>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5</a:t>
            </a:r>
          </a:p>
        </p:txBody>
      </p:sp>
      <p:sp>
        <p:nvSpPr>
          <p:cNvPr id="5" name="PA_库_椭圆 6">
            <a:extLst>
              <a:ext uri="{FF2B5EF4-FFF2-40B4-BE49-F238E27FC236}">
                <a16:creationId xmlns="" xmlns:a16="http://schemas.microsoft.com/office/drawing/2014/main" id="{8682BE85-895F-4735-965E-74551B0A3F3A}"/>
              </a:ext>
            </a:extLst>
          </p:cNvPr>
          <p:cNvSpPr/>
          <p:nvPr>
            <p:custDataLst>
              <p:tags r:id="rId3"/>
            </p:custDataLst>
          </p:nvPr>
        </p:nvSpPr>
        <p:spPr>
          <a:xfrm>
            <a:off x="8917320" y="4678901"/>
            <a:ext cx="561144" cy="5611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6" name="PA_库_副标题 2">
            <a:extLst>
              <a:ext uri="{FF2B5EF4-FFF2-40B4-BE49-F238E27FC236}">
                <a16:creationId xmlns="" xmlns:a16="http://schemas.microsoft.com/office/drawing/2014/main" id="{D2E4BA5C-9F95-480E-9B7F-7EF57F6C6B97}"/>
              </a:ext>
            </a:extLst>
          </p:cNvPr>
          <p:cNvSpPr txBox="1">
            <a:spLocks/>
          </p:cNvSpPr>
          <p:nvPr>
            <p:custDataLst>
              <p:tags r:id="rId4"/>
            </p:custDataLst>
          </p:nvPr>
        </p:nvSpPr>
        <p:spPr>
          <a:xfrm>
            <a:off x="6962020" y="4992926"/>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7" name="PA_库_文本框 8">
            <a:extLst>
              <a:ext uri="{FF2B5EF4-FFF2-40B4-BE49-F238E27FC236}">
                <a16:creationId xmlns="" xmlns:a16="http://schemas.microsoft.com/office/drawing/2014/main" id="{644100FA-4B1D-4F7A-9B4A-550B1FB88813}"/>
              </a:ext>
            </a:extLst>
          </p:cNvPr>
          <p:cNvSpPr txBox="1"/>
          <p:nvPr>
            <p:custDataLst>
              <p:tags r:id="rId5"/>
            </p:custDataLst>
          </p:nvPr>
        </p:nvSpPr>
        <p:spPr>
          <a:xfrm>
            <a:off x="7034231" y="4646790"/>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5</a:t>
            </a:r>
          </a:p>
        </p:txBody>
      </p:sp>
      <p:sp>
        <p:nvSpPr>
          <p:cNvPr id="8" name="PA_库_椭圆 9">
            <a:extLst>
              <a:ext uri="{FF2B5EF4-FFF2-40B4-BE49-F238E27FC236}">
                <a16:creationId xmlns="" xmlns:a16="http://schemas.microsoft.com/office/drawing/2014/main" id="{2300B8CE-369C-4639-873A-6B1A998B8D70}"/>
              </a:ext>
            </a:extLst>
          </p:cNvPr>
          <p:cNvSpPr/>
          <p:nvPr>
            <p:custDataLst>
              <p:tags r:id="rId6"/>
            </p:custDataLst>
          </p:nvPr>
        </p:nvSpPr>
        <p:spPr>
          <a:xfrm>
            <a:off x="6099252" y="4678901"/>
            <a:ext cx="561144" cy="5611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9" name="PA_库_副标题 2">
            <a:extLst>
              <a:ext uri="{FF2B5EF4-FFF2-40B4-BE49-F238E27FC236}">
                <a16:creationId xmlns="" xmlns:a16="http://schemas.microsoft.com/office/drawing/2014/main" id="{E71B5E6A-BA2F-4940-A9BC-525F7685DBF4}"/>
              </a:ext>
            </a:extLst>
          </p:cNvPr>
          <p:cNvSpPr txBox="1">
            <a:spLocks/>
          </p:cNvSpPr>
          <p:nvPr>
            <p:custDataLst>
              <p:tags r:id="rId7"/>
            </p:custDataLst>
          </p:nvPr>
        </p:nvSpPr>
        <p:spPr>
          <a:xfrm>
            <a:off x="9780088" y="2419117"/>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10" name="PA_库_文本框 12">
            <a:extLst>
              <a:ext uri="{FF2B5EF4-FFF2-40B4-BE49-F238E27FC236}">
                <a16:creationId xmlns="" xmlns:a16="http://schemas.microsoft.com/office/drawing/2014/main" id="{9365773D-DF4C-4E23-8952-16A0E88631DA}"/>
              </a:ext>
            </a:extLst>
          </p:cNvPr>
          <p:cNvSpPr txBox="1"/>
          <p:nvPr>
            <p:custDataLst>
              <p:tags r:id="rId8"/>
            </p:custDataLst>
          </p:nvPr>
        </p:nvSpPr>
        <p:spPr>
          <a:xfrm>
            <a:off x="9852299" y="2072981"/>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2</a:t>
            </a:r>
          </a:p>
        </p:txBody>
      </p:sp>
      <p:sp>
        <p:nvSpPr>
          <p:cNvPr id="11" name="PA_库_椭圆 13">
            <a:extLst>
              <a:ext uri="{FF2B5EF4-FFF2-40B4-BE49-F238E27FC236}">
                <a16:creationId xmlns="" xmlns:a16="http://schemas.microsoft.com/office/drawing/2014/main" id="{AE8F8A5D-C3BB-4B34-B4C8-8EC5423226E0}"/>
              </a:ext>
            </a:extLst>
          </p:cNvPr>
          <p:cNvSpPr/>
          <p:nvPr>
            <p:custDataLst>
              <p:tags r:id="rId9"/>
            </p:custDataLst>
          </p:nvPr>
        </p:nvSpPr>
        <p:spPr>
          <a:xfrm>
            <a:off x="8917320" y="2105092"/>
            <a:ext cx="561144" cy="5611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12" name="PA_库_副标题 2">
            <a:extLst>
              <a:ext uri="{FF2B5EF4-FFF2-40B4-BE49-F238E27FC236}">
                <a16:creationId xmlns="" xmlns:a16="http://schemas.microsoft.com/office/drawing/2014/main" id="{05E228A6-EF4F-46C6-8EBC-05738F2DB82F}"/>
              </a:ext>
            </a:extLst>
          </p:cNvPr>
          <p:cNvSpPr txBox="1">
            <a:spLocks/>
          </p:cNvSpPr>
          <p:nvPr>
            <p:custDataLst>
              <p:tags r:id="rId10"/>
            </p:custDataLst>
          </p:nvPr>
        </p:nvSpPr>
        <p:spPr>
          <a:xfrm>
            <a:off x="6962020" y="2419117"/>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13" name="PA_库_文本框 15">
            <a:extLst>
              <a:ext uri="{FF2B5EF4-FFF2-40B4-BE49-F238E27FC236}">
                <a16:creationId xmlns="" xmlns:a16="http://schemas.microsoft.com/office/drawing/2014/main" id="{0B3D37D2-D4C3-4EA5-9382-D826DD8CE5D3}"/>
              </a:ext>
            </a:extLst>
          </p:cNvPr>
          <p:cNvSpPr txBox="1"/>
          <p:nvPr>
            <p:custDataLst>
              <p:tags r:id="rId11"/>
            </p:custDataLst>
          </p:nvPr>
        </p:nvSpPr>
        <p:spPr>
          <a:xfrm>
            <a:off x="7034231" y="2072981"/>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1</a:t>
            </a:r>
          </a:p>
        </p:txBody>
      </p:sp>
      <p:sp>
        <p:nvSpPr>
          <p:cNvPr id="14" name="PA_库_椭圆 16">
            <a:extLst>
              <a:ext uri="{FF2B5EF4-FFF2-40B4-BE49-F238E27FC236}">
                <a16:creationId xmlns="" xmlns:a16="http://schemas.microsoft.com/office/drawing/2014/main" id="{CC7BE89A-FB4C-491F-BA98-6864E30B9F99}"/>
              </a:ext>
            </a:extLst>
          </p:cNvPr>
          <p:cNvSpPr/>
          <p:nvPr>
            <p:custDataLst>
              <p:tags r:id="rId12"/>
            </p:custDataLst>
          </p:nvPr>
        </p:nvSpPr>
        <p:spPr>
          <a:xfrm>
            <a:off x="6099252" y="2105092"/>
            <a:ext cx="561144" cy="561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15" name="PA_库_形状 2579">
            <a:extLst>
              <a:ext uri="{FF2B5EF4-FFF2-40B4-BE49-F238E27FC236}">
                <a16:creationId xmlns="" xmlns:a16="http://schemas.microsoft.com/office/drawing/2014/main" id="{834CD44A-B3C5-4D35-9A18-44263BD7C340}"/>
              </a:ext>
            </a:extLst>
          </p:cNvPr>
          <p:cNvSpPr/>
          <p:nvPr>
            <p:custDataLst>
              <p:tags r:id="rId13"/>
            </p:custDataLst>
          </p:nvPr>
        </p:nvSpPr>
        <p:spPr>
          <a:xfrm>
            <a:off x="6249286" y="223455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6" name="PA_库_形状 2629">
            <a:extLst>
              <a:ext uri="{FF2B5EF4-FFF2-40B4-BE49-F238E27FC236}">
                <a16:creationId xmlns="" xmlns:a16="http://schemas.microsoft.com/office/drawing/2014/main" id="{60847E84-6193-4300-9D9D-C462572C4C61}"/>
              </a:ext>
            </a:extLst>
          </p:cNvPr>
          <p:cNvSpPr/>
          <p:nvPr>
            <p:custDataLst>
              <p:tags r:id="rId14"/>
            </p:custDataLst>
          </p:nvPr>
        </p:nvSpPr>
        <p:spPr>
          <a:xfrm>
            <a:off x="9062979" y="2257281"/>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7" name="PA_库_形状 2633">
            <a:extLst>
              <a:ext uri="{FF2B5EF4-FFF2-40B4-BE49-F238E27FC236}">
                <a16:creationId xmlns="" xmlns:a16="http://schemas.microsoft.com/office/drawing/2014/main" id="{69A15ABC-FF88-4DBD-9DDF-35C4479F627C}"/>
              </a:ext>
            </a:extLst>
          </p:cNvPr>
          <p:cNvSpPr/>
          <p:nvPr>
            <p:custDataLst>
              <p:tags r:id="rId15"/>
            </p:custDataLst>
          </p:nvPr>
        </p:nvSpPr>
        <p:spPr>
          <a:xfrm>
            <a:off x="6249286" y="484211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8" name="PA_库_形状 2840">
            <a:extLst>
              <a:ext uri="{FF2B5EF4-FFF2-40B4-BE49-F238E27FC236}">
                <a16:creationId xmlns="" xmlns:a16="http://schemas.microsoft.com/office/drawing/2014/main" id="{F33CD7FB-2E4D-4D47-8C89-1CD4F1AE7EB7}"/>
              </a:ext>
            </a:extLst>
          </p:cNvPr>
          <p:cNvSpPr/>
          <p:nvPr>
            <p:custDataLst>
              <p:tags r:id="rId16"/>
            </p:custDataLst>
          </p:nvPr>
        </p:nvSpPr>
        <p:spPr>
          <a:xfrm>
            <a:off x="9058228" y="4832506"/>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19" name="PA_库_副标题 2">
            <a:extLst>
              <a:ext uri="{FF2B5EF4-FFF2-40B4-BE49-F238E27FC236}">
                <a16:creationId xmlns="" xmlns:a16="http://schemas.microsoft.com/office/drawing/2014/main" id="{FB2E0D39-60AC-4F0D-97A4-A942C9D69322}"/>
              </a:ext>
            </a:extLst>
          </p:cNvPr>
          <p:cNvSpPr txBox="1">
            <a:spLocks/>
          </p:cNvSpPr>
          <p:nvPr>
            <p:custDataLst>
              <p:tags r:id="rId17"/>
            </p:custDataLst>
          </p:nvPr>
        </p:nvSpPr>
        <p:spPr>
          <a:xfrm>
            <a:off x="9780088" y="3701508"/>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20" name="PA_库_文本框 22">
            <a:extLst>
              <a:ext uri="{FF2B5EF4-FFF2-40B4-BE49-F238E27FC236}">
                <a16:creationId xmlns="" xmlns:a16="http://schemas.microsoft.com/office/drawing/2014/main" id="{EEBFEED0-121D-415A-87F5-148DB1735CEA}"/>
              </a:ext>
            </a:extLst>
          </p:cNvPr>
          <p:cNvSpPr txBox="1"/>
          <p:nvPr>
            <p:custDataLst>
              <p:tags r:id="rId18"/>
            </p:custDataLst>
          </p:nvPr>
        </p:nvSpPr>
        <p:spPr>
          <a:xfrm>
            <a:off x="9852299" y="3355372"/>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4</a:t>
            </a:r>
          </a:p>
        </p:txBody>
      </p:sp>
      <p:sp>
        <p:nvSpPr>
          <p:cNvPr id="21" name="PA_库_椭圆 24">
            <a:extLst>
              <a:ext uri="{FF2B5EF4-FFF2-40B4-BE49-F238E27FC236}">
                <a16:creationId xmlns="" xmlns:a16="http://schemas.microsoft.com/office/drawing/2014/main" id="{E82CF8F6-BDD0-438F-834F-5E68C8D777E9}"/>
              </a:ext>
            </a:extLst>
          </p:cNvPr>
          <p:cNvSpPr/>
          <p:nvPr>
            <p:custDataLst>
              <p:tags r:id="rId19"/>
            </p:custDataLst>
          </p:nvPr>
        </p:nvSpPr>
        <p:spPr>
          <a:xfrm>
            <a:off x="8917320" y="3387483"/>
            <a:ext cx="561144" cy="5611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22" name="PA_库_副标题 2">
            <a:extLst>
              <a:ext uri="{FF2B5EF4-FFF2-40B4-BE49-F238E27FC236}">
                <a16:creationId xmlns="" xmlns:a16="http://schemas.microsoft.com/office/drawing/2014/main" id="{48A3D32C-9C04-41DB-A6B1-64352813DA51}"/>
              </a:ext>
            </a:extLst>
          </p:cNvPr>
          <p:cNvSpPr txBox="1">
            <a:spLocks/>
          </p:cNvSpPr>
          <p:nvPr>
            <p:custDataLst>
              <p:tags r:id="rId20"/>
            </p:custDataLst>
          </p:nvPr>
        </p:nvSpPr>
        <p:spPr>
          <a:xfrm>
            <a:off x="6962020" y="3701508"/>
            <a:ext cx="1955300"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造字工房尚雅（非商用）常规体" pitchFamily="2" charset="-122"/>
                <a:ea typeface="造字工房尚雅（非商用）常规体" pitchFamily="2" charset="-122"/>
                <a:cs typeface="+mn-ea"/>
                <a:sym typeface="+mn-lt"/>
              </a:rPr>
              <a:t>Investment generally results in acquiring an asset</a:t>
            </a:r>
          </a:p>
        </p:txBody>
      </p:sp>
      <p:sp>
        <p:nvSpPr>
          <p:cNvPr id="23" name="PA_库_文本框 26">
            <a:extLst>
              <a:ext uri="{FF2B5EF4-FFF2-40B4-BE49-F238E27FC236}">
                <a16:creationId xmlns="" xmlns:a16="http://schemas.microsoft.com/office/drawing/2014/main" id="{C9CC5784-18D5-4A0A-9E9A-A6C804DFB000}"/>
              </a:ext>
            </a:extLst>
          </p:cNvPr>
          <p:cNvSpPr txBox="1"/>
          <p:nvPr>
            <p:custDataLst>
              <p:tags r:id="rId21"/>
            </p:custDataLst>
          </p:nvPr>
        </p:nvSpPr>
        <p:spPr>
          <a:xfrm>
            <a:off x="7034231" y="3355372"/>
            <a:ext cx="800219" cy="246221"/>
          </a:xfrm>
          <a:prstGeom prst="rect">
            <a:avLst/>
          </a:prstGeom>
          <a:noFill/>
        </p:spPr>
        <p:txBody>
          <a:bodyPr wrap="none" rtlCol="0" anchor="ctr" anchorCtr="0">
            <a:spAutoFit/>
          </a:bodyPr>
          <a:lstStyle/>
          <a:p>
            <a:r>
              <a:rPr lang="zh-CN" altLang="en-US" sz="1000" dirty="0">
                <a:solidFill>
                  <a:schemeClr val="tx2"/>
                </a:solidFill>
                <a:latin typeface="造字工房尚雅（非商用）常规体" pitchFamily="2" charset="-122"/>
                <a:ea typeface="造字工房尚雅（非商用）常规体" pitchFamily="2" charset="-122"/>
                <a:cs typeface="+mn-ea"/>
                <a:sym typeface="+mn-lt"/>
              </a:rPr>
              <a:t>公司制度</a:t>
            </a:r>
            <a:r>
              <a:rPr lang="en-US" sz="1000" dirty="0">
                <a:solidFill>
                  <a:schemeClr val="tx2"/>
                </a:solidFill>
                <a:latin typeface="造字工房尚雅（非商用）常规体" pitchFamily="2" charset="-122"/>
                <a:ea typeface="造字工房尚雅（非商用）常规体" pitchFamily="2" charset="-122"/>
                <a:cs typeface="+mn-ea"/>
                <a:sym typeface="+mn-lt"/>
              </a:rPr>
              <a:t> 3</a:t>
            </a:r>
          </a:p>
        </p:txBody>
      </p:sp>
      <p:sp>
        <p:nvSpPr>
          <p:cNvPr id="24" name="PA_库_椭圆 27">
            <a:extLst>
              <a:ext uri="{FF2B5EF4-FFF2-40B4-BE49-F238E27FC236}">
                <a16:creationId xmlns="" xmlns:a16="http://schemas.microsoft.com/office/drawing/2014/main" id="{6BF737AA-2A3F-49D6-BDCD-A5641C53D5DB}"/>
              </a:ext>
            </a:extLst>
          </p:cNvPr>
          <p:cNvSpPr/>
          <p:nvPr>
            <p:custDataLst>
              <p:tags r:id="rId22"/>
            </p:custDataLst>
          </p:nvPr>
        </p:nvSpPr>
        <p:spPr>
          <a:xfrm>
            <a:off x="6099252" y="3387483"/>
            <a:ext cx="561144" cy="5611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造字工房尚雅（非商用）常规体" pitchFamily="2" charset="-122"/>
              <a:ea typeface="造字工房尚雅（非商用）常规体" pitchFamily="2" charset="-122"/>
              <a:cs typeface="+mn-ea"/>
              <a:sym typeface="+mn-lt"/>
            </a:endParaRPr>
          </a:p>
        </p:txBody>
      </p:sp>
      <p:sp>
        <p:nvSpPr>
          <p:cNvPr id="25" name="PA_库_形状 2633">
            <a:extLst>
              <a:ext uri="{FF2B5EF4-FFF2-40B4-BE49-F238E27FC236}">
                <a16:creationId xmlns="" xmlns:a16="http://schemas.microsoft.com/office/drawing/2014/main" id="{DD199442-5DBE-403D-8EB9-0B5D3BDF8099}"/>
              </a:ext>
            </a:extLst>
          </p:cNvPr>
          <p:cNvSpPr/>
          <p:nvPr>
            <p:custDataLst>
              <p:tags r:id="rId23"/>
            </p:custDataLst>
          </p:nvPr>
        </p:nvSpPr>
        <p:spPr>
          <a:xfrm>
            <a:off x="6249286" y="35506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sp>
        <p:nvSpPr>
          <p:cNvPr id="26" name="PA_库_形状 2840">
            <a:extLst>
              <a:ext uri="{FF2B5EF4-FFF2-40B4-BE49-F238E27FC236}">
                <a16:creationId xmlns="" xmlns:a16="http://schemas.microsoft.com/office/drawing/2014/main" id="{F7677B4C-CD66-49D4-BF0A-BB8AA6B1A905}"/>
              </a:ext>
            </a:extLst>
          </p:cNvPr>
          <p:cNvSpPr/>
          <p:nvPr>
            <p:custDataLst>
              <p:tags r:id="rId24"/>
            </p:custDataLst>
          </p:nvPr>
        </p:nvSpPr>
        <p:spPr>
          <a:xfrm>
            <a:off x="9058228" y="3541087"/>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造字工房尚雅（非商用）常规体" pitchFamily="2" charset="-122"/>
              <a:ea typeface="造字工房尚雅（非商用）常规体" pitchFamily="2" charset="-122"/>
              <a:cs typeface="+mn-ea"/>
              <a:sym typeface="+mn-lt"/>
            </a:endParaRPr>
          </a:p>
        </p:txBody>
      </p:sp>
      <p:graphicFrame>
        <p:nvGraphicFramePr>
          <p:cNvPr id="27" name="Chart 30">
            <a:extLst>
              <a:ext uri="{FF2B5EF4-FFF2-40B4-BE49-F238E27FC236}">
                <a16:creationId xmlns="" xmlns:a16="http://schemas.microsoft.com/office/drawing/2014/main" id="{7EF9C632-C44F-4B97-B516-B339B35B7473}"/>
              </a:ext>
            </a:extLst>
          </p:cNvPr>
          <p:cNvGraphicFramePr/>
          <p:nvPr>
            <p:extLst>
              <p:ext uri="{D42A27DB-BD31-4B8C-83A1-F6EECF244321}">
                <p14:modId xmlns:p14="http://schemas.microsoft.com/office/powerpoint/2010/main" val="812660499"/>
              </p:ext>
            </p:extLst>
          </p:nvPr>
        </p:nvGraphicFramePr>
        <p:xfrm>
          <a:off x="838200" y="1951463"/>
          <a:ext cx="4864915" cy="3497519"/>
        </p:xfrm>
        <a:graphic>
          <a:graphicData uri="http://schemas.openxmlformats.org/drawingml/2006/chart">
            <c:chart xmlns:c="http://schemas.openxmlformats.org/drawingml/2006/chart" xmlns:r="http://schemas.openxmlformats.org/officeDocument/2006/relationships" r:id="rId28"/>
          </a:graphicData>
        </a:graphic>
      </p:graphicFrame>
    </p:spTree>
    <p:extLst>
      <p:ext uri="{BB962C8B-B14F-4D97-AF65-F5344CB8AC3E}">
        <p14:creationId xmlns:p14="http://schemas.microsoft.com/office/powerpoint/2010/main" val="7255511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ppt_x"/>
                                              </p:val>
                                            </p:tav>
                                            <p:tav tm="100000">
                                              <p:val>
                                                <p:strVal val="#ppt_x"/>
                                              </p:val>
                                            </p:tav>
                                          </p:tavLst>
                                        </p:anim>
                                        <p:anim calcmode="lin" valueType="num">
                                          <p:cBhvr additive="base">
                                            <p:cTn id="16" dur="1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250"/>
                                      </p:stCondLst>
                                      <p:endCondLst>
                                        <p:cond evt="begin" delay="0">
                                          <p:tn val="17"/>
                                        </p:cond>
                                      </p:endCondLst>
                                      <p:childTnLst>
                                        <p:set>
                                          <p:cBhvr>
                                            <p:cTn id="18"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9"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ppt_x"/>
                                              </p:val>
                                            </p:tav>
                                            <p:tav tm="100000">
                                              <p:val>
                                                <p:strVal val="#ppt_x"/>
                                              </p:val>
                                            </p:tav>
                                          </p:tavLst>
                                        </p:anim>
                                        <p:anim calcmode="lin" valueType="num">
                                          <p:cBhvr additive="base">
                                            <p:cTn id="24" dur="1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500" fill="hold"/>
                                            <p:tgtEl>
                                              <p:spTgt spid="7"/>
                                            </p:tgtEl>
                                            <p:attrNameLst>
                                              <p:attrName>ppt_x</p:attrName>
                                            </p:attrNameLst>
                                          </p:cBhvr>
                                          <p:tavLst>
                                            <p:tav tm="0">
                                              <p:val>
                                                <p:strVal val="#ppt_x"/>
                                              </p:val>
                                            </p:tav>
                                            <p:tav tm="100000">
                                              <p:val>
                                                <p:strVal val="#ppt_x"/>
                                              </p:val>
                                            </p:tav>
                                          </p:tavLst>
                                        </p:anim>
                                        <p:anim calcmode="lin" valueType="num">
                                          <p:cBhvr additive="base">
                                            <p:cTn id="28" dur="1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nodePh="1">
                                      <p:stCondLst>
                                        <p:cond delay="250"/>
                                      </p:stCondLst>
                                      <p:endCondLst>
                                        <p:cond evt="begin" delay="0">
                                          <p:tn val="29"/>
                                        </p:cond>
                                      </p:endCondLst>
                                      <p:childTnLst>
                                        <p:set>
                                          <p:cBhvr>
                                            <p:cTn id="3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31"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500" fill="hold"/>
                                            <p:tgtEl>
                                              <p:spTgt spid="9"/>
                                            </p:tgtEl>
                                            <p:attrNameLst>
                                              <p:attrName>ppt_x</p:attrName>
                                            </p:attrNameLst>
                                          </p:cBhvr>
                                          <p:tavLst>
                                            <p:tav tm="0">
                                              <p:val>
                                                <p:strVal val="#ppt_x"/>
                                              </p:val>
                                            </p:tav>
                                            <p:tav tm="100000">
                                              <p:val>
                                                <p:strVal val="#ppt_x"/>
                                              </p:val>
                                            </p:tav>
                                          </p:tavLst>
                                        </p:anim>
                                        <p:anim calcmode="lin" valueType="num">
                                          <p:cBhvr additive="base">
                                            <p:cTn id="36" dur="1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500" fill="hold"/>
                                            <p:tgtEl>
                                              <p:spTgt spid="10"/>
                                            </p:tgtEl>
                                            <p:attrNameLst>
                                              <p:attrName>ppt_x</p:attrName>
                                            </p:attrNameLst>
                                          </p:cBhvr>
                                          <p:tavLst>
                                            <p:tav tm="0">
                                              <p:val>
                                                <p:strVal val="#ppt_x"/>
                                              </p:val>
                                            </p:tav>
                                            <p:tav tm="100000">
                                              <p:val>
                                                <p:strVal val="#ppt_x"/>
                                              </p:val>
                                            </p:tav>
                                          </p:tavLst>
                                        </p:anim>
                                        <p:anim calcmode="lin" valueType="num">
                                          <p:cBhvr additive="base">
                                            <p:cTn id="40" dur="1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nodePh="1">
                                      <p:stCondLst>
                                        <p:cond delay="250"/>
                                      </p:stCondLst>
                                      <p:endCondLst>
                                        <p:cond evt="begin" delay="0">
                                          <p:tn val="41"/>
                                        </p:cond>
                                      </p:endCondLst>
                                      <p:childTnLst>
                                        <p:set>
                                          <p:cBhvr>
                                            <p:cTn id="4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43" dur="1500" fill="hold"/>
                                            <p:tgtEl>
                                              <p:spTgt spid="1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11">
                                                <p:txEl>
                                                  <p:charRg st="4294967295" end="4294967295"/>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500" fill="hold"/>
                                            <p:tgtEl>
                                              <p:spTgt spid="12"/>
                                            </p:tgtEl>
                                            <p:attrNameLst>
                                              <p:attrName>ppt_x</p:attrName>
                                            </p:attrNameLst>
                                          </p:cBhvr>
                                          <p:tavLst>
                                            <p:tav tm="0">
                                              <p:val>
                                                <p:strVal val="#ppt_x"/>
                                              </p:val>
                                            </p:tav>
                                            <p:tav tm="100000">
                                              <p:val>
                                                <p:strVal val="#ppt_x"/>
                                              </p:val>
                                            </p:tav>
                                          </p:tavLst>
                                        </p:anim>
                                        <p:anim calcmode="lin" valueType="num">
                                          <p:cBhvr additive="base">
                                            <p:cTn id="48" dur="1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500" fill="hold"/>
                                            <p:tgtEl>
                                              <p:spTgt spid="13"/>
                                            </p:tgtEl>
                                            <p:attrNameLst>
                                              <p:attrName>ppt_x</p:attrName>
                                            </p:attrNameLst>
                                          </p:cBhvr>
                                          <p:tavLst>
                                            <p:tav tm="0">
                                              <p:val>
                                                <p:strVal val="#ppt_x"/>
                                              </p:val>
                                            </p:tav>
                                            <p:tav tm="100000">
                                              <p:val>
                                                <p:strVal val="#ppt_x"/>
                                              </p:val>
                                            </p:tav>
                                          </p:tavLst>
                                        </p:anim>
                                        <p:anim calcmode="lin" valueType="num">
                                          <p:cBhvr additive="base">
                                            <p:cTn id="52" dur="1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nodePh="1">
                                      <p:stCondLst>
                                        <p:cond delay="250"/>
                                      </p:stCondLst>
                                      <p:endCondLst>
                                        <p:cond evt="begin" delay="0">
                                          <p:tn val="53"/>
                                        </p:cond>
                                      </p:endCondLst>
                                      <p:childTnLst>
                                        <p:set>
                                          <p:cBhvr>
                                            <p:cTn id="54"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55" dur="1500" fill="hold"/>
                                            <p:tgtEl>
                                              <p:spTgt spid="1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6" dur="1500" fill="hold"/>
                                            <p:tgtEl>
                                              <p:spTgt spid="14">
                                                <p:txEl>
                                                  <p:charRg st="4294967295" end="4294967295"/>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nodePh="1">
                                      <p:stCondLst>
                                        <p:cond delay="250"/>
                                      </p:stCondLst>
                                      <p:endCondLst>
                                        <p:cond evt="begin" delay="0">
                                          <p:tn val="57"/>
                                        </p:cond>
                                      </p:endCondLst>
                                      <p:childTnLst>
                                        <p:set>
                                          <p:cBhvr>
                                            <p:cTn id="58"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9" dur="1500" fill="hold"/>
                                            <p:tgtEl>
                                              <p:spTgt spid="1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0" dur="1500" fill="hold"/>
                                            <p:tgtEl>
                                              <p:spTgt spid="15">
                                                <p:txEl>
                                                  <p:charRg st="4294967295" end="4294967295"/>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nodePh="1">
                                      <p:stCondLst>
                                        <p:cond delay="250"/>
                                      </p:stCondLst>
                                      <p:endCondLst>
                                        <p:cond evt="begin" delay="0">
                                          <p:tn val="61"/>
                                        </p:cond>
                                      </p:endCondLst>
                                      <p:childTnLst>
                                        <p:set>
                                          <p:cBhvr>
                                            <p:cTn id="6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63" dur="1500" fill="hold"/>
                                            <p:tgtEl>
                                              <p:spTgt spid="1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4" dur="1500" fill="hold"/>
                                            <p:tgtEl>
                                              <p:spTgt spid="16">
                                                <p:txEl>
                                                  <p:charRg st="4294967295" end="4294967295"/>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nodePh="1">
                                      <p:stCondLst>
                                        <p:cond delay="250"/>
                                      </p:stCondLst>
                                      <p:endCondLst>
                                        <p:cond evt="begin" delay="0">
                                          <p:tn val="65"/>
                                        </p:cond>
                                      </p:endCondLst>
                                      <p:childTnLst>
                                        <p:set>
                                          <p:cBhvr>
                                            <p:cTn id="6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67" dur="1500" fill="hold"/>
                                            <p:tgtEl>
                                              <p:spTgt spid="1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8" dur="1500" fill="hold"/>
                                            <p:tgtEl>
                                              <p:spTgt spid="17">
                                                <p:txEl>
                                                  <p:charRg st="4294967295" end="4294967295"/>
                                                </p:txEl>
                                              </p:spTgt>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nodePh="1">
                                      <p:stCondLst>
                                        <p:cond delay="250"/>
                                      </p:stCondLst>
                                      <p:endCondLst>
                                        <p:cond evt="begin" delay="0">
                                          <p:tn val="69"/>
                                        </p:cond>
                                      </p:endCondLst>
                                      <p:childTnLst>
                                        <p:set>
                                          <p:cBhvr>
                                            <p:cTn id="70"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71" dur="1500" fill="hold"/>
                                            <p:tgtEl>
                                              <p:spTgt spid="1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2" dur="1500" fill="hold"/>
                                            <p:tgtEl>
                                              <p:spTgt spid="18">
                                                <p:txEl>
                                                  <p:charRg st="4294967295" end="4294967295"/>
                                                </p:txEl>
                                              </p:spTgt>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1500" fill="hold"/>
                                            <p:tgtEl>
                                              <p:spTgt spid="19"/>
                                            </p:tgtEl>
                                            <p:attrNameLst>
                                              <p:attrName>ppt_x</p:attrName>
                                            </p:attrNameLst>
                                          </p:cBhvr>
                                          <p:tavLst>
                                            <p:tav tm="0">
                                              <p:val>
                                                <p:strVal val="#ppt_x"/>
                                              </p:val>
                                            </p:tav>
                                            <p:tav tm="100000">
                                              <p:val>
                                                <p:strVal val="#ppt_x"/>
                                              </p:val>
                                            </p:tav>
                                          </p:tavLst>
                                        </p:anim>
                                        <p:anim calcmode="lin" valueType="num">
                                          <p:cBhvr additive="base">
                                            <p:cTn id="76" dur="1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25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1500" fill="hold"/>
                                            <p:tgtEl>
                                              <p:spTgt spid="20"/>
                                            </p:tgtEl>
                                            <p:attrNameLst>
                                              <p:attrName>ppt_x</p:attrName>
                                            </p:attrNameLst>
                                          </p:cBhvr>
                                          <p:tavLst>
                                            <p:tav tm="0">
                                              <p:val>
                                                <p:strVal val="#ppt_x"/>
                                              </p:val>
                                            </p:tav>
                                            <p:tav tm="100000">
                                              <p:val>
                                                <p:strVal val="#ppt_x"/>
                                              </p:val>
                                            </p:tav>
                                          </p:tavLst>
                                        </p:anim>
                                        <p:anim calcmode="lin" valueType="num">
                                          <p:cBhvr additive="base">
                                            <p:cTn id="80" dur="1500" fill="hold"/>
                                            <p:tgtEl>
                                              <p:spTgt spid="20"/>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nodePh="1">
                                      <p:stCondLst>
                                        <p:cond delay="250"/>
                                      </p:stCondLst>
                                      <p:endCondLst>
                                        <p:cond evt="begin" delay="0">
                                          <p:tn val="81"/>
                                        </p:cond>
                                      </p:endCondLst>
                                      <p:childTnLst>
                                        <p:set>
                                          <p:cBhvr>
                                            <p:cTn id="82"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83" dur="1500" fill="hold"/>
                                            <p:tgtEl>
                                              <p:spTgt spid="2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4" dur="1500" fill="hold"/>
                                            <p:tgtEl>
                                              <p:spTgt spid="21">
                                                <p:txEl>
                                                  <p:charRg st="4294967295" end="4294967295"/>
                                                </p:txEl>
                                              </p:spTgt>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1500" fill="hold"/>
                                            <p:tgtEl>
                                              <p:spTgt spid="22"/>
                                            </p:tgtEl>
                                            <p:attrNameLst>
                                              <p:attrName>ppt_x</p:attrName>
                                            </p:attrNameLst>
                                          </p:cBhvr>
                                          <p:tavLst>
                                            <p:tav tm="0">
                                              <p:val>
                                                <p:strVal val="#ppt_x"/>
                                              </p:val>
                                            </p:tav>
                                            <p:tav tm="100000">
                                              <p:val>
                                                <p:strVal val="#ppt_x"/>
                                              </p:val>
                                            </p:tav>
                                          </p:tavLst>
                                        </p:anim>
                                        <p:anim calcmode="lin" valueType="num">
                                          <p:cBhvr additive="base">
                                            <p:cTn id="88" dur="1500" fill="hold"/>
                                            <p:tgtEl>
                                              <p:spTgt spid="22"/>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25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1500" fill="hold"/>
                                            <p:tgtEl>
                                              <p:spTgt spid="23"/>
                                            </p:tgtEl>
                                            <p:attrNameLst>
                                              <p:attrName>ppt_x</p:attrName>
                                            </p:attrNameLst>
                                          </p:cBhvr>
                                          <p:tavLst>
                                            <p:tav tm="0">
                                              <p:val>
                                                <p:strVal val="#ppt_x"/>
                                              </p:val>
                                            </p:tav>
                                            <p:tav tm="100000">
                                              <p:val>
                                                <p:strVal val="#ppt_x"/>
                                              </p:val>
                                            </p:tav>
                                          </p:tavLst>
                                        </p:anim>
                                        <p:anim calcmode="lin" valueType="num">
                                          <p:cBhvr additive="base">
                                            <p:cTn id="92" dur="1500" fill="hold"/>
                                            <p:tgtEl>
                                              <p:spTgt spid="23"/>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nodePh="1">
                                      <p:stCondLst>
                                        <p:cond delay="250"/>
                                      </p:stCondLst>
                                      <p:endCondLst>
                                        <p:cond evt="begin" delay="0">
                                          <p:tn val="93"/>
                                        </p:cond>
                                      </p:endCondLst>
                                      <p:childTnLst>
                                        <p:set>
                                          <p:cBhvr>
                                            <p:cTn id="94"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95" dur="1500" fill="hold"/>
                                            <p:tgtEl>
                                              <p:spTgt spid="2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96" dur="1500" fill="hold"/>
                                            <p:tgtEl>
                                              <p:spTgt spid="24">
                                                <p:txEl>
                                                  <p:charRg st="4294967295" end="4294967295"/>
                                                </p:txEl>
                                              </p:spTgt>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nodePh="1">
                                      <p:stCondLst>
                                        <p:cond delay="250"/>
                                      </p:stCondLst>
                                      <p:endCondLst>
                                        <p:cond evt="begin" delay="0">
                                          <p:tn val="97"/>
                                        </p:cond>
                                      </p:endCondLst>
                                      <p:childTnLst>
                                        <p:set>
                                          <p:cBhvr>
                                            <p:cTn id="98"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99" dur="1500" fill="hold"/>
                                            <p:tgtEl>
                                              <p:spTgt spid="2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0" dur="1500" fill="hold"/>
                                            <p:tgtEl>
                                              <p:spTgt spid="25">
                                                <p:txEl>
                                                  <p:charRg st="4294967295" end="4294967295"/>
                                                </p:txEl>
                                              </p:spTgt>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nodePh="1">
                                      <p:stCondLst>
                                        <p:cond delay="250"/>
                                      </p:stCondLst>
                                      <p:endCondLst>
                                        <p:cond evt="begin" delay="0">
                                          <p:tn val="101"/>
                                        </p:cond>
                                      </p:endCondLst>
                                      <p:childTnLst>
                                        <p:set>
                                          <p:cBhvr>
                                            <p:cTn id="102"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103" dur="1500" fill="hold"/>
                                            <p:tgtEl>
                                              <p:spTgt spid="2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4" dur="1500" fill="hold"/>
                                            <p:tgtEl>
                                              <p:spTgt spid="26">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ppt_x"/>
                                              </p:val>
                                            </p:tav>
                                            <p:tav tm="100000">
                                              <p:val>
                                                <p:strVal val="#ppt_x"/>
                                              </p:val>
                                            </p:tav>
                                          </p:tavLst>
                                        </p:anim>
                                        <p:anim calcmode="lin" valueType="num">
                                          <p:cBhvr additive="base">
                                            <p:cTn id="16" dur="1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250"/>
                                      </p:stCondLst>
                                      <p:endCondLst>
                                        <p:cond evt="begin" delay="0">
                                          <p:tn val="17"/>
                                        </p:cond>
                                      </p:endCondLst>
                                      <p:childTnLst>
                                        <p:set>
                                          <p:cBhvr>
                                            <p:cTn id="18"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9"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5">
                                                <p:txEl>
                                                  <p:charRg st="4294967295" end="4294967295"/>
                                                </p:txEl>
                                              </p:spTgt>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ppt_x"/>
                                              </p:val>
                                            </p:tav>
                                            <p:tav tm="100000">
                                              <p:val>
                                                <p:strVal val="#ppt_x"/>
                                              </p:val>
                                            </p:tav>
                                          </p:tavLst>
                                        </p:anim>
                                        <p:anim calcmode="lin" valueType="num">
                                          <p:cBhvr additive="base">
                                            <p:cTn id="24" dur="1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500" fill="hold"/>
                                            <p:tgtEl>
                                              <p:spTgt spid="7"/>
                                            </p:tgtEl>
                                            <p:attrNameLst>
                                              <p:attrName>ppt_x</p:attrName>
                                            </p:attrNameLst>
                                          </p:cBhvr>
                                          <p:tavLst>
                                            <p:tav tm="0">
                                              <p:val>
                                                <p:strVal val="#ppt_x"/>
                                              </p:val>
                                            </p:tav>
                                            <p:tav tm="100000">
                                              <p:val>
                                                <p:strVal val="#ppt_x"/>
                                              </p:val>
                                            </p:tav>
                                          </p:tavLst>
                                        </p:anim>
                                        <p:anim calcmode="lin" valueType="num">
                                          <p:cBhvr additive="base">
                                            <p:cTn id="28" dur="1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nodePh="1">
                                      <p:stCondLst>
                                        <p:cond delay="250"/>
                                      </p:stCondLst>
                                      <p:endCondLst>
                                        <p:cond evt="begin" delay="0">
                                          <p:tn val="29"/>
                                        </p:cond>
                                      </p:endCondLst>
                                      <p:childTnLst>
                                        <p:set>
                                          <p:cBhvr>
                                            <p:cTn id="3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31"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500" fill="hold"/>
                                            <p:tgtEl>
                                              <p:spTgt spid="9"/>
                                            </p:tgtEl>
                                            <p:attrNameLst>
                                              <p:attrName>ppt_x</p:attrName>
                                            </p:attrNameLst>
                                          </p:cBhvr>
                                          <p:tavLst>
                                            <p:tav tm="0">
                                              <p:val>
                                                <p:strVal val="#ppt_x"/>
                                              </p:val>
                                            </p:tav>
                                            <p:tav tm="100000">
                                              <p:val>
                                                <p:strVal val="#ppt_x"/>
                                              </p:val>
                                            </p:tav>
                                          </p:tavLst>
                                        </p:anim>
                                        <p:anim calcmode="lin" valueType="num">
                                          <p:cBhvr additive="base">
                                            <p:cTn id="36" dur="1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500" fill="hold"/>
                                            <p:tgtEl>
                                              <p:spTgt spid="10"/>
                                            </p:tgtEl>
                                            <p:attrNameLst>
                                              <p:attrName>ppt_x</p:attrName>
                                            </p:attrNameLst>
                                          </p:cBhvr>
                                          <p:tavLst>
                                            <p:tav tm="0">
                                              <p:val>
                                                <p:strVal val="#ppt_x"/>
                                              </p:val>
                                            </p:tav>
                                            <p:tav tm="100000">
                                              <p:val>
                                                <p:strVal val="#ppt_x"/>
                                              </p:val>
                                            </p:tav>
                                          </p:tavLst>
                                        </p:anim>
                                        <p:anim calcmode="lin" valueType="num">
                                          <p:cBhvr additive="base">
                                            <p:cTn id="40" dur="1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nodePh="1">
                                      <p:stCondLst>
                                        <p:cond delay="250"/>
                                      </p:stCondLst>
                                      <p:endCondLst>
                                        <p:cond evt="begin" delay="0">
                                          <p:tn val="41"/>
                                        </p:cond>
                                      </p:endCondLst>
                                      <p:childTnLst>
                                        <p:set>
                                          <p:cBhvr>
                                            <p:cTn id="42"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43" dur="1500" fill="hold"/>
                                            <p:tgtEl>
                                              <p:spTgt spid="1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44" dur="1500" fill="hold"/>
                                            <p:tgtEl>
                                              <p:spTgt spid="11">
                                                <p:txEl>
                                                  <p:charRg st="4294967295" end="4294967295"/>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500" fill="hold"/>
                                            <p:tgtEl>
                                              <p:spTgt spid="12"/>
                                            </p:tgtEl>
                                            <p:attrNameLst>
                                              <p:attrName>ppt_x</p:attrName>
                                            </p:attrNameLst>
                                          </p:cBhvr>
                                          <p:tavLst>
                                            <p:tav tm="0">
                                              <p:val>
                                                <p:strVal val="#ppt_x"/>
                                              </p:val>
                                            </p:tav>
                                            <p:tav tm="100000">
                                              <p:val>
                                                <p:strVal val="#ppt_x"/>
                                              </p:val>
                                            </p:tav>
                                          </p:tavLst>
                                        </p:anim>
                                        <p:anim calcmode="lin" valueType="num">
                                          <p:cBhvr additive="base">
                                            <p:cTn id="48" dur="1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500" fill="hold"/>
                                            <p:tgtEl>
                                              <p:spTgt spid="13"/>
                                            </p:tgtEl>
                                            <p:attrNameLst>
                                              <p:attrName>ppt_x</p:attrName>
                                            </p:attrNameLst>
                                          </p:cBhvr>
                                          <p:tavLst>
                                            <p:tav tm="0">
                                              <p:val>
                                                <p:strVal val="#ppt_x"/>
                                              </p:val>
                                            </p:tav>
                                            <p:tav tm="100000">
                                              <p:val>
                                                <p:strVal val="#ppt_x"/>
                                              </p:val>
                                            </p:tav>
                                          </p:tavLst>
                                        </p:anim>
                                        <p:anim calcmode="lin" valueType="num">
                                          <p:cBhvr additive="base">
                                            <p:cTn id="52" dur="1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nodePh="1">
                                      <p:stCondLst>
                                        <p:cond delay="250"/>
                                      </p:stCondLst>
                                      <p:endCondLst>
                                        <p:cond evt="begin" delay="0">
                                          <p:tn val="53"/>
                                        </p:cond>
                                      </p:endCondLst>
                                      <p:childTnLst>
                                        <p:set>
                                          <p:cBhvr>
                                            <p:cTn id="54"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55" dur="1500" fill="hold"/>
                                            <p:tgtEl>
                                              <p:spTgt spid="1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6" dur="1500" fill="hold"/>
                                            <p:tgtEl>
                                              <p:spTgt spid="14">
                                                <p:txEl>
                                                  <p:charRg st="4294967295" end="4294967295"/>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nodePh="1">
                                      <p:stCondLst>
                                        <p:cond delay="250"/>
                                      </p:stCondLst>
                                      <p:endCondLst>
                                        <p:cond evt="begin" delay="0">
                                          <p:tn val="57"/>
                                        </p:cond>
                                      </p:endCondLst>
                                      <p:childTnLst>
                                        <p:set>
                                          <p:cBhvr>
                                            <p:cTn id="58"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9" dur="1500" fill="hold"/>
                                            <p:tgtEl>
                                              <p:spTgt spid="1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0" dur="1500" fill="hold"/>
                                            <p:tgtEl>
                                              <p:spTgt spid="15">
                                                <p:txEl>
                                                  <p:charRg st="4294967295" end="4294967295"/>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nodePh="1">
                                      <p:stCondLst>
                                        <p:cond delay="250"/>
                                      </p:stCondLst>
                                      <p:endCondLst>
                                        <p:cond evt="begin" delay="0">
                                          <p:tn val="61"/>
                                        </p:cond>
                                      </p:endCondLst>
                                      <p:childTnLst>
                                        <p:set>
                                          <p:cBhvr>
                                            <p:cTn id="6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63" dur="1500" fill="hold"/>
                                            <p:tgtEl>
                                              <p:spTgt spid="1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4" dur="1500" fill="hold"/>
                                            <p:tgtEl>
                                              <p:spTgt spid="16">
                                                <p:txEl>
                                                  <p:charRg st="4294967295" end="4294967295"/>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nodePh="1">
                                      <p:stCondLst>
                                        <p:cond delay="250"/>
                                      </p:stCondLst>
                                      <p:endCondLst>
                                        <p:cond evt="begin" delay="0">
                                          <p:tn val="65"/>
                                        </p:cond>
                                      </p:endCondLst>
                                      <p:childTnLst>
                                        <p:set>
                                          <p:cBhvr>
                                            <p:cTn id="6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67" dur="1500" fill="hold"/>
                                            <p:tgtEl>
                                              <p:spTgt spid="1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8" dur="1500" fill="hold"/>
                                            <p:tgtEl>
                                              <p:spTgt spid="17">
                                                <p:txEl>
                                                  <p:charRg st="4294967295" end="4294967295"/>
                                                </p:txEl>
                                              </p:spTgt>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nodePh="1">
                                      <p:stCondLst>
                                        <p:cond delay="250"/>
                                      </p:stCondLst>
                                      <p:endCondLst>
                                        <p:cond evt="begin" delay="0">
                                          <p:tn val="69"/>
                                        </p:cond>
                                      </p:endCondLst>
                                      <p:childTnLst>
                                        <p:set>
                                          <p:cBhvr>
                                            <p:cTn id="70"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71" dur="1500" fill="hold"/>
                                            <p:tgtEl>
                                              <p:spTgt spid="1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2" dur="1500" fill="hold"/>
                                            <p:tgtEl>
                                              <p:spTgt spid="18">
                                                <p:txEl>
                                                  <p:charRg st="4294967295" end="4294967295"/>
                                                </p:txEl>
                                              </p:spTgt>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1500" fill="hold"/>
                                            <p:tgtEl>
                                              <p:spTgt spid="19"/>
                                            </p:tgtEl>
                                            <p:attrNameLst>
                                              <p:attrName>ppt_x</p:attrName>
                                            </p:attrNameLst>
                                          </p:cBhvr>
                                          <p:tavLst>
                                            <p:tav tm="0">
                                              <p:val>
                                                <p:strVal val="#ppt_x"/>
                                              </p:val>
                                            </p:tav>
                                            <p:tav tm="100000">
                                              <p:val>
                                                <p:strVal val="#ppt_x"/>
                                              </p:val>
                                            </p:tav>
                                          </p:tavLst>
                                        </p:anim>
                                        <p:anim calcmode="lin" valueType="num">
                                          <p:cBhvr additive="base">
                                            <p:cTn id="76" dur="1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25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1500" fill="hold"/>
                                            <p:tgtEl>
                                              <p:spTgt spid="20"/>
                                            </p:tgtEl>
                                            <p:attrNameLst>
                                              <p:attrName>ppt_x</p:attrName>
                                            </p:attrNameLst>
                                          </p:cBhvr>
                                          <p:tavLst>
                                            <p:tav tm="0">
                                              <p:val>
                                                <p:strVal val="#ppt_x"/>
                                              </p:val>
                                            </p:tav>
                                            <p:tav tm="100000">
                                              <p:val>
                                                <p:strVal val="#ppt_x"/>
                                              </p:val>
                                            </p:tav>
                                          </p:tavLst>
                                        </p:anim>
                                        <p:anim calcmode="lin" valueType="num">
                                          <p:cBhvr additive="base">
                                            <p:cTn id="80" dur="1500" fill="hold"/>
                                            <p:tgtEl>
                                              <p:spTgt spid="20"/>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nodePh="1">
                                      <p:stCondLst>
                                        <p:cond delay="250"/>
                                      </p:stCondLst>
                                      <p:endCondLst>
                                        <p:cond evt="begin" delay="0">
                                          <p:tn val="81"/>
                                        </p:cond>
                                      </p:endCondLst>
                                      <p:childTnLst>
                                        <p:set>
                                          <p:cBhvr>
                                            <p:cTn id="82"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83" dur="1500" fill="hold"/>
                                            <p:tgtEl>
                                              <p:spTgt spid="2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4" dur="1500" fill="hold"/>
                                            <p:tgtEl>
                                              <p:spTgt spid="21">
                                                <p:txEl>
                                                  <p:charRg st="4294967295" end="4294967295"/>
                                                </p:txEl>
                                              </p:spTgt>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1500" fill="hold"/>
                                            <p:tgtEl>
                                              <p:spTgt spid="22"/>
                                            </p:tgtEl>
                                            <p:attrNameLst>
                                              <p:attrName>ppt_x</p:attrName>
                                            </p:attrNameLst>
                                          </p:cBhvr>
                                          <p:tavLst>
                                            <p:tav tm="0">
                                              <p:val>
                                                <p:strVal val="#ppt_x"/>
                                              </p:val>
                                            </p:tav>
                                            <p:tav tm="100000">
                                              <p:val>
                                                <p:strVal val="#ppt_x"/>
                                              </p:val>
                                            </p:tav>
                                          </p:tavLst>
                                        </p:anim>
                                        <p:anim calcmode="lin" valueType="num">
                                          <p:cBhvr additive="base">
                                            <p:cTn id="88" dur="1500" fill="hold"/>
                                            <p:tgtEl>
                                              <p:spTgt spid="22"/>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25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1500" fill="hold"/>
                                            <p:tgtEl>
                                              <p:spTgt spid="23"/>
                                            </p:tgtEl>
                                            <p:attrNameLst>
                                              <p:attrName>ppt_x</p:attrName>
                                            </p:attrNameLst>
                                          </p:cBhvr>
                                          <p:tavLst>
                                            <p:tav tm="0">
                                              <p:val>
                                                <p:strVal val="#ppt_x"/>
                                              </p:val>
                                            </p:tav>
                                            <p:tav tm="100000">
                                              <p:val>
                                                <p:strVal val="#ppt_x"/>
                                              </p:val>
                                            </p:tav>
                                          </p:tavLst>
                                        </p:anim>
                                        <p:anim calcmode="lin" valueType="num">
                                          <p:cBhvr additive="base">
                                            <p:cTn id="92" dur="1500" fill="hold"/>
                                            <p:tgtEl>
                                              <p:spTgt spid="23"/>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nodePh="1">
                                      <p:stCondLst>
                                        <p:cond delay="250"/>
                                      </p:stCondLst>
                                      <p:endCondLst>
                                        <p:cond evt="begin" delay="0">
                                          <p:tn val="93"/>
                                        </p:cond>
                                      </p:endCondLst>
                                      <p:childTnLst>
                                        <p:set>
                                          <p:cBhvr>
                                            <p:cTn id="94"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95" dur="1500" fill="hold"/>
                                            <p:tgtEl>
                                              <p:spTgt spid="2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96" dur="1500" fill="hold"/>
                                            <p:tgtEl>
                                              <p:spTgt spid="24">
                                                <p:txEl>
                                                  <p:charRg st="4294967295" end="4294967295"/>
                                                </p:txEl>
                                              </p:spTgt>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nodePh="1">
                                      <p:stCondLst>
                                        <p:cond delay="250"/>
                                      </p:stCondLst>
                                      <p:endCondLst>
                                        <p:cond evt="begin" delay="0">
                                          <p:tn val="97"/>
                                        </p:cond>
                                      </p:endCondLst>
                                      <p:childTnLst>
                                        <p:set>
                                          <p:cBhvr>
                                            <p:cTn id="98"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99" dur="1500" fill="hold"/>
                                            <p:tgtEl>
                                              <p:spTgt spid="2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0" dur="1500" fill="hold"/>
                                            <p:tgtEl>
                                              <p:spTgt spid="25">
                                                <p:txEl>
                                                  <p:charRg st="4294967295" end="4294967295"/>
                                                </p:txEl>
                                              </p:spTgt>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nodePh="1">
                                      <p:stCondLst>
                                        <p:cond delay="250"/>
                                      </p:stCondLst>
                                      <p:endCondLst>
                                        <p:cond evt="begin" delay="0">
                                          <p:tn val="101"/>
                                        </p:cond>
                                      </p:endCondLst>
                                      <p:childTnLst>
                                        <p:set>
                                          <p:cBhvr>
                                            <p:cTn id="102" dur="1" fill="hold">
                                              <p:stCondLst>
                                                <p:cond delay="0"/>
                                              </p:stCondLst>
                                            </p:cTn>
                                            <p:tgtEl>
                                              <p:spTgt spid="26">
                                                <p:txEl>
                                                  <p:charRg st="4294967295" end="4294967295"/>
                                                </p:txEl>
                                              </p:spTgt>
                                            </p:tgtEl>
                                            <p:attrNameLst>
                                              <p:attrName>style.visibility</p:attrName>
                                            </p:attrNameLst>
                                          </p:cBhvr>
                                          <p:to>
                                            <p:strVal val="visible"/>
                                          </p:to>
                                        </p:set>
                                        <p:anim calcmode="lin" valueType="num">
                                          <p:cBhvr additive="base">
                                            <p:cTn id="103" dur="1500" fill="hold"/>
                                            <p:tgtEl>
                                              <p:spTgt spid="2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04" dur="1500" fill="hold"/>
                                            <p:tgtEl>
                                              <p:spTgt spid="26">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 name="PA_组合 204">
            <a:extLst>
              <a:ext uri="{FF2B5EF4-FFF2-40B4-BE49-F238E27FC236}">
                <a16:creationId xmlns="" xmlns:a16="http://schemas.microsoft.com/office/drawing/2014/main" id="{5645822F-21A8-4B61-854D-F025BC6FA867}"/>
              </a:ext>
            </a:extLst>
          </p:cNvPr>
          <p:cNvGrpSpPr/>
          <p:nvPr>
            <p:custDataLst>
              <p:tags r:id="rId1"/>
            </p:custDataLst>
          </p:nvPr>
        </p:nvGrpSpPr>
        <p:grpSpPr>
          <a:xfrm>
            <a:off x="0" y="133699"/>
            <a:ext cx="12192000" cy="6724301"/>
            <a:chOff x="0" y="133699"/>
            <a:chExt cx="12192000" cy="6724301"/>
          </a:xfrm>
        </p:grpSpPr>
        <p:sp>
          <p:nvSpPr>
            <p:cNvPr id="5" name="任意多边形: 形状 4">
              <a:extLst>
                <a:ext uri="{FF2B5EF4-FFF2-40B4-BE49-F238E27FC236}">
                  <a16:creationId xmlns="" xmlns:a16="http://schemas.microsoft.com/office/drawing/2014/main" id="{4C18062D-3DF9-43F3-881F-8A6673CFA599}"/>
                </a:ext>
              </a:extLst>
            </p:cNvPr>
            <p:cNvSpPr/>
            <p:nvPr/>
          </p:nvSpPr>
          <p:spPr>
            <a:xfrm>
              <a:off x="3712453" y="280802"/>
              <a:ext cx="2218994" cy="1994601"/>
            </a:xfrm>
            <a:custGeom>
              <a:avLst/>
              <a:gdLst>
                <a:gd name="connsiteX0" fmla="*/ 641509 w 847725"/>
                <a:gd name="connsiteY0" fmla="*/ 7144 h 762000"/>
                <a:gd name="connsiteX1" fmla="*/ 642461 w 847725"/>
                <a:gd name="connsiteY1" fmla="*/ 24289 h 762000"/>
                <a:gd name="connsiteX2" fmla="*/ 644366 w 847725"/>
                <a:gd name="connsiteY2" fmla="*/ 27146 h 762000"/>
                <a:gd name="connsiteX3" fmla="*/ 659606 w 847725"/>
                <a:gd name="connsiteY3" fmla="*/ 35719 h 762000"/>
                <a:gd name="connsiteX4" fmla="*/ 651034 w 847725"/>
                <a:gd name="connsiteY4" fmla="*/ 55721 h 762000"/>
                <a:gd name="connsiteX5" fmla="*/ 631031 w 847725"/>
                <a:gd name="connsiteY5" fmla="*/ 48101 h 762000"/>
                <a:gd name="connsiteX6" fmla="*/ 634841 w 847725"/>
                <a:gd name="connsiteY6" fmla="*/ 30956 h 762000"/>
                <a:gd name="connsiteX7" fmla="*/ 627221 w 847725"/>
                <a:gd name="connsiteY7" fmla="*/ 15716 h 762000"/>
                <a:gd name="connsiteX8" fmla="*/ 625316 w 847725"/>
                <a:gd name="connsiteY8" fmla="*/ 14764 h 762000"/>
                <a:gd name="connsiteX9" fmla="*/ 591979 w 847725"/>
                <a:gd name="connsiteY9" fmla="*/ 29051 h 762000"/>
                <a:gd name="connsiteX10" fmla="*/ 592931 w 847725"/>
                <a:gd name="connsiteY10" fmla="*/ 46196 h 762000"/>
                <a:gd name="connsiteX11" fmla="*/ 594836 w 847725"/>
                <a:gd name="connsiteY11" fmla="*/ 49054 h 762000"/>
                <a:gd name="connsiteX12" fmla="*/ 610076 w 847725"/>
                <a:gd name="connsiteY12" fmla="*/ 57626 h 762000"/>
                <a:gd name="connsiteX13" fmla="*/ 601504 w 847725"/>
                <a:gd name="connsiteY13" fmla="*/ 77629 h 762000"/>
                <a:gd name="connsiteX14" fmla="*/ 581501 w 847725"/>
                <a:gd name="connsiteY14" fmla="*/ 70009 h 762000"/>
                <a:gd name="connsiteX15" fmla="*/ 585311 w 847725"/>
                <a:gd name="connsiteY15" fmla="*/ 52864 h 762000"/>
                <a:gd name="connsiteX16" fmla="*/ 577691 w 847725"/>
                <a:gd name="connsiteY16" fmla="*/ 37624 h 762000"/>
                <a:gd name="connsiteX17" fmla="*/ 575786 w 847725"/>
                <a:gd name="connsiteY17" fmla="*/ 36671 h 762000"/>
                <a:gd name="connsiteX18" fmla="*/ 542449 w 847725"/>
                <a:gd name="connsiteY18" fmla="*/ 50959 h 762000"/>
                <a:gd name="connsiteX19" fmla="*/ 543401 w 847725"/>
                <a:gd name="connsiteY19" fmla="*/ 68104 h 762000"/>
                <a:gd name="connsiteX20" fmla="*/ 545306 w 847725"/>
                <a:gd name="connsiteY20" fmla="*/ 70961 h 762000"/>
                <a:gd name="connsiteX21" fmla="*/ 560546 w 847725"/>
                <a:gd name="connsiteY21" fmla="*/ 79534 h 762000"/>
                <a:gd name="connsiteX22" fmla="*/ 551974 w 847725"/>
                <a:gd name="connsiteY22" fmla="*/ 99536 h 762000"/>
                <a:gd name="connsiteX23" fmla="*/ 531971 w 847725"/>
                <a:gd name="connsiteY23" fmla="*/ 91916 h 762000"/>
                <a:gd name="connsiteX24" fmla="*/ 535781 w 847725"/>
                <a:gd name="connsiteY24" fmla="*/ 74771 h 762000"/>
                <a:gd name="connsiteX25" fmla="*/ 528161 w 847725"/>
                <a:gd name="connsiteY25" fmla="*/ 59531 h 762000"/>
                <a:gd name="connsiteX26" fmla="*/ 526256 w 847725"/>
                <a:gd name="connsiteY26" fmla="*/ 58579 h 762000"/>
                <a:gd name="connsiteX27" fmla="*/ 492919 w 847725"/>
                <a:gd name="connsiteY27" fmla="*/ 72866 h 762000"/>
                <a:gd name="connsiteX28" fmla="*/ 493871 w 847725"/>
                <a:gd name="connsiteY28" fmla="*/ 90011 h 762000"/>
                <a:gd name="connsiteX29" fmla="*/ 495776 w 847725"/>
                <a:gd name="connsiteY29" fmla="*/ 92869 h 762000"/>
                <a:gd name="connsiteX30" fmla="*/ 511016 w 847725"/>
                <a:gd name="connsiteY30" fmla="*/ 101441 h 762000"/>
                <a:gd name="connsiteX31" fmla="*/ 502444 w 847725"/>
                <a:gd name="connsiteY31" fmla="*/ 121444 h 762000"/>
                <a:gd name="connsiteX32" fmla="*/ 482441 w 847725"/>
                <a:gd name="connsiteY32" fmla="*/ 113824 h 762000"/>
                <a:gd name="connsiteX33" fmla="*/ 486251 w 847725"/>
                <a:gd name="connsiteY33" fmla="*/ 96679 h 762000"/>
                <a:gd name="connsiteX34" fmla="*/ 478631 w 847725"/>
                <a:gd name="connsiteY34" fmla="*/ 81439 h 762000"/>
                <a:gd name="connsiteX35" fmla="*/ 476726 w 847725"/>
                <a:gd name="connsiteY35" fmla="*/ 80486 h 762000"/>
                <a:gd name="connsiteX36" fmla="*/ 443389 w 847725"/>
                <a:gd name="connsiteY36" fmla="*/ 94774 h 762000"/>
                <a:gd name="connsiteX37" fmla="*/ 444341 w 847725"/>
                <a:gd name="connsiteY37" fmla="*/ 111919 h 762000"/>
                <a:gd name="connsiteX38" fmla="*/ 446246 w 847725"/>
                <a:gd name="connsiteY38" fmla="*/ 114776 h 762000"/>
                <a:gd name="connsiteX39" fmla="*/ 461486 w 847725"/>
                <a:gd name="connsiteY39" fmla="*/ 123349 h 762000"/>
                <a:gd name="connsiteX40" fmla="*/ 452914 w 847725"/>
                <a:gd name="connsiteY40" fmla="*/ 143351 h 762000"/>
                <a:gd name="connsiteX41" fmla="*/ 432911 w 847725"/>
                <a:gd name="connsiteY41" fmla="*/ 135731 h 762000"/>
                <a:gd name="connsiteX42" fmla="*/ 436721 w 847725"/>
                <a:gd name="connsiteY42" fmla="*/ 118586 h 762000"/>
                <a:gd name="connsiteX43" fmla="*/ 429101 w 847725"/>
                <a:gd name="connsiteY43" fmla="*/ 103346 h 762000"/>
                <a:gd name="connsiteX44" fmla="*/ 427196 w 847725"/>
                <a:gd name="connsiteY44" fmla="*/ 102394 h 762000"/>
                <a:gd name="connsiteX45" fmla="*/ 393859 w 847725"/>
                <a:gd name="connsiteY45" fmla="*/ 116681 h 762000"/>
                <a:gd name="connsiteX46" fmla="*/ 394811 w 847725"/>
                <a:gd name="connsiteY46" fmla="*/ 133826 h 762000"/>
                <a:gd name="connsiteX47" fmla="*/ 396716 w 847725"/>
                <a:gd name="connsiteY47" fmla="*/ 136684 h 762000"/>
                <a:gd name="connsiteX48" fmla="*/ 411956 w 847725"/>
                <a:gd name="connsiteY48" fmla="*/ 145256 h 762000"/>
                <a:gd name="connsiteX49" fmla="*/ 403384 w 847725"/>
                <a:gd name="connsiteY49" fmla="*/ 165259 h 762000"/>
                <a:gd name="connsiteX50" fmla="*/ 383381 w 847725"/>
                <a:gd name="connsiteY50" fmla="*/ 157639 h 762000"/>
                <a:gd name="connsiteX51" fmla="*/ 387191 w 847725"/>
                <a:gd name="connsiteY51" fmla="*/ 140494 h 762000"/>
                <a:gd name="connsiteX52" fmla="*/ 379571 w 847725"/>
                <a:gd name="connsiteY52" fmla="*/ 125254 h 762000"/>
                <a:gd name="connsiteX53" fmla="*/ 377666 w 847725"/>
                <a:gd name="connsiteY53" fmla="*/ 124301 h 762000"/>
                <a:gd name="connsiteX54" fmla="*/ 344329 w 847725"/>
                <a:gd name="connsiteY54" fmla="*/ 138589 h 762000"/>
                <a:gd name="connsiteX55" fmla="*/ 345281 w 847725"/>
                <a:gd name="connsiteY55" fmla="*/ 155734 h 762000"/>
                <a:gd name="connsiteX56" fmla="*/ 347186 w 847725"/>
                <a:gd name="connsiteY56" fmla="*/ 158591 h 762000"/>
                <a:gd name="connsiteX57" fmla="*/ 362426 w 847725"/>
                <a:gd name="connsiteY57" fmla="*/ 167164 h 762000"/>
                <a:gd name="connsiteX58" fmla="*/ 353854 w 847725"/>
                <a:gd name="connsiteY58" fmla="*/ 187166 h 762000"/>
                <a:gd name="connsiteX59" fmla="*/ 333851 w 847725"/>
                <a:gd name="connsiteY59" fmla="*/ 179546 h 762000"/>
                <a:gd name="connsiteX60" fmla="*/ 337661 w 847725"/>
                <a:gd name="connsiteY60" fmla="*/ 162401 h 762000"/>
                <a:gd name="connsiteX61" fmla="*/ 330041 w 847725"/>
                <a:gd name="connsiteY61" fmla="*/ 147161 h 762000"/>
                <a:gd name="connsiteX62" fmla="*/ 328136 w 847725"/>
                <a:gd name="connsiteY62" fmla="*/ 146209 h 762000"/>
                <a:gd name="connsiteX63" fmla="*/ 294799 w 847725"/>
                <a:gd name="connsiteY63" fmla="*/ 160496 h 762000"/>
                <a:gd name="connsiteX64" fmla="*/ 295751 w 847725"/>
                <a:gd name="connsiteY64" fmla="*/ 177641 h 762000"/>
                <a:gd name="connsiteX65" fmla="*/ 297656 w 847725"/>
                <a:gd name="connsiteY65" fmla="*/ 180499 h 762000"/>
                <a:gd name="connsiteX66" fmla="*/ 312896 w 847725"/>
                <a:gd name="connsiteY66" fmla="*/ 189071 h 762000"/>
                <a:gd name="connsiteX67" fmla="*/ 304324 w 847725"/>
                <a:gd name="connsiteY67" fmla="*/ 209074 h 762000"/>
                <a:gd name="connsiteX68" fmla="*/ 284321 w 847725"/>
                <a:gd name="connsiteY68" fmla="*/ 201454 h 762000"/>
                <a:gd name="connsiteX69" fmla="*/ 288131 w 847725"/>
                <a:gd name="connsiteY69" fmla="*/ 184309 h 762000"/>
                <a:gd name="connsiteX70" fmla="*/ 280511 w 847725"/>
                <a:gd name="connsiteY70" fmla="*/ 169069 h 762000"/>
                <a:gd name="connsiteX71" fmla="*/ 278606 w 847725"/>
                <a:gd name="connsiteY71" fmla="*/ 168116 h 762000"/>
                <a:gd name="connsiteX72" fmla="*/ 245269 w 847725"/>
                <a:gd name="connsiteY72" fmla="*/ 182404 h 762000"/>
                <a:gd name="connsiteX73" fmla="*/ 246221 w 847725"/>
                <a:gd name="connsiteY73" fmla="*/ 199549 h 762000"/>
                <a:gd name="connsiteX74" fmla="*/ 248126 w 847725"/>
                <a:gd name="connsiteY74" fmla="*/ 202406 h 762000"/>
                <a:gd name="connsiteX75" fmla="*/ 263366 w 847725"/>
                <a:gd name="connsiteY75" fmla="*/ 210979 h 762000"/>
                <a:gd name="connsiteX76" fmla="*/ 254794 w 847725"/>
                <a:gd name="connsiteY76" fmla="*/ 230981 h 762000"/>
                <a:gd name="connsiteX77" fmla="*/ 234791 w 847725"/>
                <a:gd name="connsiteY77" fmla="*/ 223361 h 762000"/>
                <a:gd name="connsiteX78" fmla="*/ 238601 w 847725"/>
                <a:gd name="connsiteY78" fmla="*/ 206216 h 762000"/>
                <a:gd name="connsiteX79" fmla="*/ 230981 w 847725"/>
                <a:gd name="connsiteY79" fmla="*/ 190024 h 762000"/>
                <a:gd name="connsiteX80" fmla="*/ 229076 w 847725"/>
                <a:gd name="connsiteY80" fmla="*/ 189071 h 762000"/>
                <a:gd name="connsiteX81" fmla="*/ 195739 w 847725"/>
                <a:gd name="connsiteY81" fmla="*/ 203359 h 762000"/>
                <a:gd name="connsiteX82" fmla="*/ 196691 w 847725"/>
                <a:gd name="connsiteY82" fmla="*/ 220504 h 762000"/>
                <a:gd name="connsiteX83" fmla="*/ 198596 w 847725"/>
                <a:gd name="connsiteY83" fmla="*/ 223361 h 762000"/>
                <a:gd name="connsiteX84" fmla="*/ 213836 w 847725"/>
                <a:gd name="connsiteY84" fmla="*/ 231934 h 762000"/>
                <a:gd name="connsiteX85" fmla="*/ 205264 w 847725"/>
                <a:gd name="connsiteY85" fmla="*/ 251936 h 762000"/>
                <a:gd name="connsiteX86" fmla="*/ 185261 w 847725"/>
                <a:gd name="connsiteY86" fmla="*/ 244316 h 762000"/>
                <a:gd name="connsiteX87" fmla="*/ 189071 w 847725"/>
                <a:gd name="connsiteY87" fmla="*/ 227171 h 762000"/>
                <a:gd name="connsiteX88" fmla="*/ 181451 w 847725"/>
                <a:gd name="connsiteY88" fmla="*/ 211931 h 762000"/>
                <a:gd name="connsiteX89" fmla="*/ 179546 w 847725"/>
                <a:gd name="connsiteY89" fmla="*/ 210979 h 762000"/>
                <a:gd name="connsiteX90" fmla="*/ 146209 w 847725"/>
                <a:gd name="connsiteY90" fmla="*/ 225266 h 762000"/>
                <a:gd name="connsiteX91" fmla="*/ 147161 w 847725"/>
                <a:gd name="connsiteY91" fmla="*/ 242411 h 762000"/>
                <a:gd name="connsiteX92" fmla="*/ 149066 w 847725"/>
                <a:gd name="connsiteY92" fmla="*/ 245269 h 762000"/>
                <a:gd name="connsiteX93" fmla="*/ 164306 w 847725"/>
                <a:gd name="connsiteY93" fmla="*/ 253841 h 762000"/>
                <a:gd name="connsiteX94" fmla="*/ 155734 w 847725"/>
                <a:gd name="connsiteY94" fmla="*/ 273844 h 762000"/>
                <a:gd name="connsiteX95" fmla="*/ 135731 w 847725"/>
                <a:gd name="connsiteY95" fmla="*/ 266224 h 762000"/>
                <a:gd name="connsiteX96" fmla="*/ 139541 w 847725"/>
                <a:gd name="connsiteY96" fmla="*/ 249079 h 762000"/>
                <a:gd name="connsiteX97" fmla="*/ 131921 w 847725"/>
                <a:gd name="connsiteY97" fmla="*/ 233839 h 762000"/>
                <a:gd name="connsiteX98" fmla="*/ 130016 w 847725"/>
                <a:gd name="connsiteY98" fmla="*/ 232886 h 762000"/>
                <a:gd name="connsiteX99" fmla="*/ 96679 w 847725"/>
                <a:gd name="connsiteY99" fmla="*/ 247174 h 762000"/>
                <a:gd name="connsiteX100" fmla="*/ 97631 w 847725"/>
                <a:gd name="connsiteY100" fmla="*/ 264319 h 762000"/>
                <a:gd name="connsiteX101" fmla="*/ 99536 w 847725"/>
                <a:gd name="connsiteY101" fmla="*/ 267176 h 762000"/>
                <a:gd name="connsiteX102" fmla="*/ 114776 w 847725"/>
                <a:gd name="connsiteY102" fmla="*/ 275749 h 762000"/>
                <a:gd name="connsiteX103" fmla="*/ 106204 w 847725"/>
                <a:gd name="connsiteY103" fmla="*/ 295751 h 762000"/>
                <a:gd name="connsiteX104" fmla="*/ 86201 w 847725"/>
                <a:gd name="connsiteY104" fmla="*/ 288131 h 762000"/>
                <a:gd name="connsiteX105" fmla="*/ 90011 w 847725"/>
                <a:gd name="connsiteY105" fmla="*/ 270986 h 762000"/>
                <a:gd name="connsiteX106" fmla="*/ 82391 w 847725"/>
                <a:gd name="connsiteY106" fmla="*/ 255746 h 762000"/>
                <a:gd name="connsiteX107" fmla="*/ 80486 w 847725"/>
                <a:gd name="connsiteY107" fmla="*/ 254794 h 762000"/>
                <a:gd name="connsiteX108" fmla="*/ 47149 w 847725"/>
                <a:gd name="connsiteY108" fmla="*/ 269081 h 762000"/>
                <a:gd name="connsiteX109" fmla="*/ 48101 w 847725"/>
                <a:gd name="connsiteY109" fmla="*/ 286226 h 762000"/>
                <a:gd name="connsiteX110" fmla="*/ 50006 w 847725"/>
                <a:gd name="connsiteY110" fmla="*/ 289084 h 762000"/>
                <a:gd name="connsiteX111" fmla="*/ 65246 w 847725"/>
                <a:gd name="connsiteY111" fmla="*/ 297656 h 762000"/>
                <a:gd name="connsiteX112" fmla="*/ 57626 w 847725"/>
                <a:gd name="connsiteY112" fmla="*/ 317659 h 762000"/>
                <a:gd name="connsiteX113" fmla="*/ 37624 w 847725"/>
                <a:gd name="connsiteY113" fmla="*/ 310039 h 762000"/>
                <a:gd name="connsiteX114" fmla="*/ 41434 w 847725"/>
                <a:gd name="connsiteY114" fmla="*/ 292894 h 762000"/>
                <a:gd name="connsiteX115" fmla="*/ 33814 w 847725"/>
                <a:gd name="connsiteY115" fmla="*/ 277654 h 762000"/>
                <a:gd name="connsiteX116" fmla="*/ 31909 w 847725"/>
                <a:gd name="connsiteY116" fmla="*/ 276701 h 762000"/>
                <a:gd name="connsiteX117" fmla="*/ 7144 w 847725"/>
                <a:gd name="connsiteY117" fmla="*/ 287179 h 762000"/>
                <a:gd name="connsiteX118" fmla="*/ 210979 w 847725"/>
                <a:gd name="connsiteY118" fmla="*/ 762476 h 762000"/>
                <a:gd name="connsiteX119" fmla="*/ 849154 w 847725"/>
                <a:gd name="connsiteY119" fmla="*/ 491966 h 762000"/>
                <a:gd name="connsiteX120" fmla="*/ 645319 w 847725"/>
                <a:gd name="connsiteY120" fmla="*/ 16669 h 762000"/>
                <a:gd name="connsiteX121" fmla="*/ 641509 w 847725"/>
                <a:gd name="connsiteY121" fmla="*/ 7144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47725" h="762000">
                  <a:moveTo>
                    <a:pt x="641509" y="7144"/>
                  </a:moveTo>
                  <a:cubicBezTo>
                    <a:pt x="640556" y="10954"/>
                    <a:pt x="639604" y="20479"/>
                    <a:pt x="642461" y="24289"/>
                  </a:cubicBezTo>
                  <a:cubicBezTo>
                    <a:pt x="643414" y="25241"/>
                    <a:pt x="644366" y="26194"/>
                    <a:pt x="644366" y="27146"/>
                  </a:cubicBezTo>
                  <a:cubicBezTo>
                    <a:pt x="651034" y="26194"/>
                    <a:pt x="656749" y="30004"/>
                    <a:pt x="659606" y="35719"/>
                  </a:cubicBezTo>
                  <a:cubicBezTo>
                    <a:pt x="662464" y="43339"/>
                    <a:pt x="659606" y="51911"/>
                    <a:pt x="651034" y="55721"/>
                  </a:cubicBezTo>
                  <a:cubicBezTo>
                    <a:pt x="643414" y="58579"/>
                    <a:pt x="633889" y="55721"/>
                    <a:pt x="631031" y="48101"/>
                  </a:cubicBezTo>
                  <a:cubicBezTo>
                    <a:pt x="628174" y="42386"/>
                    <a:pt x="630079" y="35719"/>
                    <a:pt x="634841" y="30956"/>
                  </a:cubicBezTo>
                  <a:cubicBezTo>
                    <a:pt x="634841" y="28099"/>
                    <a:pt x="633889" y="20479"/>
                    <a:pt x="627221" y="15716"/>
                  </a:cubicBezTo>
                  <a:cubicBezTo>
                    <a:pt x="626269" y="15716"/>
                    <a:pt x="626269" y="14764"/>
                    <a:pt x="625316" y="14764"/>
                  </a:cubicBezTo>
                  <a:lnTo>
                    <a:pt x="591979" y="29051"/>
                  </a:lnTo>
                  <a:cubicBezTo>
                    <a:pt x="591026" y="32861"/>
                    <a:pt x="590074" y="42386"/>
                    <a:pt x="592931" y="46196"/>
                  </a:cubicBezTo>
                  <a:cubicBezTo>
                    <a:pt x="593884" y="47149"/>
                    <a:pt x="594836" y="48101"/>
                    <a:pt x="594836" y="49054"/>
                  </a:cubicBezTo>
                  <a:cubicBezTo>
                    <a:pt x="601504" y="48101"/>
                    <a:pt x="607219" y="51911"/>
                    <a:pt x="610076" y="57626"/>
                  </a:cubicBezTo>
                  <a:cubicBezTo>
                    <a:pt x="612934" y="65246"/>
                    <a:pt x="610076" y="73819"/>
                    <a:pt x="601504" y="77629"/>
                  </a:cubicBezTo>
                  <a:cubicBezTo>
                    <a:pt x="593884" y="80486"/>
                    <a:pt x="584359" y="77629"/>
                    <a:pt x="581501" y="70009"/>
                  </a:cubicBezTo>
                  <a:cubicBezTo>
                    <a:pt x="578644" y="64294"/>
                    <a:pt x="580549" y="57626"/>
                    <a:pt x="585311" y="52864"/>
                  </a:cubicBezTo>
                  <a:cubicBezTo>
                    <a:pt x="585311" y="49054"/>
                    <a:pt x="584359" y="42386"/>
                    <a:pt x="577691" y="37624"/>
                  </a:cubicBezTo>
                  <a:cubicBezTo>
                    <a:pt x="576739" y="37624"/>
                    <a:pt x="576739" y="36671"/>
                    <a:pt x="575786" y="36671"/>
                  </a:cubicBezTo>
                  <a:lnTo>
                    <a:pt x="542449" y="50959"/>
                  </a:lnTo>
                  <a:cubicBezTo>
                    <a:pt x="541496" y="54769"/>
                    <a:pt x="540544" y="64294"/>
                    <a:pt x="543401" y="68104"/>
                  </a:cubicBezTo>
                  <a:cubicBezTo>
                    <a:pt x="544354" y="69056"/>
                    <a:pt x="545306" y="70009"/>
                    <a:pt x="545306" y="70961"/>
                  </a:cubicBezTo>
                  <a:cubicBezTo>
                    <a:pt x="551974" y="70009"/>
                    <a:pt x="557689" y="73819"/>
                    <a:pt x="560546" y="79534"/>
                  </a:cubicBezTo>
                  <a:cubicBezTo>
                    <a:pt x="563404" y="87154"/>
                    <a:pt x="560546" y="95726"/>
                    <a:pt x="551974" y="99536"/>
                  </a:cubicBezTo>
                  <a:cubicBezTo>
                    <a:pt x="544354" y="102394"/>
                    <a:pt x="534829" y="99536"/>
                    <a:pt x="531971" y="91916"/>
                  </a:cubicBezTo>
                  <a:cubicBezTo>
                    <a:pt x="529114" y="86201"/>
                    <a:pt x="531019" y="79534"/>
                    <a:pt x="535781" y="74771"/>
                  </a:cubicBezTo>
                  <a:cubicBezTo>
                    <a:pt x="535781" y="71914"/>
                    <a:pt x="534829" y="64294"/>
                    <a:pt x="528161" y="59531"/>
                  </a:cubicBezTo>
                  <a:cubicBezTo>
                    <a:pt x="527209" y="58579"/>
                    <a:pt x="527209" y="58579"/>
                    <a:pt x="526256" y="58579"/>
                  </a:cubicBezTo>
                  <a:lnTo>
                    <a:pt x="492919" y="72866"/>
                  </a:lnTo>
                  <a:cubicBezTo>
                    <a:pt x="491966" y="76676"/>
                    <a:pt x="491014" y="86201"/>
                    <a:pt x="493871" y="90011"/>
                  </a:cubicBezTo>
                  <a:cubicBezTo>
                    <a:pt x="494824" y="90964"/>
                    <a:pt x="495776" y="91916"/>
                    <a:pt x="495776" y="92869"/>
                  </a:cubicBezTo>
                  <a:cubicBezTo>
                    <a:pt x="502444" y="91916"/>
                    <a:pt x="508159" y="95726"/>
                    <a:pt x="511016" y="101441"/>
                  </a:cubicBezTo>
                  <a:cubicBezTo>
                    <a:pt x="513874" y="109061"/>
                    <a:pt x="511016" y="117634"/>
                    <a:pt x="502444" y="121444"/>
                  </a:cubicBezTo>
                  <a:cubicBezTo>
                    <a:pt x="494824" y="124301"/>
                    <a:pt x="485299" y="121444"/>
                    <a:pt x="482441" y="113824"/>
                  </a:cubicBezTo>
                  <a:cubicBezTo>
                    <a:pt x="479584" y="108109"/>
                    <a:pt x="481489" y="101441"/>
                    <a:pt x="486251" y="96679"/>
                  </a:cubicBezTo>
                  <a:cubicBezTo>
                    <a:pt x="486251" y="93821"/>
                    <a:pt x="485299" y="86201"/>
                    <a:pt x="478631" y="81439"/>
                  </a:cubicBezTo>
                  <a:cubicBezTo>
                    <a:pt x="477679" y="81439"/>
                    <a:pt x="477679" y="80486"/>
                    <a:pt x="476726" y="80486"/>
                  </a:cubicBezTo>
                  <a:lnTo>
                    <a:pt x="443389" y="94774"/>
                  </a:lnTo>
                  <a:cubicBezTo>
                    <a:pt x="442436" y="98584"/>
                    <a:pt x="441484" y="108109"/>
                    <a:pt x="444341" y="111919"/>
                  </a:cubicBezTo>
                  <a:cubicBezTo>
                    <a:pt x="445294" y="112871"/>
                    <a:pt x="446246" y="113824"/>
                    <a:pt x="446246" y="114776"/>
                  </a:cubicBezTo>
                  <a:cubicBezTo>
                    <a:pt x="452914" y="113824"/>
                    <a:pt x="458629" y="117634"/>
                    <a:pt x="461486" y="123349"/>
                  </a:cubicBezTo>
                  <a:cubicBezTo>
                    <a:pt x="464344" y="130969"/>
                    <a:pt x="461486" y="139541"/>
                    <a:pt x="452914" y="143351"/>
                  </a:cubicBezTo>
                  <a:cubicBezTo>
                    <a:pt x="445294" y="146209"/>
                    <a:pt x="435769" y="143351"/>
                    <a:pt x="432911" y="135731"/>
                  </a:cubicBezTo>
                  <a:cubicBezTo>
                    <a:pt x="430054" y="130016"/>
                    <a:pt x="431959" y="123349"/>
                    <a:pt x="436721" y="118586"/>
                  </a:cubicBezTo>
                  <a:cubicBezTo>
                    <a:pt x="436721" y="115729"/>
                    <a:pt x="435769" y="108109"/>
                    <a:pt x="429101" y="103346"/>
                  </a:cubicBezTo>
                  <a:cubicBezTo>
                    <a:pt x="428149" y="103346"/>
                    <a:pt x="428149" y="102394"/>
                    <a:pt x="427196" y="102394"/>
                  </a:cubicBezTo>
                  <a:lnTo>
                    <a:pt x="393859" y="116681"/>
                  </a:lnTo>
                  <a:cubicBezTo>
                    <a:pt x="392906" y="120491"/>
                    <a:pt x="391954" y="130016"/>
                    <a:pt x="394811" y="133826"/>
                  </a:cubicBezTo>
                  <a:cubicBezTo>
                    <a:pt x="395764" y="134779"/>
                    <a:pt x="396716" y="135731"/>
                    <a:pt x="396716" y="136684"/>
                  </a:cubicBezTo>
                  <a:cubicBezTo>
                    <a:pt x="403384" y="135731"/>
                    <a:pt x="409099" y="139541"/>
                    <a:pt x="411956" y="145256"/>
                  </a:cubicBezTo>
                  <a:cubicBezTo>
                    <a:pt x="414814" y="152876"/>
                    <a:pt x="411956" y="161449"/>
                    <a:pt x="403384" y="165259"/>
                  </a:cubicBezTo>
                  <a:cubicBezTo>
                    <a:pt x="395764" y="168116"/>
                    <a:pt x="386239" y="165259"/>
                    <a:pt x="383381" y="157639"/>
                  </a:cubicBezTo>
                  <a:cubicBezTo>
                    <a:pt x="380524" y="151924"/>
                    <a:pt x="382429" y="145256"/>
                    <a:pt x="387191" y="140494"/>
                  </a:cubicBezTo>
                  <a:cubicBezTo>
                    <a:pt x="387191" y="137636"/>
                    <a:pt x="386239" y="130016"/>
                    <a:pt x="379571" y="125254"/>
                  </a:cubicBezTo>
                  <a:cubicBezTo>
                    <a:pt x="378619" y="125254"/>
                    <a:pt x="378619" y="124301"/>
                    <a:pt x="377666" y="124301"/>
                  </a:cubicBezTo>
                  <a:lnTo>
                    <a:pt x="344329" y="138589"/>
                  </a:lnTo>
                  <a:cubicBezTo>
                    <a:pt x="343376" y="142399"/>
                    <a:pt x="342424" y="151924"/>
                    <a:pt x="345281" y="155734"/>
                  </a:cubicBezTo>
                  <a:cubicBezTo>
                    <a:pt x="346234" y="156686"/>
                    <a:pt x="347186" y="157639"/>
                    <a:pt x="347186" y="158591"/>
                  </a:cubicBezTo>
                  <a:cubicBezTo>
                    <a:pt x="353854" y="157639"/>
                    <a:pt x="359569" y="161449"/>
                    <a:pt x="362426" y="167164"/>
                  </a:cubicBezTo>
                  <a:cubicBezTo>
                    <a:pt x="365284" y="174784"/>
                    <a:pt x="362426" y="183356"/>
                    <a:pt x="353854" y="187166"/>
                  </a:cubicBezTo>
                  <a:cubicBezTo>
                    <a:pt x="346234" y="190024"/>
                    <a:pt x="336709" y="187166"/>
                    <a:pt x="333851" y="179546"/>
                  </a:cubicBezTo>
                  <a:cubicBezTo>
                    <a:pt x="330994" y="173831"/>
                    <a:pt x="332899" y="167164"/>
                    <a:pt x="337661" y="162401"/>
                  </a:cubicBezTo>
                  <a:cubicBezTo>
                    <a:pt x="337661" y="159544"/>
                    <a:pt x="336709" y="151924"/>
                    <a:pt x="330041" y="147161"/>
                  </a:cubicBezTo>
                  <a:cubicBezTo>
                    <a:pt x="329089" y="147161"/>
                    <a:pt x="329089" y="146209"/>
                    <a:pt x="328136" y="146209"/>
                  </a:cubicBezTo>
                  <a:lnTo>
                    <a:pt x="294799" y="160496"/>
                  </a:lnTo>
                  <a:cubicBezTo>
                    <a:pt x="293846" y="164306"/>
                    <a:pt x="292894" y="173831"/>
                    <a:pt x="295751" y="177641"/>
                  </a:cubicBezTo>
                  <a:cubicBezTo>
                    <a:pt x="296704" y="178594"/>
                    <a:pt x="296704" y="179546"/>
                    <a:pt x="297656" y="180499"/>
                  </a:cubicBezTo>
                  <a:cubicBezTo>
                    <a:pt x="304324" y="179546"/>
                    <a:pt x="310039" y="183356"/>
                    <a:pt x="312896" y="189071"/>
                  </a:cubicBezTo>
                  <a:cubicBezTo>
                    <a:pt x="315754" y="196691"/>
                    <a:pt x="312896" y="205264"/>
                    <a:pt x="304324" y="209074"/>
                  </a:cubicBezTo>
                  <a:cubicBezTo>
                    <a:pt x="296704" y="211931"/>
                    <a:pt x="288131" y="209074"/>
                    <a:pt x="284321" y="201454"/>
                  </a:cubicBezTo>
                  <a:cubicBezTo>
                    <a:pt x="281464" y="195739"/>
                    <a:pt x="283369" y="189071"/>
                    <a:pt x="288131" y="184309"/>
                  </a:cubicBezTo>
                  <a:cubicBezTo>
                    <a:pt x="288131" y="181451"/>
                    <a:pt x="287179" y="173831"/>
                    <a:pt x="280511" y="169069"/>
                  </a:cubicBezTo>
                  <a:cubicBezTo>
                    <a:pt x="279559" y="169069"/>
                    <a:pt x="279559" y="168116"/>
                    <a:pt x="278606" y="168116"/>
                  </a:cubicBezTo>
                  <a:lnTo>
                    <a:pt x="245269" y="182404"/>
                  </a:lnTo>
                  <a:cubicBezTo>
                    <a:pt x="244316" y="186214"/>
                    <a:pt x="243364" y="195739"/>
                    <a:pt x="246221" y="199549"/>
                  </a:cubicBezTo>
                  <a:cubicBezTo>
                    <a:pt x="247174" y="200501"/>
                    <a:pt x="248126" y="201454"/>
                    <a:pt x="248126" y="202406"/>
                  </a:cubicBezTo>
                  <a:cubicBezTo>
                    <a:pt x="254794" y="201454"/>
                    <a:pt x="260509" y="205264"/>
                    <a:pt x="263366" y="210979"/>
                  </a:cubicBezTo>
                  <a:cubicBezTo>
                    <a:pt x="266224" y="218599"/>
                    <a:pt x="263366" y="227171"/>
                    <a:pt x="254794" y="230981"/>
                  </a:cubicBezTo>
                  <a:cubicBezTo>
                    <a:pt x="247174" y="233839"/>
                    <a:pt x="237649" y="230981"/>
                    <a:pt x="234791" y="223361"/>
                  </a:cubicBezTo>
                  <a:cubicBezTo>
                    <a:pt x="231934" y="217646"/>
                    <a:pt x="233839" y="210979"/>
                    <a:pt x="238601" y="206216"/>
                  </a:cubicBezTo>
                  <a:cubicBezTo>
                    <a:pt x="238601" y="203359"/>
                    <a:pt x="237649" y="195739"/>
                    <a:pt x="230981" y="190024"/>
                  </a:cubicBezTo>
                  <a:cubicBezTo>
                    <a:pt x="230029" y="190024"/>
                    <a:pt x="230029" y="189071"/>
                    <a:pt x="229076" y="189071"/>
                  </a:cubicBezTo>
                  <a:lnTo>
                    <a:pt x="195739" y="203359"/>
                  </a:lnTo>
                  <a:cubicBezTo>
                    <a:pt x="194786" y="207169"/>
                    <a:pt x="193834" y="216694"/>
                    <a:pt x="196691" y="220504"/>
                  </a:cubicBezTo>
                  <a:cubicBezTo>
                    <a:pt x="197644" y="221456"/>
                    <a:pt x="198596" y="222409"/>
                    <a:pt x="198596" y="223361"/>
                  </a:cubicBezTo>
                  <a:cubicBezTo>
                    <a:pt x="205264" y="222409"/>
                    <a:pt x="210979" y="226219"/>
                    <a:pt x="213836" y="231934"/>
                  </a:cubicBezTo>
                  <a:cubicBezTo>
                    <a:pt x="216694" y="239554"/>
                    <a:pt x="213836" y="248126"/>
                    <a:pt x="205264" y="251936"/>
                  </a:cubicBezTo>
                  <a:cubicBezTo>
                    <a:pt x="197644" y="254794"/>
                    <a:pt x="188119" y="251936"/>
                    <a:pt x="185261" y="244316"/>
                  </a:cubicBezTo>
                  <a:cubicBezTo>
                    <a:pt x="182404" y="238601"/>
                    <a:pt x="184309" y="231934"/>
                    <a:pt x="189071" y="227171"/>
                  </a:cubicBezTo>
                  <a:cubicBezTo>
                    <a:pt x="189071" y="223361"/>
                    <a:pt x="188119" y="216694"/>
                    <a:pt x="181451" y="211931"/>
                  </a:cubicBezTo>
                  <a:cubicBezTo>
                    <a:pt x="180499" y="211931"/>
                    <a:pt x="180499" y="210979"/>
                    <a:pt x="179546" y="210979"/>
                  </a:cubicBezTo>
                  <a:lnTo>
                    <a:pt x="146209" y="225266"/>
                  </a:lnTo>
                  <a:cubicBezTo>
                    <a:pt x="145256" y="229076"/>
                    <a:pt x="144304" y="238601"/>
                    <a:pt x="147161" y="242411"/>
                  </a:cubicBezTo>
                  <a:cubicBezTo>
                    <a:pt x="148114" y="243364"/>
                    <a:pt x="149066" y="244316"/>
                    <a:pt x="149066" y="245269"/>
                  </a:cubicBezTo>
                  <a:cubicBezTo>
                    <a:pt x="155734" y="244316"/>
                    <a:pt x="161449" y="248126"/>
                    <a:pt x="164306" y="253841"/>
                  </a:cubicBezTo>
                  <a:cubicBezTo>
                    <a:pt x="167164" y="261461"/>
                    <a:pt x="164306" y="270034"/>
                    <a:pt x="155734" y="273844"/>
                  </a:cubicBezTo>
                  <a:cubicBezTo>
                    <a:pt x="148114" y="276701"/>
                    <a:pt x="138589" y="273844"/>
                    <a:pt x="135731" y="266224"/>
                  </a:cubicBezTo>
                  <a:cubicBezTo>
                    <a:pt x="132874" y="260509"/>
                    <a:pt x="134779" y="253841"/>
                    <a:pt x="139541" y="249079"/>
                  </a:cubicBezTo>
                  <a:cubicBezTo>
                    <a:pt x="139541" y="246221"/>
                    <a:pt x="138589" y="238601"/>
                    <a:pt x="131921" y="233839"/>
                  </a:cubicBezTo>
                  <a:cubicBezTo>
                    <a:pt x="130969" y="233839"/>
                    <a:pt x="130969" y="232886"/>
                    <a:pt x="130016" y="232886"/>
                  </a:cubicBezTo>
                  <a:lnTo>
                    <a:pt x="96679" y="247174"/>
                  </a:lnTo>
                  <a:cubicBezTo>
                    <a:pt x="95726" y="250984"/>
                    <a:pt x="94774" y="260509"/>
                    <a:pt x="97631" y="264319"/>
                  </a:cubicBezTo>
                  <a:cubicBezTo>
                    <a:pt x="98584" y="265271"/>
                    <a:pt x="99536" y="266224"/>
                    <a:pt x="99536" y="267176"/>
                  </a:cubicBezTo>
                  <a:cubicBezTo>
                    <a:pt x="106204" y="266224"/>
                    <a:pt x="111919" y="270034"/>
                    <a:pt x="114776" y="275749"/>
                  </a:cubicBezTo>
                  <a:cubicBezTo>
                    <a:pt x="117634" y="283369"/>
                    <a:pt x="114776" y="291941"/>
                    <a:pt x="106204" y="295751"/>
                  </a:cubicBezTo>
                  <a:cubicBezTo>
                    <a:pt x="98584" y="298609"/>
                    <a:pt x="89059" y="295751"/>
                    <a:pt x="86201" y="288131"/>
                  </a:cubicBezTo>
                  <a:cubicBezTo>
                    <a:pt x="83344" y="282416"/>
                    <a:pt x="85249" y="275749"/>
                    <a:pt x="90011" y="270986"/>
                  </a:cubicBezTo>
                  <a:cubicBezTo>
                    <a:pt x="90011" y="268129"/>
                    <a:pt x="89059" y="260509"/>
                    <a:pt x="82391" y="255746"/>
                  </a:cubicBezTo>
                  <a:cubicBezTo>
                    <a:pt x="81439" y="254794"/>
                    <a:pt x="81439" y="254794"/>
                    <a:pt x="80486" y="254794"/>
                  </a:cubicBezTo>
                  <a:lnTo>
                    <a:pt x="47149" y="269081"/>
                  </a:lnTo>
                  <a:cubicBezTo>
                    <a:pt x="46196" y="272891"/>
                    <a:pt x="45244" y="282416"/>
                    <a:pt x="48101" y="286226"/>
                  </a:cubicBezTo>
                  <a:cubicBezTo>
                    <a:pt x="49054" y="287179"/>
                    <a:pt x="50006" y="288131"/>
                    <a:pt x="50006" y="289084"/>
                  </a:cubicBezTo>
                  <a:cubicBezTo>
                    <a:pt x="56674" y="288131"/>
                    <a:pt x="62389" y="291941"/>
                    <a:pt x="65246" y="297656"/>
                  </a:cubicBezTo>
                  <a:cubicBezTo>
                    <a:pt x="68104" y="305276"/>
                    <a:pt x="65246" y="313849"/>
                    <a:pt x="57626" y="317659"/>
                  </a:cubicBezTo>
                  <a:cubicBezTo>
                    <a:pt x="50006" y="320516"/>
                    <a:pt x="40481" y="317659"/>
                    <a:pt x="37624" y="310039"/>
                  </a:cubicBezTo>
                  <a:cubicBezTo>
                    <a:pt x="34766" y="304324"/>
                    <a:pt x="36671" y="297656"/>
                    <a:pt x="41434" y="292894"/>
                  </a:cubicBezTo>
                  <a:cubicBezTo>
                    <a:pt x="41434" y="290036"/>
                    <a:pt x="40481" y="282416"/>
                    <a:pt x="33814" y="277654"/>
                  </a:cubicBezTo>
                  <a:cubicBezTo>
                    <a:pt x="32861" y="277654"/>
                    <a:pt x="32861" y="276701"/>
                    <a:pt x="31909" y="276701"/>
                  </a:cubicBezTo>
                  <a:lnTo>
                    <a:pt x="7144" y="287179"/>
                  </a:lnTo>
                  <a:lnTo>
                    <a:pt x="210979" y="762476"/>
                  </a:lnTo>
                  <a:lnTo>
                    <a:pt x="849154" y="491966"/>
                  </a:lnTo>
                  <a:lnTo>
                    <a:pt x="645319" y="16669"/>
                  </a:lnTo>
                  <a:lnTo>
                    <a:pt x="641509" y="7144"/>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22E34E17-402C-46B0-B664-04E067A3719A}"/>
                </a:ext>
              </a:extLst>
            </p:cNvPr>
            <p:cNvSpPr/>
            <p:nvPr/>
          </p:nvSpPr>
          <p:spPr>
            <a:xfrm>
              <a:off x="3802210" y="133699"/>
              <a:ext cx="2218994" cy="1969669"/>
            </a:xfrm>
            <a:custGeom>
              <a:avLst/>
              <a:gdLst>
                <a:gd name="connsiteX0" fmla="*/ 465296 w 847725"/>
                <a:gd name="connsiteY0" fmla="*/ 89059 h 752475"/>
                <a:gd name="connsiteX1" fmla="*/ 472916 w 847725"/>
                <a:gd name="connsiteY1" fmla="*/ 104299 h 752475"/>
                <a:gd name="connsiteX2" fmla="*/ 469106 w 847725"/>
                <a:gd name="connsiteY2" fmla="*/ 121444 h 752475"/>
                <a:gd name="connsiteX3" fmla="*/ 489109 w 847725"/>
                <a:gd name="connsiteY3" fmla="*/ 129064 h 752475"/>
                <a:gd name="connsiteX4" fmla="*/ 497681 w 847725"/>
                <a:gd name="connsiteY4" fmla="*/ 109061 h 752475"/>
                <a:gd name="connsiteX5" fmla="*/ 482441 w 847725"/>
                <a:gd name="connsiteY5" fmla="*/ 100489 h 752475"/>
                <a:gd name="connsiteX6" fmla="*/ 480536 w 847725"/>
                <a:gd name="connsiteY6" fmla="*/ 97631 h 752475"/>
                <a:gd name="connsiteX7" fmla="*/ 479584 w 847725"/>
                <a:gd name="connsiteY7" fmla="*/ 80486 h 752475"/>
                <a:gd name="connsiteX8" fmla="*/ 512921 w 847725"/>
                <a:gd name="connsiteY8" fmla="*/ 66199 h 752475"/>
                <a:gd name="connsiteX9" fmla="*/ 514826 w 847725"/>
                <a:gd name="connsiteY9" fmla="*/ 67151 h 752475"/>
                <a:gd name="connsiteX10" fmla="*/ 522446 w 847725"/>
                <a:gd name="connsiteY10" fmla="*/ 82391 h 752475"/>
                <a:gd name="connsiteX11" fmla="*/ 518636 w 847725"/>
                <a:gd name="connsiteY11" fmla="*/ 99536 h 752475"/>
                <a:gd name="connsiteX12" fmla="*/ 538639 w 847725"/>
                <a:gd name="connsiteY12" fmla="*/ 107156 h 752475"/>
                <a:gd name="connsiteX13" fmla="*/ 547211 w 847725"/>
                <a:gd name="connsiteY13" fmla="*/ 87154 h 752475"/>
                <a:gd name="connsiteX14" fmla="*/ 531971 w 847725"/>
                <a:gd name="connsiteY14" fmla="*/ 78581 h 752475"/>
                <a:gd name="connsiteX15" fmla="*/ 530066 w 847725"/>
                <a:gd name="connsiteY15" fmla="*/ 75724 h 752475"/>
                <a:gd name="connsiteX16" fmla="*/ 529114 w 847725"/>
                <a:gd name="connsiteY16" fmla="*/ 58579 h 752475"/>
                <a:gd name="connsiteX17" fmla="*/ 562451 w 847725"/>
                <a:gd name="connsiteY17" fmla="*/ 44291 h 752475"/>
                <a:gd name="connsiteX18" fmla="*/ 564356 w 847725"/>
                <a:gd name="connsiteY18" fmla="*/ 45244 h 752475"/>
                <a:gd name="connsiteX19" fmla="*/ 571976 w 847725"/>
                <a:gd name="connsiteY19" fmla="*/ 60484 h 752475"/>
                <a:gd name="connsiteX20" fmla="*/ 568166 w 847725"/>
                <a:gd name="connsiteY20" fmla="*/ 77629 h 752475"/>
                <a:gd name="connsiteX21" fmla="*/ 588169 w 847725"/>
                <a:gd name="connsiteY21" fmla="*/ 85249 h 752475"/>
                <a:gd name="connsiteX22" fmla="*/ 596741 w 847725"/>
                <a:gd name="connsiteY22" fmla="*/ 65246 h 752475"/>
                <a:gd name="connsiteX23" fmla="*/ 581501 w 847725"/>
                <a:gd name="connsiteY23" fmla="*/ 56674 h 752475"/>
                <a:gd name="connsiteX24" fmla="*/ 579596 w 847725"/>
                <a:gd name="connsiteY24" fmla="*/ 53816 h 752475"/>
                <a:gd name="connsiteX25" fmla="*/ 578644 w 847725"/>
                <a:gd name="connsiteY25" fmla="*/ 36671 h 752475"/>
                <a:gd name="connsiteX26" fmla="*/ 611981 w 847725"/>
                <a:gd name="connsiteY26" fmla="*/ 22384 h 752475"/>
                <a:gd name="connsiteX27" fmla="*/ 613886 w 847725"/>
                <a:gd name="connsiteY27" fmla="*/ 23336 h 752475"/>
                <a:gd name="connsiteX28" fmla="*/ 621506 w 847725"/>
                <a:gd name="connsiteY28" fmla="*/ 38576 h 752475"/>
                <a:gd name="connsiteX29" fmla="*/ 617696 w 847725"/>
                <a:gd name="connsiteY29" fmla="*/ 55721 h 752475"/>
                <a:gd name="connsiteX30" fmla="*/ 637699 w 847725"/>
                <a:gd name="connsiteY30" fmla="*/ 63341 h 752475"/>
                <a:gd name="connsiteX31" fmla="*/ 646271 w 847725"/>
                <a:gd name="connsiteY31" fmla="*/ 43339 h 752475"/>
                <a:gd name="connsiteX32" fmla="*/ 631031 w 847725"/>
                <a:gd name="connsiteY32" fmla="*/ 34766 h 752475"/>
                <a:gd name="connsiteX33" fmla="*/ 629126 w 847725"/>
                <a:gd name="connsiteY33" fmla="*/ 31909 h 752475"/>
                <a:gd name="connsiteX34" fmla="*/ 628174 w 847725"/>
                <a:gd name="connsiteY34" fmla="*/ 14764 h 752475"/>
                <a:gd name="connsiteX35" fmla="*/ 645319 w 847725"/>
                <a:gd name="connsiteY35" fmla="*/ 7144 h 752475"/>
                <a:gd name="connsiteX36" fmla="*/ 849154 w 847725"/>
                <a:gd name="connsiteY36" fmla="*/ 482441 h 752475"/>
                <a:gd name="connsiteX37" fmla="*/ 210979 w 847725"/>
                <a:gd name="connsiteY37" fmla="*/ 752951 h 752475"/>
                <a:gd name="connsiteX38" fmla="*/ 7144 w 847725"/>
                <a:gd name="connsiteY38" fmla="*/ 277654 h 752475"/>
                <a:gd name="connsiteX39" fmla="*/ 31909 w 847725"/>
                <a:gd name="connsiteY39" fmla="*/ 267176 h 752475"/>
                <a:gd name="connsiteX40" fmla="*/ 33814 w 847725"/>
                <a:gd name="connsiteY40" fmla="*/ 268129 h 752475"/>
                <a:gd name="connsiteX41" fmla="*/ 41434 w 847725"/>
                <a:gd name="connsiteY41" fmla="*/ 283369 h 752475"/>
                <a:gd name="connsiteX42" fmla="*/ 37624 w 847725"/>
                <a:gd name="connsiteY42" fmla="*/ 300514 h 752475"/>
                <a:gd name="connsiteX43" fmla="*/ 57626 w 847725"/>
                <a:gd name="connsiteY43" fmla="*/ 308134 h 752475"/>
                <a:gd name="connsiteX44" fmla="*/ 65246 w 847725"/>
                <a:gd name="connsiteY44" fmla="*/ 288131 h 752475"/>
                <a:gd name="connsiteX45" fmla="*/ 50006 w 847725"/>
                <a:gd name="connsiteY45" fmla="*/ 279559 h 752475"/>
                <a:gd name="connsiteX46" fmla="*/ 48101 w 847725"/>
                <a:gd name="connsiteY46" fmla="*/ 276701 h 752475"/>
                <a:gd name="connsiteX47" fmla="*/ 47149 w 847725"/>
                <a:gd name="connsiteY47" fmla="*/ 259556 h 752475"/>
                <a:gd name="connsiteX48" fmla="*/ 80486 w 847725"/>
                <a:gd name="connsiteY48" fmla="*/ 245269 h 752475"/>
                <a:gd name="connsiteX49" fmla="*/ 82391 w 847725"/>
                <a:gd name="connsiteY49" fmla="*/ 246221 h 752475"/>
                <a:gd name="connsiteX50" fmla="*/ 90011 w 847725"/>
                <a:gd name="connsiteY50" fmla="*/ 261461 h 752475"/>
                <a:gd name="connsiteX51" fmla="*/ 86201 w 847725"/>
                <a:gd name="connsiteY51" fmla="*/ 278606 h 752475"/>
                <a:gd name="connsiteX52" fmla="*/ 106204 w 847725"/>
                <a:gd name="connsiteY52" fmla="*/ 286226 h 752475"/>
                <a:gd name="connsiteX53" fmla="*/ 114776 w 847725"/>
                <a:gd name="connsiteY53" fmla="*/ 266224 h 752475"/>
                <a:gd name="connsiteX54" fmla="*/ 99536 w 847725"/>
                <a:gd name="connsiteY54" fmla="*/ 257651 h 752475"/>
                <a:gd name="connsiteX55" fmla="*/ 97631 w 847725"/>
                <a:gd name="connsiteY55" fmla="*/ 254794 h 752475"/>
                <a:gd name="connsiteX56" fmla="*/ 96679 w 847725"/>
                <a:gd name="connsiteY56" fmla="*/ 237649 h 752475"/>
                <a:gd name="connsiteX57" fmla="*/ 130016 w 847725"/>
                <a:gd name="connsiteY57" fmla="*/ 223361 h 752475"/>
                <a:gd name="connsiteX58" fmla="*/ 131921 w 847725"/>
                <a:gd name="connsiteY58" fmla="*/ 224314 h 752475"/>
                <a:gd name="connsiteX59" fmla="*/ 139541 w 847725"/>
                <a:gd name="connsiteY59" fmla="*/ 239554 h 752475"/>
                <a:gd name="connsiteX60" fmla="*/ 135731 w 847725"/>
                <a:gd name="connsiteY60" fmla="*/ 256699 h 752475"/>
                <a:gd name="connsiteX61" fmla="*/ 155734 w 847725"/>
                <a:gd name="connsiteY61" fmla="*/ 264319 h 752475"/>
                <a:gd name="connsiteX62" fmla="*/ 164306 w 847725"/>
                <a:gd name="connsiteY62" fmla="*/ 244316 h 752475"/>
                <a:gd name="connsiteX63" fmla="*/ 149066 w 847725"/>
                <a:gd name="connsiteY63" fmla="*/ 235744 h 752475"/>
                <a:gd name="connsiteX64" fmla="*/ 147161 w 847725"/>
                <a:gd name="connsiteY64" fmla="*/ 232886 h 752475"/>
                <a:gd name="connsiteX65" fmla="*/ 146209 w 847725"/>
                <a:gd name="connsiteY65" fmla="*/ 215741 h 752475"/>
                <a:gd name="connsiteX66" fmla="*/ 179546 w 847725"/>
                <a:gd name="connsiteY66" fmla="*/ 201454 h 752475"/>
                <a:gd name="connsiteX67" fmla="*/ 181451 w 847725"/>
                <a:gd name="connsiteY67" fmla="*/ 202406 h 752475"/>
                <a:gd name="connsiteX68" fmla="*/ 189071 w 847725"/>
                <a:gd name="connsiteY68" fmla="*/ 217646 h 752475"/>
                <a:gd name="connsiteX69" fmla="*/ 185261 w 847725"/>
                <a:gd name="connsiteY69" fmla="*/ 234791 h 752475"/>
                <a:gd name="connsiteX70" fmla="*/ 205264 w 847725"/>
                <a:gd name="connsiteY70" fmla="*/ 242411 h 752475"/>
                <a:gd name="connsiteX71" fmla="*/ 213836 w 847725"/>
                <a:gd name="connsiteY71" fmla="*/ 222409 h 752475"/>
                <a:gd name="connsiteX72" fmla="*/ 198596 w 847725"/>
                <a:gd name="connsiteY72" fmla="*/ 213836 h 752475"/>
                <a:gd name="connsiteX73" fmla="*/ 196691 w 847725"/>
                <a:gd name="connsiteY73" fmla="*/ 210979 h 752475"/>
                <a:gd name="connsiteX74" fmla="*/ 195739 w 847725"/>
                <a:gd name="connsiteY74" fmla="*/ 193834 h 752475"/>
                <a:gd name="connsiteX75" fmla="*/ 229076 w 847725"/>
                <a:gd name="connsiteY75" fmla="*/ 179546 h 752475"/>
                <a:gd name="connsiteX76" fmla="*/ 230981 w 847725"/>
                <a:gd name="connsiteY76" fmla="*/ 180499 h 752475"/>
                <a:gd name="connsiteX77" fmla="*/ 238601 w 847725"/>
                <a:gd name="connsiteY77" fmla="*/ 196691 h 752475"/>
                <a:gd name="connsiteX78" fmla="*/ 234791 w 847725"/>
                <a:gd name="connsiteY78" fmla="*/ 213836 h 752475"/>
                <a:gd name="connsiteX79" fmla="*/ 254794 w 847725"/>
                <a:gd name="connsiteY79" fmla="*/ 221456 h 752475"/>
                <a:gd name="connsiteX80" fmla="*/ 263366 w 847725"/>
                <a:gd name="connsiteY80" fmla="*/ 201454 h 752475"/>
                <a:gd name="connsiteX81" fmla="*/ 248126 w 847725"/>
                <a:gd name="connsiteY81" fmla="*/ 192881 h 752475"/>
                <a:gd name="connsiteX82" fmla="*/ 246221 w 847725"/>
                <a:gd name="connsiteY82" fmla="*/ 190024 h 752475"/>
                <a:gd name="connsiteX83" fmla="*/ 245269 w 847725"/>
                <a:gd name="connsiteY83" fmla="*/ 172879 h 752475"/>
                <a:gd name="connsiteX84" fmla="*/ 278606 w 847725"/>
                <a:gd name="connsiteY84" fmla="*/ 158591 h 752475"/>
                <a:gd name="connsiteX85" fmla="*/ 280511 w 847725"/>
                <a:gd name="connsiteY85" fmla="*/ 159544 h 752475"/>
                <a:gd name="connsiteX86" fmla="*/ 288131 w 847725"/>
                <a:gd name="connsiteY86" fmla="*/ 174784 h 752475"/>
                <a:gd name="connsiteX87" fmla="*/ 284321 w 847725"/>
                <a:gd name="connsiteY87" fmla="*/ 191929 h 752475"/>
                <a:gd name="connsiteX88" fmla="*/ 304324 w 847725"/>
                <a:gd name="connsiteY88" fmla="*/ 199549 h 752475"/>
                <a:gd name="connsiteX89" fmla="*/ 312896 w 847725"/>
                <a:gd name="connsiteY89" fmla="*/ 179546 h 752475"/>
                <a:gd name="connsiteX90" fmla="*/ 297656 w 847725"/>
                <a:gd name="connsiteY90" fmla="*/ 170974 h 752475"/>
                <a:gd name="connsiteX91" fmla="*/ 295751 w 847725"/>
                <a:gd name="connsiteY91" fmla="*/ 168116 h 752475"/>
                <a:gd name="connsiteX92" fmla="*/ 294799 w 847725"/>
                <a:gd name="connsiteY92" fmla="*/ 150971 h 752475"/>
                <a:gd name="connsiteX93" fmla="*/ 328136 w 847725"/>
                <a:gd name="connsiteY93" fmla="*/ 136684 h 752475"/>
                <a:gd name="connsiteX94" fmla="*/ 330041 w 847725"/>
                <a:gd name="connsiteY94" fmla="*/ 137636 h 752475"/>
                <a:gd name="connsiteX95" fmla="*/ 337661 w 847725"/>
                <a:gd name="connsiteY95" fmla="*/ 152876 h 752475"/>
                <a:gd name="connsiteX96" fmla="*/ 333851 w 847725"/>
                <a:gd name="connsiteY96" fmla="*/ 170021 h 752475"/>
                <a:gd name="connsiteX97" fmla="*/ 353854 w 847725"/>
                <a:gd name="connsiteY97" fmla="*/ 177641 h 752475"/>
                <a:gd name="connsiteX98" fmla="*/ 362426 w 847725"/>
                <a:gd name="connsiteY98" fmla="*/ 157639 h 752475"/>
                <a:gd name="connsiteX99" fmla="*/ 347186 w 847725"/>
                <a:gd name="connsiteY99" fmla="*/ 149066 h 752475"/>
                <a:gd name="connsiteX100" fmla="*/ 345281 w 847725"/>
                <a:gd name="connsiteY100" fmla="*/ 146209 h 752475"/>
                <a:gd name="connsiteX101" fmla="*/ 344329 w 847725"/>
                <a:gd name="connsiteY101" fmla="*/ 129064 h 752475"/>
                <a:gd name="connsiteX102" fmla="*/ 377666 w 847725"/>
                <a:gd name="connsiteY102" fmla="*/ 114776 h 752475"/>
                <a:gd name="connsiteX103" fmla="*/ 379571 w 847725"/>
                <a:gd name="connsiteY103" fmla="*/ 115729 h 752475"/>
                <a:gd name="connsiteX104" fmla="*/ 387191 w 847725"/>
                <a:gd name="connsiteY104" fmla="*/ 130969 h 752475"/>
                <a:gd name="connsiteX105" fmla="*/ 383381 w 847725"/>
                <a:gd name="connsiteY105" fmla="*/ 148114 h 752475"/>
                <a:gd name="connsiteX106" fmla="*/ 403384 w 847725"/>
                <a:gd name="connsiteY106" fmla="*/ 155734 h 752475"/>
                <a:gd name="connsiteX107" fmla="*/ 411956 w 847725"/>
                <a:gd name="connsiteY107" fmla="*/ 135731 h 752475"/>
                <a:gd name="connsiteX108" fmla="*/ 396716 w 847725"/>
                <a:gd name="connsiteY108" fmla="*/ 127159 h 752475"/>
                <a:gd name="connsiteX109" fmla="*/ 394811 w 847725"/>
                <a:gd name="connsiteY109" fmla="*/ 124301 h 752475"/>
                <a:gd name="connsiteX110" fmla="*/ 393859 w 847725"/>
                <a:gd name="connsiteY110" fmla="*/ 107156 h 752475"/>
                <a:gd name="connsiteX111" fmla="*/ 427196 w 847725"/>
                <a:gd name="connsiteY111" fmla="*/ 92869 h 752475"/>
                <a:gd name="connsiteX112" fmla="*/ 429101 w 847725"/>
                <a:gd name="connsiteY112" fmla="*/ 93821 h 752475"/>
                <a:gd name="connsiteX113" fmla="*/ 436721 w 847725"/>
                <a:gd name="connsiteY113" fmla="*/ 109061 h 752475"/>
                <a:gd name="connsiteX114" fmla="*/ 432911 w 847725"/>
                <a:gd name="connsiteY114" fmla="*/ 126206 h 752475"/>
                <a:gd name="connsiteX115" fmla="*/ 452914 w 847725"/>
                <a:gd name="connsiteY115" fmla="*/ 133826 h 752475"/>
                <a:gd name="connsiteX116" fmla="*/ 461486 w 847725"/>
                <a:gd name="connsiteY116" fmla="*/ 113824 h 752475"/>
                <a:gd name="connsiteX117" fmla="*/ 446246 w 847725"/>
                <a:gd name="connsiteY117" fmla="*/ 105251 h 752475"/>
                <a:gd name="connsiteX118" fmla="*/ 444341 w 847725"/>
                <a:gd name="connsiteY118" fmla="*/ 102394 h 752475"/>
                <a:gd name="connsiteX119" fmla="*/ 443389 w 847725"/>
                <a:gd name="connsiteY119" fmla="*/ 85249 h 752475"/>
                <a:gd name="connsiteX120" fmla="*/ 476726 w 847725"/>
                <a:gd name="connsiteY120" fmla="*/ 70961 h 752475"/>
                <a:gd name="connsiteX121" fmla="*/ 465296 w 847725"/>
                <a:gd name="connsiteY121" fmla="*/ 89059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47725" h="752475">
                  <a:moveTo>
                    <a:pt x="465296" y="89059"/>
                  </a:moveTo>
                  <a:cubicBezTo>
                    <a:pt x="471964" y="93821"/>
                    <a:pt x="472916" y="101441"/>
                    <a:pt x="472916" y="104299"/>
                  </a:cubicBezTo>
                  <a:cubicBezTo>
                    <a:pt x="468154" y="108109"/>
                    <a:pt x="466249" y="115729"/>
                    <a:pt x="469106" y="121444"/>
                  </a:cubicBezTo>
                  <a:cubicBezTo>
                    <a:pt x="471964" y="129064"/>
                    <a:pt x="481489" y="132874"/>
                    <a:pt x="489109" y="129064"/>
                  </a:cubicBezTo>
                  <a:cubicBezTo>
                    <a:pt x="496729" y="126206"/>
                    <a:pt x="500539" y="116681"/>
                    <a:pt x="497681" y="109061"/>
                  </a:cubicBezTo>
                  <a:cubicBezTo>
                    <a:pt x="494824" y="103346"/>
                    <a:pt x="489109" y="99536"/>
                    <a:pt x="482441" y="100489"/>
                  </a:cubicBezTo>
                  <a:cubicBezTo>
                    <a:pt x="482441" y="99536"/>
                    <a:pt x="481489" y="98584"/>
                    <a:pt x="480536" y="97631"/>
                  </a:cubicBezTo>
                  <a:cubicBezTo>
                    <a:pt x="477679" y="93821"/>
                    <a:pt x="478631" y="85249"/>
                    <a:pt x="479584" y="80486"/>
                  </a:cubicBezTo>
                  <a:lnTo>
                    <a:pt x="512921" y="66199"/>
                  </a:lnTo>
                  <a:cubicBezTo>
                    <a:pt x="513874" y="66199"/>
                    <a:pt x="513874" y="67151"/>
                    <a:pt x="514826" y="67151"/>
                  </a:cubicBezTo>
                  <a:cubicBezTo>
                    <a:pt x="521494" y="71914"/>
                    <a:pt x="522446" y="79534"/>
                    <a:pt x="522446" y="82391"/>
                  </a:cubicBezTo>
                  <a:cubicBezTo>
                    <a:pt x="517684" y="86201"/>
                    <a:pt x="515779" y="92869"/>
                    <a:pt x="518636" y="99536"/>
                  </a:cubicBezTo>
                  <a:cubicBezTo>
                    <a:pt x="521494" y="107156"/>
                    <a:pt x="531019" y="110966"/>
                    <a:pt x="538639" y="107156"/>
                  </a:cubicBezTo>
                  <a:cubicBezTo>
                    <a:pt x="546259" y="104299"/>
                    <a:pt x="550069" y="94774"/>
                    <a:pt x="547211" y="87154"/>
                  </a:cubicBezTo>
                  <a:cubicBezTo>
                    <a:pt x="544354" y="81439"/>
                    <a:pt x="538639" y="77629"/>
                    <a:pt x="531971" y="78581"/>
                  </a:cubicBezTo>
                  <a:cubicBezTo>
                    <a:pt x="531971" y="77629"/>
                    <a:pt x="531019" y="77629"/>
                    <a:pt x="530066" y="75724"/>
                  </a:cubicBezTo>
                  <a:cubicBezTo>
                    <a:pt x="527209" y="71914"/>
                    <a:pt x="528161" y="63341"/>
                    <a:pt x="529114" y="58579"/>
                  </a:cubicBezTo>
                  <a:lnTo>
                    <a:pt x="562451" y="44291"/>
                  </a:lnTo>
                  <a:cubicBezTo>
                    <a:pt x="563404" y="44291"/>
                    <a:pt x="563404" y="45244"/>
                    <a:pt x="564356" y="45244"/>
                  </a:cubicBezTo>
                  <a:cubicBezTo>
                    <a:pt x="571024" y="50006"/>
                    <a:pt x="571976" y="57626"/>
                    <a:pt x="571976" y="60484"/>
                  </a:cubicBezTo>
                  <a:cubicBezTo>
                    <a:pt x="567214" y="64294"/>
                    <a:pt x="565309" y="71914"/>
                    <a:pt x="568166" y="77629"/>
                  </a:cubicBezTo>
                  <a:cubicBezTo>
                    <a:pt x="571024" y="85249"/>
                    <a:pt x="580549" y="89059"/>
                    <a:pt x="588169" y="85249"/>
                  </a:cubicBezTo>
                  <a:cubicBezTo>
                    <a:pt x="595789" y="82391"/>
                    <a:pt x="599599" y="72866"/>
                    <a:pt x="596741" y="65246"/>
                  </a:cubicBezTo>
                  <a:cubicBezTo>
                    <a:pt x="593884" y="59531"/>
                    <a:pt x="588169" y="55721"/>
                    <a:pt x="581501" y="56674"/>
                  </a:cubicBezTo>
                  <a:cubicBezTo>
                    <a:pt x="581501" y="55721"/>
                    <a:pt x="580549" y="54769"/>
                    <a:pt x="579596" y="53816"/>
                  </a:cubicBezTo>
                  <a:cubicBezTo>
                    <a:pt x="576739" y="50006"/>
                    <a:pt x="577691" y="41434"/>
                    <a:pt x="578644" y="36671"/>
                  </a:cubicBezTo>
                  <a:lnTo>
                    <a:pt x="611981" y="22384"/>
                  </a:lnTo>
                  <a:cubicBezTo>
                    <a:pt x="612934" y="22384"/>
                    <a:pt x="612934" y="23336"/>
                    <a:pt x="613886" y="23336"/>
                  </a:cubicBezTo>
                  <a:cubicBezTo>
                    <a:pt x="620554" y="28099"/>
                    <a:pt x="621506" y="35719"/>
                    <a:pt x="621506" y="38576"/>
                  </a:cubicBezTo>
                  <a:cubicBezTo>
                    <a:pt x="616744" y="42386"/>
                    <a:pt x="614839" y="50006"/>
                    <a:pt x="617696" y="55721"/>
                  </a:cubicBezTo>
                  <a:cubicBezTo>
                    <a:pt x="620554" y="63341"/>
                    <a:pt x="630079" y="67151"/>
                    <a:pt x="637699" y="63341"/>
                  </a:cubicBezTo>
                  <a:cubicBezTo>
                    <a:pt x="645319" y="60484"/>
                    <a:pt x="649129" y="50959"/>
                    <a:pt x="646271" y="43339"/>
                  </a:cubicBezTo>
                  <a:cubicBezTo>
                    <a:pt x="643414" y="37624"/>
                    <a:pt x="637699" y="33814"/>
                    <a:pt x="631031" y="34766"/>
                  </a:cubicBezTo>
                  <a:cubicBezTo>
                    <a:pt x="631031" y="33814"/>
                    <a:pt x="630079" y="32861"/>
                    <a:pt x="629126" y="31909"/>
                  </a:cubicBezTo>
                  <a:cubicBezTo>
                    <a:pt x="626269" y="28099"/>
                    <a:pt x="627221" y="19526"/>
                    <a:pt x="628174" y="14764"/>
                  </a:cubicBezTo>
                  <a:lnTo>
                    <a:pt x="645319" y="7144"/>
                  </a:lnTo>
                  <a:lnTo>
                    <a:pt x="849154" y="482441"/>
                  </a:lnTo>
                  <a:lnTo>
                    <a:pt x="210979" y="752951"/>
                  </a:lnTo>
                  <a:lnTo>
                    <a:pt x="7144" y="277654"/>
                  </a:lnTo>
                  <a:lnTo>
                    <a:pt x="31909" y="267176"/>
                  </a:lnTo>
                  <a:cubicBezTo>
                    <a:pt x="32861" y="267176"/>
                    <a:pt x="32861" y="268129"/>
                    <a:pt x="33814" y="268129"/>
                  </a:cubicBezTo>
                  <a:cubicBezTo>
                    <a:pt x="40481" y="272891"/>
                    <a:pt x="41434" y="280511"/>
                    <a:pt x="41434" y="283369"/>
                  </a:cubicBezTo>
                  <a:cubicBezTo>
                    <a:pt x="36671" y="287179"/>
                    <a:pt x="34766" y="294799"/>
                    <a:pt x="37624" y="300514"/>
                  </a:cubicBezTo>
                  <a:cubicBezTo>
                    <a:pt x="40481" y="308134"/>
                    <a:pt x="50006" y="311944"/>
                    <a:pt x="57626" y="308134"/>
                  </a:cubicBezTo>
                  <a:cubicBezTo>
                    <a:pt x="65246" y="305276"/>
                    <a:pt x="69056" y="295751"/>
                    <a:pt x="65246" y="288131"/>
                  </a:cubicBezTo>
                  <a:cubicBezTo>
                    <a:pt x="62389" y="282416"/>
                    <a:pt x="56674" y="278606"/>
                    <a:pt x="50006" y="279559"/>
                  </a:cubicBezTo>
                  <a:cubicBezTo>
                    <a:pt x="50006" y="278606"/>
                    <a:pt x="49054" y="277654"/>
                    <a:pt x="48101" y="276701"/>
                  </a:cubicBezTo>
                  <a:cubicBezTo>
                    <a:pt x="45244" y="272891"/>
                    <a:pt x="46196" y="264319"/>
                    <a:pt x="47149" y="259556"/>
                  </a:cubicBezTo>
                  <a:lnTo>
                    <a:pt x="80486" y="245269"/>
                  </a:lnTo>
                  <a:cubicBezTo>
                    <a:pt x="81439" y="245269"/>
                    <a:pt x="81439" y="246221"/>
                    <a:pt x="82391" y="246221"/>
                  </a:cubicBezTo>
                  <a:cubicBezTo>
                    <a:pt x="89059" y="250984"/>
                    <a:pt x="90011" y="258604"/>
                    <a:pt x="90011" y="261461"/>
                  </a:cubicBezTo>
                  <a:cubicBezTo>
                    <a:pt x="85249" y="265271"/>
                    <a:pt x="83344" y="271939"/>
                    <a:pt x="86201" y="278606"/>
                  </a:cubicBezTo>
                  <a:cubicBezTo>
                    <a:pt x="89059" y="286226"/>
                    <a:pt x="98584" y="290036"/>
                    <a:pt x="106204" y="286226"/>
                  </a:cubicBezTo>
                  <a:cubicBezTo>
                    <a:pt x="113824" y="283369"/>
                    <a:pt x="117634" y="273844"/>
                    <a:pt x="114776" y="266224"/>
                  </a:cubicBezTo>
                  <a:cubicBezTo>
                    <a:pt x="111919" y="260509"/>
                    <a:pt x="106204" y="256699"/>
                    <a:pt x="99536" y="257651"/>
                  </a:cubicBezTo>
                  <a:cubicBezTo>
                    <a:pt x="99536" y="256699"/>
                    <a:pt x="98584" y="256699"/>
                    <a:pt x="97631" y="254794"/>
                  </a:cubicBezTo>
                  <a:cubicBezTo>
                    <a:pt x="94774" y="250984"/>
                    <a:pt x="95726" y="242411"/>
                    <a:pt x="96679" y="237649"/>
                  </a:cubicBezTo>
                  <a:lnTo>
                    <a:pt x="130016" y="223361"/>
                  </a:lnTo>
                  <a:cubicBezTo>
                    <a:pt x="130969" y="223361"/>
                    <a:pt x="130969" y="224314"/>
                    <a:pt x="131921" y="224314"/>
                  </a:cubicBezTo>
                  <a:cubicBezTo>
                    <a:pt x="138589" y="229076"/>
                    <a:pt x="139541" y="236696"/>
                    <a:pt x="139541" y="239554"/>
                  </a:cubicBezTo>
                  <a:cubicBezTo>
                    <a:pt x="134779" y="243364"/>
                    <a:pt x="132874" y="250984"/>
                    <a:pt x="135731" y="256699"/>
                  </a:cubicBezTo>
                  <a:cubicBezTo>
                    <a:pt x="138589" y="264319"/>
                    <a:pt x="148114" y="268129"/>
                    <a:pt x="155734" y="264319"/>
                  </a:cubicBezTo>
                  <a:cubicBezTo>
                    <a:pt x="163354" y="261461"/>
                    <a:pt x="167164" y="251936"/>
                    <a:pt x="164306" y="244316"/>
                  </a:cubicBezTo>
                  <a:cubicBezTo>
                    <a:pt x="161449" y="238601"/>
                    <a:pt x="155734" y="234791"/>
                    <a:pt x="149066" y="235744"/>
                  </a:cubicBezTo>
                  <a:cubicBezTo>
                    <a:pt x="149066" y="234791"/>
                    <a:pt x="148114" y="233839"/>
                    <a:pt x="147161" y="232886"/>
                  </a:cubicBezTo>
                  <a:cubicBezTo>
                    <a:pt x="144304" y="229076"/>
                    <a:pt x="145256" y="220504"/>
                    <a:pt x="146209" y="215741"/>
                  </a:cubicBezTo>
                  <a:lnTo>
                    <a:pt x="179546" y="201454"/>
                  </a:lnTo>
                  <a:cubicBezTo>
                    <a:pt x="180499" y="201454"/>
                    <a:pt x="180499" y="202406"/>
                    <a:pt x="181451" y="202406"/>
                  </a:cubicBezTo>
                  <a:cubicBezTo>
                    <a:pt x="188119" y="207169"/>
                    <a:pt x="189071" y="214789"/>
                    <a:pt x="189071" y="217646"/>
                  </a:cubicBezTo>
                  <a:cubicBezTo>
                    <a:pt x="184309" y="221456"/>
                    <a:pt x="182404" y="229076"/>
                    <a:pt x="185261" y="234791"/>
                  </a:cubicBezTo>
                  <a:cubicBezTo>
                    <a:pt x="188119" y="242411"/>
                    <a:pt x="197644" y="246221"/>
                    <a:pt x="205264" y="242411"/>
                  </a:cubicBezTo>
                  <a:cubicBezTo>
                    <a:pt x="212884" y="239554"/>
                    <a:pt x="216694" y="230029"/>
                    <a:pt x="213836" y="222409"/>
                  </a:cubicBezTo>
                  <a:cubicBezTo>
                    <a:pt x="210979" y="216694"/>
                    <a:pt x="205264" y="212884"/>
                    <a:pt x="198596" y="213836"/>
                  </a:cubicBezTo>
                  <a:cubicBezTo>
                    <a:pt x="198596" y="212884"/>
                    <a:pt x="197644" y="211931"/>
                    <a:pt x="196691" y="210979"/>
                  </a:cubicBezTo>
                  <a:cubicBezTo>
                    <a:pt x="193834" y="207169"/>
                    <a:pt x="194786" y="198596"/>
                    <a:pt x="195739" y="193834"/>
                  </a:cubicBezTo>
                  <a:lnTo>
                    <a:pt x="229076" y="179546"/>
                  </a:lnTo>
                  <a:cubicBezTo>
                    <a:pt x="230029" y="179546"/>
                    <a:pt x="230029" y="180499"/>
                    <a:pt x="230981" y="180499"/>
                  </a:cubicBezTo>
                  <a:cubicBezTo>
                    <a:pt x="237649" y="185261"/>
                    <a:pt x="238601" y="192881"/>
                    <a:pt x="238601" y="196691"/>
                  </a:cubicBezTo>
                  <a:cubicBezTo>
                    <a:pt x="233839" y="200501"/>
                    <a:pt x="231934" y="208121"/>
                    <a:pt x="234791" y="213836"/>
                  </a:cubicBezTo>
                  <a:cubicBezTo>
                    <a:pt x="238601" y="221456"/>
                    <a:pt x="247174" y="225266"/>
                    <a:pt x="254794" y="221456"/>
                  </a:cubicBezTo>
                  <a:cubicBezTo>
                    <a:pt x="262414" y="218599"/>
                    <a:pt x="266224" y="209074"/>
                    <a:pt x="263366" y="201454"/>
                  </a:cubicBezTo>
                  <a:cubicBezTo>
                    <a:pt x="260509" y="195739"/>
                    <a:pt x="254794" y="191929"/>
                    <a:pt x="248126" y="192881"/>
                  </a:cubicBezTo>
                  <a:cubicBezTo>
                    <a:pt x="248126" y="191929"/>
                    <a:pt x="247174" y="191929"/>
                    <a:pt x="246221" y="190024"/>
                  </a:cubicBezTo>
                  <a:cubicBezTo>
                    <a:pt x="243364" y="186214"/>
                    <a:pt x="244316" y="177641"/>
                    <a:pt x="245269" y="172879"/>
                  </a:cubicBezTo>
                  <a:lnTo>
                    <a:pt x="278606" y="158591"/>
                  </a:lnTo>
                  <a:cubicBezTo>
                    <a:pt x="279559" y="158591"/>
                    <a:pt x="279559" y="159544"/>
                    <a:pt x="280511" y="159544"/>
                  </a:cubicBezTo>
                  <a:cubicBezTo>
                    <a:pt x="287179" y="164306"/>
                    <a:pt x="288131" y="171926"/>
                    <a:pt x="288131" y="174784"/>
                  </a:cubicBezTo>
                  <a:cubicBezTo>
                    <a:pt x="283369" y="179546"/>
                    <a:pt x="281464" y="186214"/>
                    <a:pt x="284321" y="191929"/>
                  </a:cubicBezTo>
                  <a:cubicBezTo>
                    <a:pt x="287179" y="199549"/>
                    <a:pt x="296704" y="203359"/>
                    <a:pt x="304324" y="199549"/>
                  </a:cubicBezTo>
                  <a:cubicBezTo>
                    <a:pt x="311944" y="196691"/>
                    <a:pt x="315754" y="187166"/>
                    <a:pt x="312896" y="179546"/>
                  </a:cubicBezTo>
                  <a:cubicBezTo>
                    <a:pt x="310039" y="173831"/>
                    <a:pt x="304324" y="170021"/>
                    <a:pt x="297656" y="170974"/>
                  </a:cubicBezTo>
                  <a:cubicBezTo>
                    <a:pt x="297656" y="170021"/>
                    <a:pt x="296704" y="170021"/>
                    <a:pt x="295751" y="168116"/>
                  </a:cubicBezTo>
                  <a:cubicBezTo>
                    <a:pt x="292894" y="164306"/>
                    <a:pt x="293846" y="155734"/>
                    <a:pt x="294799" y="150971"/>
                  </a:cubicBezTo>
                  <a:lnTo>
                    <a:pt x="328136" y="136684"/>
                  </a:lnTo>
                  <a:cubicBezTo>
                    <a:pt x="329089" y="136684"/>
                    <a:pt x="329089" y="137636"/>
                    <a:pt x="330041" y="137636"/>
                  </a:cubicBezTo>
                  <a:cubicBezTo>
                    <a:pt x="336709" y="142399"/>
                    <a:pt x="337661" y="150019"/>
                    <a:pt x="337661" y="152876"/>
                  </a:cubicBezTo>
                  <a:cubicBezTo>
                    <a:pt x="332899" y="156686"/>
                    <a:pt x="330994" y="164306"/>
                    <a:pt x="333851" y="170021"/>
                  </a:cubicBezTo>
                  <a:cubicBezTo>
                    <a:pt x="336709" y="177641"/>
                    <a:pt x="346234" y="181451"/>
                    <a:pt x="353854" y="177641"/>
                  </a:cubicBezTo>
                  <a:cubicBezTo>
                    <a:pt x="361474" y="174784"/>
                    <a:pt x="365284" y="165259"/>
                    <a:pt x="362426" y="157639"/>
                  </a:cubicBezTo>
                  <a:cubicBezTo>
                    <a:pt x="359569" y="151924"/>
                    <a:pt x="353854" y="148114"/>
                    <a:pt x="347186" y="149066"/>
                  </a:cubicBezTo>
                  <a:cubicBezTo>
                    <a:pt x="347186" y="148114"/>
                    <a:pt x="346234" y="147161"/>
                    <a:pt x="345281" y="146209"/>
                  </a:cubicBezTo>
                  <a:cubicBezTo>
                    <a:pt x="342424" y="142399"/>
                    <a:pt x="343376" y="133826"/>
                    <a:pt x="344329" y="129064"/>
                  </a:cubicBezTo>
                  <a:lnTo>
                    <a:pt x="377666" y="114776"/>
                  </a:lnTo>
                  <a:cubicBezTo>
                    <a:pt x="378619" y="114776"/>
                    <a:pt x="378619" y="115729"/>
                    <a:pt x="379571" y="115729"/>
                  </a:cubicBezTo>
                  <a:cubicBezTo>
                    <a:pt x="386239" y="120491"/>
                    <a:pt x="387191" y="128111"/>
                    <a:pt x="387191" y="130969"/>
                  </a:cubicBezTo>
                  <a:cubicBezTo>
                    <a:pt x="382429" y="134779"/>
                    <a:pt x="380524" y="142399"/>
                    <a:pt x="383381" y="148114"/>
                  </a:cubicBezTo>
                  <a:cubicBezTo>
                    <a:pt x="386239" y="155734"/>
                    <a:pt x="395764" y="159544"/>
                    <a:pt x="403384" y="155734"/>
                  </a:cubicBezTo>
                  <a:cubicBezTo>
                    <a:pt x="411004" y="152876"/>
                    <a:pt x="414814" y="143351"/>
                    <a:pt x="411956" y="135731"/>
                  </a:cubicBezTo>
                  <a:cubicBezTo>
                    <a:pt x="409099" y="130016"/>
                    <a:pt x="403384" y="126206"/>
                    <a:pt x="396716" y="127159"/>
                  </a:cubicBezTo>
                  <a:cubicBezTo>
                    <a:pt x="396716" y="126206"/>
                    <a:pt x="395764" y="125254"/>
                    <a:pt x="394811" y="124301"/>
                  </a:cubicBezTo>
                  <a:cubicBezTo>
                    <a:pt x="391954" y="120491"/>
                    <a:pt x="392906" y="111919"/>
                    <a:pt x="393859" y="107156"/>
                  </a:cubicBezTo>
                  <a:lnTo>
                    <a:pt x="427196" y="92869"/>
                  </a:lnTo>
                  <a:cubicBezTo>
                    <a:pt x="428149" y="92869"/>
                    <a:pt x="428149" y="93821"/>
                    <a:pt x="429101" y="93821"/>
                  </a:cubicBezTo>
                  <a:cubicBezTo>
                    <a:pt x="435769" y="98584"/>
                    <a:pt x="436721" y="106204"/>
                    <a:pt x="436721" y="109061"/>
                  </a:cubicBezTo>
                  <a:cubicBezTo>
                    <a:pt x="431959" y="112871"/>
                    <a:pt x="430054" y="119539"/>
                    <a:pt x="432911" y="126206"/>
                  </a:cubicBezTo>
                  <a:cubicBezTo>
                    <a:pt x="435769" y="133826"/>
                    <a:pt x="445294" y="137636"/>
                    <a:pt x="452914" y="133826"/>
                  </a:cubicBezTo>
                  <a:cubicBezTo>
                    <a:pt x="460534" y="130969"/>
                    <a:pt x="464344" y="121444"/>
                    <a:pt x="461486" y="113824"/>
                  </a:cubicBezTo>
                  <a:cubicBezTo>
                    <a:pt x="458629" y="108109"/>
                    <a:pt x="452914" y="104299"/>
                    <a:pt x="446246" y="105251"/>
                  </a:cubicBezTo>
                  <a:cubicBezTo>
                    <a:pt x="446246" y="104299"/>
                    <a:pt x="445294" y="104299"/>
                    <a:pt x="444341" y="102394"/>
                  </a:cubicBezTo>
                  <a:cubicBezTo>
                    <a:pt x="441484" y="98584"/>
                    <a:pt x="442436" y="90011"/>
                    <a:pt x="443389" y="85249"/>
                  </a:cubicBezTo>
                  <a:lnTo>
                    <a:pt x="476726" y="70961"/>
                  </a:lnTo>
                  <a:cubicBezTo>
                    <a:pt x="464344" y="88106"/>
                    <a:pt x="464344" y="89059"/>
                    <a:pt x="465296" y="89059"/>
                  </a:cubicBezTo>
                  <a:close/>
                </a:path>
              </a:pathLst>
            </a:custGeom>
            <a:solidFill>
              <a:srgbClr val="EBFFFA"/>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390C83E8-5F48-4DB4-A44C-7C1A3CE31E85}"/>
                </a:ext>
              </a:extLst>
            </p:cNvPr>
            <p:cNvSpPr/>
            <p:nvPr/>
          </p:nvSpPr>
          <p:spPr>
            <a:xfrm>
              <a:off x="5380437" y="353105"/>
              <a:ext cx="473718" cy="1072098"/>
            </a:xfrm>
            <a:custGeom>
              <a:avLst/>
              <a:gdLst>
                <a:gd name="connsiteX0" fmla="*/ 177641 w 180975"/>
                <a:gd name="connsiteY0" fmla="*/ 407194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7194"/>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6A02BD22-10B6-4CB6-AE81-50FA03521152}"/>
                </a:ext>
              </a:extLst>
            </p:cNvPr>
            <p:cNvSpPr/>
            <p:nvPr/>
          </p:nvSpPr>
          <p:spPr>
            <a:xfrm>
              <a:off x="5253282" y="405465"/>
              <a:ext cx="498650" cy="1072098"/>
            </a:xfrm>
            <a:custGeom>
              <a:avLst/>
              <a:gdLst>
                <a:gd name="connsiteX0" fmla="*/ 178594 w 190500"/>
                <a:gd name="connsiteY0" fmla="*/ 408146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803C5B23-3A2F-4DA6-8B72-6003D69137E0}"/>
                </a:ext>
              </a:extLst>
            </p:cNvPr>
            <p:cNvSpPr/>
            <p:nvPr/>
          </p:nvSpPr>
          <p:spPr>
            <a:xfrm>
              <a:off x="5126125" y="460316"/>
              <a:ext cx="498650" cy="1072098"/>
            </a:xfrm>
            <a:custGeom>
              <a:avLst/>
              <a:gdLst>
                <a:gd name="connsiteX0" fmla="*/ 178594 w 190500"/>
                <a:gd name="connsiteY0" fmla="*/ 407194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7194"/>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DAE86A7D-8906-4933-BA1B-8B53D7797507}"/>
                </a:ext>
              </a:extLst>
            </p:cNvPr>
            <p:cNvSpPr/>
            <p:nvPr/>
          </p:nvSpPr>
          <p:spPr>
            <a:xfrm>
              <a:off x="4998971" y="512673"/>
              <a:ext cx="498650" cy="1072098"/>
            </a:xfrm>
            <a:custGeom>
              <a:avLst/>
              <a:gdLst>
                <a:gd name="connsiteX0" fmla="*/ 178594 w 190500"/>
                <a:gd name="connsiteY0" fmla="*/ 408146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ADB128C4-8AB9-4600-A2D1-5F565A158AC6}"/>
                </a:ext>
              </a:extLst>
            </p:cNvPr>
            <p:cNvSpPr/>
            <p:nvPr/>
          </p:nvSpPr>
          <p:spPr>
            <a:xfrm>
              <a:off x="4874308" y="567525"/>
              <a:ext cx="473718" cy="1072098"/>
            </a:xfrm>
            <a:custGeom>
              <a:avLst/>
              <a:gdLst>
                <a:gd name="connsiteX0" fmla="*/ 177641 w 180975"/>
                <a:gd name="connsiteY0" fmla="*/ 407194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7194"/>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6FFDFE5A-5318-4BB7-BC62-CB43BB3BE58A}"/>
                </a:ext>
              </a:extLst>
            </p:cNvPr>
            <p:cNvSpPr/>
            <p:nvPr/>
          </p:nvSpPr>
          <p:spPr>
            <a:xfrm>
              <a:off x="4747151" y="619885"/>
              <a:ext cx="473718" cy="1072098"/>
            </a:xfrm>
            <a:custGeom>
              <a:avLst/>
              <a:gdLst>
                <a:gd name="connsiteX0" fmla="*/ 177641 w 180975"/>
                <a:gd name="connsiteY0" fmla="*/ 408146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8146"/>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F8D1CCD7-5FBF-4536-B248-0C4A6C2FC9C2}"/>
                </a:ext>
              </a:extLst>
            </p:cNvPr>
            <p:cNvSpPr/>
            <p:nvPr/>
          </p:nvSpPr>
          <p:spPr>
            <a:xfrm>
              <a:off x="4619996" y="674736"/>
              <a:ext cx="498650" cy="1072098"/>
            </a:xfrm>
            <a:custGeom>
              <a:avLst/>
              <a:gdLst>
                <a:gd name="connsiteX0" fmla="*/ 178594 w 190500"/>
                <a:gd name="connsiteY0" fmla="*/ 407194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7194"/>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38DC3A85-7A14-418E-A30B-E20B4DB83975}"/>
                </a:ext>
              </a:extLst>
            </p:cNvPr>
            <p:cNvSpPr/>
            <p:nvPr/>
          </p:nvSpPr>
          <p:spPr>
            <a:xfrm>
              <a:off x="4492839" y="727093"/>
              <a:ext cx="498650" cy="1072098"/>
            </a:xfrm>
            <a:custGeom>
              <a:avLst/>
              <a:gdLst>
                <a:gd name="connsiteX0" fmla="*/ 178594 w 190500"/>
                <a:gd name="connsiteY0" fmla="*/ 408146 h 409575"/>
                <a:gd name="connsiteX1" fmla="*/ 7144 w 190500"/>
                <a:gd name="connsiteY1" fmla="*/ 9049 h 409575"/>
                <a:gd name="connsiteX2" fmla="*/ 11906 w 190500"/>
                <a:gd name="connsiteY2" fmla="*/ 7144 h 409575"/>
                <a:gd name="connsiteX3" fmla="*/ 183356 w 190500"/>
                <a:gd name="connsiteY3" fmla="*/ 406241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9049"/>
                  </a:lnTo>
                  <a:lnTo>
                    <a:pt x="11906" y="7144"/>
                  </a:lnTo>
                  <a:lnTo>
                    <a:pt x="183356" y="406241"/>
                  </a:lnTo>
                  <a:close/>
                </a:path>
              </a:pathLst>
            </a:custGeom>
            <a:solidFill>
              <a:srgbClr val="E1E5E4"/>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30C218F8-7D72-4E9A-9A4A-235002E149F0}"/>
                </a:ext>
              </a:extLst>
            </p:cNvPr>
            <p:cNvSpPr/>
            <p:nvPr/>
          </p:nvSpPr>
          <p:spPr>
            <a:xfrm>
              <a:off x="4365685" y="781945"/>
              <a:ext cx="498650" cy="1072098"/>
            </a:xfrm>
            <a:custGeom>
              <a:avLst/>
              <a:gdLst>
                <a:gd name="connsiteX0" fmla="*/ 178594 w 190500"/>
                <a:gd name="connsiteY0" fmla="*/ 407194 h 409575"/>
                <a:gd name="connsiteX1" fmla="*/ 7144 w 190500"/>
                <a:gd name="connsiteY1" fmla="*/ 9049 h 409575"/>
                <a:gd name="connsiteX2" fmla="*/ 11906 w 190500"/>
                <a:gd name="connsiteY2" fmla="*/ 7144 h 409575"/>
                <a:gd name="connsiteX3" fmla="*/ 183356 w 190500"/>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7194"/>
                  </a:moveTo>
                  <a:lnTo>
                    <a:pt x="7144" y="9049"/>
                  </a:lnTo>
                  <a:lnTo>
                    <a:pt x="11906" y="7144"/>
                  </a:lnTo>
                  <a:lnTo>
                    <a:pt x="183356" y="405289"/>
                  </a:lnTo>
                  <a:close/>
                </a:path>
              </a:pathLst>
            </a:custGeom>
            <a:solidFill>
              <a:srgbClr val="E1E5E4"/>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854EA101-77EF-4021-BD75-2D10A57D5B9E}"/>
                </a:ext>
              </a:extLst>
            </p:cNvPr>
            <p:cNvSpPr/>
            <p:nvPr/>
          </p:nvSpPr>
          <p:spPr>
            <a:xfrm>
              <a:off x="4241022" y="834304"/>
              <a:ext cx="473718" cy="1072098"/>
            </a:xfrm>
            <a:custGeom>
              <a:avLst/>
              <a:gdLst>
                <a:gd name="connsiteX0" fmla="*/ 177641 w 180975"/>
                <a:gd name="connsiteY0" fmla="*/ 408146 h 409575"/>
                <a:gd name="connsiteX1" fmla="*/ 7144 w 180975"/>
                <a:gd name="connsiteY1" fmla="*/ 10001 h 409575"/>
                <a:gd name="connsiteX2" fmla="*/ 11906 w 180975"/>
                <a:gd name="connsiteY2" fmla="*/ 7144 h 409575"/>
                <a:gd name="connsiteX3" fmla="*/ 182404 w 180975"/>
                <a:gd name="connsiteY3" fmla="*/ 406241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8146"/>
                  </a:moveTo>
                  <a:lnTo>
                    <a:pt x="7144" y="10001"/>
                  </a:lnTo>
                  <a:lnTo>
                    <a:pt x="11906" y="7144"/>
                  </a:lnTo>
                  <a:lnTo>
                    <a:pt x="182404" y="406241"/>
                  </a:lnTo>
                  <a:close/>
                </a:path>
              </a:pathLst>
            </a:custGeom>
            <a:solidFill>
              <a:srgbClr val="E1E5E4"/>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C923CA4A-B2FC-4ED5-85FA-015F1A35D671}"/>
                </a:ext>
              </a:extLst>
            </p:cNvPr>
            <p:cNvSpPr/>
            <p:nvPr/>
          </p:nvSpPr>
          <p:spPr>
            <a:xfrm>
              <a:off x="4113865" y="889156"/>
              <a:ext cx="473718" cy="1072098"/>
            </a:xfrm>
            <a:custGeom>
              <a:avLst/>
              <a:gdLst>
                <a:gd name="connsiteX0" fmla="*/ 177641 w 180975"/>
                <a:gd name="connsiteY0" fmla="*/ 407194 h 409575"/>
                <a:gd name="connsiteX1" fmla="*/ 7144 w 180975"/>
                <a:gd name="connsiteY1" fmla="*/ 9049 h 409575"/>
                <a:gd name="connsiteX2" fmla="*/ 11906 w 180975"/>
                <a:gd name="connsiteY2" fmla="*/ 7144 h 409575"/>
                <a:gd name="connsiteX3" fmla="*/ 182404 w 180975"/>
                <a:gd name="connsiteY3" fmla="*/ 405289 h 409575"/>
              </a:gdLst>
              <a:ahLst/>
              <a:cxnLst>
                <a:cxn ang="0">
                  <a:pos x="connsiteX0" y="connsiteY0"/>
                </a:cxn>
                <a:cxn ang="0">
                  <a:pos x="connsiteX1" y="connsiteY1"/>
                </a:cxn>
                <a:cxn ang="0">
                  <a:pos x="connsiteX2" y="connsiteY2"/>
                </a:cxn>
                <a:cxn ang="0">
                  <a:pos x="connsiteX3" y="connsiteY3"/>
                </a:cxn>
              </a:cxnLst>
              <a:rect l="l" t="t" r="r" b="b"/>
              <a:pathLst>
                <a:path w="180975" h="409575">
                  <a:moveTo>
                    <a:pt x="177641" y="407194"/>
                  </a:moveTo>
                  <a:lnTo>
                    <a:pt x="7144" y="9049"/>
                  </a:lnTo>
                  <a:lnTo>
                    <a:pt x="11906" y="7144"/>
                  </a:lnTo>
                  <a:lnTo>
                    <a:pt x="182404" y="405289"/>
                  </a:lnTo>
                  <a:close/>
                </a:path>
              </a:pathLst>
            </a:custGeom>
            <a:solidFill>
              <a:srgbClr val="E1E5E4"/>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FBF43C02-0EAB-40DB-8FDF-FD70435ECCFE}"/>
                </a:ext>
              </a:extLst>
            </p:cNvPr>
            <p:cNvSpPr/>
            <p:nvPr/>
          </p:nvSpPr>
          <p:spPr>
            <a:xfrm>
              <a:off x="3986711" y="941513"/>
              <a:ext cx="498650" cy="1072098"/>
            </a:xfrm>
            <a:custGeom>
              <a:avLst/>
              <a:gdLst>
                <a:gd name="connsiteX0" fmla="*/ 178594 w 190500"/>
                <a:gd name="connsiteY0" fmla="*/ 408146 h 409575"/>
                <a:gd name="connsiteX1" fmla="*/ 7144 w 190500"/>
                <a:gd name="connsiteY1" fmla="*/ 10001 h 409575"/>
                <a:gd name="connsiteX2" fmla="*/ 11906 w 190500"/>
                <a:gd name="connsiteY2" fmla="*/ 7144 h 409575"/>
                <a:gd name="connsiteX3" fmla="*/ 183356 w 190500"/>
                <a:gd name="connsiteY3" fmla="*/ 406241 h 409575"/>
              </a:gdLst>
              <a:ahLst/>
              <a:cxnLst>
                <a:cxn ang="0">
                  <a:pos x="connsiteX0" y="connsiteY0"/>
                </a:cxn>
                <a:cxn ang="0">
                  <a:pos x="connsiteX1" y="connsiteY1"/>
                </a:cxn>
                <a:cxn ang="0">
                  <a:pos x="connsiteX2" y="connsiteY2"/>
                </a:cxn>
                <a:cxn ang="0">
                  <a:pos x="connsiteX3" y="connsiteY3"/>
                </a:cxn>
              </a:cxnLst>
              <a:rect l="l" t="t" r="r" b="b"/>
              <a:pathLst>
                <a:path w="190500" h="409575">
                  <a:moveTo>
                    <a:pt x="178594" y="408146"/>
                  </a:moveTo>
                  <a:lnTo>
                    <a:pt x="7144" y="10001"/>
                  </a:lnTo>
                  <a:lnTo>
                    <a:pt x="11906" y="7144"/>
                  </a:lnTo>
                  <a:lnTo>
                    <a:pt x="183356" y="406241"/>
                  </a:lnTo>
                  <a:close/>
                </a:path>
              </a:pathLst>
            </a:custGeom>
            <a:solidFill>
              <a:srgbClr val="E1E5E4"/>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4822A659-482A-4E3F-90B5-FC84C8D56E30}"/>
                </a:ext>
              </a:extLst>
            </p:cNvPr>
            <p:cNvSpPr/>
            <p:nvPr/>
          </p:nvSpPr>
          <p:spPr>
            <a:xfrm>
              <a:off x="4884281" y="692188"/>
              <a:ext cx="1944736" cy="1520883"/>
            </a:xfrm>
            <a:custGeom>
              <a:avLst/>
              <a:gdLst>
                <a:gd name="connsiteX0" fmla="*/ 679609 w 742950"/>
                <a:gd name="connsiteY0" fmla="*/ 12859 h 581025"/>
                <a:gd name="connsiteX1" fmla="*/ 675799 w 742950"/>
                <a:gd name="connsiteY1" fmla="*/ 29051 h 581025"/>
                <a:gd name="connsiteX2" fmla="*/ 676751 w 742950"/>
                <a:gd name="connsiteY2" fmla="*/ 31909 h 581025"/>
                <a:gd name="connsiteX3" fmla="*/ 688181 w 742950"/>
                <a:gd name="connsiteY3" fmla="*/ 45244 h 581025"/>
                <a:gd name="connsiteX4" fmla="*/ 673894 w 742950"/>
                <a:gd name="connsiteY4" fmla="*/ 61436 h 581025"/>
                <a:gd name="connsiteX5" fmla="*/ 657701 w 742950"/>
                <a:gd name="connsiteY5" fmla="*/ 48101 h 581025"/>
                <a:gd name="connsiteX6" fmla="*/ 666274 w 742950"/>
                <a:gd name="connsiteY6" fmla="*/ 32861 h 581025"/>
                <a:gd name="connsiteX7" fmla="*/ 664369 w 742950"/>
                <a:gd name="connsiteY7" fmla="*/ 15716 h 581025"/>
                <a:gd name="connsiteX8" fmla="*/ 663416 w 742950"/>
                <a:gd name="connsiteY8" fmla="*/ 13811 h 581025"/>
                <a:gd name="connsiteX9" fmla="*/ 627221 w 742950"/>
                <a:gd name="connsiteY9" fmla="*/ 16669 h 581025"/>
                <a:gd name="connsiteX10" fmla="*/ 623411 w 742950"/>
                <a:gd name="connsiteY10" fmla="*/ 32861 h 581025"/>
                <a:gd name="connsiteX11" fmla="*/ 624364 w 742950"/>
                <a:gd name="connsiteY11" fmla="*/ 35719 h 581025"/>
                <a:gd name="connsiteX12" fmla="*/ 635794 w 742950"/>
                <a:gd name="connsiteY12" fmla="*/ 49054 h 581025"/>
                <a:gd name="connsiteX13" fmla="*/ 621506 w 742950"/>
                <a:gd name="connsiteY13" fmla="*/ 65246 h 581025"/>
                <a:gd name="connsiteX14" fmla="*/ 605314 w 742950"/>
                <a:gd name="connsiteY14" fmla="*/ 51911 h 581025"/>
                <a:gd name="connsiteX15" fmla="*/ 613886 w 742950"/>
                <a:gd name="connsiteY15" fmla="*/ 36671 h 581025"/>
                <a:gd name="connsiteX16" fmla="*/ 611981 w 742950"/>
                <a:gd name="connsiteY16" fmla="*/ 19526 h 581025"/>
                <a:gd name="connsiteX17" fmla="*/ 611029 w 742950"/>
                <a:gd name="connsiteY17" fmla="*/ 17621 h 581025"/>
                <a:gd name="connsiteX18" fmla="*/ 574834 w 742950"/>
                <a:gd name="connsiteY18" fmla="*/ 20479 h 581025"/>
                <a:gd name="connsiteX19" fmla="*/ 571024 w 742950"/>
                <a:gd name="connsiteY19" fmla="*/ 36671 h 581025"/>
                <a:gd name="connsiteX20" fmla="*/ 571976 w 742950"/>
                <a:gd name="connsiteY20" fmla="*/ 39529 h 581025"/>
                <a:gd name="connsiteX21" fmla="*/ 583406 w 742950"/>
                <a:gd name="connsiteY21" fmla="*/ 52864 h 581025"/>
                <a:gd name="connsiteX22" fmla="*/ 569119 w 742950"/>
                <a:gd name="connsiteY22" fmla="*/ 69056 h 581025"/>
                <a:gd name="connsiteX23" fmla="*/ 552926 w 742950"/>
                <a:gd name="connsiteY23" fmla="*/ 55721 h 581025"/>
                <a:gd name="connsiteX24" fmla="*/ 561499 w 742950"/>
                <a:gd name="connsiteY24" fmla="*/ 40481 h 581025"/>
                <a:gd name="connsiteX25" fmla="*/ 559594 w 742950"/>
                <a:gd name="connsiteY25" fmla="*/ 23336 h 581025"/>
                <a:gd name="connsiteX26" fmla="*/ 558641 w 742950"/>
                <a:gd name="connsiteY26" fmla="*/ 21431 h 581025"/>
                <a:gd name="connsiteX27" fmla="*/ 522446 w 742950"/>
                <a:gd name="connsiteY27" fmla="*/ 24289 h 581025"/>
                <a:gd name="connsiteX28" fmla="*/ 517684 w 742950"/>
                <a:gd name="connsiteY28" fmla="*/ 40481 h 581025"/>
                <a:gd name="connsiteX29" fmla="*/ 518636 w 742950"/>
                <a:gd name="connsiteY29" fmla="*/ 43339 h 581025"/>
                <a:gd name="connsiteX30" fmla="*/ 530066 w 742950"/>
                <a:gd name="connsiteY30" fmla="*/ 56674 h 581025"/>
                <a:gd name="connsiteX31" fmla="*/ 515779 w 742950"/>
                <a:gd name="connsiteY31" fmla="*/ 72866 h 581025"/>
                <a:gd name="connsiteX32" fmla="*/ 499586 w 742950"/>
                <a:gd name="connsiteY32" fmla="*/ 59531 h 581025"/>
                <a:gd name="connsiteX33" fmla="*/ 509111 w 742950"/>
                <a:gd name="connsiteY33" fmla="*/ 44291 h 581025"/>
                <a:gd name="connsiteX34" fmla="*/ 507206 w 742950"/>
                <a:gd name="connsiteY34" fmla="*/ 27146 h 581025"/>
                <a:gd name="connsiteX35" fmla="*/ 506254 w 742950"/>
                <a:gd name="connsiteY35" fmla="*/ 25241 h 581025"/>
                <a:gd name="connsiteX36" fmla="*/ 470059 w 742950"/>
                <a:gd name="connsiteY36" fmla="*/ 28099 h 581025"/>
                <a:gd name="connsiteX37" fmla="*/ 466249 w 742950"/>
                <a:gd name="connsiteY37" fmla="*/ 44291 h 581025"/>
                <a:gd name="connsiteX38" fmla="*/ 467201 w 742950"/>
                <a:gd name="connsiteY38" fmla="*/ 47149 h 581025"/>
                <a:gd name="connsiteX39" fmla="*/ 478631 w 742950"/>
                <a:gd name="connsiteY39" fmla="*/ 60484 h 581025"/>
                <a:gd name="connsiteX40" fmla="*/ 464344 w 742950"/>
                <a:gd name="connsiteY40" fmla="*/ 76676 h 581025"/>
                <a:gd name="connsiteX41" fmla="*/ 448151 w 742950"/>
                <a:gd name="connsiteY41" fmla="*/ 63341 h 581025"/>
                <a:gd name="connsiteX42" fmla="*/ 457676 w 742950"/>
                <a:gd name="connsiteY42" fmla="*/ 48101 h 581025"/>
                <a:gd name="connsiteX43" fmla="*/ 455771 w 742950"/>
                <a:gd name="connsiteY43" fmla="*/ 30956 h 581025"/>
                <a:gd name="connsiteX44" fmla="*/ 454819 w 742950"/>
                <a:gd name="connsiteY44" fmla="*/ 29051 h 581025"/>
                <a:gd name="connsiteX45" fmla="*/ 417671 w 742950"/>
                <a:gd name="connsiteY45" fmla="*/ 33814 h 581025"/>
                <a:gd name="connsiteX46" fmla="*/ 413861 w 742950"/>
                <a:gd name="connsiteY46" fmla="*/ 50006 h 581025"/>
                <a:gd name="connsiteX47" fmla="*/ 414814 w 742950"/>
                <a:gd name="connsiteY47" fmla="*/ 52864 h 581025"/>
                <a:gd name="connsiteX48" fmla="*/ 426244 w 742950"/>
                <a:gd name="connsiteY48" fmla="*/ 66199 h 581025"/>
                <a:gd name="connsiteX49" fmla="*/ 411956 w 742950"/>
                <a:gd name="connsiteY49" fmla="*/ 82391 h 581025"/>
                <a:gd name="connsiteX50" fmla="*/ 395764 w 742950"/>
                <a:gd name="connsiteY50" fmla="*/ 69056 h 581025"/>
                <a:gd name="connsiteX51" fmla="*/ 404336 w 742950"/>
                <a:gd name="connsiteY51" fmla="*/ 53816 h 581025"/>
                <a:gd name="connsiteX52" fmla="*/ 402431 w 742950"/>
                <a:gd name="connsiteY52" fmla="*/ 36671 h 581025"/>
                <a:gd name="connsiteX53" fmla="*/ 401479 w 742950"/>
                <a:gd name="connsiteY53" fmla="*/ 34766 h 581025"/>
                <a:gd name="connsiteX54" fmla="*/ 365284 w 742950"/>
                <a:gd name="connsiteY54" fmla="*/ 37624 h 581025"/>
                <a:gd name="connsiteX55" fmla="*/ 360521 w 742950"/>
                <a:gd name="connsiteY55" fmla="*/ 53816 h 581025"/>
                <a:gd name="connsiteX56" fmla="*/ 361474 w 742950"/>
                <a:gd name="connsiteY56" fmla="*/ 56674 h 581025"/>
                <a:gd name="connsiteX57" fmla="*/ 372904 w 742950"/>
                <a:gd name="connsiteY57" fmla="*/ 70009 h 581025"/>
                <a:gd name="connsiteX58" fmla="*/ 358616 w 742950"/>
                <a:gd name="connsiteY58" fmla="*/ 86201 h 581025"/>
                <a:gd name="connsiteX59" fmla="*/ 342424 w 742950"/>
                <a:gd name="connsiteY59" fmla="*/ 72866 h 581025"/>
                <a:gd name="connsiteX60" fmla="*/ 350996 w 742950"/>
                <a:gd name="connsiteY60" fmla="*/ 57626 h 581025"/>
                <a:gd name="connsiteX61" fmla="*/ 349091 w 742950"/>
                <a:gd name="connsiteY61" fmla="*/ 40481 h 581025"/>
                <a:gd name="connsiteX62" fmla="*/ 348139 w 742950"/>
                <a:gd name="connsiteY62" fmla="*/ 38576 h 581025"/>
                <a:gd name="connsiteX63" fmla="*/ 311944 w 742950"/>
                <a:gd name="connsiteY63" fmla="*/ 41434 h 581025"/>
                <a:gd name="connsiteX64" fmla="*/ 308134 w 742950"/>
                <a:gd name="connsiteY64" fmla="*/ 57626 h 581025"/>
                <a:gd name="connsiteX65" fmla="*/ 309086 w 742950"/>
                <a:gd name="connsiteY65" fmla="*/ 60484 h 581025"/>
                <a:gd name="connsiteX66" fmla="*/ 320516 w 742950"/>
                <a:gd name="connsiteY66" fmla="*/ 73819 h 581025"/>
                <a:gd name="connsiteX67" fmla="*/ 306229 w 742950"/>
                <a:gd name="connsiteY67" fmla="*/ 90011 h 581025"/>
                <a:gd name="connsiteX68" fmla="*/ 290036 w 742950"/>
                <a:gd name="connsiteY68" fmla="*/ 76676 h 581025"/>
                <a:gd name="connsiteX69" fmla="*/ 298609 w 742950"/>
                <a:gd name="connsiteY69" fmla="*/ 61436 h 581025"/>
                <a:gd name="connsiteX70" fmla="*/ 296704 w 742950"/>
                <a:gd name="connsiteY70" fmla="*/ 44291 h 581025"/>
                <a:gd name="connsiteX71" fmla="*/ 295751 w 742950"/>
                <a:gd name="connsiteY71" fmla="*/ 42386 h 581025"/>
                <a:gd name="connsiteX72" fmla="*/ 259556 w 742950"/>
                <a:gd name="connsiteY72" fmla="*/ 45244 h 581025"/>
                <a:gd name="connsiteX73" fmla="*/ 255746 w 742950"/>
                <a:gd name="connsiteY73" fmla="*/ 61436 h 581025"/>
                <a:gd name="connsiteX74" fmla="*/ 256699 w 742950"/>
                <a:gd name="connsiteY74" fmla="*/ 64294 h 581025"/>
                <a:gd name="connsiteX75" fmla="*/ 268129 w 742950"/>
                <a:gd name="connsiteY75" fmla="*/ 77629 h 581025"/>
                <a:gd name="connsiteX76" fmla="*/ 253841 w 742950"/>
                <a:gd name="connsiteY76" fmla="*/ 93821 h 581025"/>
                <a:gd name="connsiteX77" fmla="*/ 237649 w 742950"/>
                <a:gd name="connsiteY77" fmla="*/ 80486 h 581025"/>
                <a:gd name="connsiteX78" fmla="*/ 247174 w 742950"/>
                <a:gd name="connsiteY78" fmla="*/ 65246 h 581025"/>
                <a:gd name="connsiteX79" fmla="*/ 245269 w 742950"/>
                <a:gd name="connsiteY79" fmla="*/ 48101 h 581025"/>
                <a:gd name="connsiteX80" fmla="*/ 244316 w 742950"/>
                <a:gd name="connsiteY80" fmla="*/ 46196 h 581025"/>
                <a:gd name="connsiteX81" fmla="*/ 208121 w 742950"/>
                <a:gd name="connsiteY81" fmla="*/ 49054 h 581025"/>
                <a:gd name="connsiteX82" fmla="*/ 204311 w 742950"/>
                <a:gd name="connsiteY82" fmla="*/ 65246 h 581025"/>
                <a:gd name="connsiteX83" fmla="*/ 205264 w 742950"/>
                <a:gd name="connsiteY83" fmla="*/ 68104 h 581025"/>
                <a:gd name="connsiteX84" fmla="*/ 216694 w 742950"/>
                <a:gd name="connsiteY84" fmla="*/ 81439 h 581025"/>
                <a:gd name="connsiteX85" fmla="*/ 202406 w 742950"/>
                <a:gd name="connsiteY85" fmla="*/ 97631 h 581025"/>
                <a:gd name="connsiteX86" fmla="*/ 186214 w 742950"/>
                <a:gd name="connsiteY86" fmla="*/ 84296 h 581025"/>
                <a:gd name="connsiteX87" fmla="*/ 194786 w 742950"/>
                <a:gd name="connsiteY87" fmla="*/ 69056 h 581025"/>
                <a:gd name="connsiteX88" fmla="*/ 192881 w 742950"/>
                <a:gd name="connsiteY88" fmla="*/ 51911 h 581025"/>
                <a:gd name="connsiteX89" fmla="*/ 191929 w 742950"/>
                <a:gd name="connsiteY89" fmla="*/ 50006 h 581025"/>
                <a:gd name="connsiteX90" fmla="*/ 155734 w 742950"/>
                <a:gd name="connsiteY90" fmla="*/ 52864 h 581025"/>
                <a:gd name="connsiteX91" fmla="*/ 151924 w 742950"/>
                <a:gd name="connsiteY91" fmla="*/ 69056 h 581025"/>
                <a:gd name="connsiteX92" fmla="*/ 152876 w 742950"/>
                <a:gd name="connsiteY92" fmla="*/ 71914 h 581025"/>
                <a:gd name="connsiteX93" fmla="*/ 164306 w 742950"/>
                <a:gd name="connsiteY93" fmla="*/ 85249 h 581025"/>
                <a:gd name="connsiteX94" fmla="*/ 150019 w 742950"/>
                <a:gd name="connsiteY94" fmla="*/ 101441 h 581025"/>
                <a:gd name="connsiteX95" fmla="*/ 133826 w 742950"/>
                <a:gd name="connsiteY95" fmla="*/ 88106 h 581025"/>
                <a:gd name="connsiteX96" fmla="*/ 142399 w 742950"/>
                <a:gd name="connsiteY96" fmla="*/ 72866 h 581025"/>
                <a:gd name="connsiteX97" fmla="*/ 140494 w 742950"/>
                <a:gd name="connsiteY97" fmla="*/ 55721 h 581025"/>
                <a:gd name="connsiteX98" fmla="*/ 139541 w 742950"/>
                <a:gd name="connsiteY98" fmla="*/ 53816 h 581025"/>
                <a:gd name="connsiteX99" fmla="*/ 103346 w 742950"/>
                <a:gd name="connsiteY99" fmla="*/ 56674 h 581025"/>
                <a:gd name="connsiteX100" fmla="*/ 98584 w 742950"/>
                <a:gd name="connsiteY100" fmla="*/ 72866 h 581025"/>
                <a:gd name="connsiteX101" fmla="*/ 99536 w 742950"/>
                <a:gd name="connsiteY101" fmla="*/ 75724 h 581025"/>
                <a:gd name="connsiteX102" fmla="*/ 110966 w 742950"/>
                <a:gd name="connsiteY102" fmla="*/ 89059 h 581025"/>
                <a:gd name="connsiteX103" fmla="*/ 96679 w 742950"/>
                <a:gd name="connsiteY103" fmla="*/ 105251 h 581025"/>
                <a:gd name="connsiteX104" fmla="*/ 80486 w 742950"/>
                <a:gd name="connsiteY104" fmla="*/ 91916 h 581025"/>
                <a:gd name="connsiteX105" fmla="*/ 89059 w 742950"/>
                <a:gd name="connsiteY105" fmla="*/ 76676 h 581025"/>
                <a:gd name="connsiteX106" fmla="*/ 87154 w 742950"/>
                <a:gd name="connsiteY106" fmla="*/ 59531 h 581025"/>
                <a:gd name="connsiteX107" fmla="*/ 86201 w 742950"/>
                <a:gd name="connsiteY107" fmla="*/ 57626 h 581025"/>
                <a:gd name="connsiteX108" fmla="*/ 50006 w 742950"/>
                <a:gd name="connsiteY108" fmla="*/ 60484 h 581025"/>
                <a:gd name="connsiteX109" fmla="*/ 46196 w 742950"/>
                <a:gd name="connsiteY109" fmla="*/ 76676 h 581025"/>
                <a:gd name="connsiteX110" fmla="*/ 47149 w 742950"/>
                <a:gd name="connsiteY110" fmla="*/ 79534 h 581025"/>
                <a:gd name="connsiteX111" fmla="*/ 58579 w 742950"/>
                <a:gd name="connsiteY111" fmla="*/ 92869 h 581025"/>
                <a:gd name="connsiteX112" fmla="*/ 44291 w 742950"/>
                <a:gd name="connsiteY112" fmla="*/ 109061 h 581025"/>
                <a:gd name="connsiteX113" fmla="*/ 28099 w 742950"/>
                <a:gd name="connsiteY113" fmla="*/ 95726 h 581025"/>
                <a:gd name="connsiteX114" fmla="*/ 36671 w 742950"/>
                <a:gd name="connsiteY114" fmla="*/ 80486 h 581025"/>
                <a:gd name="connsiteX115" fmla="*/ 34766 w 742950"/>
                <a:gd name="connsiteY115" fmla="*/ 63341 h 581025"/>
                <a:gd name="connsiteX116" fmla="*/ 33814 w 742950"/>
                <a:gd name="connsiteY116" fmla="*/ 61436 h 581025"/>
                <a:gd name="connsiteX117" fmla="*/ 7144 w 742950"/>
                <a:gd name="connsiteY117" fmla="*/ 63341 h 581025"/>
                <a:gd name="connsiteX118" fmla="*/ 51911 w 742950"/>
                <a:gd name="connsiteY118" fmla="*/ 578644 h 581025"/>
                <a:gd name="connsiteX119" fmla="*/ 742474 w 742950"/>
                <a:gd name="connsiteY119" fmla="*/ 522446 h 581025"/>
                <a:gd name="connsiteX120" fmla="*/ 697706 w 742950"/>
                <a:gd name="connsiteY120" fmla="*/ 7144 h 581025"/>
                <a:gd name="connsiteX121" fmla="*/ 679609 w 742950"/>
                <a:gd name="connsiteY121" fmla="*/ 12859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742950" h="581025">
                  <a:moveTo>
                    <a:pt x="679609" y="12859"/>
                  </a:moveTo>
                  <a:cubicBezTo>
                    <a:pt x="677704" y="16669"/>
                    <a:pt x="673894" y="25241"/>
                    <a:pt x="675799" y="29051"/>
                  </a:cubicBezTo>
                  <a:cubicBezTo>
                    <a:pt x="675799" y="30004"/>
                    <a:pt x="676751" y="30956"/>
                    <a:pt x="676751" y="31909"/>
                  </a:cubicBezTo>
                  <a:cubicBezTo>
                    <a:pt x="683419" y="33814"/>
                    <a:pt x="688181" y="38576"/>
                    <a:pt x="688181" y="45244"/>
                  </a:cubicBezTo>
                  <a:cubicBezTo>
                    <a:pt x="689134" y="53816"/>
                    <a:pt x="682466" y="60484"/>
                    <a:pt x="673894" y="61436"/>
                  </a:cubicBezTo>
                  <a:cubicBezTo>
                    <a:pt x="665321" y="62389"/>
                    <a:pt x="657701" y="55721"/>
                    <a:pt x="657701" y="48101"/>
                  </a:cubicBezTo>
                  <a:cubicBezTo>
                    <a:pt x="656749" y="41434"/>
                    <a:pt x="660559" y="35719"/>
                    <a:pt x="666274" y="32861"/>
                  </a:cubicBezTo>
                  <a:cubicBezTo>
                    <a:pt x="667226" y="30004"/>
                    <a:pt x="669131" y="22384"/>
                    <a:pt x="664369" y="15716"/>
                  </a:cubicBezTo>
                  <a:cubicBezTo>
                    <a:pt x="664369" y="14764"/>
                    <a:pt x="663416" y="14764"/>
                    <a:pt x="663416" y="13811"/>
                  </a:cubicBezTo>
                  <a:lnTo>
                    <a:pt x="627221" y="16669"/>
                  </a:lnTo>
                  <a:cubicBezTo>
                    <a:pt x="625316" y="20479"/>
                    <a:pt x="621506" y="29051"/>
                    <a:pt x="623411" y="32861"/>
                  </a:cubicBezTo>
                  <a:cubicBezTo>
                    <a:pt x="624364" y="33814"/>
                    <a:pt x="624364" y="34766"/>
                    <a:pt x="624364" y="35719"/>
                  </a:cubicBezTo>
                  <a:cubicBezTo>
                    <a:pt x="631031" y="37624"/>
                    <a:pt x="635794" y="42386"/>
                    <a:pt x="635794" y="49054"/>
                  </a:cubicBezTo>
                  <a:cubicBezTo>
                    <a:pt x="636746" y="57626"/>
                    <a:pt x="630079" y="64294"/>
                    <a:pt x="621506" y="65246"/>
                  </a:cubicBezTo>
                  <a:cubicBezTo>
                    <a:pt x="612934" y="66199"/>
                    <a:pt x="605314" y="59531"/>
                    <a:pt x="605314" y="51911"/>
                  </a:cubicBezTo>
                  <a:cubicBezTo>
                    <a:pt x="604361" y="45244"/>
                    <a:pt x="608171" y="39529"/>
                    <a:pt x="613886" y="36671"/>
                  </a:cubicBezTo>
                  <a:cubicBezTo>
                    <a:pt x="614839" y="33814"/>
                    <a:pt x="616744" y="26194"/>
                    <a:pt x="611981" y="19526"/>
                  </a:cubicBezTo>
                  <a:cubicBezTo>
                    <a:pt x="611981" y="18574"/>
                    <a:pt x="611029" y="18574"/>
                    <a:pt x="611029" y="17621"/>
                  </a:cubicBezTo>
                  <a:lnTo>
                    <a:pt x="574834" y="20479"/>
                  </a:lnTo>
                  <a:cubicBezTo>
                    <a:pt x="572929" y="24289"/>
                    <a:pt x="569119" y="32861"/>
                    <a:pt x="571024" y="36671"/>
                  </a:cubicBezTo>
                  <a:cubicBezTo>
                    <a:pt x="571976" y="37624"/>
                    <a:pt x="571976" y="38576"/>
                    <a:pt x="571976" y="39529"/>
                  </a:cubicBezTo>
                  <a:cubicBezTo>
                    <a:pt x="578644" y="41434"/>
                    <a:pt x="583406" y="46196"/>
                    <a:pt x="583406" y="52864"/>
                  </a:cubicBezTo>
                  <a:cubicBezTo>
                    <a:pt x="584359" y="61436"/>
                    <a:pt x="577691" y="68104"/>
                    <a:pt x="569119" y="69056"/>
                  </a:cubicBezTo>
                  <a:cubicBezTo>
                    <a:pt x="560546" y="70009"/>
                    <a:pt x="552926" y="63341"/>
                    <a:pt x="552926" y="55721"/>
                  </a:cubicBezTo>
                  <a:cubicBezTo>
                    <a:pt x="551974" y="49054"/>
                    <a:pt x="555784" y="43339"/>
                    <a:pt x="561499" y="40481"/>
                  </a:cubicBezTo>
                  <a:cubicBezTo>
                    <a:pt x="562451" y="37624"/>
                    <a:pt x="564356" y="30004"/>
                    <a:pt x="559594" y="23336"/>
                  </a:cubicBezTo>
                  <a:cubicBezTo>
                    <a:pt x="558641" y="22384"/>
                    <a:pt x="558641" y="22384"/>
                    <a:pt x="558641" y="21431"/>
                  </a:cubicBezTo>
                  <a:lnTo>
                    <a:pt x="522446" y="24289"/>
                  </a:lnTo>
                  <a:cubicBezTo>
                    <a:pt x="520541" y="28099"/>
                    <a:pt x="516731" y="36671"/>
                    <a:pt x="517684" y="40481"/>
                  </a:cubicBezTo>
                  <a:cubicBezTo>
                    <a:pt x="518636" y="41434"/>
                    <a:pt x="518636" y="42386"/>
                    <a:pt x="518636" y="43339"/>
                  </a:cubicBezTo>
                  <a:cubicBezTo>
                    <a:pt x="525304" y="45244"/>
                    <a:pt x="530066" y="50006"/>
                    <a:pt x="530066" y="56674"/>
                  </a:cubicBezTo>
                  <a:cubicBezTo>
                    <a:pt x="531019" y="65246"/>
                    <a:pt x="524351" y="71914"/>
                    <a:pt x="515779" y="72866"/>
                  </a:cubicBezTo>
                  <a:cubicBezTo>
                    <a:pt x="507206" y="73819"/>
                    <a:pt x="499586" y="67151"/>
                    <a:pt x="499586" y="59531"/>
                  </a:cubicBezTo>
                  <a:cubicBezTo>
                    <a:pt x="498634" y="52864"/>
                    <a:pt x="502444" y="47149"/>
                    <a:pt x="509111" y="44291"/>
                  </a:cubicBezTo>
                  <a:cubicBezTo>
                    <a:pt x="510064" y="41434"/>
                    <a:pt x="511969" y="33814"/>
                    <a:pt x="507206" y="27146"/>
                  </a:cubicBezTo>
                  <a:cubicBezTo>
                    <a:pt x="506254" y="26194"/>
                    <a:pt x="506254" y="26194"/>
                    <a:pt x="506254" y="25241"/>
                  </a:cubicBezTo>
                  <a:lnTo>
                    <a:pt x="470059" y="28099"/>
                  </a:lnTo>
                  <a:cubicBezTo>
                    <a:pt x="468154" y="31909"/>
                    <a:pt x="464344" y="40481"/>
                    <a:pt x="466249" y="44291"/>
                  </a:cubicBezTo>
                  <a:cubicBezTo>
                    <a:pt x="467201" y="45244"/>
                    <a:pt x="467201" y="46196"/>
                    <a:pt x="467201" y="47149"/>
                  </a:cubicBezTo>
                  <a:cubicBezTo>
                    <a:pt x="473869" y="49054"/>
                    <a:pt x="478631" y="53816"/>
                    <a:pt x="478631" y="60484"/>
                  </a:cubicBezTo>
                  <a:cubicBezTo>
                    <a:pt x="479584" y="69056"/>
                    <a:pt x="472916" y="75724"/>
                    <a:pt x="464344" y="76676"/>
                  </a:cubicBezTo>
                  <a:cubicBezTo>
                    <a:pt x="455771" y="77629"/>
                    <a:pt x="448151" y="70961"/>
                    <a:pt x="448151" y="63341"/>
                  </a:cubicBezTo>
                  <a:cubicBezTo>
                    <a:pt x="447199" y="56674"/>
                    <a:pt x="451009" y="50959"/>
                    <a:pt x="457676" y="48101"/>
                  </a:cubicBezTo>
                  <a:cubicBezTo>
                    <a:pt x="458629" y="45244"/>
                    <a:pt x="460534" y="37624"/>
                    <a:pt x="455771" y="30956"/>
                  </a:cubicBezTo>
                  <a:cubicBezTo>
                    <a:pt x="455771" y="30004"/>
                    <a:pt x="454819" y="30004"/>
                    <a:pt x="454819" y="29051"/>
                  </a:cubicBezTo>
                  <a:lnTo>
                    <a:pt x="417671" y="33814"/>
                  </a:lnTo>
                  <a:cubicBezTo>
                    <a:pt x="415766" y="37624"/>
                    <a:pt x="411956" y="46196"/>
                    <a:pt x="413861" y="50006"/>
                  </a:cubicBezTo>
                  <a:cubicBezTo>
                    <a:pt x="413861" y="50959"/>
                    <a:pt x="414814" y="51911"/>
                    <a:pt x="414814" y="52864"/>
                  </a:cubicBezTo>
                  <a:cubicBezTo>
                    <a:pt x="420529" y="54769"/>
                    <a:pt x="426244" y="59531"/>
                    <a:pt x="426244" y="66199"/>
                  </a:cubicBezTo>
                  <a:cubicBezTo>
                    <a:pt x="427196" y="74771"/>
                    <a:pt x="420529" y="81439"/>
                    <a:pt x="411956" y="82391"/>
                  </a:cubicBezTo>
                  <a:cubicBezTo>
                    <a:pt x="403384" y="83344"/>
                    <a:pt x="395764" y="76676"/>
                    <a:pt x="395764" y="69056"/>
                  </a:cubicBezTo>
                  <a:cubicBezTo>
                    <a:pt x="394811" y="62389"/>
                    <a:pt x="398621" y="56674"/>
                    <a:pt x="404336" y="53816"/>
                  </a:cubicBezTo>
                  <a:cubicBezTo>
                    <a:pt x="405289" y="50959"/>
                    <a:pt x="407194" y="43339"/>
                    <a:pt x="402431" y="36671"/>
                  </a:cubicBezTo>
                  <a:cubicBezTo>
                    <a:pt x="402431" y="35719"/>
                    <a:pt x="401479" y="35719"/>
                    <a:pt x="401479" y="34766"/>
                  </a:cubicBezTo>
                  <a:lnTo>
                    <a:pt x="365284" y="37624"/>
                  </a:lnTo>
                  <a:cubicBezTo>
                    <a:pt x="363379" y="41434"/>
                    <a:pt x="359569" y="50006"/>
                    <a:pt x="360521" y="53816"/>
                  </a:cubicBezTo>
                  <a:cubicBezTo>
                    <a:pt x="361474" y="54769"/>
                    <a:pt x="361474" y="55721"/>
                    <a:pt x="361474" y="56674"/>
                  </a:cubicBezTo>
                  <a:cubicBezTo>
                    <a:pt x="368141" y="58579"/>
                    <a:pt x="372904" y="63341"/>
                    <a:pt x="372904" y="70009"/>
                  </a:cubicBezTo>
                  <a:cubicBezTo>
                    <a:pt x="373856" y="78581"/>
                    <a:pt x="367189" y="85249"/>
                    <a:pt x="358616" y="86201"/>
                  </a:cubicBezTo>
                  <a:cubicBezTo>
                    <a:pt x="350044" y="87154"/>
                    <a:pt x="342424" y="80486"/>
                    <a:pt x="342424" y="72866"/>
                  </a:cubicBezTo>
                  <a:cubicBezTo>
                    <a:pt x="341471" y="66199"/>
                    <a:pt x="345281" y="60484"/>
                    <a:pt x="350996" y="57626"/>
                  </a:cubicBezTo>
                  <a:cubicBezTo>
                    <a:pt x="351949" y="54769"/>
                    <a:pt x="353854" y="47149"/>
                    <a:pt x="349091" y="40481"/>
                  </a:cubicBezTo>
                  <a:cubicBezTo>
                    <a:pt x="349091" y="39529"/>
                    <a:pt x="348139" y="39529"/>
                    <a:pt x="348139" y="38576"/>
                  </a:cubicBezTo>
                  <a:lnTo>
                    <a:pt x="311944" y="41434"/>
                  </a:lnTo>
                  <a:cubicBezTo>
                    <a:pt x="310039" y="45244"/>
                    <a:pt x="306229" y="53816"/>
                    <a:pt x="308134" y="57626"/>
                  </a:cubicBezTo>
                  <a:cubicBezTo>
                    <a:pt x="309086" y="58579"/>
                    <a:pt x="309086" y="59531"/>
                    <a:pt x="309086" y="60484"/>
                  </a:cubicBezTo>
                  <a:cubicBezTo>
                    <a:pt x="315754" y="62389"/>
                    <a:pt x="320516" y="67151"/>
                    <a:pt x="320516" y="73819"/>
                  </a:cubicBezTo>
                  <a:cubicBezTo>
                    <a:pt x="321469" y="82391"/>
                    <a:pt x="314801" y="89059"/>
                    <a:pt x="306229" y="90011"/>
                  </a:cubicBezTo>
                  <a:cubicBezTo>
                    <a:pt x="297656" y="90964"/>
                    <a:pt x="290036" y="84296"/>
                    <a:pt x="290036" y="76676"/>
                  </a:cubicBezTo>
                  <a:cubicBezTo>
                    <a:pt x="289084" y="70009"/>
                    <a:pt x="292894" y="64294"/>
                    <a:pt x="298609" y="61436"/>
                  </a:cubicBezTo>
                  <a:cubicBezTo>
                    <a:pt x="299561" y="58579"/>
                    <a:pt x="301466" y="50959"/>
                    <a:pt x="296704" y="44291"/>
                  </a:cubicBezTo>
                  <a:cubicBezTo>
                    <a:pt x="295751" y="43339"/>
                    <a:pt x="295751" y="43339"/>
                    <a:pt x="295751" y="42386"/>
                  </a:cubicBezTo>
                  <a:lnTo>
                    <a:pt x="259556" y="45244"/>
                  </a:lnTo>
                  <a:cubicBezTo>
                    <a:pt x="257651" y="49054"/>
                    <a:pt x="253841" y="57626"/>
                    <a:pt x="255746" y="61436"/>
                  </a:cubicBezTo>
                  <a:cubicBezTo>
                    <a:pt x="256699" y="62389"/>
                    <a:pt x="256699" y="63341"/>
                    <a:pt x="256699" y="64294"/>
                  </a:cubicBezTo>
                  <a:cubicBezTo>
                    <a:pt x="263366" y="66199"/>
                    <a:pt x="268129" y="70961"/>
                    <a:pt x="268129" y="77629"/>
                  </a:cubicBezTo>
                  <a:cubicBezTo>
                    <a:pt x="269081" y="86201"/>
                    <a:pt x="262414" y="92869"/>
                    <a:pt x="253841" y="93821"/>
                  </a:cubicBezTo>
                  <a:cubicBezTo>
                    <a:pt x="245269" y="94774"/>
                    <a:pt x="237649" y="88106"/>
                    <a:pt x="237649" y="80486"/>
                  </a:cubicBezTo>
                  <a:cubicBezTo>
                    <a:pt x="236696" y="73819"/>
                    <a:pt x="240506" y="68104"/>
                    <a:pt x="247174" y="65246"/>
                  </a:cubicBezTo>
                  <a:cubicBezTo>
                    <a:pt x="248126" y="62389"/>
                    <a:pt x="250031" y="54769"/>
                    <a:pt x="245269" y="48101"/>
                  </a:cubicBezTo>
                  <a:cubicBezTo>
                    <a:pt x="245269" y="47149"/>
                    <a:pt x="244316" y="47149"/>
                    <a:pt x="244316" y="46196"/>
                  </a:cubicBezTo>
                  <a:lnTo>
                    <a:pt x="208121" y="49054"/>
                  </a:lnTo>
                  <a:cubicBezTo>
                    <a:pt x="206216" y="52864"/>
                    <a:pt x="202406" y="61436"/>
                    <a:pt x="204311" y="65246"/>
                  </a:cubicBezTo>
                  <a:cubicBezTo>
                    <a:pt x="205264" y="66199"/>
                    <a:pt x="205264" y="67151"/>
                    <a:pt x="205264" y="68104"/>
                  </a:cubicBezTo>
                  <a:cubicBezTo>
                    <a:pt x="210979" y="69056"/>
                    <a:pt x="216694" y="74771"/>
                    <a:pt x="216694" y="81439"/>
                  </a:cubicBezTo>
                  <a:cubicBezTo>
                    <a:pt x="217646" y="90011"/>
                    <a:pt x="210979" y="96679"/>
                    <a:pt x="202406" y="97631"/>
                  </a:cubicBezTo>
                  <a:cubicBezTo>
                    <a:pt x="193834" y="98584"/>
                    <a:pt x="186214" y="91916"/>
                    <a:pt x="186214" y="84296"/>
                  </a:cubicBezTo>
                  <a:cubicBezTo>
                    <a:pt x="185261" y="77629"/>
                    <a:pt x="189071" y="71914"/>
                    <a:pt x="194786" y="69056"/>
                  </a:cubicBezTo>
                  <a:cubicBezTo>
                    <a:pt x="195739" y="66199"/>
                    <a:pt x="197644" y="58579"/>
                    <a:pt x="192881" y="51911"/>
                  </a:cubicBezTo>
                  <a:cubicBezTo>
                    <a:pt x="192881" y="50959"/>
                    <a:pt x="191929" y="50959"/>
                    <a:pt x="191929" y="50006"/>
                  </a:cubicBezTo>
                  <a:lnTo>
                    <a:pt x="155734" y="52864"/>
                  </a:lnTo>
                  <a:cubicBezTo>
                    <a:pt x="153829" y="56674"/>
                    <a:pt x="150019" y="65246"/>
                    <a:pt x="151924" y="69056"/>
                  </a:cubicBezTo>
                  <a:cubicBezTo>
                    <a:pt x="152876" y="70009"/>
                    <a:pt x="152876" y="70961"/>
                    <a:pt x="152876" y="71914"/>
                  </a:cubicBezTo>
                  <a:cubicBezTo>
                    <a:pt x="159544" y="73819"/>
                    <a:pt x="164306" y="78581"/>
                    <a:pt x="164306" y="85249"/>
                  </a:cubicBezTo>
                  <a:cubicBezTo>
                    <a:pt x="165259" y="93821"/>
                    <a:pt x="158591" y="100489"/>
                    <a:pt x="150019" y="101441"/>
                  </a:cubicBezTo>
                  <a:cubicBezTo>
                    <a:pt x="141446" y="102394"/>
                    <a:pt x="133826" y="95726"/>
                    <a:pt x="133826" y="88106"/>
                  </a:cubicBezTo>
                  <a:cubicBezTo>
                    <a:pt x="132874" y="81439"/>
                    <a:pt x="136684" y="75724"/>
                    <a:pt x="142399" y="72866"/>
                  </a:cubicBezTo>
                  <a:cubicBezTo>
                    <a:pt x="143351" y="70009"/>
                    <a:pt x="145256" y="62389"/>
                    <a:pt x="140494" y="55721"/>
                  </a:cubicBezTo>
                  <a:cubicBezTo>
                    <a:pt x="140494" y="54769"/>
                    <a:pt x="139541" y="54769"/>
                    <a:pt x="139541" y="53816"/>
                  </a:cubicBezTo>
                  <a:lnTo>
                    <a:pt x="103346" y="56674"/>
                  </a:lnTo>
                  <a:cubicBezTo>
                    <a:pt x="101441" y="60484"/>
                    <a:pt x="97631" y="69056"/>
                    <a:pt x="98584" y="72866"/>
                  </a:cubicBezTo>
                  <a:cubicBezTo>
                    <a:pt x="99536" y="73819"/>
                    <a:pt x="99536" y="74771"/>
                    <a:pt x="99536" y="75724"/>
                  </a:cubicBezTo>
                  <a:cubicBezTo>
                    <a:pt x="106204" y="77629"/>
                    <a:pt x="110966" y="82391"/>
                    <a:pt x="110966" y="89059"/>
                  </a:cubicBezTo>
                  <a:cubicBezTo>
                    <a:pt x="111919" y="97631"/>
                    <a:pt x="105251" y="104299"/>
                    <a:pt x="96679" y="105251"/>
                  </a:cubicBezTo>
                  <a:cubicBezTo>
                    <a:pt x="88106" y="106204"/>
                    <a:pt x="80486" y="99536"/>
                    <a:pt x="80486" y="91916"/>
                  </a:cubicBezTo>
                  <a:cubicBezTo>
                    <a:pt x="79534" y="85249"/>
                    <a:pt x="83344" y="79534"/>
                    <a:pt x="89059" y="76676"/>
                  </a:cubicBezTo>
                  <a:cubicBezTo>
                    <a:pt x="90011" y="73819"/>
                    <a:pt x="91916" y="66199"/>
                    <a:pt x="87154" y="59531"/>
                  </a:cubicBezTo>
                  <a:cubicBezTo>
                    <a:pt x="87154" y="58579"/>
                    <a:pt x="86201" y="58579"/>
                    <a:pt x="86201" y="57626"/>
                  </a:cubicBezTo>
                  <a:lnTo>
                    <a:pt x="50006" y="60484"/>
                  </a:lnTo>
                  <a:cubicBezTo>
                    <a:pt x="48101" y="64294"/>
                    <a:pt x="44291" y="72866"/>
                    <a:pt x="46196" y="76676"/>
                  </a:cubicBezTo>
                  <a:cubicBezTo>
                    <a:pt x="47149" y="77629"/>
                    <a:pt x="47149" y="78581"/>
                    <a:pt x="47149" y="79534"/>
                  </a:cubicBezTo>
                  <a:cubicBezTo>
                    <a:pt x="53816" y="81439"/>
                    <a:pt x="58579" y="86201"/>
                    <a:pt x="58579" y="92869"/>
                  </a:cubicBezTo>
                  <a:cubicBezTo>
                    <a:pt x="59531" y="101441"/>
                    <a:pt x="52864" y="108109"/>
                    <a:pt x="44291" y="109061"/>
                  </a:cubicBezTo>
                  <a:cubicBezTo>
                    <a:pt x="35719" y="110014"/>
                    <a:pt x="28099" y="103346"/>
                    <a:pt x="28099" y="95726"/>
                  </a:cubicBezTo>
                  <a:cubicBezTo>
                    <a:pt x="27146" y="89059"/>
                    <a:pt x="30956" y="83344"/>
                    <a:pt x="36671" y="80486"/>
                  </a:cubicBezTo>
                  <a:cubicBezTo>
                    <a:pt x="37624" y="77629"/>
                    <a:pt x="39529" y="70009"/>
                    <a:pt x="34766" y="63341"/>
                  </a:cubicBezTo>
                  <a:cubicBezTo>
                    <a:pt x="33814" y="62389"/>
                    <a:pt x="33814" y="62389"/>
                    <a:pt x="33814" y="61436"/>
                  </a:cubicBezTo>
                  <a:lnTo>
                    <a:pt x="7144" y="63341"/>
                  </a:lnTo>
                  <a:lnTo>
                    <a:pt x="51911" y="578644"/>
                  </a:lnTo>
                  <a:lnTo>
                    <a:pt x="742474" y="522446"/>
                  </a:lnTo>
                  <a:lnTo>
                    <a:pt x="697706" y="7144"/>
                  </a:lnTo>
                  <a:lnTo>
                    <a:pt x="679609" y="12859"/>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B39C0A35-323C-4E02-9C7F-97657A430F56}"/>
                </a:ext>
              </a:extLst>
            </p:cNvPr>
            <p:cNvSpPr/>
            <p:nvPr/>
          </p:nvSpPr>
          <p:spPr>
            <a:xfrm>
              <a:off x="4964065" y="612403"/>
              <a:ext cx="1944736" cy="1520883"/>
            </a:xfrm>
            <a:custGeom>
              <a:avLst/>
              <a:gdLst>
                <a:gd name="connsiteX0" fmla="*/ 506254 w 742950"/>
                <a:gd name="connsiteY0" fmla="*/ 23336 h 581025"/>
                <a:gd name="connsiteX1" fmla="*/ 508159 w 742950"/>
                <a:gd name="connsiteY1" fmla="*/ 40481 h 581025"/>
                <a:gd name="connsiteX2" fmla="*/ 498634 w 742950"/>
                <a:gd name="connsiteY2" fmla="*/ 55721 h 581025"/>
                <a:gd name="connsiteX3" fmla="*/ 514826 w 742950"/>
                <a:gd name="connsiteY3" fmla="*/ 69056 h 581025"/>
                <a:gd name="connsiteX4" fmla="*/ 529114 w 742950"/>
                <a:gd name="connsiteY4" fmla="*/ 52864 h 581025"/>
                <a:gd name="connsiteX5" fmla="*/ 517684 w 742950"/>
                <a:gd name="connsiteY5" fmla="*/ 39529 h 581025"/>
                <a:gd name="connsiteX6" fmla="*/ 516731 w 742950"/>
                <a:gd name="connsiteY6" fmla="*/ 36671 h 581025"/>
                <a:gd name="connsiteX7" fmla="*/ 521494 w 742950"/>
                <a:gd name="connsiteY7" fmla="*/ 20479 h 581025"/>
                <a:gd name="connsiteX8" fmla="*/ 557689 w 742950"/>
                <a:gd name="connsiteY8" fmla="*/ 17621 h 581025"/>
                <a:gd name="connsiteX9" fmla="*/ 558641 w 742950"/>
                <a:gd name="connsiteY9" fmla="*/ 19526 h 581025"/>
                <a:gd name="connsiteX10" fmla="*/ 560546 w 742950"/>
                <a:gd name="connsiteY10" fmla="*/ 36671 h 581025"/>
                <a:gd name="connsiteX11" fmla="*/ 551974 w 742950"/>
                <a:gd name="connsiteY11" fmla="*/ 51911 h 581025"/>
                <a:gd name="connsiteX12" fmla="*/ 568166 w 742950"/>
                <a:gd name="connsiteY12" fmla="*/ 65246 h 581025"/>
                <a:gd name="connsiteX13" fmla="*/ 582454 w 742950"/>
                <a:gd name="connsiteY13" fmla="*/ 49054 h 581025"/>
                <a:gd name="connsiteX14" fmla="*/ 571024 w 742950"/>
                <a:gd name="connsiteY14" fmla="*/ 35719 h 581025"/>
                <a:gd name="connsiteX15" fmla="*/ 570071 w 742950"/>
                <a:gd name="connsiteY15" fmla="*/ 32861 h 581025"/>
                <a:gd name="connsiteX16" fmla="*/ 573881 w 742950"/>
                <a:gd name="connsiteY16" fmla="*/ 16669 h 581025"/>
                <a:gd name="connsiteX17" fmla="*/ 610076 w 742950"/>
                <a:gd name="connsiteY17" fmla="*/ 13811 h 581025"/>
                <a:gd name="connsiteX18" fmla="*/ 611029 w 742950"/>
                <a:gd name="connsiteY18" fmla="*/ 15716 h 581025"/>
                <a:gd name="connsiteX19" fmla="*/ 612934 w 742950"/>
                <a:gd name="connsiteY19" fmla="*/ 32861 h 581025"/>
                <a:gd name="connsiteX20" fmla="*/ 604361 w 742950"/>
                <a:gd name="connsiteY20" fmla="*/ 48101 h 581025"/>
                <a:gd name="connsiteX21" fmla="*/ 620554 w 742950"/>
                <a:gd name="connsiteY21" fmla="*/ 61436 h 581025"/>
                <a:gd name="connsiteX22" fmla="*/ 634841 w 742950"/>
                <a:gd name="connsiteY22" fmla="*/ 45244 h 581025"/>
                <a:gd name="connsiteX23" fmla="*/ 623411 w 742950"/>
                <a:gd name="connsiteY23" fmla="*/ 31909 h 581025"/>
                <a:gd name="connsiteX24" fmla="*/ 622459 w 742950"/>
                <a:gd name="connsiteY24" fmla="*/ 29051 h 581025"/>
                <a:gd name="connsiteX25" fmla="*/ 626269 w 742950"/>
                <a:gd name="connsiteY25" fmla="*/ 12859 h 581025"/>
                <a:gd name="connsiteX26" fmla="*/ 662464 w 742950"/>
                <a:gd name="connsiteY26" fmla="*/ 10001 h 581025"/>
                <a:gd name="connsiteX27" fmla="*/ 663416 w 742950"/>
                <a:gd name="connsiteY27" fmla="*/ 11906 h 581025"/>
                <a:gd name="connsiteX28" fmla="*/ 665321 w 742950"/>
                <a:gd name="connsiteY28" fmla="*/ 29051 h 581025"/>
                <a:gd name="connsiteX29" fmla="*/ 656749 w 742950"/>
                <a:gd name="connsiteY29" fmla="*/ 44291 h 581025"/>
                <a:gd name="connsiteX30" fmla="*/ 672941 w 742950"/>
                <a:gd name="connsiteY30" fmla="*/ 57626 h 581025"/>
                <a:gd name="connsiteX31" fmla="*/ 687229 w 742950"/>
                <a:gd name="connsiteY31" fmla="*/ 41434 h 581025"/>
                <a:gd name="connsiteX32" fmla="*/ 675799 w 742950"/>
                <a:gd name="connsiteY32" fmla="*/ 28099 h 581025"/>
                <a:gd name="connsiteX33" fmla="*/ 674846 w 742950"/>
                <a:gd name="connsiteY33" fmla="*/ 25241 h 581025"/>
                <a:gd name="connsiteX34" fmla="*/ 678656 w 742950"/>
                <a:gd name="connsiteY34" fmla="*/ 9049 h 581025"/>
                <a:gd name="connsiteX35" fmla="*/ 697706 w 742950"/>
                <a:gd name="connsiteY35" fmla="*/ 7144 h 581025"/>
                <a:gd name="connsiteX36" fmla="*/ 742474 w 742950"/>
                <a:gd name="connsiteY36" fmla="*/ 522446 h 581025"/>
                <a:gd name="connsiteX37" fmla="*/ 51911 w 742950"/>
                <a:gd name="connsiteY37" fmla="*/ 578644 h 581025"/>
                <a:gd name="connsiteX38" fmla="*/ 7144 w 742950"/>
                <a:gd name="connsiteY38" fmla="*/ 63341 h 581025"/>
                <a:gd name="connsiteX39" fmla="*/ 33814 w 742950"/>
                <a:gd name="connsiteY39" fmla="*/ 61436 h 581025"/>
                <a:gd name="connsiteX40" fmla="*/ 34766 w 742950"/>
                <a:gd name="connsiteY40" fmla="*/ 63341 h 581025"/>
                <a:gd name="connsiteX41" fmla="*/ 36671 w 742950"/>
                <a:gd name="connsiteY41" fmla="*/ 80486 h 581025"/>
                <a:gd name="connsiteX42" fmla="*/ 28099 w 742950"/>
                <a:gd name="connsiteY42" fmla="*/ 95726 h 581025"/>
                <a:gd name="connsiteX43" fmla="*/ 44291 w 742950"/>
                <a:gd name="connsiteY43" fmla="*/ 109061 h 581025"/>
                <a:gd name="connsiteX44" fmla="*/ 58579 w 742950"/>
                <a:gd name="connsiteY44" fmla="*/ 92869 h 581025"/>
                <a:gd name="connsiteX45" fmla="*/ 47149 w 742950"/>
                <a:gd name="connsiteY45" fmla="*/ 79534 h 581025"/>
                <a:gd name="connsiteX46" fmla="*/ 46196 w 742950"/>
                <a:gd name="connsiteY46" fmla="*/ 76676 h 581025"/>
                <a:gd name="connsiteX47" fmla="*/ 50006 w 742950"/>
                <a:gd name="connsiteY47" fmla="*/ 60484 h 581025"/>
                <a:gd name="connsiteX48" fmla="*/ 86201 w 742950"/>
                <a:gd name="connsiteY48" fmla="*/ 57626 h 581025"/>
                <a:gd name="connsiteX49" fmla="*/ 87154 w 742950"/>
                <a:gd name="connsiteY49" fmla="*/ 59531 h 581025"/>
                <a:gd name="connsiteX50" fmla="*/ 89059 w 742950"/>
                <a:gd name="connsiteY50" fmla="*/ 76676 h 581025"/>
                <a:gd name="connsiteX51" fmla="*/ 80486 w 742950"/>
                <a:gd name="connsiteY51" fmla="*/ 91916 h 581025"/>
                <a:gd name="connsiteX52" fmla="*/ 96679 w 742950"/>
                <a:gd name="connsiteY52" fmla="*/ 105251 h 581025"/>
                <a:gd name="connsiteX53" fmla="*/ 110966 w 742950"/>
                <a:gd name="connsiteY53" fmla="*/ 89059 h 581025"/>
                <a:gd name="connsiteX54" fmla="*/ 99536 w 742950"/>
                <a:gd name="connsiteY54" fmla="*/ 75724 h 581025"/>
                <a:gd name="connsiteX55" fmla="*/ 98584 w 742950"/>
                <a:gd name="connsiteY55" fmla="*/ 72866 h 581025"/>
                <a:gd name="connsiteX56" fmla="*/ 103346 w 742950"/>
                <a:gd name="connsiteY56" fmla="*/ 56674 h 581025"/>
                <a:gd name="connsiteX57" fmla="*/ 139541 w 742950"/>
                <a:gd name="connsiteY57" fmla="*/ 53816 h 581025"/>
                <a:gd name="connsiteX58" fmla="*/ 140494 w 742950"/>
                <a:gd name="connsiteY58" fmla="*/ 55721 h 581025"/>
                <a:gd name="connsiteX59" fmla="*/ 142399 w 742950"/>
                <a:gd name="connsiteY59" fmla="*/ 72866 h 581025"/>
                <a:gd name="connsiteX60" fmla="*/ 133826 w 742950"/>
                <a:gd name="connsiteY60" fmla="*/ 88106 h 581025"/>
                <a:gd name="connsiteX61" fmla="*/ 150019 w 742950"/>
                <a:gd name="connsiteY61" fmla="*/ 101441 h 581025"/>
                <a:gd name="connsiteX62" fmla="*/ 164306 w 742950"/>
                <a:gd name="connsiteY62" fmla="*/ 85249 h 581025"/>
                <a:gd name="connsiteX63" fmla="*/ 152876 w 742950"/>
                <a:gd name="connsiteY63" fmla="*/ 71914 h 581025"/>
                <a:gd name="connsiteX64" fmla="*/ 151924 w 742950"/>
                <a:gd name="connsiteY64" fmla="*/ 69056 h 581025"/>
                <a:gd name="connsiteX65" fmla="*/ 155734 w 742950"/>
                <a:gd name="connsiteY65" fmla="*/ 52864 h 581025"/>
                <a:gd name="connsiteX66" fmla="*/ 191929 w 742950"/>
                <a:gd name="connsiteY66" fmla="*/ 50006 h 581025"/>
                <a:gd name="connsiteX67" fmla="*/ 192881 w 742950"/>
                <a:gd name="connsiteY67" fmla="*/ 51911 h 581025"/>
                <a:gd name="connsiteX68" fmla="*/ 194786 w 742950"/>
                <a:gd name="connsiteY68" fmla="*/ 69056 h 581025"/>
                <a:gd name="connsiteX69" fmla="*/ 186214 w 742950"/>
                <a:gd name="connsiteY69" fmla="*/ 84296 h 581025"/>
                <a:gd name="connsiteX70" fmla="*/ 202406 w 742950"/>
                <a:gd name="connsiteY70" fmla="*/ 97631 h 581025"/>
                <a:gd name="connsiteX71" fmla="*/ 216694 w 742950"/>
                <a:gd name="connsiteY71" fmla="*/ 81439 h 581025"/>
                <a:gd name="connsiteX72" fmla="*/ 205264 w 742950"/>
                <a:gd name="connsiteY72" fmla="*/ 68104 h 581025"/>
                <a:gd name="connsiteX73" fmla="*/ 204311 w 742950"/>
                <a:gd name="connsiteY73" fmla="*/ 65246 h 581025"/>
                <a:gd name="connsiteX74" fmla="*/ 208121 w 742950"/>
                <a:gd name="connsiteY74" fmla="*/ 49054 h 581025"/>
                <a:gd name="connsiteX75" fmla="*/ 244316 w 742950"/>
                <a:gd name="connsiteY75" fmla="*/ 46196 h 581025"/>
                <a:gd name="connsiteX76" fmla="*/ 245269 w 742950"/>
                <a:gd name="connsiteY76" fmla="*/ 48101 h 581025"/>
                <a:gd name="connsiteX77" fmla="*/ 247174 w 742950"/>
                <a:gd name="connsiteY77" fmla="*/ 65246 h 581025"/>
                <a:gd name="connsiteX78" fmla="*/ 237649 w 742950"/>
                <a:gd name="connsiteY78" fmla="*/ 80486 h 581025"/>
                <a:gd name="connsiteX79" fmla="*/ 253841 w 742950"/>
                <a:gd name="connsiteY79" fmla="*/ 93821 h 581025"/>
                <a:gd name="connsiteX80" fmla="*/ 268129 w 742950"/>
                <a:gd name="connsiteY80" fmla="*/ 77629 h 581025"/>
                <a:gd name="connsiteX81" fmla="*/ 256699 w 742950"/>
                <a:gd name="connsiteY81" fmla="*/ 64294 h 581025"/>
                <a:gd name="connsiteX82" fmla="*/ 255746 w 742950"/>
                <a:gd name="connsiteY82" fmla="*/ 61436 h 581025"/>
                <a:gd name="connsiteX83" fmla="*/ 259556 w 742950"/>
                <a:gd name="connsiteY83" fmla="*/ 45244 h 581025"/>
                <a:gd name="connsiteX84" fmla="*/ 295751 w 742950"/>
                <a:gd name="connsiteY84" fmla="*/ 42386 h 581025"/>
                <a:gd name="connsiteX85" fmla="*/ 296704 w 742950"/>
                <a:gd name="connsiteY85" fmla="*/ 44291 h 581025"/>
                <a:gd name="connsiteX86" fmla="*/ 298609 w 742950"/>
                <a:gd name="connsiteY86" fmla="*/ 61436 h 581025"/>
                <a:gd name="connsiteX87" fmla="*/ 290036 w 742950"/>
                <a:gd name="connsiteY87" fmla="*/ 76676 h 581025"/>
                <a:gd name="connsiteX88" fmla="*/ 306229 w 742950"/>
                <a:gd name="connsiteY88" fmla="*/ 90011 h 581025"/>
                <a:gd name="connsiteX89" fmla="*/ 320516 w 742950"/>
                <a:gd name="connsiteY89" fmla="*/ 73819 h 581025"/>
                <a:gd name="connsiteX90" fmla="*/ 309086 w 742950"/>
                <a:gd name="connsiteY90" fmla="*/ 60484 h 581025"/>
                <a:gd name="connsiteX91" fmla="*/ 308134 w 742950"/>
                <a:gd name="connsiteY91" fmla="*/ 57626 h 581025"/>
                <a:gd name="connsiteX92" fmla="*/ 311944 w 742950"/>
                <a:gd name="connsiteY92" fmla="*/ 41434 h 581025"/>
                <a:gd name="connsiteX93" fmla="*/ 348139 w 742950"/>
                <a:gd name="connsiteY93" fmla="*/ 38576 h 581025"/>
                <a:gd name="connsiteX94" fmla="*/ 349091 w 742950"/>
                <a:gd name="connsiteY94" fmla="*/ 40481 h 581025"/>
                <a:gd name="connsiteX95" fmla="*/ 350996 w 742950"/>
                <a:gd name="connsiteY95" fmla="*/ 57626 h 581025"/>
                <a:gd name="connsiteX96" fmla="*/ 342424 w 742950"/>
                <a:gd name="connsiteY96" fmla="*/ 72866 h 581025"/>
                <a:gd name="connsiteX97" fmla="*/ 358616 w 742950"/>
                <a:gd name="connsiteY97" fmla="*/ 86201 h 581025"/>
                <a:gd name="connsiteX98" fmla="*/ 372904 w 742950"/>
                <a:gd name="connsiteY98" fmla="*/ 70009 h 581025"/>
                <a:gd name="connsiteX99" fmla="*/ 361474 w 742950"/>
                <a:gd name="connsiteY99" fmla="*/ 56674 h 581025"/>
                <a:gd name="connsiteX100" fmla="*/ 360521 w 742950"/>
                <a:gd name="connsiteY100" fmla="*/ 53816 h 581025"/>
                <a:gd name="connsiteX101" fmla="*/ 365284 w 742950"/>
                <a:gd name="connsiteY101" fmla="*/ 37624 h 581025"/>
                <a:gd name="connsiteX102" fmla="*/ 401479 w 742950"/>
                <a:gd name="connsiteY102" fmla="*/ 34766 h 581025"/>
                <a:gd name="connsiteX103" fmla="*/ 402431 w 742950"/>
                <a:gd name="connsiteY103" fmla="*/ 36671 h 581025"/>
                <a:gd name="connsiteX104" fmla="*/ 404336 w 742950"/>
                <a:gd name="connsiteY104" fmla="*/ 53816 h 581025"/>
                <a:gd name="connsiteX105" fmla="*/ 395764 w 742950"/>
                <a:gd name="connsiteY105" fmla="*/ 69056 h 581025"/>
                <a:gd name="connsiteX106" fmla="*/ 411956 w 742950"/>
                <a:gd name="connsiteY106" fmla="*/ 82391 h 581025"/>
                <a:gd name="connsiteX107" fmla="*/ 426244 w 742950"/>
                <a:gd name="connsiteY107" fmla="*/ 66199 h 581025"/>
                <a:gd name="connsiteX108" fmla="*/ 414814 w 742950"/>
                <a:gd name="connsiteY108" fmla="*/ 52864 h 581025"/>
                <a:gd name="connsiteX109" fmla="*/ 413861 w 742950"/>
                <a:gd name="connsiteY109" fmla="*/ 50006 h 581025"/>
                <a:gd name="connsiteX110" fmla="*/ 417671 w 742950"/>
                <a:gd name="connsiteY110" fmla="*/ 33814 h 581025"/>
                <a:gd name="connsiteX111" fmla="*/ 453866 w 742950"/>
                <a:gd name="connsiteY111" fmla="*/ 30956 h 581025"/>
                <a:gd name="connsiteX112" fmla="*/ 454819 w 742950"/>
                <a:gd name="connsiteY112" fmla="*/ 32861 h 581025"/>
                <a:gd name="connsiteX113" fmla="*/ 456724 w 742950"/>
                <a:gd name="connsiteY113" fmla="*/ 50006 h 581025"/>
                <a:gd name="connsiteX114" fmla="*/ 447199 w 742950"/>
                <a:gd name="connsiteY114" fmla="*/ 65246 h 581025"/>
                <a:gd name="connsiteX115" fmla="*/ 463391 w 742950"/>
                <a:gd name="connsiteY115" fmla="*/ 78581 h 581025"/>
                <a:gd name="connsiteX116" fmla="*/ 477679 w 742950"/>
                <a:gd name="connsiteY116" fmla="*/ 62389 h 581025"/>
                <a:gd name="connsiteX117" fmla="*/ 466249 w 742950"/>
                <a:gd name="connsiteY117" fmla="*/ 49054 h 581025"/>
                <a:gd name="connsiteX118" fmla="*/ 465296 w 742950"/>
                <a:gd name="connsiteY118" fmla="*/ 46196 h 581025"/>
                <a:gd name="connsiteX119" fmla="*/ 469106 w 742950"/>
                <a:gd name="connsiteY119" fmla="*/ 30004 h 581025"/>
                <a:gd name="connsiteX120" fmla="*/ 505301 w 742950"/>
                <a:gd name="connsiteY120" fmla="*/ 27146 h 581025"/>
                <a:gd name="connsiteX121" fmla="*/ 506254 w 742950"/>
                <a:gd name="connsiteY121" fmla="*/ 23336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742950" h="581025">
                  <a:moveTo>
                    <a:pt x="506254" y="23336"/>
                  </a:moveTo>
                  <a:cubicBezTo>
                    <a:pt x="511016" y="30004"/>
                    <a:pt x="510064" y="37624"/>
                    <a:pt x="508159" y="40481"/>
                  </a:cubicBezTo>
                  <a:cubicBezTo>
                    <a:pt x="502444" y="43339"/>
                    <a:pt x="498634" y="49054"/>
                    <a:pt x="498634" y="55721"/>
                  </a:cubicBezTo>
                  <a:cubicBezTo>
                    <a:pt x="499586" y="64294"/>
                    <a:pt x="507206" y="70009"/>
                    <a:pt x="514826" y="69056"/>
                  </a:cubicBezTo>
                  <a:cubicBezTo>
                    <a:pt x="523399" y="68104"/>
                    <a:pt x="529114" y="61436"/>
                    <a:pt x="529114" y="52864"/>
                  </a:cubicBezTo>
                  <a:cubicBezTo>
                    <a:pt x="528161" y="46196"/>
                    <a:pt x="523399" y="41434"/>
                    <a:pt x="517684" y="39529"/>
                  </a:cubicBezTo>
                  <a:cubicBezTo>
                    <a:pt x="517684" y="38576"/>
                    <a:pt x="517684" y="37624"/>
                    <a:pt x="516731" y="36671"/>
                  </a:cubicBezTo>
                  <a:cubicBezTo>
                    <a:pt x="514826" y="31909"/>
                    <a:pt x="518636" y="24289"/>
                    <a:pt x="521494" y="20479"/>
                  </a:cubicBezTo>
                  <a:lnTo>
                    <a:pt x="557689" y="17621"/>
                  </a:lnTo>
                  <a:cubicBezTo>
                    <a:pt x="557689" y="18574"/>
                    <a:pt x="558641" y="18574"/>
                    <a:pt x="558641" y="19526"/>
                  </a:cubicBezTo>
                  <a:cubicBezTo>
                    <a:pt x="563404" y="26194"/>
                    <a:pt x="562451" y="33814"/>
                    <a:pt x="560546" y="36671"/>
                  </a:cubicBezTo>
                  <a:cubicBezTo>
                    <a:pt x="554831" y="39529"/>
                    <a:pt x="551021" y="45244"/>
                    <a:pt x="551974" y="51911"/>
                  </a:cubicBezTo>
                  <a:cubicBezTo>
                    <a:pt x="552926" y="60484"/>
                    <a:pt x="560546" y="66199"/>
                    <a:pt x="568166" y="65246"/>
                  </a:cubicBezTo>
                  <a:cubicBezTo>
                    <a:pt x="576739" y="64294"/>
                    <a:pt x="582454" y="57626"/>
                    <a:pt x="582454" y="49054"/>
                  </a:cubicBezTo>
                  <a:cubicBezTo>
                    <a:pt x="581501" y="42386"/>
                    <a:pt x="576739" y="37624"/>
                    <a:pt x="571024" y="35719"/>
                  </a:cubicBezTo>
                  <a:cubicBezTo>
                    <a:pt x="571024" y="34766"/>
                    <a:pt x="571024" y="33814"/>
                    <a:pt x="570071" y="32861"/>
                  </a:cubicBezTo>
                  <a:cubicBezTo>
                    <a:pt x="568166" y="28099"/>
                    <a:pt x="571976" y="20479"/>
                    <a:pt x="573881" y="16669"/>
                  </a:cubicBezTo>
                  <a:lnTo>
                    <a:pt x="610076" y="13811"/>
                  </a:lnTo>
                  <a:cubicBezTo>
                    <a:pt x="610076" y="14764"/>
                    <a:pt x="611029" y="14764"/>
                    <a:pt x="611029" y="15716"/>
                  </a:cubicBezTo>
                  <a:cubicBezTo>
                    <a:pt x="615791" y="22384"/>
                    <a:pt x="614839" y="30004"/>
                    <a:pt x="612934" y="32861"/>
                  </a:cubicBezTo>
                  <a:cubicBezTo>
                    <a:pt x="607219" y="35719"/>
                    <a:pt x="603409" y="41434"/>
                    <a:pt x="604361" y="48101"/>
                  </a:cubicBezTo>
                  <a:cubicBezTo>
                    <a:pt x="605314" y="56674"/>
                    <a:pt x="612934" y="62389"/>
                    <a:pt x="620554" y="61436"/>
                  </a:cubicBezTo>
                  <a:cubicBezTo>
                    <a:pt x="629126" y="60484"/>
                    <a:pt x="634841" y="53816"/>
                    <a:pt x="634841" y="45244"/>
                  </a:cubicBezTo>
                  <a:cubicBezTo>
                    <a:pt x="633889" y="38576"/>
                    <a:pt x="629126" y="33814"/>
                    <a:pt x="623411" y="31909"/>
                  </a:cubicBezTo>
                  <a:cubicBezTo>
                    <a:pt x="623411" y="30956"/>
                    <a:pt x="623411" y="30004"/>
                    <a:pt x="622459" y="29051"/>
                  </a:cubicBezTo>
                  <a:cubicBezTo>
                    <a:pt x="620554" y="24289"/>
                    <a:pt x="624364" y="16669"/>
                    <a:pt x="626269" y="12859"/>
                  </a:cubicBezTo>
                  <a:lnTo>
                    <a:pt x="662464" y="10001"/>
                  </a:lnTo>
                  <a:cubicBezTo>
                    <a:pt x="662464" y="10954"/>
                    <a:pt x="663416" y="10954"/>
                    <a:pt x="663416" y="11906"/>
                  </a:cubicBezTo>
                  <a:cubicBezTo>
                    <a:pt x="668179" y="18574"/>
                    <a:pt x="667226" y="26194"/>
                    <a:pt x="665321" y="29051"/>
                  </a:cubicBezTo>
                  <a:cubicBezTo>
                    <a:pt x="659606" y="31909"/>
                    <a:pt x="655796" y="37624"/>
                    <a:pt x="656749" y="44291"/>
                  </a:cubicBezTo>
                  <a:cubicBezTo>
                    <a:pt x="657701" y="52864"/>
                    <a:pt x="665321" y="58579"/>
                    <a:pt x="672941" y="57626"/>
                  </a:cubicBezTo>
                  <a:cubicBezTo>
                    <a:pt x="681514" y="56674"/>
                    <a:pt x="687229" y="50006"/>
                    <a:pt x="687229" y="41434"/>
                  </a:cubicBezTo>
                  <a:cubicBezTo>
                    <a:pt x="686276" y="34766"/>
                    <a:pt x="681514" y="30004"/>
                    <a:pt x="675799" y="28099"/>
                  </a:cubicBezTo>
                  <a:cubicBezTo>
                    <a:pt x="675799" y="27146"/>
                    <a:pt x="675799" y="26194"/>
                    <a:pt x="674846" y="25241"/>
                  </a:cubicBezTo>
                  <a:cubicBezTo>
                    <a:pt x="672941" y="20479"/>
                    <a:pt x="676751" y="12859"/>
                    <a:pt x="678656" y="9049"/>
                  </a:cubicBezTo>
                  <a:lnTo>
                    <a:pt x="697706" y="7144"/>
                  </a:lnTo>
                  <a:lnTo>
                    <a:pt x="742474" y="522446"/>
                  </a:lnTo>
                  <a:lnTo>
                    <a:pt x="51911" y="578644"/>
                  </a:lnTo>
                  <a:lnTo>
                    <a:pt x="7144" y="63341"/>
                  </a:lnTo>
                  <a:lnTo>
                    <a:pt x="33814" y="61436"/>
                  </a:lnTo>
                  <a:cubicBezTo>
                    <a:pt x="33814" y="62389"/>
                    <a:pt x="34766" y="62389"/>
                    <a:pt x="34766" y="63341"/>
                  </a:cubicBezTo>
                  <a:cubicBezTo>
                    <a:pt x="39529" y="70009"/>
                    <a:pt x="38576" y="77629"/>
                    <a:pt x="36671" y="80486"/>
                  </a:cubicBezTo>
                  <a:cubicBezTo>
                    <a:pt x="30956" y="83344"/>
                    <a:pt x="27146" y="89059"/>
                    <a:pt x="28099" y="95726"/>
                  </a:cubicBezTo>
                  <a:cubicBezTo>
                    <a:pt x="29051" y="104299"/>
                    <a:pt x="36671" y="110014"/>
                    <a:pt x="44291" y="109061"/>
                  </a:cubicBezTo>
                  <a:cubicBezTo>
                    <a:pt x="52864" y="108109"/>
                    <a:pt x="58579" y="101441"/>
                    <a:pt x="58579" y="92869"/>
                  </a:cubicBezTo>
                  <a:cubicBezTo>
                    <a:pt x="57626" y="86201"/>
                    <a:pt x="52864" y="81439"/>
                    <a:pt x="47149" y="79534"/>
                  </a:cubicBezTo>
                  <a:cubicBezTo>
                    <a:pt x="47149" y="78581"/>
                    <a:pt x="47149" y="77629"/>
                    <a:pt x="46196" y="76676"/>
                  </a:cubicBezTo>
                  <a:cubicBezTo>
                    <a:pt x="44291" y="71914"/>
                    <a:pt x="48101" y="64294"/>
                    <a:pt x="50006" y="60484"/>
                  </a:cubicBezTo>
                  <a:lnTo>
                    <a:pt x="86201" y="57626"/>
                  </a:lnTo>
                  <a:cubicBezTo>
                    <a:pt x="86201" y="58579"/>
                    <a:pt x="87154" y="58579"/>
                    <a:pt x="87154" y="59531"/>
                  </a:cubicBezTo>
                  <a:cubicBezTo>
                    <a:pt x="91916" y="66199"/>
                    <a:pt x="90964" y="73819"/>
                    <a:pt x="89059" y="76676"/>
                  </a:cubicBezTo>
                  <a:cubicBezTo>
                    <a:pt x="83344" y="79534"/>
                    <a:pt x="79534" y="85249"/>
                    <a:pt x="80486" y="91916"/>
                  </a:cubicBezTo>
                  <a:cubicBezTo>
                    <a:pt x="81439" y="100489"/>
                    <a:pt x="88106" y="106204"/>
                    <a:pt x="96679" y="105251"/>
                  </a:cubicBezTo>
                  <a:cubicBezTo>
                    <a:pt x="105251" y="104299"/>
                    <a:pt x="110966" y="97631"/>
                    <a:pt x="110966" y="89059"/>
                  </a:cubicBezTo>
                  <a:cubicBezTo>
                    <a:pt x="110014" y="82391"/>
                    <a:pt x="105251" y="77629"/>
                    <a:pt x="99536" y="75724"/>
                  </a:cubicBezTo>
                  <a:cubicBezTo>
                    <a:pt x="99536" y="74771"/>
                    <a:pt x="99536" y="73819"/>
                    <a:pt x="98584" y="72866"/>
                  </a:cubicBezTo>
                  <a:cubicBezTo>
                    <a:pt x="96679" y="68104"/>
                    <a:pt x="100489" y="60484"/>
                    <a:pt x="103346" y="56674"/>
                  </a:cubicBezTo>
                  <a:lnTo>
                    <a:pt x="139541" y="53816"/>
                  </a:lnTo>
                  <a:cubicBezTo>
                    <a:pt x="139541" y="54769"/>
                    <a:pt x="140494" y="54769"/>
                    <a:pt x="140494" y="55721"/>
                  </a:cubicBezTo>
                  <a:cubicBezTo>
                    <a:pt x="145256" y="62389"/>
                    <a:pt x="144304" y="70009"/>
                    <a:pt x="142399" y="72866"/>
                  </a:cubicBezTo>
                  <a:cubicBezTo>
                    <a:pt x="136684" y="75724"/>
                    <a:pt x="132874" y="81439"/>
                    <a:pt x="133826" y="88106"/>
                  </a:cubicBezTo>
                  <a:cubicBezTo>
                    <a:pt x="134779" y="96679"/>
                    <a:pt x="141446" y="102394"/>
                    <a:pt x="150019" y="101441"/>
                  </a:cubicBezTo>
                  <a:cubicBezTo>
                    <a:pt x="158591" y="100489"/>
                    <a:pt x="164306" y="93821"/>
                    <a:pt x="164306" y="85249"/>
                  </a:cubicBezTo>
                  <a:cubicBezTo>
                    <a:pt x="163354" y="78581"/>
                    <a:pt x="158591" y="73819"/>
                    <a:pt x="152876" y="71914"/>
                  </a:cubicBezTo>
                  <a:cubicBezTo>
                    <a:pt x="152876" y="70961"/>
                    <a:pt x="152876" y="70009"/>
                    <a:pt x="151924" y="69056"/>
                  </a:cubicBezTo>
                  <a:cubicBezTo>
                    <a:pt x="150019" y="64294"/>
                    <a:pt x="153829" y="56674"/>
                    <a:pt x="155734" y="52864"/>
                  </a:cubicBezTo>
                  <a:lnTo>
                    <a:pt x="191929" y="50006"/>
                  </a:lnTo>
                  <a:cubicBezTo>
                    <a:pt x="191929" y="50959"/>
                    <a:pt x="192881" y="50959"/>
                    <a:pt x="192881" y="51911"/>
                  </a:cubicBezTo>
                  <a:cubicBezTo>
                    <a:pt x="197644" y="58579"/>
                    <a:pt x="196691" y="66199"/>
                    <a:pt x="194786" y="69056"/>
                  </a:cubicBezTo>
                  <a:cubicBezTo>
                    <a:pt x="189071" y="71914"/>
                    <a:pt x="185261" y="77629"/>
                    <a:pt x="186214" y="84296"/>
                  </a:cubicBezTo>
                  <a:cubicBezTo>
                    <a:pt x="187166" y="92869"/>
                    <a:pt x="193834" y="98584"/>
                    <a:pt x="202406" y="97631"/>
                  </a:cubicBezTo>
                  <a:cubicBezTo>
                    <a:pt x="210979" y="96679"/>
                    <a:pt x="216694" y="90011"/>
                    <a:pt x="216694" y="81439"/>
                  </a:cubicBezTo>
                  <a:cubicBezTo>
                    <a:pt x="215741" y="74771"/>
                    <a:pt x="210979" y="70009"/>
                    <a:pt x="205264" y="68104"/>
                  </a:cubicBezTo>
                  <a:cubicBezTo>
                    <a:pt x="205264" y="67151"/>
                    <a:pt x="205264" y="66199"/>
                    <a:pt x="204311" y="65246"/>
                  </a:cubicBezTo>
                  <a:cubicBezTo>
                    <a:pt x="202406" y="60484"/>
                    <a:pt x="206216" y="52864"/>
                    <a:pt x="208121" y="49054"/>
                  </a:cubicBezTo>
                  <a:lnTo>
                    <a:pt x="244316" y="46196"/>
                  </a:lnTo>
                  <a:cubicBezTo>
                    <a:pt x="244316" y="47149"/>
                    <a:pt x="245269" y="47149"/>
                    <a:pt x="245269" y="48101"/>
                  </a:cubicBezTo>
                  <a:cubicBezTo>
                    <a:pt x="250031" y="54769"/>
                    <a:pt x="249079" y="62389"/>
                    <a:pt x="247174" y="65246"/>
                  </a:cubicBezTo>
                  <a:cubicBezTo>
                    <a:pt x="241459" y="68104"/>
                    <a:pt x="237649" y="73819"/>
                    <a:pt x="237649" y="80486"/>
                  </a:cubicBezTo>
                  <a:cubicBezTo>
                    <a:pt x="238601" y="89059"/>
                    <a:pt x="246221" y="94774"/>
                    <a:pt x="253841" y="93821"/>
                  </a:cubicBezTo>
                  <a:cubicBezTo>
                    <a:pt x="262414" y="92869"/>
                    <a:pt x="268129" y="86201"/>
                    <a:pt x="268129" y="77629"/>
                  </a:cubicBezTo>
                  <a:cubicBezTo>
                    <a:pt x="267176" y="70961"/>
                    <a:pt x="262414" y="66199"/>
                    <a:pt x="256699" y="64294"/>
                  </a:cubicBezTo>
                  <a:cubicBezTo>
                    <a:pt x="256699" y="63341"/>
                    <a:pt x="256699" y="62389"/>
                    <a:pt x="255746" y="61436"/>
                  </a:cubicBezTo>
                  <a:cubicBezTo>
                    <a:pt x="253841" y="56674"/>
                    <a:pt x="257651" y="49054"/>
                    <a:pt x="259556" y="45244"/>
                  </a:cubicBezTo>
                  <a:lnTo>
                    <a:pt x="295751" y="42386"/>
                  </a:lnTo>
                  <a:cubicBezTo>
                    <a:pt x="295751" y="43339"/>
                    <a:pt x="296704" y="43339"/>
                    <a:pt x="296704" y="44291"/>
                  </a:cubicBezTo>
                  <a:cubicBezTo>
                    <a:pt x="301466" y="50959"/>
                    <a:pt x="299561" y="58579"/>
                    <a:pt x="298609" y="61436"/>
                  </a:cubicBezTo>
                  <a:cubicBezTo>
                    <a:pt x="292894" y="64294"/>
                    <a:pt x="289084" y="70009"/>
                    <a:pt x="290036" y="76676"/>
                  </a:cubicBezTo>
                  <a:cubicBezTo>
                    <a:pt x="290989" y="85249"/>
                    <a:pt x="298609" y="90964"/>
                    <a:pt x="306229" y="90011"/>
                  </a:cubicBezTo>
                  <a:cubicBezTo>
                    <a:pt x="314801" y="89059"/>
                    <a:pt x="320516" y="82391"/>
                    <a:pt x="320516" y="73819"/>
                  </a:cubicBezTo>
                  <a:cubicBezTo>
                    <a:pt x="319564" y="67151"/>
                    <a:pt x="314801" y="62389"/>
                    <a:pt x="309086" y="60484"/>
                  </a:cubicBezTo>
                  <a:cubicBezTo>
                    <a:pt x="309086" y="59531"/>
                    <a:pt x="309086" y="58579"/>
                    <a:pt x="308134" y="57626"/>
                  </a:cubicBezTo>
                  <a:cubicBezTo>
                    <a:pt x="306229" y="52864"/>
                    <a:pt x="310039" y="45244"/>
                    <a:pt x="311944" y="41434"/>
                  </a:cubicBezTo>
                  <a:lnTo>
                    <a:pt x="348139" y="38576"/>
                  </a:lnTo>
                  <a:cubicBezTo>
                    <a:pt x="348139" y="39529"/>
                    <a:pt x="349091" y="39529"/>
                    <a:pt x="349091" y="40481"/>
                  </a:cubicBezTo>
                  <a:cubicBezTo>
                    <a:pt x="353854" y="47149"/>
                    <a:pt x="352901" y="54769"/>
                    <a:pt x="350996" y="57626"/>
                  </a:cubicBezTo>
                  <a:cubicBezTo>
                    <a:pt x="345281" y="60484"/>
                    <a:pt x="341471" y="66199"/>
                    <a:pt x="342424" y="72866"/>
                  </a:cubicBezTo>
                  <a:cubicBezTo>
                    <a:pt x="343376" y="81439"/>
                    <a:pt x="350996" y="87154"/>
                    <a:pt x="358616" y="86201"/>
                  </a:cubicBezTo>
                  <a:cubicBezTo>
                    <a:pt x="367189" y="85249"/>
                    <a:pt x="372904" y="78581"/>
                    <a:pt x="372904" y="70009"/>
                  </a:cubicBezTo>
                  <a:cubicBezTo>
                    <a:pt x="371951" y="63341"/>
                    <a:pt x="367189" y="58579"/>
                    <a:pt x="361474" y="56674"/>
                  </a:cubicBezTo>
                  <a:cubicBezTo>
                    <a:pt x="361474" y="55721"/>
                    <a:pt x="361474" y="54769"/>
                    <a:pt x="360521" y="53816"/>
                  </a:cubicBezTo>
                  <a:cubicBezTo>
                    <a:pt x="358616" y="49054"/>
                    <a:pt x="362426" y="41434"/>
                    <a:pt x="365284" y="37624"/>
                  </a:cubicBezTo>
                  <a:lnTo>
                    <a:pt x="401479" y="34766"/>
                  </a:lnTo>
                  <a:cubicBezTo>
                    <a:pt x="401479" y="35719"/>
                    <a:pt x="402431" y="35719"/>
                    <a:pt x="402431" y="36671"/>
                  </a:cubicBezTo>
                  <a:cubicBezTo>
                    <a:pt x="407194" y="43339"/>
                    <a:pt x="406241" y="50959"/>
                    <a:pt x="404336" y="53816"/>
                  </a:cubicBezTo>
                  <a:cubicBezTo>
                    <a:pt x="398621" y="56674"/>
                    <a:pt x="394811" y="62389"/>
                    <a:pt x="395764" y="69056"/>
                  </a:cubicBezTo>
                  <a:cubicBezTo>
                    <a:pt x="396716" y="77629"/>
                    <a:pt x="404336" y="83344"/>
                    <a:pt x="411956" y="82391"/>
                  </a:cubicBezTo>
                  <a:cubicBezTo>
                    <a:pt x="420529" y="81439"/>
                    <a:pt x="426244" y="74771"/>
                    <a:pt x="426244" y="66199"/>
                  </a:cubicBezTo>
                  <a:cubicBezTo>
                    <a:pt x="425291" y="59531"/>
                    <a:pt x="420529" y="54769"/>
                    <a:pt x="414814" y="52864"/>
                  </a:cubicBezTo>
                  <a:cubicBezTo>
                    <a:pt x="414814" y="51911"/>
                    <a:pt x="414814" y="50959"/>
                    <a:pt x="413861" y="50006"/>
                  </a:cubicBezTo>
                  <a:cubicBezTo>
                    <a:pt x="411956" y="45244"/>
                    <a:pt x="415766" y="37624"/>
                    <a:pt x="417671" y="33814"/>
                  </a:cubicBezTo>
                  <a:lnTo>
                    <a:pt x="453866" y="30956"/>
                  </a:lnTo>
                  <a:cubicBezTo>
                    <a:pt x="453866" y="31909"/>
                    <a:pt x="454819" y="31909"/>
                    <a:pt x="454819" y="32861"/>
                  </a:cubicBezTo>
                  <a:cubicBezTo>
                    <a:pt x="459581" y="39529"/>
                    <a:pt x="458629" y="47149"/>
                    <a:pt x="456724" y="50006"/>
                  </a:cubicBezTo>
                  <a:cubicBezTo>
                    <a:pt x="451009" y="52864"/>
                    <a:pt x="447199" y="58579"/>
                    <a:pt x="447199" y="65246"/>
                  </a:cubicBezTo>
                  <a:cubicBezTo>
                    <a:pt x="448151" y="73819"/>
                    <a:pt x="455771" y="79534"/>
                    <a:pt x="463391" y="78581"/>
                  </a:cubicBezTo>
                  <a:cubicBezTo>
                    <a:pt x="471964" y="77629"/>
                    <a:pt x="477679" y="70961"/>
                    <a:pt x="477679" y="62389"/>
                  </a:cubicBezTo>
                  <a:cubicBezTo>
                    <a:pt x="476726" y="55721"/>
                    <a:pt x="471964" y="50959"/>
                    <a:pt x="466249" y="49054"/>
                  </a:cubicBezTo>
                  <a:cubicBezTo>
                    <a:pt x="466249" y="48101"/>
                    <a:pt x="466249" y="47149"/>
                    <a:pt x="465296" y="46196"/>
                  </a:cubicBezTo>
                  <a:cubicBezTo>
                    <a:pt x="463391" y="41434"/>
                    <a:pt x="467201" y="33814"/>
                    <a:pt x="469106" y="30004"/>
                  </a:cubicBezTo>
                  <a:lnTo>
                    <a:pt x="505301" y="27146"/>
                  </a:lnTo>
                  <a:cubicBezTo>
                    <a:pt x="505301" y="22384"/>
                    <a:pt x="505301" y="22384"/>
                    <a:pt x="506254" y="23336"/>
                  </a:cubicBezTo>
                  <a:close/>
                </a:path>
              </a:pathLst>
            </a:custGeom>
            <a:solidFill>
              <a:srgbClr val="EBFFFA"/>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34F04B66-276F-47AA-BB05-5074098EED16}"/>
                </a:ext>
              </a:extLst>
            </p:cNvPr>
            <p:cNvSpPr/>
            <p:nvPr/>
          </p:nvSpPr>
          <p:spPr>
            <a:xfrm>
              <a:off x="6627063" y="779453"/>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4FEC4B8E-DB8E-4B1B-B967-C54E235D105D}"/>
                </a:ext>
              </a:extLst>
            </p:cNvPr>
            <p:cNvSpPr/>
            <p:nvPr/>
          </p:nvSpPr>
          <p:spPr>
            <a:xfrm>
              <a:off x="6489935" y="791918"/>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1502CF88-CF10-4A94-A5FA-D5D6A5CE5A77}"/>
                </a:ext>
              </a:extLst>
            </p:cNvPr>
            <p:cNvSpPr/>
            <p:nvPr/>
          </p:nvSpPr>
          <p:spPr>
            <a:xfrm>
              <a:off x="6352805" y="801891"/>
              <a:ext cx="124663" cy="1146896"/>
            </a:xfrm>
            <a:custGeom>
              <a:avLst/>
              <a:gdLst>
                <a:gd name="connsiteX0" fmla="*/ 44291 w 47625"/>
                <a:gd name="connsiteY0" fmla="*/ 439579 h 438150"/>
                <a:gd name="connsiteX1" fmla="*/ 7144 w 47625"/>
                <a:gd name="connsiteY1" fmla="*/ 8096 h 438150"/>
                <a:gd name="connsiteX2" fmla="*/ 11906 w 47625"/>
                <a:gd name="connsiteY2" fmla="*/ 7144 h 438150"/>
                <a:gd name="connsiteX3" fmla="*/ 50006 w 47625"/>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47625"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C1BDCDAF-A376-4A45-88A5-E7E78E16420A}"/>
                </a:ext>
              </a:extLst>
            </p:cNvPr>
            <p:cNvSpPr/>
            <p:nvPr/>
          </p:nvSpPr>
          <p:spPr>
            <a:xfrm>
              <a:off x="6215677" y="814358"/>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53F95246-E0AE-4C01-A61B-3F3793083650}"/>
                </a:ext>
              </a:extLst>
            </p:cNvPr>
            <p:cNvSpPr/>
            <p:nvPr/>
          </p:nvSpPr>
          <p:spPr>
            <a:xfrm>
              <a:off x="6078547" y="824331"/>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40954E50-442A-4601-96D4-70186C160D26}"/>
                </a:ext>
              </a:extLst>
            </p:cNvPr>
            <p:cNvSpPr/>
            <p:nvPr/>
          </p:nvSpPr>
          <p:spPr>
            <a:xfrm>
              <a:off x="5941420" y="836796"/>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EFD95EC7-5FDB-4BCB-9E7A-35E361C7B645}"/>
                </a:ext>
              </a:extLst>
            </p:cNvPr>
            <p:cNvSpPr/>
            <p:nvPr/>
          </p:nvSpPr>
          <p:spPr>
            <a:xfrm>
              <a:off x="5804290" y="846769"/>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80CFB32A-3B98-4297-B119-7C97483FC8EF}"/>
                </a:ext>
              </a:extLst>
            </p:cNvPr>
            <p:cNvSpPr/>
            <p:nvPr/>
          </p:nvSpPr>
          <p:spPr>
            <a:xfrm>
              <a:off x="5666673" y="857006"/>
              <a:ext cx="149595" cy="1146896"/>
            </a:xfrm>
            <a:custGeom>
              <a:avLst/>
              <a:gdLst>
                <a:gd name="connsiteX0" fmla="*/ 7735 w 57150"/>
                <a:gd name="connsiteY0" fmla="*/ 8146 h 438150"/>
                <a:gd name="connsiteX1" fmla="*/ 12480 w 57150"/>
                <a:gd name="connsiteY1" fmla="*/ 7735 h 438150"/>
                <a:gd name="connsiteX2" fmla="*/ 49931 w 57150"/>
                <a:gd name="connsiteY2" fmla="*/ 439519 h 438150"/>
                <a:gd name="connsiteX3" fmla="*/ 45186 w 57150"/>
                <a:gd name="connsiteY3" fmla="*/ 439930 h 438150"/>
              </a:gdLst>
              <a:ahLst/>
              <a:cxnLst>
                <a:cxn ang="0">
                  <a:pos x="connsiteX0" y="connsiteY0"/>
                </a:cxn>
                <a:cxn ang="0">
                  <a:pos x="connsiteX1" y="connsiteY1"/>
                </a:cxn>
                <a:cxn ang="0">
                  <a:pos x="connsiteX2" y="connsiteY2"/>
                </a:cxn>
                <a:cxn ang="0">
                  <a:pos x="connsiteX3" y="connsiteY3"/>
                </a:cxn>
              </a:cxnLst>
              <a:rect l="l" t="t" r="r" b="b"/>
              <a:pathLst>
                <a:path w="57150" h="438150">
                  <a:moveTo>
                    <a:pt x="7735" y="8146"/>
                  </a:moveTo>
                  <a:lnTo>
                    <a:pt x="12480" y="7735"/>
                  </a:lnTo>
                  <a:lnTo>
                    <a:pt x="49931" y="439519"/>
                  </a:lnTo>
                  <a:lnTo>
                    <a:pt x="45186" y="439930"/>
                  </a:lnTo>
                  <a:close/>
                </a:path>
              </a:pathLst>
            </a:custGeom>
            <a:solidFill>
              <a:srgbClr val="E1E5E4"/>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1C8D046D-EC6F-438B-AFCF-E3CE25A561F8}"/>
                </a:ext>
              </a:extLst>
            </p:cNvPr>
            <p:cNvSpPr/>
            <p:nvPr/>
          </p:nvSpPr>
          <p:spPr>
            <a:xfrm>
              <a:off x="5530032" y="869210"/>
              <a:ext cx="149595" cy="1146896"/>
            </a:xfrm>
            <a:custGeom>
              <a:avLst/>
              <a:gdLst>
                <a:gd name="connsiteX0" fmla="*/ 44291 w 57150"/>
                <a:gd name="connsiteY0" fmla="*/ 439579 h 438150"/>
                <a:gd name="connsiteX1" fmla="*/ 7144 w 57150"/>
                <a:gd name="connsiteY1" fmla="*/ 8096 h 438150"/>
                <a:gd name="connsiteX2" fmla="*/ 11906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1906"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EA82CCEA-E8F7-4AC2-B86E-A19E3BFAA5C3}"/>
                </a:ext>
              </a:extLst>
            </p:cNvPr>
            <p:cNvSpPr/>
            <p:nvPr/>
          </p:nvSpPr>
          <p:spPr>
            <a:xfrm>
              <a:off x="5392904" y="881675"/>
              <a:ext cx="149595" cy="1146896"/>
            </a:xfrm>
            <a:custGeom>
              <a:avLst/>
              <a:gdLst>
                <a:gd name="connsiteX0" fmla="*/ 44291 w 57150"/>
                <a:gd name="connsiteY0" fmla="*/ 439579 h 438150"/>
                <a:gd name="connsiteX1" fmla="*/ 7144 w 57150"/>
                <a:gd name="connsiteY1" fmla="*/ 7144 h 438150"/>
                <a:gd name="connsiteX2" fmla="*/ 11906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1906"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25D4217B-4A91-4D24-B8FA-E59722280FB6}"/>
                </a:ext>
              </a:extLst>
            </p:cNvPr>
            <p:cNvSpPr/>
            <p:nvPr/>
          </p:nvSpPr>
          <p:spPr>
            <a:xfrm>
              <a:off x="5255774" y="891648"/>
              <a:ext cx="149595" cy="1146896"/>
            </a:xfrm>
            <a:custGeom>
              <a:avLst/>
              <a:gdLst>
                <a:gd name="connsiteX0" fmla="*/ 44291 w 57150"/>
                <a:gd name="connsiteY0" fmla="*/ 439579 h 438150"/>
                <a:gd name="connsiteX1" fmla="*/ 7144 w 57150"/>
                <a:gd name="connsiteY1" fmla="*/ 8096 h 438150"/>
                <a:gd name="connsiteX2" fmla="*/ 12859 w 57150"/>
                <a:gd name="connsiteY2" fmla="*/ 7144 h 438150"/>
                <a:gd name="connsiteX3" fmla="*/ 50006 w 57150"/>
                <a:gd name="connsiteY3" fmla="*/ 439579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8096"/>
                  </a:lnTo>
                  <a:lnTo>
                    <a:pt x="12859" y="7144"/>
                  </a:lnTo>
                  <a:lnTo>
                    <a:pt x="50006" y="439579"/>
                  </a:lnTo>
                  <a:close/>
                </a:path>
              </a:pathLst>
            </a:custGeom>
            <a:solidFill>
              <a:srgbClr val="E1E5E4"/>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F1A8066F-8FC7-483D-A576-6D2C6A3CDC0F}"/>
                </a:ext>
              </a:extLst>
            </p:cNvPr>
            <p:cNvSpPr/>
            <p:nvPr/>
          </p:nvSpPr>
          <p:spPr>
            <a:xfrm>
              <a:off x="5118647" y="904115"/>
              <a:ext cx="149595" cy="1146896"/>
            </a:xfrm>
            <a:custGeom>
              <a:avLst/>
              <a:gdLst>
                <a:gd name="connsiteX0" fmla="*/ 44291 w 57150"/>
                <a:gd name="connsiteY0" fmla="*/ 439579 h 438150"/>
                <a:gd name="connsiteX1" fmla="*/ 7144 w 57150"/>
                <a:gd name="connsiteY1" fmla="*/ 7144 h 438150"/>
                <a:gd name="connsiteX2" fmla="*/ 12859 w 57150"/>
                <a:gd name="connsiteY2" fmla="*/ 7144 h 438150"/>
                <a:gd name="connsiteX3" fmla="*/ 50006 w 57150"/>
                <a:gd name="connsiteY3" fmla="*/ 438626 h 438150"/>
              </a:gdLst>
              <a:ahLst/>
              <a:cxnLst>
                <a:cxn ang="0">
                  <a:pos x="connsiteX0" y="connsiteY0"/>
                </a:cxn>
                <a:cxn ang="0">
                  <a:pos x="connsiteX1" y="connsiteY1"/>
                </a:cxn>
                <a:cxn ang="0">
                  <a:pos x="connsiteX2" y="connsiteY2"/>
                </a:cxn>
                <a:cxn ang="0">
                  <a:pos x="connsiteX3" y="connsiteY3"/>
                </a:cxn>
              </a:cxnLst>
              <a:rect l="l" t="t" r="r" b="b"/>
              <a:pathLst>
                <a:path w="57150" h="438150">
                  <a:moveTo>
                    <a:pt x="44291" y="439579"/>
                  </a:moveTo>
                  <a:lnTo>
                    <a:pt x="7144" y="7144"/>
                  </a:lnTo>
                  <a:lnTo>
                    <a:pt x="12859" y="7144"/>
                  </a:lnTo>
                  <a:lnTo>
                    <a:pt x="50006" y="438626"/>
                  </a:lnTo>
                  <a:close/>
                </a:path>
              </a:pathLst>
            </a:custGeom>
            <a:solidFill>
              <a:srgbClr val="E1E5E4"/>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BD198B64-FB96-4804-BACA-BCF569A84D85}"/>
                </a:ext>
              </a:extLst>
            </p:cNvPr>
            <p:cNvSpPr/>
            <p:nvPr/>
          </p:nvSpPr>
          <p:spPr>
            <a:xfrm>
              <a:off x="0" y="3479643"/>
              <a:ext cx="3615215" cy="2692712"/>
            </a:xfrm>
            <a:custGeom>
              <a:avLst/>
              <a:gdLst>
                <a:gd name="connsiteX0" fmla="*/ 651986 w 1381125"/>
                <a:gd name="connsiteY0" fmla="*/ 168116 h 1028700"/>
                <a:gd name="connsiteX1" fmla="*/ 586264 w 1381125"/>
                <a:gd name="connsiteY1" fmla="*/ 294799 h 1028700"/>
                <a:gd name="connsiteX2" fmla="*/ 407194 w 1381125"/>
                <a:gd name="connsiteY2" fmla="*/ 325279 h 1028700"/>
                <a:gd name="connsiteX3" fmla="*/ 384334 w 1381125"/>
                <a:gd name="connsiteY3" fmla="*/ 310991 h 1028700"/>
                <a:gd name="connsiteX4" fmla="*/ 407194 w 1381125"/>
                <a:gd name="connsiteY4" fmla="*/ 277654 h 1028700"/>
                <a:gd name="connsiteX5" fmla="*/ 336709 w 1381125"/>
                <a:gd name="connsiteY5" fmla="*/ 229076 h 1028700"/>
                <a:gd name="connsiteX6" fmla="*/ 336709 w 1381125"/>
                <a:gd name="connsiteY6" fmla="*/ 229076 h 1028700"/>
                <a:gd name="connsiteX7" fmla="*/ 7144 w 1381125"/>
                <a:gd name="connsiteY7" fmla="*/ 7144 h 1028700"/>
                <a:gd name="connsiteX8" fmla="*/ 7144 w 1381125"/>
                <a:gd name="connsiteY8" fmla="*/ 284321 h 1028700"/>
                <a:gd name="connsiteX9" fmla="*/ 203359 w 1381125"/>
                <a:gd name="connsiteY9" fmla="*/ 423386 h 1028700"/>
                <a:gd name="connsiteX10" fmla="*/ 202406 w 1381125"/>
                <a:gd name="connsiteY10" fmla="*/ 424339 h 1028700"/>
                <a:gd name="connsiteX11" fmla="*/ 272891 w 1381125"/>
                <a:gd name="connsiteY11" fmla="*/ 472916 h 1028700"/>
                <a:gd name="connsiteX12" fmla="*/ 287179 w 1381125"/>
                <a:gd name="connsiteY12" fmla="*/ 451961 h 1028700"/>
                <a:gd name="connsiteX13" fmla="*/ 316706 w 1381125"/>
                <a:gd name="connsiteY13" fmla="*/ 470059 h 1028700"/>
                <a:gd name="connsiteX14" fmla="*/ 361474 w 1381125"/>
                <a:gd name="connsiteY14" fmla="*/ 533876 h 1028700"/>
                <a:gd name="connsiteX15" fmla="*/ 439579 w 1381125"/>
                <a:gd name="connsiteY15" fmla="*/ 574834 h 1028700"/>
                <a:gd name="connsiteX16" fmla="*/ 367189 w 1381125"/>
                <a:gd name="connsiteY16" fmla="*/ 713899 h 1028700"/>
                <a:gd name="connsiteX17" fmla="*/ 967264 w 1381125"/>
                <a:gd name="connsiteY17" fmla="*/ 1025366 h 1028700"/>
                <a:gd name="connsiteX18" fmla="*/ 1150144 w 1381125"/>
                <a:gd name="connsiteY18" fmla="*/ 987266 h 1028700"/>
                <a:gd name="connsiteX19" fmla="*/ 1378744 w 1381125"/>
                <a:gd name="connsiteY19" fmla="*/ 546259 h 1028700"/>
                <a:gd name="connsiteX20" fmla="*/ 651986 w 1381125"/>
                <a:gd name="connsiteY20" fmla="*/ 168116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1125" h="1028700">
                  <a:moveTo>
                    <a:pt x="651986" y="168116"/>
                  </a:moveTo>
                  <a:lnTo>
                    <a:pt x="586264" y="294799"/>
                  </a:lnTo>
                  <a:cubicBezTo>
                    <a:pt x="518636" y="279559"/>
                    <a:pt x="436721" y="273844"/>
                    <a:pt x="407194" y="325279"/>
                  </a:cubicBezTo>
                  <a:lnTo>
                    <a:pt x="384334" y="310991"/>
                  </a:lnTo>
                  <a:lnTo>
                    <a:pt x="407194" y="277654"/>
                  </a:lnTo>
                  <a:lnTo>
                    <a:pt x="336709" y="229076"/>
                  </a:lnTo>
                  <a:lnTo>
                    <a:pt x="336709" y="229076"/>
                  </a:lnTo>
                  <a:lnTo>
                    <a:pt x="7144" y="7144"/>
                  </a:lnTo>
                  <a:lnTo>
                    <a:pt x="7144" y="284321"/>
                  </a:lnTo>
                  <a:lnTo>
                    <a:pt x="203359" y="423386"/>
                  </a:lnTo>
                  <a:lnTo>
                    <a:pt x="202406" y="424339"/>
                  </a:lnTo>
                  <a:lnTo>
                    <a:pt x="272891" y="472916"/>
                  </a:lnTo>
                  <a:lnTo>
                    <a:pt x="287179" y="451961"/>
                  </a:lnTo>
                  <a:lnTo>
                    <a:pt x="316706" y="470059"/>
                  </a:lnTo>
                  <a:cubicBezTo>
                    <a:pt x="316706" y="470059"/>
                    <a:pt x="300514" y="502444"/>
                    <a:pt x="361474" y="533876"/>
                  </a:cubicBezTo>
                  <a:lnTo>
                    <a:pt x="439579" y="574834"/>
                  </a:lnTo>
                  <a:lnTo>
                    <a:pt x="367189" y="713899"/>
                  </a:lnTo>
                  <a:lnTo>
                    <a:pt x="967264" y="1025366"/>
                  </a:lnTo>
                  <a:lnTo>
                    <a:pt x="1150144" y="987266"/>
                  </a:lnTo>
                  <a:lnTo>
                    <a:pt x="1378744" y="546259"/>
                  </a:lnTo>
                  <a:lnTo>
                    <a:pt x="651986" y="168116"/>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A2B3A32F-EA8F-4188-A871-9FA265D74F4C}"/>
                </a:ext>
              </a:extLst>
            </p:cNvPr>
            <p:cNvSpPr/>
            <p:nvPr/>
          </p:nvSpPr>
          <p:spPr>
            <a:xfrm>
              <a:off x="944944" y="3778833"/>
              <a:ext cx="2667779" cy="2268859"/>
            </a:xfrm>
            <a:custGeom>
              <a:avLst/>
              <a:gdLst>
                <a:gd name="connsiteX0" fmla="*/ 7144 w 1019175"/>
                <a:gd name="connsiteY0" fmla="*/ 552926 h 866775"/>
                <a:gd name="connsiteX1" fmla="*/ 290989 w 1019175"/>
                <a:gd name="connsiteY1" fmla="*/ 7144 h 866775"/>
                <a:gd name="connsiteX2" fmla="*/ 1019651 w 1019175"/>
                <a:gd name="connsiteY2" fmla="*/ 385286 h 866775"/>
                <a:gd name="connsiteX3" fmla="*/ 790099 w 1019175"/>
                <a:gd name="connsiteY3" fmla="*/ 827246 h 866775"/>
                <a:gd name="connsiteX4" fmla="*/ 608171 w 1019175"/>
                <a:gd name="connsiteY4" fmla="*/ 865346 h 86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175" h="866775">
                  <a:moveTo>
                    <a:pt x="7144" y="552926"/>
                  </a:moveTo>
                  <a:lnTo>
                    <a:pt x="290989" y="7144"/>
                  </a:lnTo>
                  <a:lnTo>
                    <a:pt x="1019651" y="385286"/>
                  </a:lnTo>
                  <a:lnTo>
                    <a:pt x="790099" y="827246"/>
                  </a:lnTo>
                  <a:lnTo>
                    <a:pt x="608171" y="865346"/>
                  </a:lnTo>
                  <a:close/>
                </a:path>
              </a:pathLst>
            </a:custGeom>
            <a:solidFill>
              <a:srgbClr val="EBFFFA"/>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509A6A24-7D4F-4555-A4F2-057B88D97658}"/>
                </a:ext>
              </a:extLst>
            </p:cNvPr>
            <p:cNvSpPr/>
            <p:nvPr/>
          </p:nvSpPr>
          <p:spPr>
            <a:xfrm>
              <a:off x="2518184" y="5750996"/>
              <a:ext cx="498650" cy="299190"/>
            </a:xfrm>
            <a:custGeom>
              <a:avLst/>
              <a:gdLst>
                <a:gd name="connsiteX0" fmla="*/ 189071 w 190500"/>
                <a:gd name="connsiteY0" fmla="*/ 73819 h 114300"/>
                <a:gd name="connsiteX1" fmla="*/ 7144 w 190500"/>
                <a:gd name="connsiteY1" fmla="*/ 111919 h 114300"/>
                <a:gd name="connsiteX2" fmla="*/ 60484 w 190500"/>
                <a:gd name="connsiteY2" fmla="*/ 7144 h 114300"/>
              </a:gdLst>
              <a:ahLst/>
              <a:cxnLst>
                <a:cxn ang="0">
                  <a:pos x="connsiteX0" y="connsiteY0"/>
                </a:cxn>
                <a:cxn ang="0">
                  <a:pos x="connsiteX1" y="connsiteY1"/>
                </a:cxn>
                <a:cxn ang="0">
                  <a:pos x="connsiteX2" y="connsiteY2"/>
                </a:cxn>
              </a:cxnLst>
              <a:rect l="l" t="t" r="r" b="b"/>
              <a:pathLst>
                <a:path w="190500" h="114300">
                  <a:moveTo>
                    <a:pt x="189071" y="73819"/>
                  </a:moveTo>
                  <a:lnTo>
                    <a:pt x="7144" y="111919"/>
                  </a:lnTo>
                  <a:lnTo>
                    <a:pt x="60484" y="7144"/>
                  </a:lnTo>
                  <a:close/>
                </a:path>
              </a:pathLst>
            </a:custGeom>
            <a:solidFill>
              <a:srgbClr val="5FB5E8"/>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FF467430-27C9-42E6-BB03-FF528ADB1957}"/>
                </a:ext>
              </a:extLst>
            </p:cNvPr>
            <p:cNvSpPr/>
            <p:nvPr/>
          </p:nvSpPr>
          <p:spPr>
            <a:xfrm>
              <a:off x="2793690" y="4769655"/>
              <a:ext cx="573448" cy="972368"/>
            </a:xfrm>
            <a:custGeom>
              <a:avLst/>
              <a:gdLst>
                <a:gd name="connsiteX0" fmla="*/ 9631 w 219075"/>
                <a:gd name="connsiteY0" fmla="*/ 356261 h 371475"/>
                <a:gd name="connsiteX1" fmla="*/ 189507 w 219075"/>
                <a:gd name="connsiteY1" fmla="*/ 9631 h 371475"/>
                <a:gd name="connsiteX2" fmla="*/ 214870 w 219075"/>
                <a:gd name="connsiteY2" fmla="*/ 22793 h 371475"/>
                <a:gd name="connsiteX3" fmla="*/ 34994 w 219075"/>
                <a:gd name="connsiteY3" fmla="*/ 369423 h 371475"/>
              </a:gdLst>
              <a:ahLst/>
              <a:cxnLst>
                <a:cxn ang="0">
                  <a:pos x="connsiteX0" y="connsiteY0"/>
                </a:cxn>
                <a:cxn ang="0">
                  <a:pos x="connsiteX1" y="connsiteY1"/>
                </a:cxn>
                <a:cxn ang="0">
                  <a:pos x="connsiteX2" y="connsiteY2"/>
                </a:cxn>
                <a:cxn ang="0">
                  <a:pos x="connsiteX3" y="connsiteY3"/>
                </a:cxn>
              </a:cxnLst>
              <a:rect l="l" t="t" r="r" b="b"/>
              <a:pathLst>
                <a:path w="219075" h="371475">
                  <a:moveTo>
                    <a:pt x="9631" y="356261"/>
                  </a:moveTo>
                  <a:lnTo>
                    <a:pt x="189507" y="9631"/>
                  </a:lnTo>
                  <a:lnTo>
                    <a:pt x="214870" y="22793"/>
                  </a:lnTo>
                  <a:lnTo>
                    <a:pt x="34994" y="369423"/>
                  </a:lnTo>
                  <a:close/>
                </a:path>
              </a:pathLst>
            </a:custGeom>
            <a:solidFill>
              <a:srgbClr val="E1E5E4"/>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A6953967-620F-4482-AB63-4794EF05338E}"/>
                </a:ext>
              </a:extLst>
            </p:cNvPr>
            <p:cNvSpPr/>
            <p:nvPr/>
          </p:nvSpPr>
          <p:spPr>
            <a:xfrm>
              <a:off x="2603839" y="4672171"/>
              <a:ext cx="573448" cy="972368"/>
            </a:xfrm>
            <a:custGeom>
              <a:avLst/>
              <a:gdLst>
                <a:gd name="connsiteX0" fmla="*/ 9631 w 219075"/>
                <a:gd name="connsiteY0" fmla="*/ 356261 h 371475"/>
                <a:gd name="connsiteX1" fmla="*/ 189507 w 219075"/>
                <a:gd name="connsiteY1" fmla="*/ 9631 h 371475"/>
                <a:gd name="connsiteX2" fmla="*/ 214870 w 219075"/>
                <a:gd name="connsiteY2" fmla="*/ 22793 h 371475"/>
                <a:gd name="connsiteX3" fmla="*/ 34994 w 219075"/>
                <a:gd name="connsiteY3" fmla="*/ 369423 h 371475"/>
              </a:gdLst>
              <a:ahLst/>
              <a:cxnLst>
                <a:cxn ang="0">
                  <a:pos x="connsiteX0" y="connsiteY0"/>
                </a:cxn>
                <a:cxn ang="0">
                  <a:pos x="connsiteX1" y="connsiteY1"/>
                </a:cxn>
                <a:cxn ang="0">
                  <a:pos x="connsiteX2" y="connsiteY2"/>
                </a:cxn>
                <a:cxn ang="0">
                  <a:pos x="connsiteX3" y="connsiteY3"/>
                </a:cxn>
              </a:cxnLst>
              <a:rect l="l" t="t" r="r" b="b"/>
              <a:pathLst>
                <a:path w="219075" h="371475">
                  <a:moveTo>
                    <a:pt x="9631" y="356261"/>
                  </a:moveTo>
                  <a:lnTo>
                    <a:pt x="189507" y="9631"/>
                  </a:lnTo>
                  <a:lnTo>
                    <a:pt x="214870" y="22793"/>
                  </a:lnTo>
                  <a:lnTo>
                    <a:pt x="34994" y="369423"/>
                  </a:lnTo>
                  <a:close/>
                </a:path>
              </a:pathLst>
            </a:custGeom>
            <a:solidFill>
              <a:srgbClr val="E1E5E4"/>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1E05A033-C1B8-40FC-9F57-08FE811D8F99}"/>
                </a:ext>
              </a:extLst>
            </p:cNvPr>
            <p:cNvSpPr/>
            <p:nvPr/>
          </p:nvSpPr>
          <p:spPr>
            <a:xfrm>
              <a:off x="1952217" y="4402146"/>
              <a:ext cx="972368" cy="1196761"/>
            </a:xfrm>
            <a:custGeom>
              <a:avLst/>
              <a:gdLst>
                <a:gd name="connsiteX0" fmla="*/ 7144 w 371475"/>
                <a:gd name="connsiteY0" fmla="*/ 448151 h 457200"/>
                <a:gd name="connsiteX1" fmla="*/ 235744 w 371475"/>
                <a:gd name="connsiteY1" fmla="*/ 7144 h 457200"/>
                <a:gd name="connsiteX2" fmla="*/ 371951 w 371475"/>
                <a:gd name="connsiteY2" fmla="*/ 78581 h 457200"/>
                <a:gd name="connsiteX3" fmla="*/ 365284 w 371475"/>
                <a:gd name="connsiteY3" fmla="*/ 92869 h 457200"/>
                <a:gd name="connsiteX4" fmla="*/ 242411 w 371475"/>
                <a:gd name="connsiteY4" fmla="*/ 29051 h 457200"/>
                <a:gd name="connsiteX5" fmla="*/ 21431 w 371475"/>
                <a:gd name="connsiteY5" fmla="*/ 45577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5" h="457200">
                  <a:moveTo>
                    <a:pt x="7144" y="448151"/>
                  </a:moveTo>
                  <a:lnTo>
                    <a:pt x="235744" y="7144"/>
                  </a:lnTo>
                  <a:lnTo>
                    <a:pt x="371951" y="78581"/>
                  </a:lnTo>
                  <a:lnTo>
                    <a:pt x="365284" y="92869"/>
                  </a:lnTo>
                  <a:lnTo>
                    <a:pt x="242411" y="29051"/>
                  </a:lnTo>
                  <a:lnTo>
                    <a:pt x="21431" y="455771"/>
                  </a:lnTo>
                  <a:close/>
                </a:path>
              </a:pathLst>
            </a:custGeom>
            <a:solidFill>
              <a:srgbClr val="E1E5E4"/>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EB60AF1F-A029-4706-B10C-67FEEC727632}"/>
                </a:ext>
              </a:extLst>
            </p:cNvPr>
            <p:cNvSpPr/>
            <p:nvPr/>
          </p:nvSpPr>
          <p:spPr>
            <a:xfrm>
              <a:off x="2286313" y="4533661"/>
              <a:ext cx="448785" cy="1246626"/>
            </a:xfrm>
            <a:custGeom>
              <a:avLst/>
              <a:gdLst>
                <a:gd name="connsiteX0" fmla="*/ 30956 w 171450"/>
                <a:gd name="connsiteY0" fmla="*/ 459821 h 476250"/>
                <a:gd name="connsiteX1" fmla="*/ 27146 w 171450"/>
                <a:gd name="connsiteY1" fmla="*/ 275036 h 476250"/>
                <a:gd name="connsiteX2" fmla="*/ 97631 w 171450"/>
                <a:gd name="connsiteY2" fmla="*/ 280751 h 476250"/>
                <a:gd name="connsiteX3" fmla="*/ 107156 w 171450"/>
                <a:gd name="connsiteY3" fmla="*/ 270274 h 476250"/>
                <a:gd name="connsiteX4" fmla="*/ 100489 w 171450"/>
                <a:gd name="connsiteY4" fmla="*/ 134066 h 476250"/>
                <a:gd name="connsiteX5" fmla="*/ 153829 w 171450"/>
                <a:gd name="connsiteY5" fmla="*/ 139782 h 476250"/>
                <a:gd name="connsiteX6" fmla="*/ 165259 w 171450"/>
                <a:gd name="connsiteY6" fmla="*/ 126446 h 476250"/>
                <a:gd name="connsiteX7" fmla="*/ 136684 w 171450"/>
                <a:gd name="connsiteY7" fmla="*/ 14051 h 476250"/>
                <a:gd name="connsiteX8" fmla="*/ 117634 w 171450"/>
                <a:gd name="connsiteY8" fmla="*/ 19766 h 476250"/>
                <a:gd name="connsiteX9" fmla="*/ 142399 w 171450"/>
                <a:gd name="connsiteY9" fmla="*/ 117874 h 476250"/>
                <a:gd name="connsiteX10" fmla="*/ 91916 w 171450"/>
                <a:gd name="connsiteY10" fmla="*/ 112159 h 476250"/>
                <a:gd name="connsiteX11" fmla="*/ 79534 w 171450"/>
                <a:gd name="connsiteY11" fmla="*/ 122636 h 476250"/>
                <a:gd name="connsiteX12" fmla="*/ 86201 w 171450"/>
                <a:gd name="connsiteY12" fmla="*/ 258844 h 476250"/>
                <a:gd name="connsiteX13" fmla="*/ 16669 w 171450"/>
                <a:gd name="connsiteY13" fmla="*/ 253129 h 476250"/>
                <a:gd name="connsiteX14" fmla="*/ 7144 w 171450"/>
                <a:gd name="connsiteY14" fmla="*/ 263607 h 476250"/>
                <a:gd name="connsiteX15" fmla="*/ 10954 w 171450"/>
                <a:gd name="connsiteY15" fmla="*/ 459821 h 476250"/>
                <a:gd name="connsiteX16" fmla="*/ 30956 w 171450"/>
                <a:gd name="connsiteY16" fmla="*/ 45982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450" h="476250">
                  <a:moveTo>
                    <a:pt x="30956" y="459821"/>
                  </a:moveTo>
                  <a:cubicBezTo>
                    <a:pt x="30004" y="397909"/>
                    <a:pt x="28099" y="336949"/>
                    <a:pt x="27146" y="275036"/>
                  </a:cubicBezTo>
                  <a:cubicBezTo>
                    <a:pt x="50959" y="276941"/>
                    <a:pt x="73819" y="278846"/>
                    <a:pt x="97631" y="280751"/>
                  </a:cubicBezTo>
                  <a:cubicBezTo>
                    <a:pt x="103346" y="280751"/>
                    <a:pt x="107156" y="275036"/>
                    <a:pt x="107156" y="270274"/>
                  </a:cubicBezTo>
                  <a:cubicBezTo>
                    <a:pt x="105251" y="224554"/>
                    <a:pt x="103346" y="179786"/>
                    <a:pt x="100489" y="134066"/>
                  </a:cubicBezTo>
                  <a:cubicBezTo>
                    <a:pt x="118586" y="135971"/>
                    <a:pt x="135731" y="137876"/>
                    <a:pt x="153829" y="139782"/>
                  </a:cubicBezTo>
                  <a:cubicBezTo>
                    <a:pt x="161449" y="140734"/>
                    <a:pt x="168116" y="135019"/>
                    <a:pt x="165259" y="126446"/>
                  </a:cubicBezTo>
                  <a:cubicBezTo>
                    <a:pt x="155734" y="89299"/>
                    <a:pt x="146209" y="51199"/>
                    <a:pt x="136684" y="14051"/>
                  </a:cubicBezTo>
                  <a:cubicBezTo>
                    <a:pt x="133826" y="1669"/>
                    <a:pt x="113824" y="7384"/>
                    <a:pt x="117634" y="19766"/>
                  </a:cubicBezTo>
                  <a:cubicBezTo>
                    <a:pt x="126206" y="52151"/>
                    <a:pt x="134779" y="85489"/>
                    <a:pt x="142399" y="117874"/>
                  </a:cubicBezTo>
                  <a:cubicBezTo>
                    <a:pt x="125254" y="115969"/>
                    <a:pt x="109061" y="114064"/>
                    <a:pt x="91916" y="112159"/>
                  </a:cubicBezTo>
                  <a:cubicBezTo>
                    <a:pt x="85249" y="111207"/>
                    <a:pt x="79534" y="115016"/>
                    <a:pt x="79534" y="122636"/>
                  </a:cubicBezTo>
                  <a:cubicBezTo>
                    <a:pt x="81439" y="168357"/>
                    <a:pt x="83344" y="213124"/>
                    <a:pt x="86201" y="258844"/>
                  </a:cubicBezTo>
                  <a:cubicBezTo>
                    <a:pt x="63341" y="256939"/>
                    <a:pt x="39529" y="255034"/>
                    <a:pt x="16669" y="253129"/>
                  </a:cubicBezTo>
                  <a:cubicBezTo>
                    <a:pt x="10954" y="253129"/>
                    <a:pt x="7144" y="258844"/>
                    <a:pt x="7144" y="263607"/>
                  </a:cubicBezTo>
                  <a:cubicBezTo>
                    <a:pt x="8096" y="329329"/>
                    <a:pt x="10001" y="394099"/>
                    <a:pt x="10954" y="459821"/>
                  </a:cubicBezTo>
                  <a:cubicBezTo>
                    <a:pt x="10001" y="474109"/>
                    <a:pt x="30956" y="473157"/>
                    <a:pt x="30956" y="459821"/>
                  </a:cubicBezTo>
                  <a:close/>
                </a:path>
              </a:pathLst>
            </a:custGeom>
            <a:solidFill>
              <a:srgbClr val="E1E5E4"/>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FFA1CD49-CC89-420B-A09A-90AF3236E455}"/>
                </a:ext>
              </a:extLst>
            </p:cNvPr>
            <p:cNvSpPr/>
            <p:nvPr/>
          </p:nvSpPr>
          <p:spPr>
            <a:xfrm>
              <a:off x="1728649" y="4283022"/>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FB9DD38D-A708-475E-9EBF-22ED106AF730}"/>
                </a:ext>
              </a:extLst>
            </p:cNvPr>
            <p:cNvSpPr/>
            <p:nvPr/>
          </p:nvSpPr>
          <p:spPr>
            <a:xfrm>
              <a:off x="1536670" y="4183920"/>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F483F55F-407A-48AB-BEE4-B656927F6EFD}"/>
                </a:ext>
              </a:extLst>
            </p:cNvPr>
            <p:cNvSpPr/>
            <p:nvPr/>
          </p:nvSpPr>
          <p:spPr>
            <a:xfrm>
              <a:off x="1344610" y="4085148"/>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89124DB0-0045-417F-8636-AF98252A755C}"/>
                </a:ext>
              </a:extLst>
            </p:cNvPr>
            <p:cNvSpPr/>
            <p:nvPr/>
          </p:nvSpPr>
          <p:spPr>
            <a:xfrm>
              <a:off x="1153767" y="3983908"/>
              <a:ext cx="698110" cy="1221693"/>
            </a:xfrm>
            <a:custGeom>
              <a:avLst/>
              <a:gdLst>
                <a:gd name="connsiteX0" fmla="*/ 9631 w 266700"/>
                <a:gd name="connsiteY0" fmla="*/ 450950 h 466725"/>
                <a:gd name="connsiteX1" fmla="*/ 238644 w 266700"/>
                <a:gd name="connsiteY1" fmla="*/ 9631 h 466725"/>
                <a:gd name="connsiteX2" fmla="*/ 264007 w 266700"/>
                <a:gd name="connsiteY2" fmla="*/ 22793 h 466725"/>
                <a:gd name="connsiteX3" fmla="*/ 34994 w 266700"/>
                <a:gd name="connsiteY3" fmla="*/ 464112 h 466725"/>
              </a:gdLst>
              <a:ahLst/>
              <a:cxnLst>
                <a:cxn ang="0">
                  <a:pos x="connsiteX0" y="connsiteY0"/>
                </a:cxn>
                <a:cxn ang="0">
                  <a:pos x="connsiteX1" y="connsiteY1"/>
                </a:cxn>
                <a:cxn ang="0">
                  <a:pos x="connsiteX2" y="connsiteY2"/>
                </a:cxn>
                <a:cxn ang="0">
                  <a:pos x="connsiteX3" y="connsiteY3"/>
                </a:cxn>
              </a:cxnLst>
              <a:rect l="l" t="t" r="r" b="b"/>
              <a:pathLst>
                <a:path w="266700" h="466725">
                  <a:moveTo>
                    <a:pt x="9631" y="450950"/>
                  </a:moveTo>
                  <a:lnTo>
                    <a:pt x="238644" y="9631"/>
                  </a:lnTo>
                  <a:lnTo>
                    <a:pt x="264007" y="22793"/>
                  </a:lnTo>
                  <a:lnTo>
                    <a:pt x="34994" y="464112"/>
                  </a:lnTo>
                  <a:close/>
                </a:path>
              </a:pathLst>
            </a:custGeom>
            <a:solidFill>
              <a:srgbClr val="E1E5E4"/>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0588DAF3-3612-4412-96E1-A4635F26E4D3}"/>
                </a:ext>
              </a:extLst>
            </p:cNvPr>
            <p:cNvSpPr/>
            <p:nvPr/>
          </p:nvSpPr>
          <p:spPr>
            <a:xfrm>
              <a:off x="650740" y="4081096"/>
              <a:ext cx="1595681" cy="1022233"/>
            </a:xfrm>
            <a:custGeom>
              <a:avLst/>
              <a:gdLst>
                <a:gd name="connsiteX0" fmla="*/ 7144 w 609600"/>
                <a:gd name="connsiteY0" fmla="*/ 156465 h 390525"/>
                <a:gd name="connsiteX1" fmla="*/ 68104 w 609600"/>
                <a:gd name="connsiteY1" fmla="*/ 193613 h 390525"/>
                <a:gd name="connsiteX2" fmla="*/ 112871 w 609600"/>
                <a:gd name="connsiteY2" fmla="*/ 257430 h 390525"/>
                <a:gd name="connsiteX3" fmla="*/ 341471 w 609600"/>
                <a:gd name="connsiteY3" fmla="*/ 378398 h 390525"/>
                <a:gd name="connsiteX4" fmla="*/ 371951 w 609600"/>
                <a:gd name="connsiteY4" fmla="*/ 366967 h 390525"/>
                <a:gd name="connsiteX5" fmla="*/ 357664 w 609600"/>
                <a:gd name="connsiteY5" fmla="*/ 337440 h 390525"/>
                <a:gd name="connsiteX6" fmla="*/ 282416 w 609600"/>
                <a:gd name="connsiteY6" fmla="*/ 288863 h 390525"/>
                <a:gd name="connsiteX7" fmla="*/ 478631 w 609600"/>
                <a:gd name="connsiteY7" fmla="*/ 383160 h 390525"/>
                <a:gd name="connsiteX8" fmla="*/ 517684 w 609600"/>
                <a:gd name="connsiteY8" fmla="*/ 372682 h 390525"/>
                <a:gd name="connsiteX9" fmla="*/ 500539 w 609600"/>
                <a:gd name="connsiteY9" fmla="*/ 333630 h 390525"/>
                <a:gd name="connsiteX10" fmla="*/ 314801 w 609600"/>
                <a:gd name="connsiteY10" fmla="*/ 225045 h 390525"/>
                <a:gd name="connsiteX11" fmla="*/ 566261 w 609600"/>
                <a:gd name="connsiteY11" fmla="*/ 334582 h 390525"/>
                <a:gd name="connsiteX12" fmla="*/ 606266 w 609600"/>
                <a:gd name="connsiteY12" fmla="*/ 324105 h 390525"/>
                <a:gd name="connsiteX13" fmla="*/ 578644 w 609600"/>
                <a:gd name="connsiteY13" fmla="*/ 282195 h 390525"/>
                <a:gd name="connsiteX14" fmla="*/ 350044 w 609600"/>
                <a:gd name="connsiteY14" fmla="*/ 166942 h 390525"/>
                <a:gd name="connsiteX15" fmla="*/ 564356 w 609600"/>
                <a:gd name="connsiteY15" fmla="*/ 243142 h 390525"/>
                <a:gd name="connsiteX16" fmla="*/ 597694 w 609600"/>
                <a:gd name="connsiteY16" fmla="*/ 232665 h 390525"/>
                <a:gd name="connsiteX17" fmla="*/ 572929 w 609600"/>
                <a:gd name="connsiteY17" fmla="*/ 196470 h 390525"/>
                <a:gd name="connsiteX18" fmla="*/ 382429 w 609600"/>
                <a:gd name="connsiteY18" fmla="*/ 95505 h 390525"/>
                <a:gd name="connsiteX19" fmla="*/ 452914 w 609600"/>
                <a:gd name="connsiteY19" fmla="*/ 104077 h 390525"/>
                <a:gd name="connsiteX20" fmla="*/ 482441 w 609600"/>
                <a:gd name="connsiteY20" fmla="*/ 85027 h 390525"/>
                <a:gd name="connsiteX21" fmla="*/ 431006 w 609600"/>
                <a:gd name="connsiteY21" fmla="*/ 46927 h 390525"/>
                <a:gd name="connsiteX22" fmla="*/ 154781 w 609600"/>
                <a:gd name="connsiteY22" fmla="*/ 47880 h 390525"/>
                <a:gd name="connsiteX23" fmla="*/ 91916 w 609600"/>
                <a:gd name="connsiteY23" fmla="*/ 9780 h 390525"/>
                <a:gd name="connsiteX24" fmla="*/ 7144 w 609600"/>
                <a:gd name="connsiteY24" fmla="*/ 15646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600" h="390525">
                  <a:moveTo>
                    <a:pt x="7144" y="156465"/>
                  </a:moveTo>
                  <a:lnTo>
                    <a:pt x="68104" y="193613"/>
                  </a:lnTo>
                  <a:cubicBezTo>
                    <a:pt x="68104" y="193613"/>
                    <a:pt x="51911" y="225998"/>
                    <a:pt x="112871" y="257430"/>
                  </a:cubicBezTo>
                  <a:lnTo>
                    <a:pt x="341471" y="378398"/>
                  </a:lnTo>
                  <a:cubicBezTo>
                    <a:pt x="341471" y="378398"/>
                    <a:pt x="361474" y="387923"/>
                    <a:pt x="371951" y="366967"/>
                  </a:cubicBezTo>
                  <a:cubicBezTo>
                    <a:pt x="380524" y="350775"/>
                    <a:pt x="357664" y="337440"/>
                    <a:pt x="357664" y="337440"/>
                  </a:cubicBezTo>
                  <a:cubicBezTo>
                    <a:pt x="357664" y="337440"/>
                    <a:pt x="280511" y="292673"/>
                    <a:pt x="282416" y="288863"/>
                  </a:cubicBezTo>
                  <a:cubicBezTo>
                    <a:pt x="289084" y="278385"/>
                    <a:pt x="471011" y="379350"/>
                    <a:pt x="478631" y="383160"/>
                  </a:cubicBezTo>
                  <a:cubicBezTo>
                    <a:pt x="491014" y="388875"/>
                    <a:pt x="508159" y="390780"/>
                    <a:pt x="517684" y="372682"/>
                  </a:cubicBezTo>
                  <a:cubicBezTo>
                    <a:pt x="529114" y="350775"/>
                    <a:pt x="508159" y="338392"/>
                    <a:pt x="500539" y="333630"/>
                  </a:cubicBezTo>
                  <a:cubicBezTo>
                    <a:pt x="492919" y="328867"/>
                    <a:pt x="319564" y="233617"/>
                    <a:pt x="314801" y="225045"/>
                  </a:cubicBezTo>
                  <a:cubicBezTo>
                    <a:pt x="310039" y="216473"/>
                    <a:pt x="566261" y="334582"/>
                    <a:pt x="566261" y="334582"/>
                  </a:cubicBezTo>
                  <a:cubicBezTo>
                    <a:pt x="566261" y="334582"/>
                    <a:pt x="593884" y="350775"/>
                    <a:pt x="606266" y="324105"/>
                  </a:cubicBezTo>
                  <a:cubicBezTo>
                    <a:pt x="618649" y="296482"/>
                    <a:pt x="592931" y="288863"/>
                    <a:pt x="578644" y="282195"/>
                  </a:cubicBezTo>
                  <a:cubicBezTo>
                    <a:pt x="564356" y="275527"/>
                    <a:pt x="356711" y="173610"/>
                    <a:pt x="350044" y="166942"/>
                  </a:cubicBezTo>
                  <a:cubicBezTo>
                    <a:pt x="342424" y="159323"/>
                    <a:pt x="564356" y="243142"/>
                    <a:pt x="564356" y="243142"/>
                  </a:cubicBezTo>
                  <a:cubicBezTo>
                    <a:pt x="564356" y="243142"/>
                    <a:pt x="588169" y="254573"/>
                    <a:pt x="597694" y="232665"/>
                  </a:cubicBezTo>
                  <a:cubicBezTo>
                    <a:pt x="607219" y="209805"/>
                    <a:pt x="572929" y="196470"/>
                    <a:pt x="572929" y="196470"/>
                  </a:cubicBezTo>
                  <a:lnTo>
                    <a:pt x="382429" y="95505"/>
                  </a:lnTo>
                  <a:lnTo>
                    <a:pt x="452914" y="104077"/>
                  </a:lnTo>
                  <a:cubicBezTo>
                    <a:pt x="452914" y="104077"/>
                    <a:pt x="478631" y="107888"/>
                    <a:pt x="482441" y="85027"/>
                  </a:cubicBezTo>
                  <a:cubicBezTo>
                    <a:pt x="486251" y="63120"/>
                    <a:pt x="454819" y="55500"/>
                    <a:pt x="431006" y="46927"/>
                  </a:cubicBezTo>
                  <a:cubicBezTo>
                    <a:pt x="411956" y="40260"/>
                    <a:pt x="205264" y="-39750"/>
                    <a:pt x="154781" y="47880"/>
                  </a:cubicBezTo>
                  <a:lnTo>
                    <a:pt x="91916" y="9780"/>
                  </a:lnTo>
                  <a:lnTo>
                    <a:pt x="7144" y="156465"/>
                  </a:lnTo>
                  <a:close/>
                </a:path>
              </a:pathLst>
            </a:custGeom>
            <a:solidFill>
              <a:srgbClr val="F5C5AF"/>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F4939B90-FFFA-480E-A52E-7D0FCD13303E}"/>
                </a:ext>
              </a:extLst>
            </p:cNvPr>
            <p:cNvSpPr/>
            <p:nvPr/>
          </p:nvSpPr>
          <p:spPr>
            <a:xfrm>
              <a:off x="1494569" y="4950661"/>
              <a:ext cx="124663" cy="124663"/>
            </a:xfrm>
            <a:custGeom>
              <a:avLst/>
              <a:gdLst>
                <a:gd name="connsiteX0" fmla="*/ 7672 w 47625"/>
                <a:gd name="connsiteY0" fmla="*/ 32861 h 47625"/>
                <a:gd name="connsiteX1" fmla="*/ 41009 w 47625"/>
                <a:gd name="connsiteY1" fmla="*/ 35719 h 47625"/>
                <a:gd name="connsiteX2" fmla="*/ 21007 w 47625"/>
                <a:gd name="connsiteY2" fmla="*/ 7144 h 47625"/>
                <a:gd name="connsiteX3" fmla="*/ 7672 w 47625"/>
                <a:gd name="connsiteY3" fmla="*/ 32861 h 47625"/>
              </a:gdLst>
              <a:ahLst/>
              <a:cxnLst>
                <a:cxn ang="0">
                  <a:pos x="connsiteX0" y="connsiteY0"/>
                </a:cxn>
                <a:cxn ang="0">
                  <a:pos x="connsiteX1" y="connsiteY1"/>
                </a:cxn>
                <a:cxn ang="0">
                  <a:pos x="connsiteX2" y="connsiteY2"/>
                </a:cxn>
                <a:cxn ang="0">
                  <a:pos x="connsiteX3" y="connsiteY3"/>
                </a:cxn>
              </a:cxnLst>
              <a:rect l="l" t="t" r="r" b="b"/>
              <a:pathLst>
                <a:path w="47625" h="47625">
                  <a:moveTo>
                    <a:pt x="7672" y="32861"/>
                  </a:moveTo>
                  <a:cubicBezTo>
                    <a:pt x="7672" y="32861"/>
                    <a:pt x="32437" y="50959"/>
                    <a:pt x="41009" y="35719"/>
                  </a:cubicBezTo>
                  <a:cubicBezTo>
                    <a:pt x="49582" y="21431"/>
                    <a:pt x="29579" y="11906"/>
                    <a:pt x="21007" y="7144"/>
                  </a:cubicBezTo>
                  <a:cubicBezTo>
                    <a:pt x="21959" y="7144"/>
                    <a:pt x="3862" y="13811"/>
                    <a:pt x="7672" y="32861"/>
                  </a:cubicBezTo>
                  <a:close/>
                </a:path>
              </a:pathLst>
            </a:custGeom>
            <a:solidFill>
              <a:srgbClr val="F4E7D7"/>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B8EA480D-660F-4E77-9EB1-77EE2534DAB6}"/>
                </a:ext>
              </a:extLst>
            </p:cNvPr>
            <p:cNvSpPr/>
            <p:nvPr/>
          </p:nvSpPr>
          <p:spPr>
            <a:xfrm>
              <a:off x="1850778" y="4935702"/>
              <a:ext cx="149595" cy="149595"/>
            </a:xfrm>
            <a:custGeom>
              <a:avLst/>
              <a:gdLst>
                <a:gd name="connsiteX0" fmla="*/ 7796 w 57150"/>
                <a:gd name="connsiteY0" fmla="*/ 40481 h 57150"/>
                <a:gd name="connsiteX1" fmla="*/ 51611 w 57150"/>
                <a:gd name="connsiteY1" fmla="*/ 45244 h 57150"/>
                <a:gd name="connsiteX2" fmla="*/ 25894 w 57150"/>
                <a:gd name="connsiteY2" fmla="*/ 7144 h 57150"/>
                <a:gd name="connsiteX3" fmla="*/ 7796 w 57150"/>
                <a:gd name="connsiteY3" fmla="*/ 40481 h 57150"/>
              </a:gdLst>
              <a:ahLst/>
              <a:cxnLst>
                <a:cxn ang="0">
                  <a:pos x="connsiteX0" y="connsiteY0"/>
                </a:cxn>
                <a:cxn ang="0">
                  <a:pos x="connsiteX1" y="connsiteY1"/>
                </a:cxn>
                <a:cxn ang="0">
                  <a:pos x="connsiteX2" y="connsiteY2"/>
                </a:cxn>
                <a:cxn ang="0">
                  <a:pos x="connsiteX3" y="connsiteY3"/>
                </a:cxn>
              </a:cxnLst>
              <a:rect l="l" t="t" r="r" b="b"/>
              <a:pathLst>
                <a:path w="57150" h="57150">
                  <a:moveTo>
                    <a:pt x="7796" y="40481"/>
                  </a:moveTo>
                  <a:cubicBezTo>
                    <a:pt x="7796" y="40481"/>
                    <a:pt x="40181" y="64294"/>
                    <a:pt x="51611" y="45244"/>
                  </a:cubicBezTo>
                  <a:cubicBezTo>
                    <a:pt x="63041" y="26194"/>
                    <a:pt x="36371" y="13811"/>
                    <a:pt x="25894" y="7144"/>
                  </a:cubicBezTo>
                  <a:cubicBezTo>
                    <a:pt x="25894" y="7144"/>
                    <a:pt x="3034" y="15716"/>
                    <a:pt x="7796" y="40481"/>
                  </a:cubicBezTo>
                  <a:close/>
                </a:path>
              </a:pathLst>
            </a:custGeom>
            <a:solidFill>
              <a:srgbClr val="F4E7D7"/>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9AED6182-AF82-4385-84EE-D5A6960F88CF}"/>
                </a:ext>
              </a:extLst>
            </p:cNvPr>
            <p:cNvSpPr/>
            <p:nvPr/>
          </p:nvSpPr>
          <p:spPr>
            <a:xfrm>
              <a:off x="2086855" y="4815871"/>
              <a:ext cx="149595" cy="149595"/>
            </a:xfrm>
            <a:custGeom>
              <a:avLst/>
              <a:gdLst>
                <a:gd name="connsiteX0" fmla="*/ 8095 w 57150"/>
                <a:gd name="connsiteY0" fmla="*/ 41493 h 57150"/>
                <a:gd name="connsiteX1" fmla="*/ 51910 w 57150"/>
                <a:gd name="connsiteY1" fmla="*/ 43398 h 57150"/>
                <a:gd name="connsiteX2" fmla="*/ 24287 w 57150"/>
                <a:gd name="connsiteY2" fmla="*/ 7203 h 57150"/>
                <a:gd name="connsiteX3" fmla="*/ 8095 w 57150"/>
                <a:gd name="connsiteY3" fmla="*/ 41493 h 57150"/>
              </a:gdLst>
              <a:ahLst/>
              <a:cxnLst>
                <a:cxn ang="0">
                  <a:pos x="connsiteX0" y="connsiteY0"/>
                </a:cxn>
                <a:cxn ang="0">
                  <a:pos x="connsiteX1" y="connsiteY1"/>
                </a:cxn>
                <a:cxn ang="0">
                  <a:pos x="connsiteX2" y="connsiteY2"/>
                </a:cxn>
                <a:cxn ang="0">
                  <a:pos x="connsiteX3" y="connsiteY3"/>
                </a:cxn>
              </a:cxnLst>
              <a:rect l="l" t="t" r="r" b="b"/>
              <a:pathLst>
                <a:path w="57150" h="57150">
                  <a:moveTo>
                    <a:pt x="8095" y="41493"/>
                  </a:moveTo>
                  <a:cubicBezTo>
                    <a:pt x="8095" y="41493"/>
                    <a:pt x="41432" y="63401"/>
                    <a:pt x="51910" y="43398"/>
                  </a:cubicBezTo>
                  <a:cubicBezTo>
                    <a:pt x="62387" y="23395"/>
                    <a:pt x="35717" y="12918"/>
                    <a:pt x="24287" y="7203"/>
                  </a:cubicBezTo>
                  <a:cubicBezTo>
                    <a:pt x="24287" y="6251"/>
                    <a:pt x="2380" y="16728"/>
                    <a:pt x="8095" y="41493"/>
                  </a:cubicBezTo>
                  <a:close/>
                </a:path>
              </a:pathLst>
            </a:custGeom>
            <a:solidFill>
              <a:srgbClr val="F4E7D7"/>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5771FF0D-9A83-4C84-B737-028E2D51F600}"/>
                </a:ext>
              </a:extLst>
            </p:cNvPr>
            <p:cNvSpPr/>
            <p:nvPr/>
          </p:nvSpPr>
          <p:spPr>
            <a:xfrm>
              <a:off x="2064321" y="4581506"/>
              <a:ext cx="149595" cy="124663"/>
            </a:xfrm>
            <a:custGeom>
              <a:avLst/>
              <a:gdLst>
                <a:gd name="connsiteX0" fmla="*/ 8131 w 57150"/>
                <a:gd name="connsiteY0" fmla="*/ 39588 h 47625"/>
                <a:gd name="connsiteX1" fmla="*/ 50041 w 57150"/>
                <a:gd name="connsiteY1" fmla="*/ 41493 h 47625"/>
                <a:gd name="connsiteX2" fmla="*/ 23371 w 57150"/>
                <a:gd name="connsiteY2" fmla="*/ 7203 h 47625"/>
                <a:gd name="connsiteX3" fmla="*/ 8131 w 57150"/>
                <a:gd name="connsiteY3" fmla="*/ 39588 h 47625"/>
              </a:gdLst>
              <a:ahLst/>
              <a:cxnLst>
                <a:cxn ang="0">
                  <a:pos x="connsiteX0" y="connsiteY0"/>
                </a:cxn>
                <a:cxn ang="0">
                  <a:pos x="connsiteX1" y="connsiteY1"/>
                </a:cxn>
                <a:cxn ang="0">
                  <a:pos x="connsiteX2" y="connsiteY2"/>
                </a:cxn>
                <a:cxn ang="0">
                  <a:pos x="connsiteX3" y="connsiteY3"/>
                </a:cxn>
              </a:cxnLst>
              <a:rect l="l" t="t" r="r" b="b"/>
              <a:pathLst>
                <a:path w="57150" h="47625">
                  <a:moveTo>
                    <a:pt x="8131" y="39588"/>
                  </a:moveTo>
                  <a:cubicBezTo>
                    <a:pt x="8131" y="39588"/>
                    <a:pt x="40516" y="59591"/>
                    <a:pt x="50041" y="41493"/>
                  </a:cubicBezTo>
                  <a:cubicBezTo>
                    <a:pt x="59566" y="22443"/>
                    <a:pt x="33849" y="12918"/>
                    <a:pt x="23371" y="7203"/>
                  </a:cubicBezTo>
                  <a:cubicBezTo>
                    <a:pt x="23371" y="6251"/>
                    <a:pt x="2416" y="16728"/>
                    <a:pt x="8131" y="39588"/>
                  </a:cubicBezTo>
                  <a:close/>
                </a:path>
              </a:pathLst>
            </a:custGeom>
            <a:solidFill>
              <a:srgbClr val="F4E7D7"/>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070A8C09-6E66-47FF-9DAC-4DBE877CBE9D}"/>
                </a:ext>
              </a:extLst>
            </p:cNvPr>
            <p:cNvSpPr/>
            <p:nvPr/>
          </p:nvSpPr>
          <p:spPr>
            <a:xfrm>
              <a:off x="1764246" y="4217645"/>
              <a:ext cx="149595" cy="124663"/>
            </a:xfrm>
            <a:custGeom>
              <a:avLst/>
              <a:gdLst>
                <a:gd name="connsiteX0" fmla="*/ 11327 w 57150"/>
                <a:gd name="connsiteY0" fmla="*/ 45244 h 47625"/>
                <a:gd name="connsiteX1" fmla="*/ 54190 w 57150"/>
                <a:gd name="connsiteY1" fmla="*/ 35719 h 47625"/>
                <a:gd name="connsiteX2" fmla="*/ 17995 w 57150"/>
                <a:gd name="connsiteY2" fmla="*/ 7144 h 47625"/>
                <a:gd name="connsiteX3" fmla="*/ 11327 w 571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57150" h="47625">
                  <a:moveTo>
                    <a:pt x="11327" y="45244"/>
                  </a:moveTo>
                  <a:cubicBezTo>
                    <a:pt x="11327" y="45244"/>
                    <a:pt x="49427" y="57626"/>
                    <a:pt x="54190" y="35719"/>
                  </a:cubicBezTo>
                  <a:cubicBezTo>
                    <a:pt x="58952" y="13811"/>
                    <a:pt x="30377" y="10001"/>
                    <a:pt x="17995" y="7144"/>
                  </a:cubicBezTo>
                  <a:cubicBezTo>
                    <a:pt x="17995" y="7144"/>
                    <a:pt x="-1055" y="22384"/>
                    <a:pt x="11327" y="45244"/>
                  </a:cubicBezTo>
                  <a:close/>
                </a:path>
              </a:pathLst>
            </a:custGeom>
            <a:solidFill>
              <a:srgbClr val="F4E7D7"/>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56F52A8D-515B-47C2-A5E9-D3DA3BC200F8}"/>
                </a:ext>
              </a:extLst>
            </p:cNvPr>
            <p:cNvSpPr/>
            <p:nvPr/>
          </p:nvSpPr>
          <p:spPr>
            <a:xfrm>
              <a:off x="0" y="3357475"/>
              <a:ext cx="1072098" cy="1246626"/>
            </a:xfrm>
            <a:custGeom>
              <a:avLst/>
              <a:gdLst>
                <a:gd name="connsiteX0" fmla="*/ 7144 w 409575"/>
                <a:gd name="connsiteY0" fmla="*/ 7144 h 476250"/>
                <a:gd name="connsiteX1" fmla="*/ 7144 w 409575"/>
                <a:gd name="connsiteY1" fmla="*/ 284321 h 476250"/>
                <a:gd name="connsiteX2" fmla="*/ 272891 w 409575"/>
                <a:gd name="connsiteY2" fmla="*/ 472916 h 476250"/>
                <a:gd name="connsiteX3" fmla="*/ 407194 w 409575"/>
                <a:gd name="connsiteY3" fmla="*/ 277654 h 476250"/>
              </a:gdLst>
              <a:ahLst/>
              <a:cxnLst>
                <a:cxn ang="0">
                  <a:pos x="connsiteX0" y="connsiteY0"/>
                </a:cxn>
                <a:cxn ang="0">
                  <a:pos x="connsiteX1" y="connsiteY1"/>
                </a:cxn>
                <a:cxn ang="0">
                  <a:pos x="connsiteX2" y="connsiteY2"/>
                </a:cxn>
                <a:cxn ang="0">
                  <a:pos x="connsiteX3" y="connsiteY3"/>
                </a:cxn>
              </a:cxnLst>
              <a:rect l="l" t="t" r="r" b="b"/>
              <a:pathLst>
                <a:path w="409575" h="476250">
                  <a:moveTo>
                    <a:pt x="7144" y="7144"/>
                  </a:moveTo>
                  <a:lnTo>
                    <a:pt x="7144" y="284321"/>
                  </a:lnTo>
                  <a:lnTo>
                    <a:pt x="272891" y="472916"/>
                  </a:lnTo>
                  <a:lnTo>
                    <a:pt x="407194" y="277654"/>
                  </a:lnTo>
                  <a:close/>
                </a:path>
              </a:pathLst>
            </a:custGeom>
            <a:solidFill>
              <a:srgbClr val="F8C44E"/>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8EBB90A4-6970-49BF-9EAD-B2E45051A9FB}"/>
                </a:ext>
              </a:extLst>
            </p:cNvPr>
            <p:cNvSpPr/>
            <p:nvPr/>
          </p:nvSpPr>
          <p:spPr>
            <a:xfrm>
              <a:off x="504605" y="3934716"/>
              <a:ext cx="573448" cy="673178"/>
            </a:xfrm>
            <a:custGeom>
              <a:avLst/>
              <a:gdLst>
                <a:gd name="connsiteX0" fmla="*/ 9930 w 219075"/>
                <a:gd name="connsiteY0" fmla="*/ 204788 h 257175"/>
                <a:gd name="connsiteX1" fmla="*/ 143442 w 219075"/>
                <a:gd name="connsiteY1" fmla="*/ 9930 h 257175"/>
                <a:gd name="connsiteX2" fmla="*/ 213371 w 219075"/>
                <a:gd name="connsiteY2" fmla="*/ 57844 h 257175"/>
                <a:gd name="connsiteX3" fmla="*/ 79859 w 219075"/>
                <a:gd name="connsiteY3" fmla="*/ 252702 h 257175"/>
              </a:gdLst>
              <a:ahLst/>
              <a:cxnLst>
                <a:cxn ang="0">
                  <a:pos x="connsiteX0" y="connsiteY0"/>
                </a:cxn>
                <a:cxn ang="0">
                  <a:pos x="connsiteX1" y="connsiteY1"/>
                </a:cxn>
                <a:cxn ang="0">
                  <a:pos x="connsiteX2" y="connsiteY2"/>
                </a:cxn>
                <a:cxn ang="0">
                  <a:pos x="connsiteX3" y="connsiteY3"/>
                </a:cxn>
              </a:cxnLst>
              <a:rect l="l" t="t" r="r" b="b"/>
              <a:pathLst>
                <a:path w="219075" h="257175">
                  <a:moveTo>
                    <a:pt x="9930" y="204788"/>
                  </a:moveTo>
                  <a:lnTo>
                    <a:pt x="143442" y="9930"/>
                  </a:lnTo>
                  <a:lnTo>
                    <a:pt x="213371" y="57844"/>
                  </a:lnTo>
                  <a:lnTo>
                    <a:pt x="79859" y="252702"/>
                  </a:lnTo>
                  <a:close/>
                </a:path>
              </a:pathLst>
            </a:custGeom>
            <a:solidFill>
              <a:srgbClr val="F9AE16"/>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7688CA14-0DD8-4F76-8446-436BFD4C6B8C}"/>
                </a:ext>
              </a:extLst>
            </p:cNvPr>
            <p:cNvSpPr/>
            <p:nvPr/>
          </p:nvSpPr>
          <p:spPr>
            <a:xfrm>
              <a:off x="859100" y="4029579"/>
              <a:ext cx="124663" cy="124663"/>
            </a:xfrm>
            <a:custGeom>
              <a:avLst/>
              <a:gdLst>
                <a:gd name="connsiteX0" fmla="*/ 35176 w 47625"/>
                <a:gd name="connsiteY0" fmla="*/ 10411 h 47625"/>
                <a:gd name="connsiteX1" fmla="*/ 10411 w 47625"/>
                <a:gd name="connsiteY1" fmla="*/ 15173 h 47625"/>
                <a:gd name="connsiteX2" fmla="*/ 15173 w 47625"/>
                <a:gd name="connsiteY2" fmla="*/ 39938 h 47625"/>
                <a:gd name="connsiteX3" fmla="*/ 39938 w 47625"/>
                <a:gd name="connsiteY3" fmla="*/ 35176 h 47625"/>
                <a:gd name="connsiteX4" fmla="*/ 35176 w 47625"/>
                <a:gd name="connsiteY4" fmla="*/ 1041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35176" y="10411"/>
                  </a:moveTo>
                  <a:cubicBezTo>
                    <a:pt x="26603" y="4695"/>
                    <a:pt x="16126" y="6601"/>
                    <a:pt x="10411" y="15173"/>
                  </a:cubicBezTo>
                  <a:cubicBezTo>
                    <a:pt x="4696" y="23745"/>
                    <a:pt x="6601" y="34223"/>
                    <a:pt x="15173" y="39938"/>
                  </a:cubicBezTo>
                  <a:cubicBezTo>
                    <a:pt x="23746" y="45653"/>
                    <a:pt x="34223" y="43748"/>
                    <a:pt x="39938" y="35176"/>
                  </a:cubicBezTo>
                  <a:cubicBezTo>
                    <a:pt x="45653" y="26603"/>
                    <a:pt x="42796" y="16126"/>
                    <a:pt x="35176" y="10411"/>
                  </a:cubicBezTo>
                  <a:close/>
                </a:path>
              </a:pathLst>
            </a:custGeom>
            <a:solidFill>
              <a:srgbClr val="F8FFFD"/>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E152695F-3879-4E90-8B51-5CCA70C16E95}"/>
                </a:ext>
              </a:extLst>
            </p:cNvPr>
            <p:cNvSpPr/>
            <p:nvPr/>
          </p:nvSpPr>
          <p:spPr>
            <a:xfrm>
              <a:off x="0" y="1083629"/>
              <a:ext cx="3216294" cy="1570748"/>
            </a:xfrm>
            <a:custGeom>
              <a:avLst/>
              <a:gdLst>
                <a:gd name="connsiteX0" fmla="*/ 211931 w 1228725"/>
                <a:gd name="connsiteY0" fmla="*/ 369094 h 600075"/>
                <a:gd name="connsiteX1" fmla="*/ 211931 w 1228725"/>
                <a:gd name="connsiteY1" fmla="*/ 347186 h 600075"/>
                <a:gd name="connsiteX2" fmla="*/ 256699 w 1228725"/>
                <a:gd name="connsiteY2" fmla="*/ 351949 h 600075"/>
                <a:gd name="connsiteX3" fmla="*/ 458629 w 1228725"/>
                <a:gd name="connsiteY3" fmla="*/ 452914 h 600075"/>
                <a:gd name="connsiteX4" fmla="*/ 458629 w 1228725"/>
                <a:gd name="connsiteY4" fmla="*/ 534829 h 600075"/>
                <a:gd name="connsiteX5" fmla="*/ 520541 w 1228725"/>
                <a:gd name="connsiteY5" fmla="*/ 596741 h 600075"/>
                <a:gd name="connsiteX6" fmla="*/ 1164431 w 1228725"/>
                <a:gd name="connsiteY6" fmla="*/ 596741 h 600075"/>
                <a:gd name="connsiteX7" fmla="*/ 1226344 w 1228725"/>
                <a:gd name="connsiteY7" fmla="*/ 534829 h 600075"/>
                <a:gd name="connsiteX8" fmla="*/ 1226344 w 1228725"/>
                <a:gd name="connsiteY8" fmla="*/ 69056 h 600075"/>
                <a:gd name="connsiteX9" fmla="*/ 1164431 w 1228725"/>
                <a:gd name="connsiteY9" fmla="*/ 7144 h 600075"/>
                <a:gd name="connsiteX10" fmla="*/ 519589 w 1228725"/>
                <a:gd name="connsiteY10" fmla="*/ 7144 h 600075"/>
                <a:gd name="connsiteX11" fmla="*/ 457676 w 1228725"/>
                <a:gd name="connsiteY11" fmla="*/ 69056 h 600075"/>
                <a:gd name="connsiteX12" fmla="*/ 457676 w 1228725"/>
                <a:gd name="connsiteY12" fmla="*/ 152876 h 600075"/>
                <a:gd name="connsiteX13" fmla="*/ 313849 w 1228725"/>
                <a:gd name="connsiteY13" fmla="*/ 148114 h 600075"/>
                <a:gd name="connsiteX14" fmla="*/ 250031 w 1228725"/>
                <a:gd name="connsiteY14" fmla="*/ 178594 h 600075"/>
                <a:gd name="connsiteX15" fmla="*/ 210979 w 1228725"/>
                <a:gd name="connsiteY15" fmla="*/ 175736 h 600075"/>
                <a:gd name="connsiteX16" fmla="*/ 210979 w 1228725"/>
                <a:gd name="connsiteY16" fmla="*/ 132874 h 600075"/>
                <a:gd name="connsiteX17" fmla="*/ 126206 w 1228725"/>
                <a:gd name="connsiteY17" fmla="*/ 132874 h 600075"/>
                <a:gd name="connsiteX18" fmla="*/ 7144 w 1228725"/>
                <a:gd name="connsiteY18" fmla="*/ 132874 h 600075"/>
                <a:gd name="connsiteX19" fmla="*/ 7144 w 1228725"/>
                <a:gd name="connsiteY19" fmla="*/ 369094 h 600075"/>
                <a:gd name="connsiteX20" fmla="*/ 126206 w 1228725"/>
                <a:gd name="connsiteY20" fmla="*/ 369094 h 600075"/>
                <a:gd name="connsiteX21" fmla="*/ 211931 w 1228725"/>
                <a:gd name="connsiteY21" fmla="*/ 369094 h 600075"/>
                <a:gd name="connsiteX22" fmla="*/ 458629 w 1228725"/>
                <a:gd name="connsiteY22" fmla="*/ 395764 h 600075"/>
                <a:gd name="connsiteX23" fmla="*/ 458629 w 1228725"/>
                <a:gd name="connsiteY23" fmla="*/ 395764 h 600075"/>
                <a:gd name="connsiteX24" fmla="*/ 456724 w 1228725"/>
                <a:gd name="connsiteY24" fmla="*/ 395764 h 600075"/>
                <a:gd name="connsiteX25" fmla="*/ 458629 w 1228725"/>
                <a:gd name="connsiteY25" fmla="*/ 39576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28725" h="600075">
                  <a:moveTo>
                    <a:pt x="211931" y="369094"/>
                  </a:moveTo>
                  <a:lnTo>
                    <a:pt x="211931" y="347186"/>
                  </a:lnTo>
                  <a:lnTo>
                    <a:pt x="256699" y="351949"/>
                  </a:lnTo>
                  <a:cubicBezTo>
                    <a:pt x="251936" y="391954"/>
                    <a:pt x="392906" y="435769"/>
                    <a:pt x="458629" y="452914"/>
                  </a:cubicBezTo>
                  <a:lnTo>
                    <a:pt x="458629" y="534829"/>
                  </a:lnTo>
                  <a:cubicBezTo>
                    <a:pt x="458629" y="569119"/>
                    <a:pt x="486251" y="596741"/>
                    <a:pt x="520541" y="596741"/>
                  </a:cubicBezTo>
                  <a:lnTo>
                    <a:pt x="1164431" y="596741"/>
                  </a:lnTo>
                  <a:cubicBezTo>
                    <a:pt x="1198721" y="596741"/>
                    <a:pt x="1226344" y="569119"/>
                    <a:pt x="1226344" y="534829"/>
                  </a:cubicBezTo>
                  <a:lnTo>
                    <a:pt x="1226344" y="69056"/>
                  </a:lnTo>
                  <a:cubicBezTo>
                    <a:pt x="1226344" y="34766"/>
                    <a:pt x="1198721" y="7144"/>
                    <a:pt x="1164431" y="7144"/>
                  </a:cubicBezTo>
                  <a:lnTo>
                    <a:pt x="519589" y="7144"/>
                  </a:lnTo>
                  <a:cubicBezTo>
                    <a:pt x="485299" y="7144"/>
                    <a:pt x="457676" y="34766"/>
                    <a:pt x="457676" y="69056"/>
                  </a:cubicBezTo>
                  <a:lnTo>
                    <a:pt x="457676" y="152876"/>
                  </a:lnTo>
                  <a:lnTo>
                    <a:pt x="313849" y="148114"/>
                  </a:lnTo>
                  <a:cubicBezTo>
                    <a:pt x="250984" y="146209"/>
                    <a:pt x="250031" y="178594"/>
                    <a:pt x="250031" y="178594"/>
                  </a:cubicBezTo>
                  <a:lnTo>
                    <a:pt x="210979" y="175736"/>
                  </a:lnTo>
                  <a:lnTo>
                    <a:pt x="210979" y="132874"/>
                  </a:lnTo>
                  <a:lnTo>
                    <a:pt x="126206" y="132874"/>
                  </a:lnTo>
                  <a:lnTo>
                    <a:pt x="7144" y="132874"/>
                  </a:lnTo>
                  <a:lnTo>
                    <a:pt x="7144" y="369094"/>
                  </a:lnTo>
                  <a:lnTo>
                    <a:pt x="126206" y="369094"/>
                  </a:lnTo>
                  <a:lnTo>
                    <a:pt x="211931" y="369094"/>
                  </a:lnTo>
                  <a:close/>
                  <a:moveTo>
                    <a:pt x="458629" y="395764"/>
                  </a:moveTo>
                  <a:lnTo>
                    <a:pt x="458629" y="395764"/>
                  </a:lnTo>
                  <a:lnTo>
                    <a:pt x="456724" y="395764"/>
                  </a:lnTo>
                  <a:lnTo>
                    <a:pt x="458629" y="395764"/>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A62802F2-23C0-4D5A-9F8C-68A4A24FCDAD}"/>
                </a:ext>
              </a:extLst>
            </p:cNvPr>
            <p:cNvSpPr/>
            <p:nvPr/>
          </p:nvSpPr>
          <p:spPr>
            <a:xfrm>
              <a:off x="1179309" y="961459"/>
              <a:ext cx="2044466" cy="1570748"/>
            </a:xfrm>
            <a:custGeom>
              <a:avLst/>
              <a:gdLst>
                <a:gd name="connsiteX0" fmla="*/ 69056 w 781050"/>
                <a:gd name="connsiteY0" fmla="*/ 596741 h 600075"/>
                <a:gd name="connsiteX1" fmla="*/ 7144 w 781050"/>
                <a:gd name="connsiteY1" fmla="*/ 534829 h 600075"/>
                <a:gd name="connsiteX2" fmla="*/ 7144 w 781050"/>
                <a:gd name="connsiteY2" fmla="*/ 69056 h 600075"/>
                <a:gd name="connsiteX3" fmla="*/ 69056 w 781050"/>
                <a:gd name="connsiteY3" fmla="*/ 7144 h 600075"/>
                <a:gd name="connsiteX4" fmla="*/ 712946 w 781050"/>
                <a:gd name="connsiteY4" fmla="*/ 7144 h 600075"/>
                <a:gd name="connsiteX5" fmla="*/ 774859 w 781050"/>
                <a:gd name="connsiteY5" fmla="*/ 69056 h 600075"/>
                <a:gd name="connsiteX6" fmla="*/ 774859 w 781050"/>
                <a:gd name="connsiteY6" fmla="*/ 534829 h 600075"/>
                <a:gd name="connsiteX7" fmla="*/ 712946 w 781050"/>
                <a:gd name="connsiteY7" fmla="*/ 596741 h 600075"/>
                <a:gd name="connsiteX8" fmla="*/ 69056 w 781050"/>
                <a:gd name="connsiteY8" fmla="*/ 59674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050" h="600075">
                  <a:moveTo>
                    <a:pt x="69056" y="596741"/>
                  </a:moveTo>
                  <a:cubicBezTo>
                    <a:pt x="34766" y="596741"/>
                    <a:pt x="7144" y="569119"/>
                    <a:pt x="7144" y="534829"/>
                  </a:cubicBezTo>
                  <a:lnTo>
                    <a:pt x="7144" y="69056"/>
                  </a:lnTo>
                  <a:cubicBezTo>
                    <a:pt x="7144" y="34766"/>
                    <a:pt x="34766" y="7144"/>
                    <a:pt x="69056" y="7144"/>
                  </a:cubicBezTo>
                  <a:lnTo>
                    <a:pt x="712946" y="7144"/>
                  </a:lnTo>
                  <a:cubicBezTo>
                    <a:pt x="747236" y="7144"/>
                    <a:pt x="774859" y="34766"/>
                    <a:pt x="774859" y="69056"/>
                  </a:cubicBezTo>
                  <a:lnTo>
                    <a:pt x="774859" y="534829"/>
                  </a:lnTo>
                  <a:cubicBezTo>
                    <a:pt x="774859" y="569119"/>
                    <a:pt x="747236" y="596741"/>
                    <a:pt x="712946" y="596741"/>
                  </a:cubicBezTo>
                  <a:lnTo>
                    <a:pt x="69056" y="596741"/>
                  </a:lnTo>
                  <a:close/>
                </a:path>
              </a:pathLst>
            </a:custGeom>
            <a:solidFill>
              <a:srgbClr val="44546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5E713BED-B6C7-421F-BF60-D2B12A4B9FEA}"/>
                </a:ext>
              </a:extLst>
            </p:cNvPr>
            <p:cNvSpPr/>
            <p:nvPr/>
          </p:nvSpPr>
          <p:spPr>
            <a:xfrm>
              <a:off x="1428634" y="1111054"/>
              <a:ext cx="1645546" cy="1271558"/>
            </a:xfrm>
            <a:custGeom>
              <a:avLst/>
              <a:gdLst>
                <a:gd name="connsiteX0" fmla="*/ 69056 w 628650"/>
                <a:gd name="connsiteY0" fmla="*/ 483394 h 485775"/>
                <a:gd name="connsiteX1" fmla="*/ 7144 w 628650"/>
                <a:gd name="connsiteY1" fmla="*/ 421481 h 485775"/>
                <a:gd name="connsiteX2" fmla="*/ 7144 w 628650"/>
                <a:gd name="connsiteY2" fmla="*/ 69056 h 485775"/>
                <a:gd name="connsiteX3" fmla="*/ 69056 w 628650"/>
                <a:gd name="connsiteY3" fmla="*/ 7144 h 485775"/>
                <a:gd name="connsiteX4" fmla="*/ 564356 w 628650"/>
                <a:gd name="connsiteY4" fmla="*/ 7144 h 485775"/>
                <a:gd name="connsiteX5" fmla="*/ 626269 w 628650"/>
                <a:gd name="connsiteY5" fmla="*/ 69056 h 485775"/>
                <a:gd name="connsiteX6" fmla="*/ 626269 w 628650"/>
                <a:gd name="connsiteY6" fmla="*/ 421481 h 485775"/>
                <a:gd name="connsiteX7" fmla="*/ 564356 w 628650"/>
                <a:gd name="connsiteY7" fmla="*/ 483394 h 485775"/>
                <a:gd name="connsiteX8" fmla="*/ 69056 w 628650"/>
                <a:gd name="connsiteY8" fmla="*/ 48339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8650" h="485775">
                  <a:moveTo>
                    <a:pt x="69056" y="483394"/>
                  </a:moveTo>
                  <a:cubicBezTo>
                    <a:pt x="34766" y="483394"/>
                    <a:pt x="7144" y="455771"/>
                    <a:pt x="7144" y="421481"/>
                  </a:cubicBezTo>
                  <a:lnTo>
                    <a:pt x="7144" y="69056"/>
                  </a:lnTo>
                  <a:cubicBezTo>
                    <a:pt x="7144" y="34766"/>
                    <a:pt x="34766" y="7144"/>
                    <a:pt x="69056" y="7144"/>
                  </a:cubicBezTo>
                  <a:lnTo>
                    <a:pt x="564356" y="7144"/>
                  </a:lnTo>
                  <a:cubicBezTo>
                    <a:pt x="598646" y="7144"/>
                    <a:pt x="626269" y="34766"/>
                    <a:pt x="626269" y="69056"/>
                  </a:cubicBezTo>
                  <a:lnTo>
                    <a:pt x="626269" y="421481"/>
                  </a:lnTo>
                  <a:cubicBezTo>
                    <a:pt x="626269" y="455771"/>
                    <a:pt x="598646" y="483394"/>
                    <a:pt x="564356" y="483394"/>
                  </a:cubicBezTo>
                  <a:lnTo>
                    <a:pt x="69056" y="483394"/>
                  </a:lnTo>
                  <a:close/>
                </a:path>
              </a:pathLst>
            </a:custGeom>
            <a:solidFill>
              <a:srgbClr val="EBFFFA"/>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6880A78D-7B27-4C37-AD71-35E9F8F92954}"/>
                </a:ext>
              </a:extLst>
            </p:cNvPr>
            <p:cNvSpPr/>
            <p:nvPr/>
          </p:nvSpPr>
          <p:spPr>
            <a:xfrm>
              <a:off x="1246626" y="1674529"/>
              <a:ext cx="149595" cy="149595"/>
            </a:xfrm>
            <a:custGeom>
              <a:avLst/>
              <a:gdLst>
                <a:gd name="connsiteX0" fmla="*/ 52864 w 57150"/>
                <a:gd name="connsiteY0" fmla="*/ 30004 h 57150"/>
                <a:gd name="connsiteX1" fmla="*/ 30004 w 57150"/>
                <a:gd name="connsiteY1" fmla="*/ 52864 h 57150"/>
                <a:gd name="connsiteX2" fmla="*/ 7144 w 57150"/>
                <a:gd name="connsiteY2" fmla="*/ 30004 h 57150"/>
                <a:gd name="connsiteX3" fmla="*/ 30004 w 57150"/>
                <a:gd name="connsiteY3" fmla="*/ 7144 h 57150"/>
                <a:gd name="connsiteX4" fmla="*/ 52864 w 57150"/>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864" y="30004"/>
                  </a:moveTo>
                  <a:cubicBezTo>
                    <a:pt x="52864" y="42629"/>
                    <a:pt x="42629" y="52864"/>
                    <a:pt x="30004" y="52864"/>
                  </a:cubicBezTo>
                  <a:cubicBezTo>
                    <a:pt x="17378" y="52864"/>
                    <a:pt x="7144" y="42629"/>
                    <a:pt x="7144" y="30004"/>
                  </a:cubicBezTo>
                  <a:cubicBezTo>
                    <a:pt x="7144" y="17379"/>
                    <a:pt x="17378" y="7144"/>
                    <a:pt x="30004" y="7144"/>
                  </a:cubicBezTo>
                  <a:cubicBezTo>
                    <a:pt x="42629" y="7144"/>
                    <a:pt x="52864" y="17379"/>
                    <a:pt x="52864" y="30004"/>
                  </a:cubicBezTo>
                  <a:close/>
                </a:path>
              </a:pathLst>
            </a:custGeom>
            <a:solidFill>
              <a:srgbClr val="EBFFFA"/>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55999A75-72FB-4151-9343-861F96C9CAA5}"/>
                </a:ext>
              </a:extLst>
            </p:cNvPr>
            <p:cNvSpPr/>
            <p:nvPr/>
          </p:nvSpPr>
          <p:spPr>
            <a:xfrm>
              <a:off x="2505719" y="1278103"/>
              <a:ext cx="423853" cy="922503"/>
            </a:xfrm>
            <a:custGeom>
              <a:avLst/>
              <a:gdLst>
                <a:gd name="connsiteX0" fmla="*/ 7144 w 161925"/>
                <a:gd name="connsiteY0" fmla="*/ 7144 h 352425"/>
                <a:gd name="connsiteX1" fmla="*/ 160496 w 161925"/>
                <a:gd name="connsiteY1" fmla="*/ 7144 h 352425"/>
                <a:gd name="connsiteX2" fmla="*/ 160496 w 161925"/>
                <a:gd name="connsiteY2" fmla="*/ 353854 h 352425"/>
                <a:gd name="connsiteX3" fmla="*/ 7144 w 1619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161925" h="352425">
                  <a:moveTo>
                    <a:pt x="7144" y="7144"/>
                  </a:moveTo>
                  <a:lnTo>
                    <a:pt x="160496" y="7144"/>
                  </a:lnTo>
                  <a:lnTo>
                    <a:pt x="160496" y="353854"/>
                  </a:lnTo>
                  <a:lnTo>
                    <a:pt x="7144" y="353854"/>
                  </a:lnTo>
                  <a:close/>
                </a:path>
              </a:pathLst>
            </a:custGeom>
            <a:solidFill>
              <a:srgbClr val="5FB5E8"/>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32C450BA-E143-4E96-9E36-9EE8BB2CFE04}"/>
                </a:ext>
              </a:extLst>
            </p:cNvPr>
            <p:cNvSpPr/>
            <p:nvPr/>
          </p:nvSpPr>
          <p:spPr>
            <a:xfrm>
              <a:off x="2286313"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BF937CCB-9054-41EA-B6B4-378F7C18D2D6}"/>
                </a:ext>
              </a:extLst>
            </p:cNvPr>
            <p:cNvSpPr/>
            <p:nvPr/>
          </p:nvSpPr>
          <p:spPr>
            <a:xfrm>
              <a:off x="2116772"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CD32C1A2-6D37-47C5-B509-8B781BD8F2B2}"/>
                </a:ext>
              </a:extLst>
            </p:cNvPr>
            <p:cNvSpPr/>
            <p:nvPr/>
          </p:nvSpPr>
          <p:spPr>
            <a:xfrm>
              <a:off x="1947231"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F2FAFCB1-E40D-4EDC-93D2-FF0570C98138}"/>
                </a:ext>
              </a:extLst>
            </p:cNvPr>
            <p:cNvSpPr/>
            <p:nvPr/>
          </p:nvSpPr>
          <p:spPr>
            <a:xfrm>
              <a:off x="1775195"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64D53656-4BB8-4B25-91DC-2403DB9210BD}"/>
                </a:ext>
              </a:extLst>
            </p:cNvPr>
            <p:cNvSpPr/>
            <p:nvPr/>
          </p:nvSpPr>
          <p:spPr>
            <a:xfrm>
              <a:off x="1605654" y="1278103"/>
              <a:ext cx="124663" cy="922503"/>
            </a:xfrm>
            <a:custGeom>
              <a:avLst/>
              <a:gdLst>
                <a:gd name="connsiteX0" fmla="*/ 7144 w 47625"/>
                <a:gd name="connsiteY0" fmla="*/ 7144 h 352425"/>
                <a:gd name="connsiteX1" fmla="*/ 43339 w 47625"/>
                <a:gd name="connsiteY1" fmla="*/ 7144 h 352425"/>
                <a:gd name="connsiteX2" fmla="*/ 43339 w 47625"/>
                <a:gd name="connsiteY2" fmla="*/ 353854 h 352425"/>
                <a:gd name="connsiteX3" fmla="*/ 7144 w 47625"/>
                <a:gd name="connsiteY3" fmla="*/ 353854 h 352425"/>
              </a:gdLst>
              <a:ahLst/>
              <a:cxnLst>
                <a:cxn ang="0">
                  <a:pos x="connsiteX0" y="connsiteY0"/>
                </a:cxn>
                <a:cxn ang="0">
                  <a:pos x="connsiteX1" y="connsiteY1"/>
                </a:cxn>
                <a:cxn ang="0">
                  <a:pos x="connsiteX2" y="connsiteY2"/>
                </a:cxn>
                <a:cxn ang="0">
                  <a:pos x="connsiteX3" y="connsiteY3"/>
                </a:cxn>
              </a:cxnLst>
              <a:rect l="l" t="t" r="r" b="b"/>
              <a:pathLst>
                <a:path w="47625" h="352425">
                  <a:moveTo>
                    <a:pt x="7144" y="7144"/>
                  </a:moveTo>
                  <a:lnTo>
                    <a:pt x="43339" y="7144"/>
                  </a:lnTo>
                  <a:lnTo>
                    <a:pt x="43339" y="353854"/>
                  </a:lnTo>
                  <a:lnTo>
                    <a:pt x="7144" y="353854"/>
                  </a:lnTo>
                  <a:close/>
                </a:path>
              </a:pathLst>
            </a:custGeom>
            <a:solidFill>
              <a:srgbClr val="E1E5E4"/>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7CA204C1-81D1-45E4-BFA8-4B43E7D70238}"/>
                </a:ext>
              </a:extLst>
            </p:cNvPr>
            <p:cNvSpPr/>
            <p:nvPr/>
          </p:nvSpPr>
          <p:spPr>
            <a:xfrm>
              <a:off x="446293" y="1330248"/>
              <a:ext cx="1371288" cy="847706"/>
            </a:xfrm>
            <a:custGeom>
              <a:avLst/>
              <a:gdLst>
                <a:gd name="connsiteX0" fmla="*/ 19526 w 523875"/>
                <a:gd name="connsiteY0" fmla="*/ 33895 h 323850"/>
                <a:gd name="connsiteX1" fmla="*/ 80486 w 523875"/>
                <a:gd name="connsiteY1" fmla="*/ 37705 h 323850"/>
                <a:gd name="connsiteX2" fmla="*/ 144304 w 523875"/>
                <a:gd name="connsiteY2" fmla="*/ 7225 h 323850"/>
                <a:gd name="connsiteX3" fmla="*/ 344329 w 523875"/>
                <a:gd name="connsiteY3" fmla="*/ 13892 h 323850"/>
                <a:gd name="connsiteX4" fmla="*/ 363379 w 523875"/>
                <a:gd name="connsiteY4" fmla="*/ 35800 h 323850"/>
                <a:gd name="connsiteX5" fmla="*/ 339566 w 523875"/>
                <a:gd name="connsiteY5" fmla="*/ 52945 h 323850"/>
                <a:gd name="connsiteX6" fmla="*/ 291941 w 523875"/>
                <a:gd name="connsiteY6" fmla="*/ 57707 h 323850"/>
                <a:gd name="connsiteX7" fmla="*/ 388144 w 523875"/>
                <a:gd name="connsiteY7" fmla="*/ 71042 h 323850"/>
                <a:gd name="connsiteX8" fmla="*/ 414814 w 523875"/>
                <a:gd name="connsiteY8" fmla="*/ 96760 h 323850"/>
                <a:gd name="connsiteX9" fmla="*/ 384334 w 523875"/>
                <a:gd name="connsiteY9" fmla="*/ 119620 h 323850"/>
                <a:gd name="connsiteX10" fmla="*/ 290989 w 523875"/>
                <a:gd name="connsiteY10" fmla="*/ 121525 h 323850"/>
                <a:gd name="connsiteX11" fmla="*/ 416719 w 523875"/>
                <a:gd name="connsiteY11" fmla="*/ 137717 h 323850"/>
                <a:gd name="connsiteX12" fmla="*/ 443389 w 523875"/>
                <a:gd name="connsiteY12" fmla="*/ 164387 h 323850"/>
                <a:gd name="connsiteX13" fmla="*/ 403384 w 523875"/>
                <a:gd name="connsiteY13" fmla="*/ 185342 h 323850"/>
                <a:gd name="connsiteX14" fmla="*/ 293846 w 523875"/>
                <a:gd name="connsiteY14" fmla="*/ 183437 h 323850"/>
                <a:gd name="connsiteX15" fmla="*/ 495776 w 523875"/>
                <a:gd name="connsiteY15" fmla="*/ 218680 h 323850"/>
                <a:gd name="connsiteX16" fmla="*/ 516731 w 523875"/>
                <a:gd name="connsiteY16" fmla="*/ 241540 h 323850"/>
                <a:gd name="connsiteX17" fmla="*/ 481489 w 523875"/>
                <a:gd name="connsiteY17" fmla="*/ 258685 h 323850"/>
                <a:gd name="connsiteX18" fmla="*/ 287179 w 523875"/>
                <a:gd name="connsiteY18" fmla="*/ 253922 h 323850"/>
                <a:gd name="connsiteX19" fmla="*/ 363379 w 523875"/>
                <a:gd name="connsiteY19" fmla="*/ 283450 h 323850"/>
                <a:gd name="connsiteX20" fmla="*/ 378619 w 523875"/>
                <a:gd name="connsiteY20" fmla="*/ 312025 h 323850"/>
                <a:gd name="connsiteX21" fmla="*/ 321469 w 523875"/>
                <a:gd name="connsiteY21" fmla="*/ 318692 h 323850"/>
                <a:gd name="connsiteX22" fmla="*/ 88106 w 523875"/>
                <a:gd name="connsiteY22" fmla="*/ 210107 h 323850"/>
                <a:gd name="connsiteX23" fmla="*/ 7144 w 523875"/>
                <a:gd name="connsiteY23" fmla="*/ 201535 h 323850"/>
                <a:gd name="connsiteX24" fmla="*/ 19526 w 523875"/>
                <a:gd name="connsiteY24" fmla="*/ 33895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23875" h="323850">
                  <a:moveTo>
                    <a:pt x="19526" y="33895"/>
                  </a:moveTo>
                  <a:lnTo>
                    <a:pt x="80486" y="37705"/>
                  </a:lnTo>
                  <a:cubicBezTo>
                    <a:pt x="80486" y="37705"/>
                    <a:pt x="81439" y="5320"/>
                    <a:pt x="144304" y="7225"/>
                  </a:cubicBezTo>
                  <a:lnTo>
                    <a:pt x="344329" y="13892"/>
                  </a:lnTo>
                  <a:cubicBezTo>
                    <a:pt x="344329" y="13892"/>
                    <a:pt x="364331" y="15797"/>
                    <a:pt x="363379" y="35800"/>
                  </a:cubicBezTo>
                  <a:cubicBezTo>
                    <a:pt x="362426" y="52945"/>
                    <a:pt x="339566" y="52945"/>
                    <a:pt x="339566" y="52945"/>
                  </a:cubicBezTo>
                  <a:cubicBezTo>
                    <a:pt x="339566" y="52945"/>
                    <a:pt x="291941" y="53897"/>
                    <a:pt x="291941" y="57707"/>
                  </a:cubicBezTo>
                  <a:cubicBezTo>
                    <a:pt x="292894" y="69137"/>
                    <a:pt x="379571" y="71042"/>
                    <a:pt x="388144" y="71042"/>
                  </a:cubicBezTo>
                  <a:cubicBezTo>
                    <a:pt x="400526" y="71995"/>
                    <a:pt x="414814" y="78662"/>
                    <a:pt x="414814" y="96760"/>
                  </a:cubicBezTo>
                  <a:cubicBezTo>
                    <a:pt x="413861" y="119620"/>
                    <a:pt x="391954" y="119620"/>
                    <a:pt x="384334" y="119620"/>
                  </a:cubicBezTo>
                  <a:cubicBezTo>
                    <a:pt x="376714" y="119620"/>
                    <a:pt x="298609" y="117715"/>
                    <a:pt x="290989" y="121525"/>
                  </a:cubicBezTo>
                  <a:cubicBezTo>
                    <a:pt x="283369" y="126287"/>
                    <a:pt x="416719" y="137717"/>
                    <a:pt x="416719" y="137717"/>
                  </a:cubicBezTo>
                  <a:cubicBezTo>
                    <a:pt x="416719" y="137717"/>
                    <a:pt x="446246" y="136765"/>
                    <a:pt x="443389" y="164387"/>
                  </a:cubicBezTo>
                  <a:cubicBezTo>
                    <a:pt x="441484" y="191057"/>
                    <a:pt x="417671" y="186295"/>
                    <a:pt x="403384" y="185342"/>
                  </a:cubicBezTo>
                  <a:cubicBezTo>
                    <a:pt x="389096" y="184390"/>
                    <a:pt x="302419" y="181532"/>
                    <a:pt x="293846" y="183437"/>
                  </a:cubicBezTo>
                  <a:cubicBezTo>
                    <a:pt x="285274" y="186295"/>
                    <a:pt x="495776" y="218680"/>
                    <a:pt x="495776" y="218680"/>
                  </a:cubicBezTo>
                  <a:cubicBezTo>
                    <a:pt x="495776" y="218680"/>
                    <a:pt x="519589" y="220585"/>
                    <a:pt x="516731" y="241540"/>
                  </a:cubicBezTo>
                  <a:cubicBezTo>
                    <a:pt x="513874" y="264400"/>
                    <a:pt x="481489" y="258685"/>
                    <a:pt x="481489" y="258685"/>
                  </a:cubicBezTo>
                  <a:lnTo>
                    <a:pt x="287179" y="253922"/>
                  </a:lnTo>
                  <a:lnTo>
                    <a:pt x="363379" y="283450"/>
                  </a:lnTo>
                  <a:cubicBezTo>
                    <a:pt x="363379" y="283450"/>
                    <a:pt x="385286" y="292022"/>
                    <a:pt x="378619" y="312025"/>
                  </a:cubicBezTo>
                  <a:cubicBezTo>
                    <a:pt x="370999" y="331075"/>
                    <a:pt x="344329" y="323455"/>
                    <a:pt x="321469" y="318692"/>
                  </a:cubicBezTo>
                  <a:cubicBezTo>
                    <a:pt x="303371" y="315835"/>
                    <a:pt x="81439" y="259637"/>
                    <a:pt x="88106" y="210107"/>
                  </a:cubicBezTo>
                  <a:lnTo>
                    <a:pt x="7144" y="201535"/>
                  </a:lnTo>
                  <a:lnTo>
                    <a:pt x="19526" y="33895"/>
                  </a:lnTo>
                  <a:close/>
                </a:path>
              </a:pathLst>
            </a:custGeom>
            <a:solidFill>
              <a:srgbClr val="F5C5AF"/>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1275FAE6-D0F6-4D1C-BA45-2A369878E0AB}"/>
                </a:ext>
              </a:extLst>
            </p:cNvPr>
            <p:cNvSpPr/>
            <p:nvPr/>
          </p:nvSpPr>
          <p:spPr>
            <a:xfrm>
              <a:off x="1648085" y="1891304"/>
              <a:ext cx="124663" cy="99730"/>
            </a:xfrm>
            <a:custGeom>
              <a:avLst/>
              <a:gdLst>
                <a:gd name="connsiteX0" fmla="*/ 14746 w 47625"/>
                <a:gd name="connsiteY0" fmla="*/ 7197 h 38100"/>
                <a:gd name="connsiteX1" fmla="*/ 48084 w 47625"/>
                <a:gd name="connsiteY1" fmla="*/ 24342 h 38100"/>
                <a:gd name="connsiteX2" fmla="*/ 11889 w 47625"/>
                <a:gd name="connsiteY2" fmla="*/ 39582 h 38100"/>
                <a:gd name="connsiteX3" fmla="*/ 14746 w 47625"/>
                <a:gd name="connsiteY3" fmla="*/ 7197 h 38100"/>
              </a:gdLst>
              <a:ahLst/>
              <a:cxnLst>
                <a:cxn ang="0">
                  <a:pos x="connsiteX0" y="connsiteY0"/>
                </a:cxn>
                <a:cxn ang="0">
                  <a:pos x="connsiteX1" y="connsiteY1"/>
                </a:cxn>
                <a:cxn ang="0">
                  <a:pos x="connsiteX2" y="connsiteY2"/>
                </a:cxn>
                <a:cxn ang="0">
                  <a:pos x="connsiteX3" y="connsiteY3"/>
                </a:cxn>
              </a:cxnLst>
              <a:rect l="l" t="t" r="r" b="b"/>
              <a:pathLst>
                <a:path w="47625" h="38100">
                  <a:moveTo>
                    <a:pt x="14746" y="7197"/>
                  </a:moveTo>
                  <a:cubicBezTo>
                    <a:pt x="14746" y="7197"/>
                    <a:pt x="49036" y="5292"/>
                    <a:pt x="48084" y="24342"/>
                  </a:cubicBezTo>
                  <a:cubicBezTo>
                    <a:pt x="48084" y="43392"/>
                    <a:pt x="22366" y="40534"/>
                    <a:pt x="11889" y="39582"/>
                  </a:cubicBezTo>
                  <a:cubicBezTo>
                    <a:pt x="11889" y="39582"/>
                    <a:pt x="-494" y="22437"/>
                    <a:pt x="14746" y="7197"/>
                  </a:cubicBezTo>
                  <a:close/>
                </a:path>
              </a:pathLst>
            </a:custGeom>
            <a:solidFill>
              <a:srgbClr val="F4E7D7"/>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3B93D514-DBEA-45B9-B9C5-416077F2E563}"/>
                </a:ext>
              </a:extLst>
            </p:cNvPr>
            <p:cNvSpPr/>
            <p:nvPr/>
          </p:nvSpPr>
          <p:spPr>
            <a:xfrm>
              <a:off x="1291711" y="2051011"/>
              <a:ext cx="149595" cy="124663"/>
            </a:xfrm>
            <a:custGeom>
              <a:avLst/>
              <a:gdLst>
                <a:gd name="connsiteX0" fmla="*/ 20400 w 57150"/>
                <a:gd name="connsiteY0" fmla="*/ 7144 h 47625"/>
                <a:gd name="connsiteX1" fmla="*/ 49927 w 57150"/>
                <a:gd name="connsiteY1" fmla="*/ 33814 h 47625"/>
                <a:gd name="connsiteX2" fmla="*/ 8970 w 57150"/>
                <a:gd name="connsiteY2" fmla="*/ 40481 h 47625"/>
                <a:gd name="connsiteX3" fmla="*/ 20400 w 57150"/>
                <a:gd name="connsiteY3" fmla="*/ 7144 h 47625"/>
              </a:gdLst>
              <a:ahLst/>
              <a:cxnLst>
                <a:cxn ang="0">
                  <a:pos x="connsiteX0" y="connsiteY0"/>
                </a:cxn>
                <a:cxn ang="0">
                  <a:pos x="connsiteX1" y="connsiteY1"/>
                </a:cxn>
                <a:cxn ang="0">
                  <a:pos x="connsiteX2" y="connsiteY2"/>
                </a:cxn>
                <a:cxn ang="0">
                  <a:pos x="connsiteX3" y="connsiteY3"/>
                </a:cxn>
              </a:cxnLst>
              <a:rect l="l" t="t" r="r" b="b"/>
              <a:pathLst>
                <a:path w="57150" h="47625">
                  <a:moveTo>
                    <a:pt x="20400" y="7144"/>
                  </a:moveTo>
                  <a:cubicBezTo>
                    <a:pt x="20400" y="7144"/>
                    <a:pt x="55642" y="14764"/>
                    <a:pt x="49927" y="33814"/>
                  </a:cubicBezTo>
                  <a:cubicBezTo>
                    <a:pt x="44212" y="52864"/>
                    <a:pt x="19447" y="43339"/>
                    <a:pt x="8970" y="40481"/>
                  </a:cubicBezTo>
                  <a:cubicBezTo>
                    <a:pt x="8970" y="40481"/>
                    <a:pt x="397" y="19526"/>
                    <a:pt x="20400" y="7144"/>
                  </a:cubicBezTo>
                  <a:close/>
                </a:path>
              </a:pathLst>
            </a:custGeom>
            <a:solidFill>
              <a:srgbClr val="F4E7D7"/>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43F0B2B8-457C-4109-BDBB-C8C5C6B5CA95}"/>
                </a:ext>
              </a:extLst>
            </p:cNvPr>
            <p:cNvSpPr/>
            <p:nvPr/>
          </p:nvSpPr>
          <p:spPr>
            <a:xfrm>
              <a:off x="0" y="1290568"/>
              <a:ext cx="573448" cy="648245"/>
            </a:xfrm>
            <a:custGeom>
              <a:avLst/>
              <a:gdLst>
                <a:gd name="connsiteX0" fmla="*/ 7144 w 219075"/>
                <a:gd name="connsiteY0" fmla="*/ 7144 h 247650"/>
                <a:gd name="connsiteX1" fmla="*/ 211931 w 219075"/>
                <a:gd name="connsiteY1" fmla="*/ 7144 h 247650"/>
                <a:gd name="connsiteX2" fmla="*/ 211931 w 219075"/>
                <a:gd name="connsiteY2" fmla="*/ 243364 h 247650"/>
                <a:gd name="connsiteX3" fmla="*/ 7144 w 219075"/>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219075" h="247650">
                  <a:moveTo>
                    <a:pt x="7144" y="7144"/>
                  </a:moveTo>
                  <a:lnTo>
                    <a:pt x="211931" y="7144"/>
                  </a:lnTo>
                  <a:lnTo>
                    <a:pt x="211931" y="243364"/>
                  </a:lnTo>
                  <a:lnTo>
                    <a:pt x="7144" y="243364"/>
                  </a:lnTo>
                  <a:close/>
                </a:path>
              </a:pathLst>
            </a:custGeom>
            <a:solidFill>
              <a:srgbClr val="F8C44E"/>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4BC2F304-0FF4-416B-B9A1-410DF3AB6A70}"/>
                </a:ext>
              </a:extLst>
            </p:cNvPr>
            <p:cNvSpPr/>
            <p:nvPr/>
          </p:nvSpPr>
          <p:spPr>
            <a:xfrm>
              <a:off x="311658" y="1290568"/>
              <a:ext cx="249325" cy="648245"/>
            </a:xfrm>
            <a:custGeom>
              <a:avLst/>
              <a:gdLst>
                <a:gd name="connsiteX0" fmla="*/ 7144 w 95250"/>
                <a:gd name="connsiteY0" fmla="*/ 7144 h 247650"/>
                <a:gd name="connsiteX1" fmla="*/ 91916 w 95250"/>
                <a:gd name="connsiteY1" fmla="*/ 7144 h 247650"/>
                <a:gd name="connsiteX2" fmla="*/ 91916 w 95250"/>
                <a:gd name="connsiteY2" fmla="*/ 243364 h 247650"/>
                <a:gd name="connsiteX3" fmla="*/ 7144 w 95250"/>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95250" h="247650">
                  <a:moveTo>
                    <a:pt x="7144" y="7144"/>
                  </a:moveTo>
                  <a:lnTo>
                    <a:pt x="91916" y="7144"/>
                  </a:lnTo>
                  <a:lnTo>
                    <a:pt x="91916" y="243364"/>
                  </a:lnTo>
                  <a:lnTo>
                    <a:pt x="7144" y="243364"/>
                  </a:lnTo>
                  <a:close/>
                </a:path>
              </a:pathLst>
            </a:custGeom>
            <a:solidFill>
              <a:srgbClr val="F9AE16"/>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62EE15B2-7122-4483-B1AF-83E8327DC478}"/>
                </a:ext>
              </a:extLst>
            </p:cNvPr>
            <p:cNvSpPr/>
            <p:nvPr/>
          </p:nvSpPr>
          <p:spPr>
            <a:xfrm>
              <a:off x="376482" y="1332954"/>
              <a:ext cx="124663" cy="124663"/>
            </a:xfrm>
            <a:custGeom>
              <a:avLst/>
              <a:gdLst>
                <a:gd name="connsiteX0" fmla="*/ 25241 w 47625"/>
                <a:gd name="connsiteY0" fmla="*/ 7144 h 47625"/>
                <a:gd name="connsiteX1" fmla="*/ 7144 w 47625"/>
                <a:gd name="connsiteY1" fmla="*/ 25241 h 47625"/>
                <a:gd name="connsiteX2" fmla="*/ 25241 w 47625"/>
                <a:gd name="connsiteY2" fmla="*/ 43339 h 47625"/>
                <a:gd name="connsiteX3" fmla="*/ 43339 w 47625"/>
                <a:gd name="connsiteY3" fmla="*/ 25241 h 47625"/>
                <a:gd name="connsiteX4" fmla="*/ 25241 w 47625"/>
                <a:gd name="connsiteY4" fmla="*/ 714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5241" y="7144"/>
                  </a:moveTo>
                  <a:cubicBezTo>
                    <a:pt x="15716" y="7144"/>
                    <a:pt x="7144" y="14764"/>
                    <a:pt x="7144" y="25241"/>
                  </a:cubicBezTo>
                  <a:cubicBezTo>
                    <a:pt x="7144" y="34766"/>
                    <a:pt x="14764" y="43339"/>
                    <a:pt x="25241" y="43339"/>
                  </a:cubicBezTo>
                  <a:cubicBezTo>
                    <a:pt x="35719" y="43339"/>
                    <a:pt x="43339" y="35719"/>
                    <a:pt x="43339" y="25241"/>
                  </a:cubicBezTo>
                  <a:cubicBezTo>
                    <a:pt x="43339" y="14764"/>
                    <a:pt x="35719" y="7144"/>
                    <a:pt x="25241" y="7144"/>
                  </a:cubicBezTo>
                  <a:close/>
                </a:path>
              </a:pathLst>
            </a:custGeom>
            <a:solidFill>
              <a:srgbClr val="F8FFFD"/>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0F5FD2C7-4FE0-4DFC-B9E4-04D2157ED207}"/>
                </a:ext>
              </a:extLst>
            </p:cNvPr>
            <p:cNvSpPr/>
            <p:nvPr/>
          </p:nvSpPr>
          <p:spPr>
            <a:xfrm>
              <a:off x="7417592" y="769647"/>
              <a:ext cx="1171828" cy="1446086"/>
            </a:xfrm>
            <a:custGeom>
              <a:avLst/>
              <a:gdLst>
                <a:gd name="connsiteX0" fmla="*/ 432848 w 447675"/>
                <a:gd name="connsiteY0" fmla="*/ 104235 h 552450"/>
                <a:gd name="connsiteX1" fmla="*/ 238537 w 447675"/>
                <a:gd name="connsiteY1" fmla="*/ 9937 h 552450"/>
                <a:gd name="connsiteX2" fmla="*/ 203295 w 447675"/>
                <a:gd name="connsiteY2" fmla="*/ 22320 h 552450"/>
                <a:gd name="connsiteX3" fmla="*/ 9937 w 447675"/>
                <a:gd name="connsiteY3" fmla="*/ 421417 h 552450"/>
                <a:gd name="connsiteX4" fmla="*/ 22320 w 447675"/>
                <a:gd name="connsiteY4" fmla="*/ 456660 h 552450"/>
                <a:gd name="connsiteX5" fmla="*/ 216630 w 447675"/>
                <a:gd name="connsiteY5" fmla="*/ 550957 h 552450"/>
                <a:gd name="connsiteX6" fmla="*/ 251873 w 447675"/>
                <a:gd name="connsiteY6" fmla="*/ 538575 h 552450"/>
                <a:gd name="connsiteX7" fmla="*/ 445230 w 447675"/>
                <a:gd name="connsiteY7" fmla="*/ 139478 h 552450"/>
                <a:gd name="connsiteX8" fmla="*/ 432848 w 447675"/>
                <a:gd name="connsiteY8" fmla="*/ 104235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675" h="552450">
                  <a:moveTo>
                    <a:pt x="432848" y="104235"/>
                  </a:moveTo>
                  <a:lnTo>
                    <a:pt x="238537" y="9937"/>
                  </a:lnTo>
                  <a:cubicBezTo>
                    <a:pt x="225202" y="3270"/>
                    <a:pt x="209010" y="8985"/>
                    <a:pt x="203295" y="22320"/>
                  </a:cubicBezTo>
                  <a:lnTo>
                    <a:pt x="9937" y="421417"/>
                  </a:lnTo>
                  <a:cubicBezTo>
                    <a:pt x="3270" y="434753"/>
                    <a:pt x="8985" y="450945"/>
                    <a:pt x="22320" y="456660"/>
                  </a:cubicBezTo>
                  <a:lnTo>
                    <a:pt x="216630" y="550957"/>
                  </a:lnTo>
                  <a:cubicBezTo>
                    <a:pt x="229965" y="557625"/>
                    <a:pt x="246157" y="551910"/>
                    <a:pt x="251873" y="538575"/>
                  </a:cubicBezTo>
                  <a:lnTo>
                    <a:pt x="445230" y="139478"/>
                  </a:lnTo>
                  <a:cubicBezTo>
                    <a:pt x="451898" y="127095"/>
                    <a:pt x="446182" y="110903"/>
                    <a:pt x="432848" y="104235"/>
                  </a:cubicBezTo>
                  <a:close/>
                </a:path>
              </a:pathLst>
            </a:custGeom>
            <a:solidFill>
              <a:srgbClr val="121413">
                <a:alpha val="10000"/>
              </a:srgbClr>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10D1213E-9018-4775-94CD-00D3ECF934DA}"/>
                </a:ext>
              </a:extLst>
            </p:cNvPr>
            <p:cNvSpPr/>
            <p:nvPr/>
          </p:nvSpPr>
          <p:spPr>
            <a:xfrm>
              <a:off x="7370219" y="649971"/>
              <a:ext cx="1171828" cy="1446086"/>
            </a:xfrm>
            <a:custGeom>
              <a:avLst/>
              <a:gdLst>
                <a:gd name="connsiteX0" fmla="*/ 251872 w 447675"/>
                <a:gd name="connsiteY0" fmla="*/ 538575 h 552450"/>
                <a:gd name="connsiteX1" fmla="*/ 216630 w 447675"/>
                <a:gd name="connsiteY1" fmla="*/ 550957 h 552450"/>
                <a:gd name="connsiteX2" fmla="*/ 22320 w 447675"/>
                <a:gd name="connsiteY2" fmla="*/ 456660 h 552450"/>
                <a:gd name="connsiteX3" fmla="*/ 9937 w 447675"/>
                <a:gd name="connsiteY3" fmla="*/ 421417 h 552450"/>
                <a:gd name="connsiteX4" fmla="*/ 203295 w 447675"/>
                <a:gd name="connsiteY4" fmla="*/ 22320 h 552450"/>
                <a:gd name="connsiteX5" fmla="*/ 238537 w 447675"/>
                <a:gd name="connsiteY5" fmla="*/ 9937 h 552450"/>
                <a:gd name="connsiteX6" fmla="*/ 432847 w 447675"/>
                <a:gd name="connsiteY6" fmla="*/ 104235 h 552450"/>
                <a:gd name="connsiteX7" fmla="*/ 445230 w 447675"/>
                <a:gd name="connsiteY7" fmla="*/ 139477 h 552450"/>
                <a:gd name="connsiteX8" fmla="*/ 251872 w 447675"/>
                <a:gd name="connsiteY8" fmla="*/ 538575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675" h="552450">
                  <a:moveTo>
                    <a:pt x="251872" y="538575"/>
                  </a:moveTo>
                  <a:cubicBezTo>
                    <a:pt x="245205" y="551910"/>
                    <a:pt x="229012" y="557625"/>
                    <a:pt x="216630" y="550957"/>
                  </a:cubicBezTo>
                  <a:lnTo>
                    <a:pt x="22320" y="456660"/>
                  </a:lnTo>
                  <a:cubicBezTo>
                    <a:pt x="8985" y="449992"/>
                    <a:pt x="3270" y="433800"/>
                    <a:pt x="9937" y="421417"/>
                  </a:cubicBezTo>
                  <a:lnTo>
                    <a:pt x="203295" y="22320"/>
                  </a:lnTo>
                  <a:cubicBezTo>
                    <a:pt x="209962" y="8985"/>
                    <a:pt x="226155" y="3270"/>
                    <a:pt x="238537" y="9937"/>
                  </a:cubicBezTo>
                  <a:lnTo>
                    <a:pt x="432847" y="104235"/>
                  </a:lnTo>
                  <a:cubicBezTo>
                    <a:pt x="446183" y="110902"/>
                    <a:pt x="451897" y="127095"/>
                    <a:pt x="445230" y="139477"/>
                  </a:cubicBezTo>
                  <a:lnTo>
                    <a:pt x="251872" y="538575"/>
                  </a:lnTo>
                  <a:close/>
                </a:path>
              </a:pathLst>
            </a:custGeom>
            <a:solidFill>
              <a:srgbClr val="596C7C"/>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2032FFF1-8920-49BD-AF4F-E0480829B956}"/>
                </a:ext>
              </a:extLst>
            </p:cNvPr>
            <p:cNvSpPr/>
            <p:nvPr/>
          </p:nvSpPr>
          <p:spPr>
            <a:xfrm>
              <a:off x="7479755" y="824331"/>
              <a:ext cx="972368" cy="1097031"/>
            </a:xfrm>
            <a:custGeom>
              <a:avLst/>
              <a:gdLst>
                <a:gd name="connsiteX0" fmla="*/ 216694 w 371475"/>
                <a:gd name="connsiteY0" fmla="*/ 414814 h 419100"/>
                <a:gd name="connsiteX1" fmla="*/ 7144 w 371475"/>
                <a:gd name="connsiteY1" fmla="*/ 313849 h 419100"/>
                <a:gd name="connsiteX2" fmla="*/ 155734 w 371475"/>
                <a:gd name="connsiteY2" fmla="*/ 7144 h 419100"/>
                <a:gd name="connsiteX3" fmla="*/ 365284 w 371475"/>
                <a:gd name="connsiteY3" fmla="*/ 109061 h 419100"/>
              </a:gdLst>
              <a:ahLst/>
              <a:cxnLst>
                <a:cxn ang="0">
                  <a:pos x="connsiteX0" y="connsiteY0"/>
                </a:cxn>
                <a:cxn ang="0">
                  <a:pos x="connsiteX1" y="connsiteY1"/>
                </a:cxn>
                <a:cxn ang="0">
                  <a:pos x="connsiteX2" y="connsiteY2"/>
                </a:cxn>
                <a:cxn ang="0">
                  <a:pos x="connsiteX3" y="connsiteY3"/>
                </a:cxn>
              </a:cxnLst>
              <a:rect l="l" t="t" r="r" b="b"/>
              <a:pathLst>
                <a:path w="371475" h="419100">
                  <a:moveTo>
                    <a:pt x="216694" y="414814"/>
                  </a:moveTo>
                  <a:lnTo>
                    <a:pt x="7144" y="313849"/>
                  </a:lnTo>
                  <a:lnTo>
                    <a:pt x="155734" y="7144"/>
                  </a:lnTo>
                  <a:lnTo>
                    <a:pt x="365284" y="109061"/>
                  </a:lnTo>
                  <a:close/>
                </a:path>
              </a:pathLst>
            </a:custGeom>
            <a:solidFill>
              <a:srgbClr val="EBFFFA"/>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347090DF-E073-4F51-9B8B-B675D8AF5AE3}"/>
                </a:ext>
              </a:extLst>
            </p:cNvPr>
            <p:cNvSpPr/>
            <p:nvPr/>
          </p:nvSpPr>
          <p:spPr>
            <a:xfrm>
              <a:off x="8024550" y="785290"/>
              <a:ext cx="249325" cy="174528"/>
            </a:xfrm>
            <a:custGeom>
              <a:avLst/>
              <a:gdLst>
                <a:gd name="connsiteX0" fmla="*/ 9546 w 95250"/>
                <a:gd name="connsiteY0" fmla="*/ 21544 h 66675"/>
                <a:gd name="connsiteX1" fmla="*/ 15368 w 95250"/>
                <a:gd name="connsiteY1" fmla="*/ 9546 h 66675"/>
                <a:gd name="connsiteX2" fmla="*/ 94209 w 95250"/>
                <a:gd name="connsiteY2" fmla="*/ 47806 h 66675"/>
                <a:gd name="connsiteX3" fmla="*/ 88387 w 95250"/>
                <a:gd name="connsiteY3" fmla="*/ 59803 h 66675"/>
              </a:gdLst>
              <a:ahLst/>
              <a:cxnLst>
                <a:cxn ang="0">
                  <a:pos x="connsiteX0" y="connsiteY0"/>
                </a:cxn>
                <a:cxn ang="0">
                  <a:pos x="connsiteX1" y="connsiteY1"/>
                </a:cxn>
                <a:cxn ang="0">
                  <a:pos x="connsiteX2" y="connsiteY2"/>
                </a:cxn>
                <a:cxn ang="0">
                  <a:pos x="connsiteX3" y="connsiteY3"/>
                </a:cxn>
              </a:cxnLst>
              <a:rect l="l" t="t" r="r" b="b"/>
              <a:pathLst>
                <a:path w="95250" h="66675">
                  <a:moveTo>
                    <a:pt x="9546" y="21544"/>
                  </a:moveTo>
                  <a:lnTo>
                    <a:pt x="15368" y="9546"/>
                  </a:lnTo>
                  <a:lnTo>
                    <a:pt x="94209" y="47806"/>
                  </a:lnTo>
                  <a:lnTo>
                    <a:pt x="88387" y="59803"/>
                  </a:lnTo>
                  <a:close/>
                </a:path>
              </a:pathLst>
            </a:custGeom>
            <a:solidFill>
              <a:srgbClr val="EBFFFA"/>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BA94349F-9D8F-4772-847A-0C17338E9306}"/>
                </a:ext>
              </a:extLst>
            </p:cNvPr>
            <p:cNvSpPr/>
            <p:nvPr/>
          </p:nvSpPr>
          <p:spPr>
            <a:xfrm>
              <a:off x="8357866" y="951973"/>
              <a:ext cx="49865" cy="49865"/>
            </a:xfrm>
            <a:custGeom>
              <a:avLst/>
              <a:gdLst>
                <a:gd name="connsiteX0" fmla="*/ 19341 w 19050"/>
                <a:gd name="connsiteY0" fmla="*/ 16483 h 19050"/>
                <a:gd name="connsiteX1" fmla="*/ 10768 w 19050"/>
                <a:gd name="connsiteY1" fmla="*/ 19341 h 19050"/>
                <a:gd name="connsiteX2" fmla="*/ 7910 w 19050"/>
                <a:gd name="connsiteY2" fmla="*/ 10768 h 19050"/>
                <a:gd name="connsiteX3" fmla="*/ 16483 w 19050"/>
                <a:gd name="connsiteY3" fmla="*/ 7911 h 19050"/>
                <a:gd name="connsiteX4" fmla="*/ 19341 w 19050"/>
                <a:gd name="connsiteY4" fmla="*/ 16483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341" y="16483"/>
                  </a:moveTo>
                  <a:cubicBezTo>
                    <a:pt x="17435" y="19341"/>
                    <a:pt x="13626" y="21246"/>
                    <a:pt x="10768" y="19341"/>
                  </a:cubicBezTo>
                  <a:cubicBezTo>
                    <a:pt x="7910" y="17436"/>
                    <a:pt x="6006" y="13626"/>
                    <a:pt x="7910" y="10768"/>
                  </a:cubicBezTo>
                  <a:cubicBezTo>
                    <a:pt x="9816" y="7911"/>
                    <a:pt x="13626" y="6006"/>
                    <a:pt x="16483" y="7911"/>
                  </a:cubicBezTo>
                  <a:cubicBezTo>
                    <a:pt x="20293" y="9816"/>
                    <a:pt x="21246" y="13626"/>
                    <a:pt x="19341" y="16483"/>
                  </a:cubicBezTo>
                  <a:close/>
                </a:path>
              </a:pathLst>
            </a:custGeom>
            <a:solidFill>
              <a:srgbClr val="EBFFFA"/>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67B7BE15-E5DD-4BA2-8297-940814C3EA7E}"/>
                </a:ext>
              </a:extLst>
            </p:cNvPr>
            <p:cNvSpPr/>
            <p:nvPr/>
          </p:nvSpPr>
          <p:spPr>
            <a:xfrm>
              <a:off x="7662415" y="1814803"/>
              <a:ext cx="124663" cy="124663"/>
            </a:xfrm>
            <a:custGeom>
              <a:avLst/>
              <a:gdLst>
                <a:gd name="connsiteX0" fmla="*/ 39280 w 47625"/>
                <a:gd name="connsiteY0" fmla="*/ 31659 h 47625"/>
                <a:gd name="connsiteX1" fmla="*/ 16419 w 47625"/>
                <a:gd name="connsiteY1" fmla="*/ 39280 h 47625"/>
                <a:gd name="connsiteX2" fmla="*/ 8800 w 47625"/>
                <a:gd name="connsiteY2" fmla="*/ 16420 h 47625"/>
                <a:gd name="connsiteX3" fmla="*/ 31659 w 47625"/>
                <a:gd name="connsiteY3" fmla="*/ 8800 h 47625"/>
                <a:gd name="connsiteX4" fmla="*/ 39280 w 47625"/>
                <a:gd name="connsiteY4" fmla="*/ 3165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39280" y="31659"/>
                  </a:moveTo>
                  <a:cubicBezTo>
                    <a:pt x="35469" y="40232"/>
                    <a:pt x="24992" y="44042"/>
                    <a:pt x="16419" y="39280"/>
                  </a:cubicBezTo>
                  <a:cubicBezTo>
                    <a:pt x="7847" y="35470"/>
                    <a:pt x="4990" y="24992"/>
                    <a:pt x="8800" y="16420"/>
                  </a:cubicBezTo>
                  <a:cubicBezTo>
                    <a:pt x="12609" y="7847"/>
                    <a:pt x="23087" y="4990"/>
                    <a:pt x="31659" y="8800"/>
                  </a:cubicBezTo>
                  <a:cubicBezTo>
                    <a:pt x="39280" y="13562"/>
                    <a:pt x="43090" y="23087"/>
                    <a:pt x="39280" y="31659"/>
                  </a:cubicBezTo>
                  <a:close/>
                </a:path>
              </a:pathLst>
            </a:custGeom>
            <a:solidFill>
              <a:srgbClr val="EBFFFA"/>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37A88988-8E0D-4615-8C19-D894BA4594DA}"/>
                </a:ext>
              </a:extLst>
            </p:cNvPr>
            <p:cNvSpPr/>
            <p:nvPr/>
          </p:nvSpPr>
          <p:spPr>
            <a:xfrm>
              <a:off x="9302323" y="861729"/>
              <a:ext cx="1371288" cy="1371288"/>
            </a:xfrm>
            <a:custGeom>
              <a:avLst/>
              <a:gdLst>
                <a:gd name="connsiteX0" fmla="*/ 264319 w 523875"/>
                <a:gd name="connsiteY0" fmla="*/ 7144 h 523875"/>
                <a:gd name="connsiteX1" fmla="*/ 7144 w 523875"/>
                <a:gd name="connsiteY1" fmla="*/ 264319 h 523875"/>
                <a:gd name="connsiteX2" fmla="*/ 264319 w 523875"/>
                <a:gd name="connsiteY2" fmla="*/ 521494 h 523875"/>
                <a:gd name="connsiteX3" fmla="*/ 521494 w 523875"/>
                <a:gd name="connsiteY3" fmla="*/ 264319 h 523875"/>
                <a:gd name="connsiteX4" fmla="*/ 264319 w 523875"/>
                <a:gd name="connsiteY4" fmla="*/ 7144 h 52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523875">
                  <a:moveTo>
                    <a:pt x="264319" y="7144"/>
                  </a:moveTo>
                  <a:cubicBezTo>
                    <a:pt x="122396" y="7144"/>
                    <a:pt x="7144" y="122396"/>
                    <a:pt x="7144" y="264319"/>
                  </a:cubicBezTo>
                  <a:cubicBezTo>
                    <a:pt x="7144" y="406241"/>
                    <a:pt x="122396" y="521494"/>
                    <a:pt x="264319" y="521494"/>
                  </a:cubicBezTo>
                  <a:cubicBezTo>
                    <a:pt x="406241" y="521494"/>
                    <a:pt x="521494" y="406241"/>
                    <a:pt x="521494" y="264319"/>
                  </a:cubicBezTo>
                  <a:cubicBezTo>
                    <a:pt x="521494" y="122396"/>
                    <a:pt x="406241" y="7144"/>
                    <a:pt x="264319" y="7144"/>
                  </a:cubicBezTo>
                  <a:close/>
                </a:path>
              </a:pathLst>
            </a:custGeom>
            <a:solidFill>
              <a:srgbClr val="121413">
                <a:alpha val="10000"/>
              </a:srgbClr>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531F8091-8617-46CE-8CC9-3071DE0F2177}"/>
                </a:ext>
              </a:extLst>
            </p:cNvPr>
            <p:cNvSpPr/>
            <p:nvPr/>
          </p:nvSpPr>
          <p:spPr>
            <a:xfrm>
              <a:off x="9230017" y="764493"/>
              <a:ext cx="1371288" cy="1371288"/>
            </a:xfrm>
            <a:custGeom>
              <a:avLst/>
              <a:gdLst>
                <a:gd name="connsiteX0" fmla="*/ 521494 w 523875"/>
                <a:gd name="connsiteY0" fmla="*/ 264319 h 523875"/>
                <a:gd name="connsiteX1" fmla="*/ 264319 w 523875"/>
                <a:gd name="connsiteY1" fmla="*/ 521494 h 523875"/>
                <a:gd name="connsiteX2" fmla="*/ 7144 w 523875"/>
                <a:gd name="connsiteY2" fmla="*/ 264319 h 523875"/>
                <a:gd name="connsiteX3" fmla="*/ 264319 w 523875"/>
                <a:gd name="connsiteY3" fmla="*/ 7144 h 523875"/>
                <a:gd name="connsiteX4" fmla="*/ 521494 w 523875"/>
                <a:gd name="connsiteY4" fmla="*/ 264319 h 52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 h="523875">
                  <a:moveTo>
                    <a:pt x="521494" y="264319"/>
                  </a:moveTo>
                  <a:cubicBezTo>
                    <a:pt x="521494" y="406241"/>
                    <a:pt x="406241" y="521494"/>
                    <a:pt x="264319" y="521494"/>
                  </a:cubicBezTo>
                  <a:cubicBezTo>
                    <a:pt x="122396" y="521494"/>
                    <a:pt x="7144" y="406241"/>
                    <a:pt x="7144" y="264319"/>
                  </a:cubicBezTo>
                  <a:cubicBezTo>
                    <a:pt x="7144" y="122396"/>
                    <a:pt x="122396" y="7144"/>
                    <a:pt x="264319" y="7144"/>
                  </a:cubicBezTo>
                  <a:cubicBezTo>
                    <a:pt x="406241" y="7144"/>
                    <a:pt x="521494" y="122396"/>
                    <a:pt x="521494" y="264319"/>
                  </a:cubicBezTo>
                  <a:close/>
                </a:path>
              </a:pathLst>
            </a:custGeom>
            <a:solidFill>
              <a:srgbClr val="FFFFF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5474A670-CC94-418C-BF7F-E80C07040841}"/>
                </a:ext>
              </a:extLst>
            </p:cNvPr>
            <p:cNvSpPr/>
            <p:nvPr/>
          </p:nvSpPr>
          <p:spPr>
            <a:xfrm>
              <a:off x="9399558" y="934034"/>
              <a:ext cx="1022233" cy="1022233"/>
            </a:xfrm>
            <a:custGeom>
              <a:avLst/>
              <a:gdLst>
                <a:gd name="connsiteX0" fmla="*/ 391954 w 390525"/>
                <a:gd name="connsiteY0" fmla="*/ 199549 h 390525"/>
                <a:gd name="connsiteX1" fmla="*/ 199549 w 390525"/>
                <a:gd name="connsiteY1" fmla="*/ 391954 h 390525"/>
                <a:gd name="connsiteX2" fmla="*/ 7144 w 390525"/>
                <a:gd name="connsiteY2" fmla="*/ 199549 h 390525"/>
                <a:gd name="connsiteX3" fmla="*/ 199549 w 390525"/>
                <a:gd name="connsiteY3" fmla="*/ 7144 h 390525"/>
                <a:gd name="connsiteX4" fmla="*/ 391954 w 390525"/>
                <a:gd name="connsiteY4" fmla="*/ 199549 h 390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 h="390525">
                  <a:moveTo>
                    <a:pt x="391954" y="199549"/>
                  </a:moveTo>
                  <a:cubicBezTo>
                    <a:pt x="391954" y="306229"/>
                    <a:pt x="305276" y="391954"/>
                    <a:pt x="199549" y="391954"/>
                  </a:cubicBezTo>
                  <a:cubicBezTo>
                    <a:pt x="92869" y="391954"/>
                    <a:pt x="7144" y="305276"/>
                    <a:pt x="7144" y="199549"/>
                  </a:cubicBezTo>
                  <a:cubicBezTo>
                    <a:pt x="7144" y="92869"/>
                    <a:pt x="93821" y="7144"/>
                    <a:pt x="199549" y="7144"/>
                  </a:cubicBezTo>
                  <a:cubicBezTo>
                    <a:pt x="305276" y="7144"/>
                    <a:pt x="391954" y="92869"/>
                    <a:pt x="391954" y="199549"/>
                  </a:cubicBezTo>
                  <a:close/>
                </a:path>
              </a:pathLst>
            </a:custGeom>
            <a:solidFill>
              <a:srgbClr val="F2F0F1"/>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AEED7AFA-1C9B-4267-888D-5338740793E0}"/>
                </a:ext>
              </a:extLst>
            </p:cNvPr>
            <p:cNvSpPr/>
            <p:nvPr/>
          </p:nvSpPr>
          <p:spPr>
            <a:xfrm>
              <a:off x="9503141" y="1013630"/>
              <a:ext cx="822773" cy="847706"/>
            </a:xfrm>
            <a:custGeom>
              <a:avLst/>
              <a:gdLst>
                <a:gd name="connsiteX0" fmla="*/ 282849 w 314325"/>
                <a:gd name="connsiteY0" fmla="*/ 12930 h 323850"/>
                <a:gd name="connsiteX1" fmla="*/ 247606 w 314325"/>
                <a:gd name="connsiteY1" fmla="*/ 15788 h 323850"/>
                <a:gd name="connsiteX2" fmla="*/ 238081 w 314325"/>
                <a:gd name="connsiteY2" fmla="*/ 27218 h 323850"/>
                <a:gd name="connsiteX3" fmla="*/ 233319 w 314325"/>
                <a:gd name="connsiteY3" fmla="*/ 38648 h 323850"/>
                <a:gd name="connsiteX4" fmla="*/ 90444 w 314325"/>
                <a:gd name="connsiteY4" fmla="*/ 35790 h 323850"/>
                <a:gd name="connsiteX5" fmla="*/ 23769 w 314325"/>
                <a:gd name="connsiteY5" fmla="*/ 240578 h 323850"/>
                <a:gd name="connsiteX6" fmla="*/ 228556 w 314325"/>
                <a:gd name="connsiteY6" fmla="*/ 307253 h 323850"/>
                <a:gd name="connsiteX7" fmla="*/ 295231 w 314325"/>
                <a:gd name="connsiteY7" fmla="*/ 102465 h 323850"/>
                <a:gd name="connsiteX8" fmla="*/ 268562 w 314325"/>
                <a:gd name="connsiteY8" fmla="*/ 65318 h 323850"/>
                <a:gd name="connsiteX9" fmla="*/ 276181 w 314325"/>
                <a:gd name="connsiteY9" fmla="*/ 58650 h 323850"/>
                <a:gd name="connsiteX10" fmla="*/ 285706 w 314325"/>
                <a:gd name="connsiteY10" fmla="*/ 47220 h 323850"/>
                <a:gd name="connsiteX11" fmla="*/ 282849 w 314325"/>
                <a:gd name="connsiteY11" fmla="*/ 1293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325" h="323850">
                  <a:moveTo>
                    <a:pt x="282849" y="12930"/>
                  </a:moveTo>
                  <a:cubicBezTo>
                    <a:pt x="272372" y="4358"/>
                    <a:pt x="257131" y="5310"/>
                    <a:pt x="247606" y="15788"/>
                  </a:cubicBezTo>
                  <a:lnTo>
                    <a:pt x="238081" y="27218"/>
                  </a:lnTo>
                  <a:cubicBezTo>
                    <a:pt x="235224" y="30075"/>
                    <a:pt x="233319" y="33885"/>
                    <a:pt x="233319" y="38648"/>
                  </a:cubicBezTo>
                  <a:cubicBezTo>
                    <a:pt x="190456" y="14835"/>
                    <a:pt x="137116" y="12930"/>
                    <a:pt x="90444" y="35790"/>
                  </a:cubicBezTo>
                  <a:cubicBezTo>
                    <a:pt x="15197" y="73890"/>
                    <a:pt x="-14331" y="165330"/>
                    <a:pt x="23769" y="240578"/>
                  </a:cubicBezTo>
                  <a:cubicBezTo>
                    <a:pt x="61869" y="315825"/>
                    <a:pt x="153309" y="345353"/>
                    <a:pt x="228556" y="307253"/>
                  </a:cubicBezTo>
                  <a:cubicBezTo>
                    <a:pt x="303804" y="269153"/>
                    <a:pt x="333331" y="177713"/>
                    <a:pt x="295231" y="102465"/>
                  </a:cubicBezTo>
                  <a:cubicBezTo>
                    <a:pt x="287612" y="88178"/>
                    <a:pt x="279039" y="75795"/>
                    <a:pt x="268562" y="65318"/>
                  </a:cubicBezTo>
                  <a:cubicBezTo>
                    <a:pt x="271419" y="63413"/>
                    <a:pt x="274277" y="61508"/>
                    <a:pt x="276181" y="58650"/>
                  </a:cubicBezTo>
                  <a:lnTo>
                    <a:pt x="285706" y="47220"/>
                  </a:lnTo>
                  <a:cubicBezTo>
                    <a:pt x="294279" y="36743"/>
                    <a:pt x="293327" y="21503"/>
                    <a:pt x="282849" y="12930"/>
                  </a:cubicBezTo>
                  <a:close/>
                </a:path>
              </a:pathLst>
            </a:custGeom>
            <a:solidFill>
              <a:srgbClr val="C2CECC"/>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CAAD9122-07A2-45FB-8E4C-020B83004EC6}"/>
                </a:ext>
              </a:extLst>
            </p:cNvPr>
            <p:cNvSpPr/>
            <p:nvPr/>
          </p:nvSpPr>
          <p:spPr>
            <a:xfrm>
              <a:off x="9595184" y="1136198"/>
              <a:ext cx="648245" cy="648245"/>
            </a:xfrm>
            <a:custGeom>
              <a:avLst/>
              <a:gdLst>
                <a:gd name="connsiteX0" fmla="*/ 229589 w 247650"/>
                <a:gd name="connsiteY0" fmla="*/ 70881 h 247650"/>
                <a:gd name="connsiteX1" fmla="*/ 178154 w 247650"/>
                <a:gd name="connsiteY1" fmla="*/ 228996 h 247650"/>
                <a:gd name="connsiteX2" fmla="*/ 20039 w 247650"/>
                <a:gd name="connsiteY2" fmla="*/ 177561 h 247650"/>
                <a:gd name="connsiteX3" fmla="*/ 71474 w 247650"/>
                <a:gd name="connsiteY3" fmla="*/ 19446 h 247650"/>
                <a:gd name="connsiteX4" fmla="*/ 229589 w 247650"/>
                <a:gd name="connsiteY4" fmla="*/ 70881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 h="247650">
                  <a:moveTo>
                    <a:pt x="229589" y="70881"/>
                  </a:moveTo>
                  <a:cubicBezTo>
                    <a:pt x="259116" y="128983"/>
                    <a:pt x="236256" y="199468"/>
                    <a:pt x="178154" y="228996"/>
                  </a:cubicBezTo>
                  <a:cubicBezTo>
                    <a:pt x="120051" y="258523"/>
                    <a:pt x="49566" y="235663"/>
                    <a:pt x="20039" y="177561"/>
                  </a:cubicBezTo>
                  <a:cubicBezTo>
                    <a:pt x="-9489" y="119458"/>
                    <a:pt x="13371" y="48973"/>
                    <a:pt x="71474" y="19446"/>
                  </a:cubicBezTo>
                  <a:cubicBezTo>
                    <a:pt x="128624" y="-9129"/>
                    <a:pt x="200061" y="13731"/>
                    <a:pt x="229589" y="70881"/>
                  </a:cubicBezTo>
                  <a:close/>
                </a:path>
              </a:pathLst>
            </a:custGeom>
            <a:solidFill>
              <a:srgbClr val="997372"/>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6B10CF32-FDFD-49D1-A20D-59D82D6B31D7}"/>
                </a:ext>
              </a:extLst>
            </p:cNvPr>
            <p:cNvSpPr/>
            <p:nvPr/>
          </p:nvSpPr>
          <p:spPr>
            <a:xfrm>
              <a:off x="9775166" y="1225304"/>
              <a:ext cx="99730" cy="99730"/>
            </a:xfrm>
            <a:custGeom>
              <a:avLst/>
              <a:gdLst>
                <a:gd name="connsiteX0" fmla="*/ 31290 w 38100"/>
                <a:gd name="connsiteY0" fmla="*/ 13980 h 38100"/>
                <a:gd name="connsiteX1" fmla="*/ 25575 w 38100"/>
                <a:gd name="connsiteY1" fmla="*/ 31125 h 38100"/>
                <a:gd name="connsiteX2" fmla="*/ 8430 w 38100"/>
                <a:gd name="connsiteY2" fmla="*/ 25410 h 38100"/>
                <a:gd name="connsiteX3" fmla="*/ 14144 w 38100"/>
                <a:gd name="connsiteY3" fmla="*/ 8265 h 38100"/>
                <a:gd name="connsiteX4" fmla="*/ 31290 w 38100"/>
                <a:gd name="connsiteY4" fmla="*/ 1398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290" y="13980"/>
                  </a:moveTo>
                  <a:cubicBezTo>
                    <a:pt x="34147" y="20647"/>
                    <a:pt x="32242" y="28267"/>
                    <a:pt x="25575" y="31125"/>
                  </a:cubicBezTo>
                  <a:cubicBezTo>
                    <a:pt x="18907" y="33982"/>
                    <a:pt x="11287" y="32077"/>
                    <a:pt x="8430" y="25410"/>
                  </a:cubicBezTo>
                  <a:cubicBezTo>
                    <a:pt x="5572" y="18742"/>
                    <a:pt x="7477" y="11122"/>
                    <a:pt x="14144" y="8265"/>
                  </a:cubicBezTo>
                  <a:cubicBezTo>
                    <a:pt x="19860" y="5407"/>
                    <a:pt x="27480" y="8265"/>
                    <a:pt x="31290" y="13980"/>
                  </a:cubicBezTo>
                  <a:close/>
                </a:path>
              </a:pathLst>
            </a:custGeom>
            <a:solidFill>
              <a:srgbClr val="896464"/>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D8A20EFF-601E-4F18-BC69-3F0425FE522F}"/>
                </a:ext>
              </a:extLst>
            </p:cNvPr>
            <p:cNvSpPr/>
            <p:nvPr/>
          </p:nvSpPr>
          <p:spPr>
            <a:xfrm>
              <a:off x="9837991" y="1168018"/>
              <a:ext cx="124663" cy="124663"/>
            </a:xfrm>
            <a:custGeom>
              <a:avLst/>
              <a:gdLst>
                <a:gd name="connsiteX0" fmla="*/ 43484 w 47625"/>
                <a:gd name="connsiteY0" fmla="*/ 17767 h 47625"/>
                <a:gd name="connsiteX1" fmla="*/ 34912 w 47625"/>
                <a:gd name="connsiteY1" fmla="*/ 43484 h 47625"/>
                <a:gd name="connsiteX2" fmla="*/ 9194 w 47625"/>
                <a:gd name="connsiteY2" fmla="*/ 34912 h 47625"/>
                <a:gd name="connsiteX3" fmla="*/ 17767 w 47625"/>
                <a:gd name="connsiteY3" fmla="*/ 9194 h 47625"/>
                <a:gd name="connsiteX4" fmla="*/ 43484 w 47625"/>
                <a:gd name="connsiteY4" fmla="*/ 17767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3484" y="17767"/>
                  </a:moveTo>
                  <a:cubicBezTo>
                    <a:pt x="48247" y="27292"/>
                    <a:pt x="44437" y="38722"/>
                    <a:pt x="34912" y="43484"/>
                  </a:cubicBezTo>
                  <a:cubicBezTo>
                    <a:pt x="25387" y="48247"/>
                    <a:pt x="13957" y="44437"/>
                    <a:pt x="9194" y="34912"/>
                  </a:cubicBezTo>
                  <a:cubicBezTo>
                    <a:pt x="4432" y="25387"/>
                    <a:pt x="8242" y="13957"/>
                    <a:pt x="17767" y="9194"/>
                  </a:cubicBezTo>
                  <a:cubicBezTo>
                    <a:pt x="27292" y="4432"/>
                    <a:pt x="38722" y="8242"/>
                    <a:pt x="43484" y="17767"/>
                  </a:cubicBezTo>
                  <a:close/>
                </a:path>
              </a:pathLst>
            </a:custGeom>
            <a:solidFill>
              <a:srgbClr val="896464"/>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888AE20F-0256-41D1-8DDD-D3AAFA0CA6F7}"/>
                </a:ext>
              </a:extLst>
            </p:cNvPr>
            <p:cNvSpPr/>
            <p:nvPr/>
          </p:nvSpPr>
          <p:spPr>
            <a:xfrm>
              <a:off x="9842485" y="1283608"/>
              <a:ext cx="99730" cy="99730"/>
            </a:xfrm>
            <a:custGeom>
              <a:avLst/>
              <a:gdLst>
                <a:gd name="connsiteX0" fmla="*/ 31290 w 38100"/>
                <a:gd name="connsiteY0" fmla="*/ 14565 h 38100"/>
                <a:gd name="connsiteX1" fmla="*/ 25575 w 38100"/>
                <a:gd name="connsiteY1" fmla="*/ 31710 h 38100"/>
                <a:gd name="connsiteX2" fmla="*/ 8430 w 38100"/>
                <a:gd name="connsiteY2" fmla="*/ 25995 h 38100"/>
                <a:gd name="connsiteX3" fmla="*/ 14145 w 38100"/>
                <a:gd name="connsiteY3" fmla="*/ 8850 h 38100"/>
                <a:gd name="connsiteX4" fmla="*/ 31290 w 38100"/>
                <a:gd name="connsiteY4" fmla="*/ 14565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290" y="14565"/>
                  </a:moveTo>
                  <a:cubicBezTo>
                    <a:pt x="34147" y="21233"/>
                    <a:pt x="32242" y="28853"/>
                    <a:pt x="25575" y="31710"/>
                  </a:cubicBezTo>
                  <a:cubicBezTo>
                    <a:pt x="18907" y="34568"/>
                    <a:pt x="11287" y="32663"/>
                    <a:pt x="8430" y="25995"/>
                  </a:cubicBezTo>
                  <a:cubicBezTo>
                    <a:pt x="5572" y="19328"/>
                    <a:pt x="7477" y="11708"/>
                    <a:pt x="14145" y="8850"/>
                  </a:cubicBezTo>
                  <a:cubicBezTo>
                    <a:pt x="19860" y="5040"/>
                    <a:pt x="27480" y="7898"/>
                    <a:pt x="31290" y="14565"/>
                  </a:cubicBezTo>
                  <a:close/>
                </a:path>
              </a:pathLst>
            </a:custGeom>
            <a:solidFill>
              <a:srgbClr val="896464"/>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F5C1E023-B84F-4845-B968-322F1A15854C}"/>
                </a:ext>
              </a:extLst>
            </p:cNvPr>
            <p:cNvSpPr/>
            <p:nvPr/>
          </p:nvSpPr>
          <p:spPr>
            <a:xfrm>
              <a:off x="8676515" y="2115835"/>
              <a:ext cx="3515485" cy="3739877"/>
            </a:xfrm>
            <a:custGeom>
              <a:avLst/>
              <a:gdLst>
                <a:gd name="connsiteX0" fmla="*/ 1340644 w 1343025"/>
                <a:gd name="connsiteY0" fmla="*/ 7144 h 1428750"/>
                <a:gd name="connsiteX1" fmla="*/ 851059 w 1343025"/>
                <a:gd name="connsiteY1" fmla="*/ 262414 h 1428750"/>
                <a:gd name="connsiteX2" fmla="*/ 868204 w 1343025"/>
                <a:gd name="connsiteY2" fmla="*/ 294799 h 1428750"/>
                <a:gd name="connsiteX3" fmla="*/ 851059 w 1343025"/>
                <a:gd name="connsiteY3" fmla="*/ 301466 h 1428750"/>
                <a:gd name="connsiteX4" fmla="*/ 772954 w 1343025"/>
                <a:gd name="connsiteY4" fmla="*/ 300514 h 1428750"/>
                <a:gd name="connsiteX5" fmla="*/ 541496 w 1343025"/>
                <a:gd name="connsiteY5" fmla="*/ 414814 h 1428750"/>
                <a:gd name="connsiteX6" fmla="*/ 532924 w 1343025"/>
                <a:gd name="connsiteY6" fmla="*/ 446246 h 1428750"/>
                <a:gd name="connsiteX7" fmla="*/ 565309 w 1343025"/>
                <a:gd name="connsiteY7" fmla="*/ 451961 h 1428750"/>
                <a:gd name="connsiteX8" fmla="*/ 649129 w 1343025"/>
                <a:gd name="connsiteY8" fmla="*/ 419576 h 1428750"/>
                <a:gd name="connsiteX9" fmla="*/ 488156 w 1343025"/>
                <a:gd name="connsiteY9" fmla="*/ 509111 h 1428750"/>
                <a:gd name="connsiteX10" fmla="*/ 278606 w 1343025"/>
                <a:gd name="connsiteY10" fmla="*/ 398621 h 1428750"/>
                <a:gd name="connsiteX11" fmla="*/ 7144 w 1343025"/>
                <a:gd name="connsiteY11" fmla="*/ 920592 h 1428750"/>
                <a:gd name="connsiteX12" fmla="*/ 26194 w 1343025"/>
                <a:gd name="connsiteY12" fmla="*/ 931069 h 1428750"/>
                <a:gd name="connsiteX13" fmla="*/ 40481 w 1343025"/>
                <a:gd name="connsiteY13" fmla="*/ 917734 h 1428750"/>
                <a:gd name="connsiteX14" fmla="*/ 41434 w 1343025"/>
                <a:gd name="connsiteY14" fmla="*/ 913924 h 1428750"/>
                <a:gd name="connsiteX15" fmla="*/ 38576 w 1343025"/>
                <a:gd name="connsiteY15" fmla="*/ 893921 h 1428750"/>
                <a:gd name="connsiteX16" fmla="*/ 61436 w 1343025"/>
                <a:gd name="connsiteY16" fmla="*/ 887254 h 1428750"/>
                <a:gd name="connsiteX17" fmla="*/ 69056 w 1343025"/>
                <a:gd name="connsiteY17" fmla="*/ 910114 h 1428750"/>
                <a:gd name="connsiteX18" fmla="*/ 50959 w 1343025"/>
                <a:gd name="connsiteY18" fmla="*/ 918686 h 1428750"/>
                <a:gd name="connsiteX19" fmla="*/ 42386 w 1343025"/>
                <a:gd name="connsiteY19" fmla="*/ 936784 h 1428750"/>
                <a:gd name="connsiteX20" fmla="*/ 42386 w 1343025"/>
                <a:gd name="connsiteY20" fmla="*/ 938689 h 1428750"/>
                <a:gd name="connsiteX21" fmla="*/ 78581 w 1343025"/>
                <a:gd name="connsiteY21" fmla="*/ 957739 h 1428750"/>
                <a:gd name="connsiteX22" fmla="*/ 92869 w 1343025"/>
                <a:gd name="connsiteY22" fmla="*/ 944404 h 1428750"/>
                <a:gd name="connsiteX23" fmla="*/ 93821 w 1343025"/>
                <a:gd name="connsiteY23" fmla="*/ 940594 h 1428750"/>
                <a:gd name="connsiteX24" fmla="*/ 90964 w 1343025"/>
                <a:gd name="connsiteY24" fmla="*/ 920592 h 1428750"/>
                <a:gd name="connsiteX25" fmla="*/ 113824 w 1343025"/>
                <a:gd name="connsiteY25" fmla="*/ 913924 h 1428750"/>
                <a:gd name="connsiteX26" fmla="*/ 121444 w 1343025"/>
                <a:gd name="connsiteY26" fmla="*/ 936784 h 1428750"/>
                <a:gd name="connsiteX27" fmla="*/ 103346 w 1343025"/>
                <a:gd name="connsiteY27" fmla="*/ 945356 h 1428750"/>
                <a:gd name="connsiteX28" fmla="*/ 94774 w 1343025"/>
                <a:gd name="connsiteY28" fmla="*/ 963454 h 1428750"/>
                <a:gd name="connsiteX29" fmla="*/ 94774 w 1343025"/>
                <a:gd name="connsiteY29" fmla="*/ 965359 h 1428750"/>
                <a:gd name="connsiteX30" fmla="*/ 130969 w 1343025"/>
                <a:gd name="connsiteY30" fmla="*/ 984409 h 1428750"/>
                <a:gd name="connsiteX31" fmla="*/ 145256 w 1343025"/>
                <a:gd name="connsiteY31" fmla="*/ 971074 h 1428750"/>
                <a:gd name="connsiteX32" fmla="*/ 146209 w 1343025"/>
                <a:gd name="connsiteY32" fmla="*/ 967264 h 1428750"/>
                <a:gd name="connsiteX33" fmla="*/ 143351 w 1343025"/>
                <a:gd name="connsiteY33" fmla="*/ 947261 h 1428750"/>
                <a:gd name="connsiteX34" fmla="*/ 166211 w 1343025"/>
                <a:gd name="connsiteY34" fmla="*/ 940594 h 1428750"/>
                <a:gd name="connsiteX35" fmla="*/ 173831 w 1343025"/>
                <a:gd name="connsiteY35" fmla="*/ 963454 h 1428750"/>
                <a:gd name="connsiteX36" fmla="*/ 155734 w 1343025"/>
                <a:gd name="connsiteY36" fmla="*/ 972026 h 1428750"/>
                <a:gd name="connsiteX37" fmla="*/ 147161 w 1343025"/>
                <a:gd name="connsiteY37" fmla="*/ 990124 h 1428750"/>
                <a:gd name="connsiteX38" fmla="*/ 147161 w 1343025"/>
                <a:gd name="connsiteY38" fmla="*/ 992029 h 1428750"/>
                <a:gd name="connsiteX39" fmla="*/ 183356 w 1343025"/>
                <a:gd name="connsiteY39" fmla="*/ 1011079 h 1428750"/>
                <a:gd name="connsiteX40" fmla="*/ 197644 w 1343025"/>
                <a:gd name="connsiteY40" fmla="*/ 997744 h 1428750"/>
                <a:gd name="connsiteX41" fmla="*/ 198596 w 1343025"/>
                <a:gd name="connsiteY41" fmla="*/ 993934 h 1428750"/>
                <a:gd name="connsiteX42" fmla="*/ 195739 w 1343025"/>
                <a:gd name="connsiteY42" fmla="*/ 973931 h 1428750"/>
                <a:gd name="connsiteX43" fmla="*/ 218599 w 1343025"/>
                <a:gd name="connsiteY43" fmla="*/ 967264 h 1428750"/>
                <a:gd name="connsiteX44" fmla="*/ 226219 w 1343025"/>
                <a:gd name="connsiteY44" fmla="*/ 990124 h 1428750"/>
                <a:gd name="connsiteX45" fmla="*/ 208121 w 1343025"/>
                <a:gd name="connsiteY45" fmla="*/ 998696 h 1428750"/>
                <a:gd name="connsiteX46" fmla="*/ 199549 w 1343025"/>
                <a:gd name="connsiteY46" fmla="*/ 1016794 h 1428750"/>
                <a:gd name="connsiteX47" fmla="*/ 199549 w 1343025"/>
                <a:gd name="connsiteY47" fmla="*/ 1018699 h 1428750"/>
                <a:gd name="connsiteX48" fmla="*/ 235744 w 1343025"/>
                <a:gd name="connsiteY48" fmla="*/ 1037749 h 1428750"/>
                <a:gd name="connsiteX49" fmla="*/ 250031 w 1343025"/>
                <a:gd name="connsiteY49" fmla="*/ 1024414 h 1428750"/>
                <a:gd name="connsiteX50" fmla="*/ 250984 w 1343025"/>
                <a:gd name="connsiteY50" fmla="*/ 1020604 h 1428750"/>
                <a:gd name="connsiteX51" fmla="*/ 248126 w 1343025"/>
                <a:gd name="connsiteY51" fmla="*/ 1000601 h 1428750"/>
                <a:gd name="connsiteX52" fmla="*/ 270986 w 1343025"/>
                <a:gd name="connsiteY52" fmla="*/ 993934 h 1428750"/>
                <a:gd name="connsiteX53" fmla="*/ 278606 w 1343025"/>
                <a:gd name="connsiteY53" fmla="*/ 1016794 h 1428750"/>
                <a:gd name="connsiteX54" fmla="*/ 260509 w 1343025"/>
                <a:gd name="connsiteY54" fmla="*/ 1025367 h 1428750"/>
                <a:gd name="connsiteX55" fmla="*/ 251936 w 1343025"/>
                <a:gd name="connsiteY55" fmla="*/ 1043464 h 1428750"/>
                <a:gd name="connsiteX56" fmla="*/ 251936 w 1343025"/>
                <a:gd name="connsiteY56" fmla="*/ 1045369 h 1428750"/>
                <a:gd name="connsiteX57" fmla="*/ 288131 w 1343025"/>
                <a:gd name="connsiteY57" fmla="*/ 1064419 h 1428750"/>
                <a:gd name="connsiteX58" fmla="*/ 302419 w 1343025"/>
                <a:gd name="connsiteY58" fmla="*/ 1051084 h 1428750"/>
                <a:gd name="connsiteX59" fmla="*/ 303371 w 1343025"/>
                <a:gd name="connsiteY59" fmla="*/ 1047274 h 1428750"/>
                <a:gd name="connsiteX60" fmla="*/ 300514 w 1343025"/>
                <a:gd name="connsiteY60" fmla="*/ 1027271 h 1428750"/>
                <a:gd name="connsiteX61" fmla="*/ 323374 w 1343025"/>
                <a:gd name="connsiteY61" fmla="*/ 1020604 h 1428750"/>
                <a:gd name="connsiteX62" fmla="*/ 330994 w 1343025"/>
                <a:gd name="connsiteY62" fmla="*/ 1043464 h 1428750"/>
                <a:gd name="connsiteX63" fmla="*/ 312896 w 1343025"/>
                <a:gd name="connsiteY63" fmla="*/ 1052036 h 1428750"/>
                <a:gd name="connsiteX64" fmla="*/ 304324 w 1343025"/>
                <a:gd name="connsiteY64" fmla="*/ 1070134 h 1428750"/>
                <a:gd name="connsiteX65" fmla="*/ 304324 w 1343025"/>
                <a:gd name="connsiteY65" fmla="*/ 1072039 h 1428750"/>
                <a:gd name="connsiteX66" fmla="*/ 340519 w 1343025"/>
                <a:gd name="connsiteY66" fmla="*/ 1091089 h 1428750"/>
                <a:gd name="connsiteX67" fmla="*/ 354806 w 1343025"/>
                <a:gd name="connsiteY67" fmla="*/ 1077754 h 1428750"/>
                <a:gd name="connsiteX68" fmla="*/ 355759 w 1343025"/>
                <a:gd name="connsiteY68" fmla="*/ 1073944 h 1428750"/>
                <a:gd name="connsiteX69" fmla="*/ 352901 w 1343025"/>
                <a:gd name="connsiteY69" fmla="*/ 1053942 h 1428750"/>
                <a:gd name="connsiteX70" fmla="*/ 375761 w 1343025"/>
                <a:gd name="connsiteY70" fmla="*/ 1047274 h 1428750"/>
                <a:gd name="connsiteX71" fmla="*/ 383381 w 1343025"/>
                <a:gd name="connsiteY71" fmla="*/ 1070134 h 1428750"/>
                <a:gd name="connsiteX72" fmla="*/ 365284 w 1343025"/>
                <a:gd name="connsiteY72" fmla="*/ 1078706 h 1428750"/>
                <a:gd name="connsiteX73" fmla="*/ 356711 w 1343025"/>
                <a:gd name="connsiteY73" fmla="*/ 1096804 h 1428750"/>
                <a:gd name="connsiteX74" fmla="*/ 356711 w 1343025"/>
                <a:gd name="connsiteY74" fmla="*/ 1098709 h 1428750"/>
                <a:gd name="connsiteX75" fmla="*/ 392906 w 1343025"/>
                <a:gd name="connsiteY75" fmla="*/ 1117759 h 1428750"/>
                <a:gd name="connsiteX76" fmla="*/ 407194 w 1343025"/>
                <a:gd name="connsiteY76" fmla="*/ 1104424 h 1428750"/>
                <a:gd name="connsiteX77" fmla="*/ 408146 w 1343025"/>
                <a:gd name="connsiteY77" fmla="*/ 1100614 h 1428750"/>
                <a:gd name="connsiteX78" fmla="*/ 405289 w 1343025"/>
                <a:gd name="connsiteY78" fmla="*/ 1080611 h 1428750"/>
                <a:gd name="connsiteX79" fmla="*/ 428149 w 1343025"/>
                <a:gd name="connsiteY79" fmla="*/ 1073944 h 1428750"/>
                <a:gd name="connsiteX80" fmla="*/ 435769 w 1343025"/>
                <a:gd name="connsiteY80" fmla="*/ 1096804 h 1428750"/>
                <a:gd name="connsiteX81" fmla="*/ 417671 w 1343025"/>
                <a:gd name="connsiteY81" fmla="*/ 1105376 h 1428750"/>
                <a:gd name="connsiteX82" fmla="*/ 409099 w 1343025"/>
                <a:gd name="connsiteY82" fmla="*/ 1123474 h 1428750"/>
                <a:gd name="connsiteX83" fmla="*/ 409099 w 1343025"/>
                <a:gd name="connsiteY83" fmla="*/ 1125379 h 1428750"/>
                <a:gd name="connsiteX84" fmla="*/ 445294 w 1343025"/>
                <a:gd name="connsiteY84" fmla="*/ 1144429 h 1428750"/>
                <a:gd name="connsiteX85" fmla="*/ 459581 w 1343025"/>
                <a:gd name="connsiteY85" fmla="*/ 1131094 h 1428750"/>
                <a:gd name="connsiteX86" fmla="*/ 460534 w 1343025"/>
                <a:gd name="connsiteY86" fmla="*/ 1127284 h 1428750"/>
                <a:gd name="connsiteX87" fmla="*/ 457676 w 1343025"/>
                <a:gd name="connsiteY87" fmla="*/ 1107281 h 1428750"/>
                <a:gd name="connsiteX88" fmla="*/ 480536 w 1343025"/>
                <a:gd name="connsiteY88" fmla="*/ 1100614 h 1428750"/>
                <a:gd name="connsiteX89" fmla="*/ 488156 w 1343025"/>
                <a:gd name="connsiteY89" fmla="*/ 1123474 h 1428750"/>
                <a:gd name="connsiteX90" fmla="*/ 470059 w 1343025"/>
                <a:gd name="connsiteY90" fmla="*/ 1132046 h 1428750"/>
                <a:gd name="connsiteX91" fmla="*/ 461486 w 1343025"/>
                <a:gd name="connsiteY91" fmla="*/ 1150144 h 1428750"/>
                <a:gd name="connsiteX92" fmla="*/ 461486 w 1343025"/>
                <a:gd name="connsiteY92" fmla="*/ 1152049 h 1428750"/>
                <a:gd name="connsiteX93" fmla="*/ 497681 w 1343025"/>
                <a:gd name="connsiteY93" fmla="*/ 1171099 h 1428750"/>
                <a:gd name="connsiteX94" fmla="*/ 511969 w 1343025"/>
                <a:gd name="connsiteY94" fmla="*/ 1157764 h 1428750"/>
                <a:gd name="connsiteX95" fmla="*/ 512921 w 1343025"/>
                <a:gd name="connsiteY95" fmla="*/ 1153954 h 1428750"/>
                <a:gd name="connsiteX96" fmla="*/ 510064 w 1343025"/>
                <a:gd name="connsiteY96" fmla="*/ 1133951 h 1428750"/>
                <a:gd name="connsiteX97" fmla="*/ 532924 w 1343025"/>
                <a:gd name="connsiteY97" fmla="*/ 1127284 h 1428750"/>
                <a:gd name="connsiteX98" fmla="*/ 540544 w 1343025"/>
                <a:gd name="connsiteY98" fmla="*/ 1150144 h 1428750"/>
                <a:gd name="connsiteX99" fmla="*/ 522446 w 1343025"/>
                <a:gd name="connsiteY99" fmla="*/ 1158717 h 1428750"/>
                <a:gd name="connsiteX100" fmla="*/ 513874 w 1343025"/>
                <a:gd name="connsiteY100" fmla="*/ 1176814 h 1428750"/>
                <a:gd name="connsiteX101" fmla="*/ 513874 w 1343025"/>
                <a:gd name="connsiteY101" fmla="*/ 1178719 h 1428750"/>
                <a:gd name="connsiteX102" fmla="*/ 550069 w 1343025"/>
                <a:gd name="connsiteY102" fmla="*/ 1197769 h 1428750"/>
                <a:gd name="connsiteX103" fmla="*/ 564356 w 1343025"/>
                <a:gd name="connsiteY103" fmla="*/ 1184434 h 1428750"/>
                <a:gd name="connsiteX104" fmla="*/ 565309 w 1343025"/>
                <a:gd name="connsiteY104" fmla="*/ 1180624 h 1428750"/>
                <a:gd name="connsiteX105" fmla="*/ 562451 w 1343025"/>
                <a:gd name="connsiteY105" fmla="*/ 1160621 h 1428750"/>
                <a:gd name="connsiteX106" fmla="*/ 585311 w 1343025"/>
                <a:gd name="connsiteY106" fmla="*/ 1153954 h 1428750"/>
                <a:gd name="connsiteX107" fmla="*/ 592931 w 1343025"/>
                <a:gd name="connsiteY107" fmla="*/ 1176814 h 1428750"/>
                <a:gd name="connsiteX108" fmla="*/ 574834 w 1343025"/>
                <a:gd name="connsiteY108" fmla="*/ 1185386 h 1428750"/>
                <a:gd name="connsiteX109" fmla="*/ 566261 w 1343025"/>
                <a:gd name="connsiteY109" fmla="*/ 1203484 h 1428750"/>
                <a:gd name="connsiteX110" fmla="*/ 566261 w 1343025"/>
                <a:gd name="connsiteY110" fmla="*/ 1205389 h 1428750"/>
                <a:gd name="connsiteX111" fmla="*/ 602456 w 1343025"/>
                <a:gd name="connsiteY111" fmla="*/ 1224439 h 1428750"/>
                <a:gd name="connsiteX112" fmla="*/ 616744 w 1343025"/>
                <a:gd name="connsiteY112" fmla="*/ 1211104 h 1428750"/>
                <a:gd name="connsiteX113" fmla="*/ 617696 w 1343025"/>
                <a:gd name="connsiteY113" fmla="*/ 1207294 h 1428750"/>
                <a:gd name="connsiteX114" fmla="*/ 614839 w 1343025"/>
                <a:gd name="connsiteY114" fmla="*/ 1187292 h 1428750"/>
                <a:gd name="connsiteX115" fmla="*/ 637699 w 1343025"/>
                <a:gd name="connsiteY115" fmla="*/ 1180624 h 1428750"/>
                <a:gd name="connsiteX116" fmla="*/ 645319 w 1343025"/>
                <a:gd name="connsiteY116" fmla="*/ 1203484 h 1428750"/>
                <a:gd name="connsiteX117" fmla="*/ 627221 w 1343025"/>
                <a:gd name="connsiteY117" fmla="*/ 1212056 h 1428750"/>
                <a:gd name="connsiteX118" fmla="*/ 618649 w 1343025"/>
                <a:gd name="connsiteY118" fmla="*/ 1230154 h 1428750"/>
                <a:gd name="connsiteX119" fmla="*/ 618649 w 1343025"/>
                <a:gd name="connsiteY119" fmla="*/ 1232059 h 1428750"/>
                <a:gd name="connsiteX120" fmla="*/ 654844 w 1343025"/>
                <a:gd name="connsiteY120" fmla="*/ 1251109 h 1428750"/>
                <a:gd name="connsiteX121" fmla="*/ 669131 w 1343025"/>
                <a:gd name="connsiteY121" fmla="*/ 1237774 h 1428750"/>
                <a:gd name="connsiteX122" fmla="*/ 670084 w 1343025"/>
                <a:gd name="connsiteY122" fmla="*/ 1233964 h 1428750"/>
                <a:gd name="connsiteX123" fmla="*/ 667226 w 1343025"/>
                <a:gd name="connsiteY123" fmla="*/ 1213961 h 1428750"/>
                <a:gd name="connsiteX124" fmla="*/ 689134 w 1343025"/>
                <a:gd name="connsiteY124" fmla="*/ 1206342 h 1428750"/>
                <a:gd name="connsiteX125" fmla="*/ 699611 w 1343025"/>
                <a:gd name="connsiteY125" fmla="*/ 1219676 h 1428750"/>
                <a:gd name="connsiteX126" fmla="*/ 697706 w 1343025"/>
                <a:gd name="connsiteY126" fmla="*/ 1230154 h 1428750"/>
                <a:gd name="connsiteX127" fmla="*/ 679609 w 1343025"/>
                <a:gd name="connsiteY127" fmla="*/ 1238726 h 1428750"/>
                <a:gd name="connsiteX128" fmla="*/ 671036 w 1343025"/>
                <a:gd name="connsiteY128" fmla="*/ 1256824 h 1428750"/>
                <a:gd name="connsiteX129" fmla="*/ 671036 w 1343025"/>
                <a:gd name="connsiteY129" fmla="*/ 1258729 h 1428750"/>
                <a:gd name="connsiteX130" fmla="*/ 697706 w 1343025"/>
                <a:gd name="connsiteY130" fmla="*/ 1273017 h 1428750"/>
                <a:gd name="connsiteX131" fmla="*/ 714851 w 1343025"/>
                <a:gd name="connsiteY131" fmla="*/ 1239679 h 1428750"/>
                <a:gd name="connsiteX132" fmla="*/ 735806 w 1343025"/>
                <a:gd name="connsiteY132" fmla="*/ 1266349 h 1428750"/>
                <a:gd name="connsiteX133" fmla="*/ 719614 w 1343025"/>
                <a:gd name="connsiteY133" fmla="*/ 1314926 h 1428750"/>
                <a:gd name="connsiteX134" fmla="*/ 800576 w 1343025"/>
                <a:gd name="connsiteY134" fmla="*/ 1421606 h 1428750"/>
                <a:gd name="connsiteX135" fmla="*/ 854869 w 1343025"/>
                <a:gd name="connsiteY135" fmla="*/ 1417796 h 1428750"/>
                <a:gd name="connsiteX136" fmla="*/ 859631 w 1343025"/>
                <a:gd name="connsiteY136" fmla="*/ 1424464 h 1428750"/>
                <a:gd name="connsiteX137" fmla="*/ 875824 w 1343025"/>
                <a:gd name="connsiteY137" fmla="*/ 1429226 h 1428750"/>
                <a:gd name="connsiteX138" fmla="*/ 887254 w 1343025"/>
                <a:gd name="connsiteY138" fmla="*/ 1420654 h 1428750"/>
                <a:gd name="connsiteX139" fmla="*/ 890111 w 1343025"/>
                <a:gd name="connsiteY139" fmla="*/ 1413034 h 1428750"/>
                <a:gd name="connsiteX140" fmla="*/ 973931 w 1343025"/>
                <a:gd name="connsiteY140" fmla="*/ 1391126 h 1428750"/>
                <a:gd name="connsiteX141" fmla="*/ 1066324 w 1343025"/>
                <a:gd name="connsiteY141" fmla="*/ 1243489 h 1428750"/>
                <a:gd name="connsiteX142" fmla="*/ 1106329 w 1343025"/>
                <a:gd name="connsiteY142" fmla="*/ 1207294 h 1428750"/>
                <a:gd name="connsiteX143" fmla="*/ 1106329 w 1343025"/>
                <a:gd name="connsiteY143" fmla="*/ 1245394 h 1428750"/>
                <a:gd name="connsiteX144" fmla="*/ 1191101 w 1343025"/>
                <a:gd name="connsiteY144" fmla="*/ 1245394 h 1428750"/>
                <a:gd name="connsiteX145" fmla="*/ 1340644 w 1343025"/>
                <a:gd name="connsiteY145" fmla="*/ 1245394 h 1428750"/>
                <a:gd name="connsiteX146" fmla="*/ 1340644 w 1343025"/>
                <a:gd name="connsiteY146" fmla="*/ 1009174 h 1428750"/>
                <a:gd name="connsiteX147" fmla="*/ 1195864 w 1343025"/>
                <a:gd name="connsiteY147" fmla="*/ 1009174 h 1428750"/>
                <a:gd name="connsiteX148" fmla="*/ 1111091 w 1343025"/>
                <a:gd name="connsiteY148" fmla="*/ 1009174 h 1428750"/>
                <a:gd name="connsiteX149" fmla="*/ 1111091 w 1343025"/>
                <a:gd name="connsiteY149" fmla="*/ 1068229 h 1428750"/>
                <a:gd name="connsiteX150" fmla="*/ 1045369 w 1343025"/>
                <a:gd name="connsiteY150" fmla="*/ 1092042 h 1428750"/>
                <a:gd name="connsiteX151" fmla="*/ 969169 w 1343025"/>
                <a:gd name="connsiteY151" fmla="*/ 1097756 h 1428750"/>
                <a:gd name="connsiteX152" fmla="*/ 847249 w 1343025"/>
                <a:gd name="connsiteY152" fmla="*/ 1189196 h 1428750"/>
                <a:gd name="connsiteX153" fmla="*/ 846296 w 1343025"/>
                <a:gd name="connsiteY153" fmla="*/ 1191101 h 1428750"/>
                <a:gd name="connsiteX154" fmla="*/ 819626 w 1343025"/>
                <a:gd name="connsiteY154" fmla="*/ 1221581 h 1428750"/>
                <a:gd name="connsiteX155" fmla="*/ 798671 w 1343025"/>
                <a:gd name="connsiteY155" fmla="*/ 1241584 h 1428750"/>
                <a:gd name="connsiteX156" fmla="*/ 777716 w 1343025"/>
                <a:gd name="connsiteY156" fmla="*/ 1258729 h 1428750"/>
                <a:gd name="connsiteX157" fmla="*/ 736759 w 1343025"/>
                <a:gd name="connsiteY157" fmla="*/ 1206342 h 1428750"/>
                <a:gd name="connsiteX158" fmla="*/ 973931 w 1343025"/>
                <a:gd name="connsiteY158" fmla="*/ 751046 h 1428750"/>
                <a:gd name="connsiteX159" fmla="*/ 782479 w 1343025"/>
                <a:gd name="connsiteY159" fmla="*/ 650081 h 1428750"/>
                <a:gd name="connsiteX160" fmla="*/ 915829 w 1343025"/>
                <a:gd name="connsiteY160" fmla="*/ 444341 h 1428750"/>
                <a:gd name="connsiteX161" fmla="*/ 946309 w 1343025"/>
                <a:gd name="connsiteY161" fmla="*/ 431006 h 1428750"/>
                <a:gd name="connsiteX162" fmla="*/ 959644 w 1343025"/>
                <a:gd name="connsiteY162" fmla="*/ 456724 h 1428750"/>
                <a:gd name="connsiteX163" fmla="*/ 1035844 w 1343025"/>
                <a:gd name="connsiteY163" fmla="*/ 417671 h 1428750"/>
                <a:gd name="connsiteX164" fmla="*/ 1035844 w 1343025"/>
                <a:gd name="connsiteY164" fmla="*/ 416719 h 1428750"/>
                <a:gd name="connsiteX165" fmla="*/ 1341596 w 1343025"/>
                <a:gd name="connsiteY165" fmla="*/ 256699 h 1428750"/>
                <a:gd name="connsiteX166" fmla="*/ 1341596 w 1343025"/>
                <a:gd name="connsiteY166" fmla="*/ 7144 h 1428750"/>
                <a:gd name="connsiteX167" fmla="*/ 644366 w 1343025"/>
                <a:gd name="connsiteY167" fmla="*/ 592931 h 1428750"/>
                <a:gd name="connsiteX168" fmla="*/ 631031 w 1343025"/>
                <a:gd name="connsiteY168" fmla="*/ 585311 h 1428750"/>
                <a:gd name="connsiteX169" fmla="*/ 706279 w 1343025"/>
                <a:gd name="connsiteY169" fmla="*/ 548164 h 1428750"/>
                <a:gd name="connsiteX170" fmla="*/ 644366 w 1343025"/>
                <a:gd name="connsiteY170" fmla="*/ 592931 h 1428750"/>
                <a:gd name="connsiteX171" fmla="*/ 678656 w 1343025"/>
                <a:gd name="connsiteY171" fmla="*/ 484346 h 1428750"/>
                <a:gd name="connsiteX172" fmla="*/ 568166 w 1343025"/>
                <a:gd name="connsiteY172" fmla="*/ 552926 h 1428750"/>
                <a:gd name="connsiteX173" fmla="*/ 547211 w 1343025"/>
                <a:gd name="connsiteY173" fmla="*/ 541496 h 1428750"/>
                <a:gd name="connsiteX174" fmla="*/ 678656 w 1343025"/>
                <a:gd name="connsiteY174" fmla="*/ 484346 h 1428750"/>
                <a:gd name="connsiteX175" fmla="*/ 715804 w 1343025"/>
                <a:gd name="connsiteY175" fmla="*/ 630079 h 1428750"/>
                <a:gd name="connsiteX176" fmla="*/ 744379 w 1343025"/>
                <a:gd name="connsiteY176" fmla="*/ 615792 h 1428750"/>
                <a:gd name="connsiteX177" fmla="*/ 726281 w 1343025"/>
                <a:gd name="connsiteY177" fmla="*/ 634842 h 1428750"/>
                <a:gd name="connsiteX178" fmla="*/ 715804 w 1343025"/>
                <a:gd name="connsiteY178" fmla="*/ 63007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1343025" h="1428750">
                  <a:moveTo>
                    <a:pt x="1340644" y="7144"/>
                  </a:moveTo>
                  <a:lnTo>
                    <a:pt x="851059" y="262414"/>
                  </a:lnTo>
                  <a:lnTo>
                    <a:pt x="868204" y="294799"/>
                  </a:lnTo>
                  <a:lnTo>
                    <a:pt x="851059" y="301466"/>
                  </a:lnTo>
                  <a:cubicBezTo>
                    <a:pt x="851059" y="301466"/>
                    <a:pt x="834866" y="269081"/>
                    <a:pt x="772954" y="300514"/>
                  </a:cubicBezTo>
                  <a:lnTo>
                    <a:pt x="541496" y="414814"/>
                  </a:lnTo>
                  <a:cubicBezTo>
                    <a:pt x="541496" y="414814"/>
                    <a:pt x="522446" y="425291"/>
                    <a:pt x="532924" y="446246"/>
                  </a:cubicBezTo>
                  <a:cubicBezTo>
                    <a:pt x="541496" y="462439"/>
                    <a:pt x="565309" y="451961"/>
                    <a:pt x="565309" y="451961"/>
                  </a:cubicBezTo>
                  <a:cubicBezTo>
                    <a:pt x="565309" y="451961"/>
                    <a:pt x="647224" y="415766"/>
                    <a:pt x="649129" y="419576"/>
                  </a:cubicBezTo>
                  <a:cubicBezTo>
                    <a:pt x="652939" y="429101"/>
                    <a:pt x="542449" y="482441"/>
                    <a:pt x="488156" y="509111"/>
                  </a:cubicBezTo>
                  <a:lnTo>
                    <a:pt x="278606" y="398621"/>
                  </a:lnTo>
                  <a:lnTo>
                    <a:pt x="7144" y="920592"/>
                  </a:lnTo>
                  <a:lnTo>
                    <a:pt x="26194" y="931069"/>
                  </a:lnTo>
                  <a:cubicBezTo>
                    <a:pt x="30004" y="929164"/>
                    <a:pt x="39529" y="923449"/>
                    <a:pt x="40481" y="917734"/>
                  </a:cubicBezTo>
                  <a:cubicBezTo>
                    <a:pt x="40481" y="915829"/>
                    <a:pt x="41434" y="914876"/>
                    <a:pt x="41434" y="913924"/>
                  </a:cubicBezTo>
                  <a:cubicBezTo>
                    <a:pt x="36671" y="909161"/>
                    <a:pt x="34766" y="900589"/>
                    <a:pt x="38576" y="893921"/>
                  </a:cubicBezTo>
                  <a:cubicBezTo>
                    <a:pt x="43339" y="885349"/>
                    <a:pt x="52864" y="882492"/>
                    <a:pt x="61436" y="887254"/>
                  </a:cubicBezTo>
                  <a:cubicBezTo>
                    <a:pt x="70009" y="892017"/>
                    <a:pt x="72866" y="902494"/>
                    <a:pt x="69056" y="910114"/>
                  </a:cubicBezTo>
                  <a:cubicBezTo>
                    <a:pt x="65246" y="916781"/>
                    <a:pt x="58579" y="919639"/>
                    <a:pt x="50959" y="918686"/>
                  </a:cubicBezTo>
                  <a:cubicBezTo>
                    <a:pt x="48101" y="920592"/>
                    <a:pt x="41434" y="927259"/>
                    <a:pt x="42386" y="936784"/>
                  </a:cubicBezTo>
                  <a:cubicBezTo>
                    <a:pt x="42386" y="937736"/>
                    <a:pt x="42386" y="938689"/>
                    <a:pt x="42386" y="938689"/>
                  </a:cubicBezTo>
                  <a:lnTo>
                    <a:pt x="78581" y="957739"/>
                  </a:lnTo>
                  <a:cubicBezTo>
                    <a:pt x="82391" y="955834"/>
                    <a:pt x="91916" y="950119"/>
                    <a:pt x="92869" y="944404"/>
                  </a:cubicBezTo>
                  <a:cubicBezTo>
                    <a:pt x="92869" y="942499"/>
                    <a:pt x="93821" y="941546"/>
                    <a:pt x="93821" y="940594"/>
                  </a:cubicBezTo>
                  <a:cubicBezTo>
                    <a:pt x="89059" y="935831"/>
                    <a:pt x="87154" y="927259"/>
                    <a:pt x="90964" y="920592"/>
                  </a:cubicBezTo>
                  <a:cubicBezTo>
                    <a:pt x="95726" y="912019"/>
                    <a:pt x="105251" y="909161"/>
                    <a:pt x="113824" y="913924"/>
                  </a:cubicBezTo>
                  <a:cubicBezTo>
                    <a:pt x="122396" y="918686"/>
                    <a:pt x="125254" y="929164"/>
                    <a:pt x="121444" y="936784"/>
                  </a:cubicBezTo>
                  <a:cubicBezTo>
                    <a:pt x="117634" y="943451"/>
                    <a:pt x="110966" y="946309"/>
                    <a:pt x="103346" y="945356"/>
                  </a:cubicBezTo>
                  <a:cubicBezTo>
                    <a:pt x="100489" y="947261"/>
                    <a:pt x="93821" y="953929"/>
                    <a:pt x="94774" y="963454"/>
                  </a:cubicBezTo>
                  <a:cubicBezTo>
                    <a:pt x="94774" y="964406"/>
                    <a:pt x="94774" y="965359"/>
                    <a:pt x="94774" y="965359"/>
                  </a:cubicBezTo>
                  <a:lnTo>
                    <a:pt x="130969" y="984409"/>
                  </a:lnTo>
                  <a:cubicBezTo>
                    <a:pt x="134779" y="982504"/>
                    <a:pt x="144304" y="976789"/>
                    <a:pt x="145256" y="971074"/>
                  </a:cubicBezTo>
                  <a:cubicBezTo>
                    <a:pt x="145256" y="969169"/>
                    <a:pt x="146209" y="968217"/>
                    <a:pt x="146209" y="967264"/>
                  </a:cubicBezTo>
                  <a:cubicBezTo>
                    <a:pt x="141446" y="962501"/>
                    <a:pt x="139541" y="953929"/>
                    <a:pt x="143351" y="947261"/>
                  </a:cubicBezTo>
                  <a:cubicBezTo>
                    <a:pt x="148114" y="938689"/>
                    <a:pt x="158591" y="935831"/>
                    <a:pt x="166211" y="940594"/>
                  </a:cubicBezTo>
                  <a:cubicBezTo>
                    <a:pt x="174784" y="945356"/>
                    <a:pt x="177641" y="955834"/>
                    <a:pt x="173831" y="963454"/>
                  </a:cubicBezTo>
                  <a:cubicBezTo>
                    <a:pt x="170021" y="970121"/>
                    <a:pt x="163354" y="972979"/>
                    <a:pt x="155734" y="972026"/>
                  </a:cubicBezTo>
                  <a:cubicBezTo>
                    <a:pt x="152876" y="973931"/>
                    <a:pt x="146209" y="980599"/>
                    <a:pt x="147161" y="990124"/>
                  </a:cubicBezTo>
                  <a:cubicBezTo>
                    <a:pt x="147161" y="991076"/>
                    <a:pt x="147161" y="992029"/>
                    <a:pt x="147161" y="992029"/>
                  </a:cubicBezTo>
                  <a:lnTo>
                    <a:pt x="183356" y="1011079"/>
                  </a:lnTo>
                  <a:cubicBezTo>
                    <a:pt x="187166" y="1009174"/>
                    <a:pt x="196691" y="1003459"/>
                    <a:pt x="197644" y="997744"/>
                  </a:cubicBezTo>
                  <a:cubicBezTo>
                    <a:pt x="197644" y="995839"/>
                    <a:pt x="198596" y="994886"/>
                    <a:pt x="198596" y="993934"/>
                  </a:cubicBezTo>
                  <a:cubicBezTo>
                    <a:pt x="193834" y="989171"/>
                    <a:pt x="191929" y="980599"/>
                    <a:pt x="195739" y="973931"/>
                  </a:cubicBezTo>
                  <a:cubicBezTo>
                    <a:pt x="200501" y="965359"/>
                    <a:pt x="210026" y="962501"/>
                    <a:pt x="218599" y="967264"/>
                  </a:cubicBezTo>
                  <a:cubicBezTo>
                    <a:pt x="227171" y="972026"/>
                    <a:pt x="230029" y="982504"/>
                    <a:pt x="226219" y="990124"/>
                  </a:cubicBezTo>
                  <a:cubicBezTo>
                    <a:pt x="222409" y="996792"/>
                    <a:pt x="215741" y="999649"/>
                    <a:pt x="208121" y="998696"/>
                  </a:cubicBezTo>
                  <a:cubicBezTo>
                    <a:pt x="205264" y="1000601"/>
                    <a:pt x="198596" y="1007269"/>
                    <a:pt x="199549" y="1016794"/>
                  </a:cubicBezTo>
                  <a:cubicBezTo>
                    <a:pt x="199549" y="1017746"/>
                    <a:pt x="199549" y="1018699"/>
                    <a:pt x="199549" y="1018699"/>
                  </a:cubicBezTo>
                  <a:lnTo>
                    <a:pt x="235744" y="1037749"/>
                  </a:lnTo>
                  <a:cubicBezTo>
                    <a:pt x="239554" y="1035844"/>
                    <a:pt x="249079" y="1030129"/>
                    <a:pt x="250031" y="1024414"/>
                  </a:cubicBezTo>
                  <a:cubicBezTo>
                    <a:pt x="250031" y="1022509"/>
                    <a:pt x="250984" y="1021556"/>
                    <a:pt x="250984" y="1020604"/>
                  </a:cubicBezTo>
                  <a:cubicBezTo>
                    <a:pt x="246221" y="1015842"/>
                    <a:pt x="244316" y="1007269"/>
                    <a:pt x="248126" y="1000601"/>
                  </a:cubicBezTo>
                  <a:cubicBezTo>
                    <a:pt x="252889" y="992029"/>
                    <a:pt x="262414" y="989171"/>
                    <a:pt x="270986" y="993934"/>
                  </a:cubicBezTo>
                  <a:cubicBezTo>
                    <a:pt x="279559" y="998696"/>
                    <a:pt x="282416" y="1009174"/>
                    <a:pt x="278606" y="1016794"/>
                  </a:cubicBezTo>
                  <a:cubicBezTo>
                    <a:pt x="274796" y="1023461"/>
                    <a:pt x="268129" y="1026319"/>
                    <a:pt x="260509" y="1025367"/>
                  </a:cubicBezTo>
                  <a:cubicBezTo>
                    <a:pt x="257651" y="1027271"/>
                    <a:pt x="250984" y="1033939"/>
                    <a:pt x="251936" y="1043464"/>
                  </a:cubicBezTo>
                  <a:cubicBezTo>
                    <a:pt x="251936" y="1044417"/>
                    <a:pt x="251936" y="1045369"/>
                    <a:pt x="251936" y="1045369"/>
                  </a:cubicBezTo>
                  <a:lnTo>
                    <a:pt x="288131" y="1064419"/>
                  </a:lnTo>
                  <a:cubicBezTo>
                    <a:pt x="291941" y="1062514"/>
                    <a:pt x="301466" y="1056799"/>
                    <a:pt x="302419" y="1051084"/>
                  </a:cubicBezTo>
                  <a:cubicBezTo>
                    <a:pt x="302419" y="1049179"/>
                    <a:pt x="303371" y="1048226"/>
                    <a:pt x="303371" y="1047274"/>
                  </a:cubicBezTo>
                  <a:cubicBezTo>
                    <a:pt x="298609" y="1042511"/>
                    <a:pt x="296704" y="1033939"/>
                    <a:pt x="300514" y="1027271"/>
                  </a:cubicBezTo>
                  <a:cubicBezTo>
                    <a:pt x="305276" y="1018699"/>
                    <a:pt x="314801" y="1015842"/>
                    <a:pt x="323374" y="1020604"/>
                  </a:cubicBezTo>
                  <a:cubicBezTo>
                    <a:pt x="331946" y="1025367"/>
                    <a:pt x="334804" y="1035844"/>
                    <a:pt x="330994" y="1043464"/>
                  </a:cubicBezTo>
                  <a:cubicBezTo>
                    <a:pt x="327184" y="1050131"/>
                    <a:pt x="320516" y="1052989"/>
                    <a:pt x="312896" y="1052036"/>
                  </a:cubicBezTo>
                  <a:cubicBezTo>
                    <a:pt x="310039" y="1053942"/>
                    <a:pt x="303371" y="1060609"/>
                    <a:pt x="304324" y="1070134"/>
                  </a:cubicBezTo>
                  <a:cubicBezTo>
                    <a:pt x="304324" y="1071086"/>
                    <a:pt x="304324" y="1072039"/>
                    <a:pt x="304324" y="1072039"/>
                  </a:cubicBezTo>
                  <a:lnTo>
                    <a:pt x="340519" y="1091089"/>
                  </a:lnTo>
                  <a:cubicBezTo>
                    <a:pt x="344329" y="1088231"/>
                    <a:pt x="353854" y="1083469"/>
                    <a:pt x="354806" y="1077754"/>
                  </a:cubicBezTo>
                  <a:cubicBezTo>
                    <a:pt x="354806" y="1075849"/>
                    <a:pt x="355759" y="1074896"/>
                    <a:pt x="355759" y="1073944"/>
                  </a:cubicBezTo>
                  <a:cubicBezTo>
                    <a:pt x="350996" y="1069181"/>
                    <a:pt x="349091" y="1060609"/>
                    <a:pt x="352901" y="1053942"/>
                  </a:cubicBezTo>
                  <a:cubicBezTo>
                    <a:pt x="357664" y="1045369"/>
                    <a:pt x="367189" y="1042511"/>
                    <a:pt x="375761" y="1047274"/>
                  </a:cubicBezTo>
                  <a:cubicBezTo>
                    <a:pt x="384334" y="1052036"/>
                    <a:pt x="387191" y="1062514"/>
                    <a:pt x="383381" y="1070134"/>
                  </a:cubicBezTo>
                  <a:cubicBezTo>
                    <a:pt x="379571" y="1076801"/>
                    <a:pt x="372904" y="1079659"/>
                    <a:pt x="365284" y="1078706"/>
                  </a:cubicBezTo>
                  <a:cubicBezTo>
                    <a:pt x="362426" y="1080611"/>
                    <a:pt x="355759" y="1087279"/>
                    <a:pt x="356711" y="1096804"/>
                  </a:cubicBezTo>
                  <a:cubicBezTo>
                    <a:pt x="356711" y="1097756"/>
                    <a:pt x="356711" y="1098709"/>
                    <a:pt x="356711" y="1098709"/>
                  </a:cubicBezTo>
                  <a:lnTo>
                    <a:pt x="392906" y="1117759"/>
                  </a:lnTo>
                  <a:cubicBezTo>
                    <a:pt x="396716" y="1114901"/>
                    <a:pt x="406241" y="1110139"/>
                    <a:pt x="407194" y="1104424"/>
                  </a:cubicBezTo>
                  <a:cubicBezTo>
                    <a:pt x="407194" y="1102519"/>
                    <a:pt x="408146" y="1101567"/>
                    <a:pt x="408146" y="1100614"/>
                  </a:cubicBezTo>
                  <a:cubicBezTo>
                    <a:pt x="403384" y="1095851"/>
                    <a:pt x="401479" y="1087279"/>
                    <a:pt x="405289" y="1080611"/>
                  </a:cubicBezTo>
                  <a:cubicBezTo>
                    <a:pt x="410051" y="1072039"/>
                    <a:pt x="420529" y="1069181"/>
                    <a:pt x="428149" y="1073944"/>
                  </a:cubicBezTo>
                  <a:cubicBezTo>
                    <a:pt x="436721" y="1078706"/>
                    <a:pt x="439579" y="1089184"/>
                    <a:pt x="435769" y="1096804"/>
                  </a:cubicBezTo>
                  <a:cubicBezTo>
                    <a:pt x="431959" y="1103471"/>
                    <a:pt x="425291" y="1106329"/>
                    <a:pt x="417671" y="1105376"/>
                  </a:cubicBezTo>
                  <a:cubicBezTo>
                    <a:pt x="414814" y="1107281"/>
                    <a:pt x="408146" y="1113949"/>
                    <a:pt x="409099" y="1123474"/>
                  </a:cubicBezTo>
                  <a:cubicBezTo>
                    <a:pt x="409099" y="1124426"/>
                    <a:pt x="409099" y="1125379"/>
                    <a:pt x="409099" y="1125379"/>
                  </a:cubicBezTo>
                  <a:lnTo>
                    <a:pt x="445294" y="1144429"/>
                  </a:lnTo>
                  <a:cubicBezTo>
                    <a:pt x="449104" y="1142524"/>
                    <a:pt x="458629" y="1136809"/>
                    <a:pt x="459581" y="1131094"/>
                  </a:cubicBezTo>
                  <a:cubicBezTo>
                    <a:pt x="459581" y="1129189"/>
                    <a:pt x="460534" y="1128236"/>
                    <a:pt x="460534" y="1127284"/>
                  </a:cubicBezTo>
                  <a:cubicBezTo>
                    <a:pt x="455771" y="1122521"/>
                    <a:pt x="453866" y="1113949"/>
                    <a:pt x="457676" y="1107281"/>
                  </a:cubicBezTo>
                  <a:cubicBezTo>
                    <a:pt x="462439" y="1098709"/>
                    <a:pt x="471964" y="1095851"/>
                    <a:pt x="480536" y="1100614"/>
                  </a:cubicBezTo>
                  <a:cubicBezTo>
                    <a:pt x="489109" y="1105376"/>
                    <a:pt x="491966" y="1115854"/>
                    <a:pt x="488156" y="1123474"/>
                  </a:cubicBezTo>
                  <a:cubicBezTo>
                    <a:pt x="484346" y="1130142"/>
                    <a:pt x="477679" y="1132999"/>
                    <a:pt x="470059" y="1132046"/>
                  </a:cubicBezTo>
                  <a:cubicBezTo>
                    <a:pt x="467201" y="1133951"/>
                    <a:pt x="460534" y="1140619"/>
                    <a:pt x="461486" y="1150144"/>
                  </a:cubicBezTo>
                  <a:cubicBezTo>
                    <a:pt x="461486" y="1151096"/>
                    <a:pt x="461486" y="1152049"/>
                    <a:pt x="461486" y="1152049"/>
                  </a:cubicBezTo>
                  <a:lnTo>
                    <a:pt x="497681" y="1171099"/>
                  </a:lnTo>
                  <a:cubicBezTo>
                    <a:pt x="501491" y="1168242"/>
                    <a:pt x="511016" y="1163479"/>
                    <a:pt x="511969" y="1157764"/>
                  </a:cubicBezTo>
                  <a:cubicBezTo>
                    <a:pt x="511969" y="1155859"/>
                    <a:pt x="512921" y="1154906"/>
                    <a:pt x="512921" y="1153954"/>
                  </a:cubicBezTo>
                  <a:cubicBezTo>
                    <a:pt x="508159" y="1149192"/>
                    <a:pt x="506254" y="1140619"/>
                    <a:pt x="510064" y="1133951"/>
                  </a:cubicBezTo>
                  <a:cubicBezTo>
                    <a:pt x="514826" y="1125379"/>
                    <a:pt x="524351" y="1122521"/>
                    <a:pt x="532924" y="1127284"/>
                  </a:cubicBezTo>
                  <a:cubicBezTo>
                    <a:pt x="541496" y="1132046"/>
                    <a:pt x="544354" y="1142524"/>
                    <a:pt x="540544" y="1150144"/>
                  </a:cubicBezTo>
                  <a:cubicBezTo>
                    <a:pt x="536734" y="1156811"/>
                    <a:pt x="530066" y="1159669"/>
                    <a:pt x="522446" y="1158717"/>
                  </a:cubicBezTo>
                  <a:cubicBezTo>
                    <a:pt x="519589" y="1160621"/>
                    <a:pt x="512921" y="1167289"/>
                    <a:pt x="513874" y="1176814"/>
                  </a:cubicBezTo>
                  <a:cubicBezTo>
                    <a:pt x="513874" y="1177767"/>
                    <a:pt x="513874" y="1178719"/>
                    <a:pt x="513874" y="1178719"/>
                  </a:cubicBezTo>
                  <a:lnTo>
                    <a:pt x="550069" y="1197769"/>
                  </a:lnTo>
                  <a:cubicBezTo>
                    <a:pt x="553879" y="1195864"/>
                    <a:pt x="563404" y="1190149"/>
                    <a:pt x="564356" y="1184434"/>
                  </a:cubicBezTo>
                  <a:cubicBezTo>
                    <a:pt x="564356" y="1182529"/>
                    <a:pt x="565309" y="1181576"/>
                    <a:pt x="565309" y="1180624"/>
                  </a:cubicBezTo>
                  <a:cubicBezTo>
                    <a:pt x="560546" y="1175861"/>
                    <a:pt x="558641" y="1167289"/>
                    <a:pt x="562451" y="1160621"/>
                  </a:cubicBezTo>
                  <a:cubicBezTo>
                    <a:pt x="567214" y="1152049"/>
                    <a:pt x="576739" y="1149192"/>
                    <a:pt x="585311" y="1153954"/>
                  </a:cubicBezTo>
                  <a:cubicBezTo>
                    <a:pt x="593884" y="1158717"/>
                    <a:pt x="596741" y="1169194"/>
                    <a:pt x="592931" y="1176814"/>
                  </a:cubicBezTo>
                  <a:cubicBezTo>
                    <a:pt x="589121" y="1183481"/>
                    <a:pt x="582454" y="1186339"/>
                    <a:pt x="574834" y="1185386"/>
                  </a:cubicBezTo>
                  <a:cubicBezTo>
                    <a:pt x="571976" y="1187292"/>
                    <a:pt x="565309" y="1193959"/>
                    <a:pt x="566261" y="1203484"/>
                  </a:cubicBezTo>
                  <a:cubicBezTo>
                    <a:pt x="566261" y="1204436"/>
                    <a:pt x="566261" y="1205389"/>
                    <a:pt x="566261" y="1205389"/>
                  </a:cubicBezTo>
                  <a:lnTo>
                    <a:pt x="602456" y="1224439"/>
                  </a:lnTo>
                  <a:cubicBezTo>
                    <a:pt x="606266" y="1222534"/>
                    <a:pt x="615791" y="1216819"/>
                    <a:pt x="616744" y="1211104"/>
                  </a:cubicBezTo>
                  <a:cubicBezTo>
                    <a:pt x="616744" y="1209199"/>
                    <a:pt x="617696" y="1208246"/>
                    <a:pt x="617696" y="1207294"/>
                  </a:cubicBezTo>
                  <a:cubicBezTo>
                    <a:pt x="612934" y="1202531"/>
                    <a:pt x="611029" y="1193959"/>
                    <a:pt x="614839" y="1187292"/>
                  </a:cubicBezTo>
                  <a:cubicBezTo>
                    <a:pt x="619601" y="1178719"/>
                    <a:pt x="629126" y="1175861"/>
                    <a:pt x="637699" y="1180624"/>
                  </a:cubicBezTo>
                  <a:cubicBezTo>
                    <a:pt x="646271" y="1185386"/>
                    <a:pt x="649129" y="1195864"/>
                    <a:pt x="645319" y="1203484"/>
                  </a:cubicBezTo>
                  <a:cubicBezTo>
                    <a:pt x="641509" y="1210151"/>
                    <a:pt x="634841" y="1213009"/>
                    <a:pt x="627221" y="1212056"/>
                  </a:cubicBezTo>
                  <a:cubicBezTo>
                    <a:pt x="624364" y="1213961"/>
                    <a:pt x="617696" y="1220629"/>
                    <a:pt x="618649" y="1230154"/>
                  </a:cubicBezTo>
                  <a:cubicBezTo>
                    <a:pt x="618649" y="1231106"/>
                    <a:pt x="618649" y="1232059"/>
                    <a:pt x="618649" y="1232059"/>
                  </a:cubicBezTo>
                  <a:lnTo>
                    <a:pt x="654844" y="1251109"/>
                  </a:lnTo>
                  <a:cubicBezTo>
                    <a:pt x="658654" y="1248251"/>
                    <a:pt x="668179" y="1243489"/>
                    <a:pt x="669131" y="1237774"/>
                  </a:cubicBezTo>
                  <a:cubicBezTo>
                    <a:pt x="669131" y="1235869"/>
                    <a:pt x="670084" y="1234917"/>
                    <a:pt x="670084" y="1233964"/>
                  </a:cubicBezTo>
                  <a:cubicBezTo>
                    <a:pt x="665321" y="1229201"/>
                    <a:pt x="663416" y="1220629"/>
                    <a:pt x="667226" y="1213961"/>
                  </a:cubicBezTo>
                  <a:cubicBezTo>
                    <a:pt x="671036" y="1206342"/>
                    <a:pt x="680561" y="1202531"/>
                    <a:pt x="689134" y="1206342"/>
                  </a:cubicBezTo>
                  <a:lnTo>
                    <a:pt x="699611" y="1219676"/>
                  </a:lnTo>
                  <a:cubicBezTo>
                    <a:pt x="700564" y="1223486"/>
                    <a:pt x="699611" y="1227296"/>
                    <a:pt x="697706" y="1230154"/>
                  </a:cubicBezTo>
                  <a:cubicBezTo>
                    <a:pt x="693896" y="1236821"/>
                    <a:pt x="687229" y="1239679"/>
                    <a:pt x="679609" y="1238726"/>
                  </a:cubicBezTo>
                  <a:cubicBezTo>
                    <a:pt x="676751" y="1240631"/>
                    <a:pt x="670084" y="1247299"/>
                    <a:pt x="671036" y="1256824"/>
                  </a:cubicBezTo>
                  <a:cubicBezTo>
                    <a:pt x="671036" y="1257776"/>
                    <a:pt x="671036" y="1258729"/>
                    <a:pt x="671036" y="1258729"/>
                  </a:cubicBezTo>
                  <a:lnTo>
                    <a:pt x="697706" y="1273017"/>
                  </a:lnTo>
                  <a:lnTo>
                    <a:pt x="714851" y="1239679"/>
                  </a:lnTo>
                  <a:lnTo>
                    <a:pt x="735806" y="1266349"/>
                  </a:lnTo>
                  <a:cubicBezTo>
                    <a:pt x="729139" y="1280636"/>
                    <a:pt x="718661" y="1305401"/>
                    <a:pt x="719614" y="1314926"/>
                  </a:cubicBezTo>
                  <a:cubicBezTo>
                    <a:pt x="720566" y="1328261"/>
                    <a:pt x="784384" y="1417796"/>
                    <a:pt x="800576" y="1421606"/>
                  </a:cubicBezTo>
                  <a:cubicBezTo>
                    <a:pt x="806291" y="1423511"/>
                    <a:pt x="828199" y="1421606"/>
                    <a:pt x="854869" y="1417796"/>
                  </a:cubicBezTo>
                  <a:lnTo>
                    <a:pt x="859631" y="1424464"/>
                  </a:lnTo>
                  <a:cubicBezTo>
                    <a:pt x="864394" y="1430179"/>
                    <a:pt x="872014" y="1433036"/>
                    <a:pt x="875824" y="1429226"/>
                  </a:cubicBezTo>
                  <a:lnTo>
                    <a:pt x="887254" y="1420654"/>
                  </a:lnTo>
                  <a:cubicBezTo>
                    <a:pt x="889159" y="1418749"/>
                    <a:pt x="890111" y="1415892"/>
                    <a:pt x="890111" y="1413034"/>
                  </a:cubicBezTo>
                  <a:cubicBezTo>
                    <a:pt x="926306" y="1406367"/>
                    <a:pt x="961549" y="1398746"/>
                    <a:pt x="973931" y="1391126"/>
                  </a:cubicBezTo>
                  <a:cubicBezTo>
                    <a:pt x="998696" y="1374934"/>
                    <a:pt x="1047274" y="1270159"/>
                    <a:pt x="1066324" y="1243489"/>
                  </a:cubicBezTo>
                  <a:cubicBezTo>
                    <a:pt x="1078706" y="1226344"/>
                    <a:pt x="1094899" y="1213961"/>
                    <a:pt x="1106329" y="1207294"/>
                  </a:cubicBezTo>
                  <a:lnTo>
                    <a:pt x="1106329" y="1245394"/>
                  </a:lnTo>
                  <a:lnTo>
                    <a:pt x="1191101" y="1245394"/>
                  </a:lnTo>
                  <a:lnTo>
                    <a:pt x="1340644" y="1245394"/>
                  </a:lnTo>
                  <a:lnTo>
                    <a:pt x="1340644" y="1009174"/>
                  </a:lnTo>
                  <a:lnTo>
                    <a:pt x="1195864" y="1009174"/>
                  </a:lnTo>
                  <a:lnTo>
                    <a:pt x="1111091" y="1009174"/>
                  </a:lnTo>
                  <a:lnTo>
                    <a:pt x="1111091" y="1068229"/>
                  </a:lnTo>
                  <a:lnTo>
                    <a:pt x="1045369" y="1092042"/>
                  </a:lnTo>
                  <a:cubicBezTo>
                    <a:pt x="1045369" y="1092042"/>
                    <a:pt x="1014889" y="1074896"/>
                    <a:pt x="969169" y="1097756"/>
                  </a:cubicBezTo>
                  <a:cubicBezTo>
                    <a:pt x="922496" y="1121569"/>
                    <a:pt x="857726" y="1167289"/>
                    <a:pt x="847249" y="1189196"/>
                  </a:cubicBezTo>
                  <a:cubicBezTo>
                    <a:pt x="847249" y="1189196"/>
                    <a:pt x="846296" y="1190149"/>
                    <a:pt x="846296" y="1191101"/>
                  </a:cubicBezTo>
                  <a:cubicBezTo>
                    <a:pt x="841534" y="1197769"/>
                    <a:pt x="831056" y="1210151"/>
                    <a:pt x="819626" y="1221581"/>
                  </a:cubicBezTo>
                  <a:cubicBezTo>
                    <a:pt x="812959" y="1228249"/>
                    <a:pt x="805339" y="1234917"/>
                    <a:pt x="798671" y="1241584"/>
                  </a:cubicBezTo>
                  <a:cubicBezTo>
                    <a:pt x="792956" y="1246346"/>
                    <a:pt x="785336" y="1253014"/>
                    <a:pt x="777716" y="1258729"/>
                  </a:cubicBezTo>
                  <a:lnTo>
                    <a:pt x="736759" y="1206342"/>
                  </a:lnTo>
                  <a:lnTo>
                    <a:pt x="973931" y="751046"/>
                  </a:lnTo>
                  <a:lnTo>
                    <a:pt x="782479" y="650081"/>
                  </a:lnTo>
                  <a:cubicBezTo>
                    <a:pt x="837724" y="610076"/>
                    <a:pt x="949166" y="518636"/>
                    <a:pt x="915829" y="444341"/>
                  </a:cubicBezTo>
                  <a:lnTo>
                    <a:pt x="946309" y="431006"/>
                  </a:lnTo>
                  <a:lnTo>
                    <a:pt x="959644" y="456724"/>
                  </a:lnTo>
                  <a:lnTo>
                    <a:pt x="1035844" y="417671"/>
                  </a:lnTo>
                  <a:lnTo>
                    <a:pt x="1035844" y="416719"/>
                  </a:lnTo>
                  <a:lnTo>
                    <a:pt x="1341596" y="256699"/>
                  </a:lnTo>
                  <a:lnTo>
                    <a:pt x="1341596" y="7144"/>
                  </a:lnTo>
                  <a:close/>
                  <a:moveTo>
                    <a:pt x="644366" y="592931"/>
                  </a:moveTo>
                  <a:lnTo>
                    <a:pt x="631031" y="585311"/>
                  </a:lnTo>
                  <a:cubicBezTo>
                    <a:pt x="670084" y="565309"/>
                    <a:pt x="702469" y="548164"/>
                    <a:pt x="706279" y="548164"/>
                  </a:cubicBezTo>
                  <a:cubicBezTo>
                    <a:pt x="710089" y="547211"/>
                    <a:pt x="680561" y="568167"/>
                    <a:pt x="644366" y="592931"/>
                  </a:cubicBezTo>
                  <a:close/>
                  <a:moveTo>
                    <a:pt x="678656" y="484346"/>
                  </a:moveTo>
                  <a:cubicBezTo>
                    <a:pt x="683419" y="485299"/>
                    <a:pt x="627221" y="518636"/>
                    <a:pt x="568166" y="552926"/>
                  </a:cubicBezTo>
                  <a:lnTo>
                    <a:pt x="547211" y="541496"/>
                  </a:lnTo>
                  <a:cubicBezTo>
                    <a:pt x="601504" y="515779"/>
                    <a:pt x="672941" y="483394"/>
                    <a:pt x="678656" y="484346"/>
                  </a:cubicBezTo>
                  <a:close/>
                  <a:moveTo>
                    <a:pt x="715804" y="630079"/>
                  </a:moveTo>
                  <a:lnTo>
                    <a:pt x="744379" y="615792"/>
                  </a:lnTo>
                  <a:lnTo>
                    <a:pt x="726281" y="634842"/>
                  </a:lnTo>
                  <a:lnTo>
                    <a:pt x="715804" y="630079"/>
                  </a:lnTo>
                  <a:close/>
                </a:path>
              </a:pathLst>
            </a:custGeom>
            <a:solidFill>
              <a:srgbClr val="121413">
                <a:alpha val="10000"/>
              </a:srgbClr>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4F9BACF2-CBDD-47AE-B578-9524477FA40C}"/>
                </a:ext>
              </a:extLst>
            </p:cNvPr>
            <p:cNvSpPr/>
            <p:nvPr/>
          </p:nvSpPr>
          <p:spPr>
            <a:xfrm>
              <a:off x="8676515" y="3005925"/>
              <a:ext cx="2568049" cy="2343656"/>
            </a:xfrm>
            <a:custGeom>
              <a:avLst/>
              <a:gdLst>
                <a:gd name="connsiteX0" fmla="*/ 199549 w 981075"/>
                <a:gd name="connsiteY0" fmla="*/ 625316 h 895350"/>
                <a:gd name="connsiteX1" fmla="*/ 208121 w 981075"/>
                <a:gd name="connsiteY1" fmla="*/ 607219 h 895350"/>
                <a:gd name="connsiteX2" fmla="*/ 226219 w 981075"/>
                <a:gd name="connsiteY2" fmla="*/ 598646 h 895350"/>
                <a:gd name="connsiteX3" fmla="*/ 218599 w 981075"/>
                <a:gd name="connsiteY3" fmla="*/ 575786 h 895350"/>
                <a:gd name="connsiteX4" fmla="*/ 195739 w 981075"/>
                <a:gd name="connsiteY4" fmla="*/ 582454 h 895350"/>
                <a:gd name="connsiteX5" fmla="*/ 198596 w 981075"/>
                <a:gd name="connsiteY5" fmla="*/ 602456 h 895350"/>
                <a:gd name="connsiteX6" fmla="*/ 197644 w 981075"/>
                <a:gd name="connsiteY6" fmla="*/ 606266 h 895350"/>
                <a:gd name="connsiteX7" fmla="*/ 183356 w 981075"/>
                <a:gd name="connsiteY7" fmla="*/ 619601 h 895350"/>
                <a:gd name="connsiteX8" fmla="*/ 147161 w 981075"/>
                <a:gd name="connsiteY8" fmla="*/ 600551 h 895350"/>
                <a:gd name="connsiteX9" fmla="*/ 147161 w 981075"/>
                <a:gd name="connsiteY9" fmla="*/ 598646 h 895350"/>
                <a:gd name="connsiteX10" fmla="*/ 155734 w 981075"/>
                <a:gd name="connsiteY10" fmla="*/ 580549 h 895350"/>
                <a:gd name="connsiteX11" fmla="*/ 173831 w 981075"/>
                <a:gd name="connsiteY11" fmla="*/ 571976 h 895350"/>
                <a:gd name="connsiteX12" fmla="*/ 166211 w 981075"/>
                <a:gd name="connsiteY12" fmla="*/ 549116 h 895350"/>
                <a:gd name="connsiteX13" fmla="*/ 143351 w 981075"/>
                <a:gd name="connsiteY13" fmla="*/ 555784 h 895350"/>
                <a:gd name="connsiteX14" fmla="*/ 146209 w 981075"/>
                <a:gd name="connsiteY14" fmla="*/ 575786 h 895350"/>
                <a:gd name="connsiteX15" fmla="*/ 145256 w 981075"/>
                <a:gd name="connsiteY15" fmla="*/ 579596 h 895350"/>
                <a:gd name="connsiteX16" fmla="*/ 130969 w 981075"/>
                <a:gd name="connsiteY16" fmla="*/ 592931 h 895350"/>
                <a:gd name="connsiteX17" fmla="*/ 94774 w 981075"/>
                <a:gd name="connsiteY17" fmla="*/ 573881 h 895350"/>
                <a:gd name="connsiteX18" fmla="*/ 94774 w 981075"/>
                <a:gd name="connsiteY18" fmla="*/ 571976 h 895350"/>
                <a:gd name="connsiteX19" fmla="*/ 103346 w 981075"/>
                <a:gd name="connsiteY19" fmla="*/ 553879 h 895350"/>
                <a:gd name="connsiteX20" fmla="*/ 121444 w 981075"/>
                <a:gd name="connsiteY20" fmla="*/ 545306 h 895350"/>
                <a:gd name="connsiteX21" fmla="*/ 113824 w 981075"/>
                <a:gd name="connsiteY21" fmla="*/ 522446 h 895350"/>
                <a:gd name="connsiteX22" fmla="*/ 90964 w 981075"/>
                <a:gd name="connsiteY22" fmla="*/ 529114 h 895350"/>
                <a:gd name="connsiteX23" fmla="*/ 93821 w 981075"/>
                <a:gd name="connsiteY23" fmla="*/ 549116 h 895350"/>
                <a:gd name="connsiteX24" fmla="*/ 92869 w 981075"/>
                <a:gd name="connsiteY24" fmla="*/ 552926 h 895350"/>
                <a:gd name="connsiteX25" fmla="*/ 78581 w 981075"/>
                <a:gd name="connsiteY25" fmla="*/ 566261 h 895350"/>
                <a:gd name="connsiteX26" fmla="*/ 42386 w 981075"/>
                <a:gd name="connsiteY26" fmla="*/ 547211 h 895350"/>
                <a:gd name="connsiteX27" fmla="*/ 42386 w 981075"/>
                <a:gd name="connsiteY27" fmla="*/ 545306 h 895350"/>
                <a:gd name="connsiteX28" fmla="*/ 50959 w 981075"/>
                <a:gd name="connsiteY28" fmla="*/ 527209 h 895350"/>
                <a:gd name="connsiteX29" fmla="*/ 69056 w 981075"/>
                <a:gd name="connsiteY29" fmla="*/ 518636 h 895350"/>
                <a:gd name="connsiteX30" fmla="*/ 61436 w 981075"/>
                <a:gd name="connsiteY30" fmla="*/ 495776 h 895350"/>
                <a:gd name="connsiteX31" fmla="*/ 38576 w 981075"/>
                <a:gd name="connsiteY31" fmla="*/ 502444 h 895350"/>
                <a:gd name="connsiteX32" fmla="*/ 41434 w 981075"/>
                <a:gd name="connsiteY32" fmla="*/ 522446 h 895350"/>
                <a:gd name="connsiteX33" fmla="*/ 40481 w 981075"/>
                <a:gd name="connsiteY33" fmla="*/ 526256 h 895350"/>
                <a:gd name="connsiteX34" fmla="*/ 26194 w 981075"/>
                <a:gd name="connsiteY34" fmla="*/ 539591 h 895350"/>
                <a:gd name="connsiteX35" fmla="*/ 7144 w 981075"/>
                <a:gd name="connsiteY35" fmla="*/ 529114 h 895350"/>
                <a:gd name="connsiteX36" fmla="*/ 278606 w 981075"/>
                <a:gd name="connsiteY36" fmla="*/ 7144 h 895350"/>
                <a:gd name="connsiteX37" fmla="*/ 974884 w 981075"/>
                <a:gd name="connsiteY37" fmla="*/ 373856 h 895350"/>
                <a:gd name="connsiteX38" fmla="*/ 703421 w 981075"/>
                <a:gd name="connsiteY38" fmla="*/ 895826 h 895350"/>
                <a:gd name="connsiteX39" fmla="*/ 676751 w 981075"/>
                <a:gd name="connsiteY39" fmla="*/ 881539 h 895350"/>
                <a:gd name="connsiteX40" fmla="*/ 676751 w 981075"/>
                <a:gd name="connsiteY40" fmla="*/ 879634 h 895350"/>
                <a:gd name="connsiteX41" fmla="*/ 685324 w 981075"/>
                <a:gd name="connsiteY41" fmla="*/ 861536 h 895350"/>
                <a:gd name="connsiteX42" fmla="*/ 703421 w 981075"/>
                <a:gd name="connsiteY42" fmla="*/ 852964 h 895350"/>
                <a:gd name="connsiteX43" fmla="*/ 695801 w 981075"/>
                <a:gd name="connsiteY43" fmla="*/ 830104 h 895350"/>
                <a:gd name="connsiteX44" fmla="*/ 672941 w 981075"/>
                <a:gd name="connsiteY44" fmla="*/ 836771 h 895350"/>
                <a:gd name="connsiteX45" fmla="*/ 675799 w 981075"/>
                <a:gd name="connsiteY45" fmla="*/ 856774 h 895350"/>
                <a:gd name="connsiteX46" fmla="*/ 674846 w 981075"/>
                <a:gd name="connsiteY46" fmla="*/ 860584 h 895350"/>
                <a:gd name="connsiteX47" fmla="*/ 660559 w 981075"/>
                <a:gd name="connsiteY47" fmla="*/ 873919 h 895350"/>
                <a:gd name="connsiteX48" fmla="*/ 624364 w 981075"/>
                <a:gd name="connsiteY48" fmla="*/ 854869 h 895350"/>
                <a:gd name="connsiteX49" fmla="*/ 624364 w 981075"/>
                <a:gd name="connsiteY49" fmla="*/ 852964 h 895350"/>
                <a:gd name="connsiteX50" fmla="*/ 632936 w 981075"/>
                <a:gd name="connsiteY50" fmla="*/ 834866 h 895350"/>
                <a:gd name="connsiteX51" fmla="*/ 651034 w 981075"/>
                <a:gd name="connsiteY51" fmla="*/ 826294 h 895350"/>
                <a:gd name="connsiteX52" fmla="*/ 643414 w 981075"/>
                <a:gd name="connsiteY52" fmla="*/ 803434 h 895350"/>
                <a:gd name="connsiteX53" fmla="*/ 620554 w 981075"/>
                <a:gd name="connsiteY53" fmla="*/ 810101 h 895350"/>
                <a:gd name="connsiteX54" fmla="*/ 623411 w 981075"/>
                <a:gd name="connsiteY54" fmla="*/ 830104 h 895350"/>
                <a:gd name="connsiteX55" fmla="*/ 622459 w 981075"/>
                <a:gd name="connsiteY55" fmla="*/ 833914 h 895350"/>
                <a:gd name="connsiteX56" fmla="*/ 608171 w 981075"/>
                <a:gd name="connsiteY56" fmla="*/ 847249 h 895350"/>
                <a:gd name="connsiteX57" fmla="*/ 571976 w 981075"/>
                <a:gd name="connsiteY57" fmla="*/ 828199 h 895350"/>
                <a:gd name="connsiteX58" fmla="*/ 571976 w 981075"/>
                <a:gd name="connsiteY58" fmla="*/ 826294 h 895350"/>
                <a:gd name="connsiteX59" fmla="*/ 580549 w 981075"/>
                <a:gd name="connsiteY59" fmla="*/ 808196 h 895350"/>
                <a:gd name="connsiteX60" fmla="*/ 598646 w 981075"/>
                <a:gd name="connsiteY60" fmla="*/ 799624 h 895350"/>
                <a:gd name="connsiteX61" fmla="*/ 591026 w 981075"/>
                <a:gd name="connsiteY61" fmla="*/ 776764 h 895350"/>
                <a:gd name="connsiteX62" fmla="*/ 568166 w 981075"/>
                <a:gd name="connsiteY62" fmla="*/ 783431 h 895350"/>
                <a:gd name="connsiteX63" fmla="*/ 571024 w 981075"/>
                <a:gd name="connsiteY63" fmla="*/ 803434 h 895350"/>
                <a:gd name="connsiteX64" fmla="*/ 570071 w 981075"/>
                <a:gd name="connsiteY64" fmla="*/ 807244 h 895350"/>
                <a:gd name="connsiteX65" fmla="*/ 555784 w 981075"/>
                <a:gd name="connsiteY65" fmla="*/ 820579 h 895350"/>
                <a:gd name="connsiteX66" fmla="*/ 519589 w 981075"/>
                <a:gd name="connsiteY66" fmla="*/ 801529 h 895350"/>
                <a:gd name="connsiteX67" fmla="*/ 519589 w 981075"/>
                <a:gd name="connsiteY67" fmla="*/ 799624 h 895350"/>
                <a:gd name="connsiteX68" fmla="*/ 528161 w 981075"/>
                <a:gd name="connsiteY68" fmla="*/ 781526 h 895350"/>
                <a:gd name="connsiteX69" fmla="*/ 546259 w 981075"/>
                <a:gd name="connsiteY69" fmla="*/ 772954 h 895350"/>
                <a:gd name="connsiteX70" fmla="*/ 538639 w 981075"/>
                <a:gd name="connsiteY70" fmla="*/ 750094 h 895350"/>
                <a:gd name="connsiteX71" fmla="*/ 515779 w 981075"/>
                <a:gd name="connsiteY71" fmla="*/ 756761 h 895350"/>
                <a:gd name="connsiteX72" fmla="*/ 518636 w 981075"/>
                <a:gd name="connsiteY72" fmla="*/ 776764 h 895350"/>
                <a:gd name="connsiteX73" fmla="*/ 517684 w 981075"/>
                <a:gd name="connsiteY73" fmla="*/ 780574 h 895350"/>
                <a:gd name="connsiteX74" fmla="*/ 503396 w 981075"/>
                <a:gd name="connsiteY74" fmla="*/ 793909 h 895350"/>
                <a:gd name="connsiteX75" fmla="*/ 467201 w 981075"/>
                <a:gd name="connsiteY75" fmla="*/ 774859 h 895350"/>
                <a:gd name="connsiteX76" fmla="*/ 467201 w 981075"/>
                <a:gd name="connsiteY76" fmla="*/ 772954 h 895350"/>
                <a:gd name="connsiteX77" fmla="*/ 475774 w 981075"/>
                <a:gd name="connsiteY77" fmla="*/ 754856 h 895350"/>
                <a:gd name="connsiteX78" fmla="*/ 493871 w 981075"/>
                <a:gd name="connsiteY78" fmla="*/ 746284 h 895350"/>
                <a:gd name="connsiteX79" fmla="*/ 486251 w 981075"/>
                <a:gd name="connsiteY79" fmla="*/ 723424 h 895350"/>
                <a:gd name="connsiteX80" fmla="*/ 463391 w 981075"/>
                <a:gd name="connsiteY80" fmla="*/ 730091 h 895350"/>
                <a:gd name="connsiteX81" fmla="*/ 466249 w 981075"/>
                <a:gd name="connsiteY81" fmla="*/ 750094 h 895350"/>
                <a:gd name="connsiteX82" fmla="*/ 465296 w 981075"/>
                <a:gd name="connsiteY82" fmla="*/ 753904 h 895350"/>
                <a:gd name="connsiteX83" fmla="*/ 451009 w 981075"/>
                <a:gd name="connsiteY83" fmla="*/ 767239 h 895350"/>
                <a:gd name="connsiteX84" fmla="*/ 414814 w 981075"/>
                <a:gd name="connsiteY84" fmla="*/ 748189 h 895350"/>
                <a:gd name="connsiteX85" fmla="*/ 414814 w 981075"/>
                <a:gd name="connsiteY85" fmla="*/ 746284 h 895350"/>
                <a:gd name="connsiteX86" fmla="*/ 423386 w 981075"/>
                <a:gd name="connsiteY86" fmla="*/ 728186 h 895350"/>
                <a:gd name="connsiteX87" fmla="*/ 441484 w 981075"/>
                <a:gd name="connsiteY87" fmla="*/ 719614 h 895350"/>
                <a:gd name="connsiteX88" fmla="*/ 433864 w 981075"/>
                <a:gd name="connsiteY88" fmla="*/ 696754 h 895350"/>
                <a:gd name="connsiteX89" fmla="*/ 411004 w 981075"/>
                <a:gd name="connsiteY89" fmla="*/ 703421 h 895350"/>
                <a:gd name="connsiteX90" fmla="*/ 413861 w 981075"/>
                <a:gd name="connsiteY90" fmla="*/ 723424 h 895350"/>
                <a:gd name="connsiteX91" fmla="*/ 412909 w 981075"/>
                <a:gd name="connsiteY91" fmla="*/ 727234 h 895350"/>
                <a:gd name="connsiteX92" fmla="*/ 398621 w 981075"/>
                <a:gd name="connsiteY92" fmla="*/ 740569 h 895350"/>
                <a:gd name="connsiteX93" fmla="*/ 362426 w 981075"/>
                <a:gd name="connsiteY93" fmla="*/ 721519 h 895350"/>
                <a:gd name="connsiteX94" fmla="*/ 362426 w 981075"/>
                <a:gd name="connsiteY94" fmla="*/ 719614 h 895350"/>
                <a:gd name="connsiteX95" fmla="*/ 370999 w 981075"/>
                <a:gd name="connsiteY95" fmla="*/ 701516 h 895350"/>
                <a:gd name="connsiteX96" fmla="*/ 389096 w 981075"/>
                <a:gd name="connsiteY96" fmla="*/ 692944 h 895350"/>
                <a:gd name="connsiteX97" fmla="*/ 381476 w 981075"/>
                <a:gd name="connsiteY97" fmla="*/ 670084 h 895350"/>
                <a:gd name="connsiteX98" fmla="*/ 358616 w 981075"/>
                <a:gd name="connsiteY98" fmla="*/ 676751 h 895350"/>
                <a:gd name="connsiteX99" fmla="*/ 361474 w 981075"/>
                <a:gd name="connsiteY99" fmla="*/ 696754 h 895350"/>
                <a:gd name="connsiteX100" fmla="*/ 360521 w 981075"/>
                <a:gd name="connsiteY100" fmla="*/ 700564 h 895350"/>
                <a:gd name="connsiteX101" fmla="*/ 346234 w 981075"/>
                <a:gd name="connsiteY101" fmla="*/ 713899 h 895350"/>
                <a:gd name="connsiteX102" fmla="*/ 310039 w 981075"/>
                <a:gd name="connsiteY102" fmla="*/ 694849 h 895350"/>
                <a:gd name="connsiteX103" fmla="*/ 310039 w 981075"/>
                <a:gd name="connsiteY103" fmla="*/ 692944 h 895350"/>
                <a:gd name="connsiteX104" fmla="*/ 318611 w 981075"/>
                <a:gd name="connsiteY104" fmla="*/ 674846 h 895350"/>
                <a:gd name="connsiteX105" fmla="*/ 336709 w 981075"/>
                <a:gd name="connsiteY105" fmla="*/ 666274 h 895350"/>
                <a:gd name="connsiteX106" fmla="*/ 329089 w 981075"/>
                <a:gd name="connsiteY106" fmla="*/ 643414 h 895350"/>
                <a:gd name="connsiteX107" fmla="*/ 306229 w 981075"/>
                <a:gd name="connsiteY107" fmla="*/ 650081 h 895350"/>
                <a:gd name="connsiteX108" fmla="*/ 309086 w 981075"/>
                <a:gd name="connsiteY108" fmla="*/ 670084 h 895350"/>
                <a:gd name="connsiteX109" fmla="*/ 308134 w 981075"/>
                <a:gd name="connsiteY109" fmla="*/ 673894 h 895350"/>
                <a:gd name="connsiteX110" fmla="*/ 293846 w 981075"/>
                <a:gd name="connsiteY110" fmla="*/ 687229 h 895350"/>
                <a:gd name="connsiteX111" fmla="*/ 257651 w 981075"/>
                <a:gd name="connsiteY111" fmla="*/ 668179 h 895350"/>
                <a:gd name="connsiteX112" fmla="*/ 257651 w 981075"/>
                <a:gd name="connsiteY112" fmla="*/ 666274 h 895350"/>
                <a:gd name="connsiteX113" fmla="*/ 266224 w 981075"/>
                <a:gd name="connsiteY113" fmla="*/ 648176 h 895350"/>
                <a:gd name="connsiteX114" fmla="*/ 284321 w 981075"/>
                <a:gd name="connsiteY114" fmla="*/ 639604 h 895350"/>
                <a:gd name="connsiteX115" fmla="*/ 276701 w 981075"/>
                <a:gd name="connsiteY115" fmla="*/ 616744 h 895350"/>
                <a:gd name="connsiteX116" fmla="*/ 253841 w 981075"/>
                <a:gd name="connsiteY116" fmla="*/ 623411 h 895350"/>
                <a:gd name="connsiteX117" fmla="*/ 256699 w 981075"/>
                <a:gd name="connsiteY117" fmla="*/ 643414 h 895350"/>
                <a:gd name="connsiteX118" fmla="*/ 255746 w 981075"/>
                <a:gd name="connsiteY118" fmla="*/ 647224 h 895350"/>
                <a:gd name="connsiteX119" fmla="*/ 241459 w 981075"/>
                <a:gd name="connsiteY119" fmla="*/ 660559 h 895350"/>
                <a:gd name="connsiteX120" fmla="*/ 205264 w 981075"/>
                <a:gd name="connsiteY120" fmla="*/ 641509 h 895350"/>
                <a:gd name="connsiteX121" fmla="*/ 199549 w 981075"/>
                <a:gd name="connsiteY121" fmla="*/ 625316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81075" h="895350">
                  <a:moveTo>
                    <a:pt x="199549" y="625316"/>
                  </a:moveTo>
                  <a:cubicBezTo>
                    <a:pt x="198596" y="615791"/>
                    <a:pt x="205264" y="610076"/>
                    <a:pt x="208121" y="607219"/>
                  </a:cubicBezTo>
                  <a:cubicBezTo>
                    <a:pt x="214789" y="608171"/>
                    <a:pt x="222409" y="605314"/>
                    <a:pt x="226219" y="598646"/>
                  </a:cubicBezTo>
                  <a:cubicBezTo>
                    <a:pt x="230981" y="590074"/>
                    <a:pt x="227171" y="579596"/>
                    <a:pt x="218599" y="575786"/>
                  </a:cubicBezTo>
                  <a:cubicBezTo>
                    <a:pt x="210026" y="571024"/>
                    <a:pt x="199549" y="574834"/>
                    <a:pt x="195739" y="582454"/>
                  </a:cubicBezTo>
                  <a:cubicBezTo>
                    <a:pt x="191929" y="589121"/>
                    <a:pt x="193834" y="596741"/>
                    <a:pt x="198596" y="602456"/>
                  </a:cubicBezTo>
                  <a:cubicBezTo>
                    <a:pt x="198596" y="603409"/>
                    <a:pt x="197644" y="604361"/>
                    <a:pt x="197644" y="606266"/>
                  </a:cubicBezTo>
                  <a:cubicBezTo>
                    <a:pt x="196691" y="611029"/>
                    <a:pt x="188119" y="616744"/>
                    <a:pt x="183356" y="619601"/>
                  </a:cubicBezTo>
                  <a:lnTo>
                    <a:pt x="147161" y="600551"/>
                  </a:lnTo>
                  <a:cubicBezTo>
                    <a:pt x="147161" y="599599"/>
                    <a:pt x="147161" y="599599"/>
                    <a:pt x="147161" y="598646"/>
                  </a:cubicBezTo>
                  <a:cubicBezTo>
                    <a:pt x="146209" y="589121"/>
                    <a:pt x="152876" y="583406"/>
                    <a:pt x="155734" y="580549"/>
                  </a:cubicBezTo>
                  <a:cubicBezTo>
                    <a:pt x="162401" y="581501"/>
                    <a:pt x="170021" y="578644"/>
                    <a:pt x="173831" y="571976"/>
                  </a:cubicBezTo>
                  <a:cubicBezTo>
                    <a:pt x="178594" y="563404"/>
                    <a:pt x="174784" y="552926"/>
                    <a:pt x="166211" y="549116"/>
                  </a:cubicBezTo>
                  <a:cubicBezTo>
                    <a:pt x="157639" y="544354"/>
                    <a:pt x="147161" y="548164"/>
                    <a:pt x="143351" y="555784"/>
                  </a:cubicBezTo>
                  <a:cubicBezTo>
                    <a:pt x="139541" y="562451"/>
                    <a:pt x="141446" y="570071"/>
                    <a:pt x="146209" y="575786"/>
                  </a:cubicBezTo>
                  <a:cubicBezTo>
                    <a:pt x="146209" y="576739"/>
                    <a:pt x="145256" y="577691"/>
                    <a:pt x="145256" y="579596"/>
                  </a:cubicBezTo>
                  <a:cubicBezTo>
                    <a:pt x="144304" y="584359"/>
                    <a:pt x="135731" y="590074"/>
                    <a:pt x="130969" y="592931"/>
                  </a:cubicBezTo>
                  <a:lnTo>
                    <a:pt x="94774" y="573881"/>
                  </a:lnTo>
                  <a:cubicBezTo>
                    <a:pt x="94774" y="572929"/>
                    <a:pt x="94774" y="572929"/>
                    <a:pt x="94774" y="571976"/>
                  </a:cubicBezTo>
                  <a:cubicBezTo>
                    <a:pt x="93821" y="562451"/>
                    <a:pt x="100489" y="556736"/>
                    <a:pt x="103346" y="553879"/>
                  </a:cubicBezTo>
                  <a:cubicBezTo>
                    <a:pt x="110014" y="554831"/>
                    <a:pt x="117634" y="551974"/>
                    <a:pt x="121444" y="545306"/>
                  </a:cubicBezTo>
                  <a:cubicBezTo>
                    <a:pt x="126206" y="536734"/>
                    <a:pt x="122396" y="526256"/>
                    <a:pt x="113824" y="522446"/>
                  </a:cubicBezTo>
                  <a:cubicBezTo>
                    <a:pt x="105251" y="517684"/>
                    <a:pt x="94774" y="521494"/>
                    <a:pt x="90964" y="529114"/>
                  </a:cubicBezTo>
                  <a:cubicBezTo>
                    <a:pt x="87154" y="535781"/>
                    <a:pt x="89059" y="543401"/>
                    <a:pt x="93821" y="549116"/>
                  </a:cubicBezTo>
                  <a:cubicBezTo>
                    <a:pt x="93821" y="550069"/>
                    <a:pt x="92869" y="551021"/>
                    <a:pt x="92869" y="552926"/>
                  </a:cubicBezTo>
                  <a:cubicBezTo>
                    <a:pt x="91916" y="557689"/>
                    <a:pt x="83344" y="563404"/>
                    <a:pt x="78581" y="566261"/>
                  </a:cubicBezTo>
                  <a:lnTo>
                    <a:pt x="42386" y="547211"/>
                  </a:lnTo>
                  <a:cubicBezTo>
                    <a:pt x="42386" y="546259"/>
                    <a:pt x="42386" y="546259"/>
                    <a:pt x="42386" y="545306"/>
                  </a:cubicBezTo>
                  <a:cubicBezTo>
                    <a:pt x="41434" y="535781"/>
                    <a:pt x="48101" y="530066"/>
                    <a:pt x="50959" y="527209"/>
                  </a:cubicBezTo>
                  <a:cubicBezTo>
                    <a:pt x="57626" y="528161"/>
                    <a:pt x="65246" y="525304"/>
                    <a:pt x="69056" y="518636"/>
                  </a:cubicBezTo>
                  <a:cubicBezTo>
                    <a:pt x="73819" y="510064"/>
                    <a:pt x="70009" y="499586"/>
                    <a:pt x="61436" y="495776"/>
                  </a:cubicBezTo>
                  <a:cubicBezTo>
                    <a:pt x="52864" y="491014"/>
                    <a:pt x="42386" y="494824"/>
                    <a:pt x="38576" y="502444"/>
                  </a:cubicBezTo>
                  <a:cubicBezTo>
                    <a:pt x="34766" y="509111"/>
                    <a:pt x="36671" y="516731"/>
                    <a:pt x="41434" y="522446"/>
                  </a:cubicBezTo>
                  <a:cubicBezTo>
                    <a:pt x="41434" y="523399"/>
                    <a:pt x="40481" y="524351"/>
                    <a:pt x="40481" y="526256"/>
                  </a:cubicBezTo>
                  <a:cubicBezTo>
                    <a:pt x="39529" y="531019"/>
                    <a:pt x="30956" y="536734"/>
                    <a:pt x="26194" y="539591"/>
                  </a:cubicBezTo>
                  <a:lnTo>
                    <a:pt x="7144" y="529114"/>
                  </a:lnTo>
                  <a:lnTo>
                    <a:pt x="278606" y="7144"/>
                  </a:lnTo>
                  <a:lnTo>
                    <a:pt x="974884" y="373856"/>
                  </a:lnTo>
                  <a:lnTo>
                    <a:pt x="703421" y="895826"/>
                  </a:lnTo>
                  <a:lnTo>
                    <a:pt x="676751" y="881539"/>
                  </a:lnTo>
                  <a:cubicBezTo>
                    <a:pt x="676751" y="880586"/>
                    <a:pt x="676751" y="880586"/>
                    <a:pt x="676751" y="879634"/>
                  </a:cubicBezTo>
                  <a:cubicBezTo>
                    <a:pt x="675799" y="870109"/>
                    <a:pt x="682466" y="864394"/>
                    <a:pt x="685324" y="861536"/>
                  </a:cubicBezTo>
                  <a:cubicBezTo>
                    <a:pt x="691991" y="862489"/>
                    <a:pt x="699611" y="859631"/>
                    <a:pt x="703421" y="852964"/>
                  </a:cubicBezTo>
                  <a:cubicBezTo>
                    <a:pt x="708184" y="844391"/>
                    <a:pt x="704374" y="833914"/>
                    <a:pt x="695801" y="830104"/>
                  </a:cubicBezTo>
                  <a:cubicBezTo>
                    <a:pt x="687229" y="825341"/>
                    <a:pt x="676751" y="829151"/>
                    <a:pt x="672941" y="836771"/>
                  </a:cubicBezTo>
                  <a:cubicBezTo>
                    <a:pt x="669131" y="843439"/>
                    <a:pt x="671036" y="851059"/>
                    <a:pt x="675799" y="856774"/>
                  </a:cubicBezTo>
                  <a:cubicBezTo>
                    <a:pt x="675799" y="857726"/>
                    <a:pt x="674846" y="858679"/>
                    <a:pt x="674846" y="860584"/>
                  </a:cubicBezTo>
                  <a:cubicBezTo>
                    <a:pt x="673894" y="865346"/>
                    <a:pt x="665321" y="871061"/>
                    <a:pt x="660559" y="873919"/>
                  </a:cubicBezTo>
                  <a:lnTo>
                    <a:pt x="624364" y="854869"/>
                  </a:lnTo>
                  <a:cubicBezTo>
                    <a:pt x="624364" y="853916"/>
                    <a:pt x="624364" y="853916"/>
                    <a:pt x="624364" y="852964"/>
                  </a:cubicBezTo>
                  <a:cubicBezTo>
                    <a:pt x="623411" y="843439"/>
                    <a:pt x="630079" y="837724"/>
                    <a:pt x="632936" y="834866"/>
                  </a:cubicBezTo>
                  <a:cubicBezTo>
                    <a:pt x="639604" y="835819"/>
                    <a:pt x="647224" y="832961"/>
                    <a:pt x="651034" y="826294"/>
                  </a:cubicBezTo>
                  <a:cubicBezTo>
                    <a:pt x="655796" y="817721"/>
                    <a:pt x="651986" y="807244"/>
                    <a:pt x="643414" y="803434"/>
                  </a:cubicBezTo>
                  <a:cubicBezTo>
                    <a:pt x="634841" y="798671"/>
                    <a:pt x="624364" y="802481"/>
                    <a:pt x="620554" y="810101"/>
                  </a:cubicBezTo>
                  <a:cubicBezTo>
                    <a:pt x="616744" y="816769"/>
                    <a:pt x="618649" y="824389"/>
                    <a:pt x="623411" y="830104"/>
                  </a:cubicBezTo>
                  <a:cubicBezTo>
                    <a:pt x="623411" y="831056"/>
                    <a:pt x="622459" y="832009"/>
                    <a:pt x="622459" y="833914"/>
                  </a:cubicBezTo>
                  <a:cubicBezTo>
                    <a:pt x="621506" y="838676"/>
                    <a:pt x="612934" y="844391"/>
                    <a:pt x="608171" y="847249"/>
                  </a:cubicBezTo>
                  <a:lnTo>
                    <a:pt x="571976" y="828199"/>
                  </a:lnTo>
                  <a:cubicBezTo>
                    <a:pt x="571976" y="827246"/>
                    <a:pt x="571976" y="827246"/>
                    <a:pt x="571976" y="826294"/>
                  </a:cubicBezTo>
                  <a:cubicBezTo>
                    <a:pt x="571024" y="816769"/>
                    <a:pt x="577691" y="811054"/>
                    <a:pt x="580549" y="808196"/>
                  </a:cubicBezTo>
                  <a:cubicBezTo>
                    <a:pt x="587216" y="809149"/>
                    <a:pt x="594836" y="806291"/>
                    <a:pt x="598646" y="799624"/>
                  </a:cubicBezTo>
                  <a:cubicBezTo>
                    <a:pt x="603409" y="791051"/>
                    <a:pt x="599599" y="780574"/>
                    <a:pt x="591026" y="776764"/>
                  </a:cubicBezTo>
                  <a:cubicBezTo>
                    <a:pt x="582454" y="772001"/>
                    <a:pt x="571976" y="775811"/>
                    <a:pt x="568166" y="783431"/>
                  </a:cubicBezTo>
                  <a:cubicBezTo>
                    <a:pt x="564356" y="790099"/>
                    <a:pt x="566261" y="797719"/>
                    <a:pt x="571024" y="803434"/>
                  </a:cubicBezTo>
                  <a:cubicBezTo>
                    <a:pt x="571024" y="804386"/>
                    <a:pt x="570071" y="805339"/>
                    <a:pt x="570071" y="807244"/>
                  </a:cubicBezTo>
                  <a:cubicBezTo>
                    <a:pt x="569119" y="812006"/>
                    <a:pt x="560546" y="817721"/>
                    <a:pt x="555784" y="820579"/>
                  </a:cubicBezTo>
                  <a:lnTo>
                    <a:pt x="519589" y="801529"/>
                  </a:lnTo>
                  <a:cubicBezTo>
                    <a:pt x="519589" y="800576"/>
                    <a:pt x="519589" y="800576"/>
                    <a:pt x="519589" y="799624"/>
                  </a:cubicBezTo>
                  <a:cubicBezTo>
                    <a:pt x="518636" y="790099"/>
                    <a:pt x="525304" y="784384"/>
                    <a:pt x="528161" y="781526"/>
                  </a:cubicBezTo>
                  <a:cubicBezTo>
                    <a:pt x="534829" y="782479"/>
                    <a:pt x="542449" y="779621"/>
                    <a:pt x="546259" y="772954"/>
                  </a:cubicBezTo>
                  <a:cubicBezTo>
                    <a:pt x="551021" y="764381"/>
                    <a:pt x="547211" y="753904"/>
                    <a:pt x="538639" y="750094"/>
                  </a:cubicBezTo>
                  <a:cubicBezTo>
                    <a:pt x="530066" y="745331"/>
                    <a:pt x="519589" y="749141"/>
                    <a:pt x="515779" y="756761"/>
                  </a:cubicBezTo>
                  <a:cubicBezTo>
                    <a:pt x="511969" y="763429"/>
                    <a:pt x="513874" y="771049"/>
                    <a:pt x="518636" y="776764"/>
                  </a:cubicBezTo>
                  <a:cubicBezTo>
                    <a:pt x="518636" y="777716"/>
                    <a:pt x="517684" y="778669"/>
                    <a:pt x="517684" y="780574"/>
                  </a:cubicBezTo>
                  <a:cubicBezTo>
                    <a:pt x="516731" y="785336"/>
                    <a:pt x="508159" y="791051"/>
                    <a:pt x="503396" y="793909"/>
                  </a:cubicBezTo>
                  <a:lnTo>
                    <a:pt x="467201" y="774859"/>
                  </a:lnTo>
                  <a:cubicBezTo>
                    <a:pt x="467201" y="773906"/>
                    <a:pt x="467201" y="773906"/>
                    <a:pt x="467201" y="772954"/>
                  </a:cubicBezTo>
                  <a:cubicBezTo>
                    <a:pt x="466249" y="763429"/>
                    <a:pt x="472916" y="757714"/>
                    <a:pt x="475774" y="754856"/>
                  </a:cubicBezTo>
                  <a:cubicBezTo>
                    <a:pt x="482441" y="755809"/>
                    <a:pt x="490061" y="752951"/>
                    <a:pt x="493871" y="746284"/>
                  </a:cubicBezTo>
                  <a:cubicBezTo>
                    <a:pt x="498634" y="737711"/>
                    <a:pt x="494824" y="727234"/>
                    <a:pt x="486251" y="723424"/>
                  </a:cubicBezTo>
                  <a:cubicBezTo>
                    <a:pt x="477679" y="718661"/>
                    <a:pt x="467201" y="722471"/>
                    <a:pt x="463391" y="730091"/>
                  </a:cubicBezTo>
                  <a:cubicBezTo>
                    <a:pt x="459581" y="736759"/>
                    <a:pt x="461486" y="744379"/>
                    <a:pt x="466249" y="750094"/>
                  </a:cubicBezTo>
                  <a:cubicBezTo>
                    <a:pt x="466249" y="751046"/>
                    <a:pt x="465296" y="751999"/>
                    <a:pt x="465296" y="753904"/>
                  </a:cubicBezTo>
                  <a:cubicBezTo>
                    <a:pt x="464344" y="758666"/>
                    <a:pt x="455771" y="764381"/>
                    <a:pt x="451009" y="767239"/>
                  </a:cubicBezTo>
                  <a:lnTo>
                    <a:pt x="414814" y="748189"/>
                  </a:lnTo>
                  <a:cubicBezTo>
                    <a:pt x="414814" y="747236"/>
                    <a:pt x="414814" y="747236"/>
                    <a:pt x="414814" y="746284"/>
                  </a:cubicBezTo>
                  <a:cubicBezTo>
                    <a:pt x="413861" y="736759"/>
                    <a:pt x="420529" y="731044"/>
                    <a:pt x="423386" y="728186"/>
                  </a:cubicBezTo>
                  <a:cubicBezTo>
                    <a:pt x="430054" y="729139"/>
                    <a:pt x="437674" y="726281"/>
                    <a:pt x="441484" y="719614"/>
                  </a:cubicBezTo>
                  <a:cubicBezTo>
                    <a:pt x="446246" y="711041"/>
                    <a:pt x="442436" y="700564"/>
                    <a:pt x="433864" y="696754"/>
                  </a:cubicBezTo>
                  <a:cubicBezTo>
                    <a:pt x="425291" y="691991"/>
                    <a:pt x="414814" y="695801"/>
                    <a:pt x="411004" y="703421"/>
                  </a:cubicBezTo>
                  <a:cubicBezTo>
                    <a:pt x="407194" y="710089"/>
                    <a:pt x="409099" y="717709"/>
                    <a:pt x="413861" y="723424"/>
                  </a:cubicBezTo>
                  <a:cubicBezTo>
                    <a:pt x="413861" y="724376"/>
                    <a:pt x="412909" y="725329"/>
                    <a:pt x="412909" y="727234"/>
                  </a:cubicBezTo>
                  <a:cubicBezTo>
                    <a:pt x="411956" y="731996"/>
                    <a:pt x="403384" y="737711"/>
                    <a:pt x="398621" y="740569"/>
                  </a:cubicBezTo>
                  <a:lnTo>
                    <a:pt x="362426" y="721519"/>
                  </a:lnTo>
                  <a:cubicBezTo>
                    <a:pt x="362426" y="720566"/>
                    <a:pt x="362426" y="719614"/>
                    <a:pt x="362426" y="719614"/>
                  </a:cubicBezTo>
                  <a:cubicBezTo>
                    <a:pt x="361474" y="710089"/>
                    <a:pt x="368141" y="704374"/>
                    <a:pt x="370999" y="701516"/>
                  </a:cubicBezTo>
                  <a:cubicBezTo>
                    <a:pt x="377666" y="702469"/>
                    <a:pt x="385286" y="699611"/>
                    <a:pt x="389096" y="692944"/>
                  </a:cubicBezTo>
                  <a:cubicBezTo>
                    <a:pt x="393859" y="684371"/>
                    <a:pt x="390049" y="673894"/>
                    <a:pt x="381476" y="670084"/>
                  </a:cubicBezTo>
                  <a:cubicBezTo>
                    <a:pt x="372904" y="665321"/>
                    <a:pt x="362426" y="669131"/>
                    <a:pt x="358616" y="676751"/>
                  </a:cubicBezTo>
                  <a:cubicBezTo>
                    <a:pt x="354806" y="683419"/>
                    <a:pt x="356711" y="691039"/>
                    <a:pt x="361474" y="696754"/>
                  </a:cubicBezTo>
                  <a:cubicBezTo>
                    <a:pt x="361474" y="697706"/>
                    <a:pt x="360521" y="698659"/>
                    <a:pt x="360521" y="700564"/>
                  </a:cubicBezTo>
                  <a:cubicBezTo>
                    <a:pt x="359569" y="705326"/>
                    <a:pt x="350996" y="711041"/>
                    <a:pt x="346234" y="713899"/>
                  </a:cubicBezTo>
                  <a:lnTo>
                    <a:pt x="310039" y="694849"/>
                  </a:lnTo>
                  <a:cubicBezTo>
                    <a:pt x="310039" y="693896"/>
                    <a:pt x="310039" y="692944"/>
                    <a:pt x="310039" y="692944"/>
                  </a:cubicBezTo>
                  <a:cubicBezTo>
                    <a:pt x="309086" y="683419"/>
                    <a:pt x="315754" y="677704"/>
                    <a:pt x="318611" y="674846"/>
                  </a:cubicBezTo>
                  <a:cubicBezTo>
                    <a:pt x="325279" y="675799"/>
                    <a:pt x="332899" y="672941"/>
                    <a:pt x="336709" y="666274"/>
                  </a:cubicBezTo>
                  <a:cubicBezTo>
                    <a:pt x="341471" y="657701"/>
                    <a:pt x="337661" y="647224"/>
                    <a:pt x="329089" y="643414"/>
                  </a:cubicBezTo>
                  <a:cubicBezTo>
                    <a:pt x="320516" y="638651"/>
                    <a:pt x="310039" y="642461"/>
                    <a:pt x="306229" y="650081"/>
                  </a:cubicBezTo>
                  <a:cubicBezTo>
                    <a:pt x="302419" y="656749"/>
                    <a:pt x="304324" y="664369"/>
                    <a:pt x="309086" y="670084"/>
                  </a:cubicBezTo>
                  <a:cubicBezTo>
                    <a:pt x="309086" y="671036"/>
                    <a:pt x="308134" y="671989"/>
                    <a:pt x="308134" y="673894"/>
                  </a:cubicBezTo>
                  <a:cubicBezTo>
                    <a:pt x="307181" y="678656"/>
                    <a:pt x="298609" y="684371"/>
                    <a:pt x="293846" y="687229"/>
                  </a:cubicBezTo>
                  <a:lnTo>
                    <a:pt x="257651" y="668179"/>
                  </a:lnTo>
                  <a:cubicBezTo>
                    <a:pt x="257651" y="667226"/>
                    <a:pt x="257651" y="667226"/>
                    <a:pt x="257651" y="666274"/>
                  </a:cubicBezTo>
                  <a:cubicBezTo>
                    <a:pt x="256699" y="656749"/>
                    <a:pt x="263366" y="651034"/>
                    <a:pt x="266224" y="648176"/>
                  </a:cubicBezTo>
                  <a:cubicBezTo>
                    <a:pt x="272891" y="649129"/>
                    <a:pt x="280511" y="646271"/>
                    <a:pt x="284321" y="639604"/>
                  </a:cubicBezTo>
                  <a:cubicBezTo>
                    <a:pt x="289084" y="631031"/>
                    <a:pt x="285274" y="620554"/>
                    <a:pt x="276701" y="616744"/>
                  </a:cubicBezTo>
                  <a:cubicBezTo>
                    <a:pt x="268129" y="611981"/>
                    <a:pt x="257651" y="615791"/>
                    <a:pt x="253841" y="623411"/>
                  </a:cubicBezTo>
                  <a:cubicBezTo>
                    <a:pt x="250031" y="630079"/>
                    <a:pt x="251936" y="637699"/>
                    <a:pt x="256699" y="643414"/>
                  </a:cubicBezTo>
                  <a:cubicBezTo>
                    <a:pt x="256699" y="644366"/>
                    <a:pt x="255746" y="645319"/>
                    <a:pt x="255746" y="647224"/>
                  </a:cubicBezTo>
                  <a:cubicBezTo>
                    <a:pt x="254794" y="651986"/>
                    <a:pt x="246221" y="657701"/>
                    <a:pt x="241459" y="660559"/>
                  </a:cubicBezTo>
                  <a:lnTo>
                    <a:pt x="205264" y="641509"/>
                  </a:lnTo>
                  <a:cubicBezTo>
                    <a:pt x="199549" y="627221"/>
                    <a:pt x="199549" y="626269"/>
                    <a:pt x="199549" y="625316"/>
                  </a:cubicBezTo>
                  <a:close/>
                </a:path>
              </a:pathLst>
            </a:custGeom>
            <a:solidFill>
              <a:srgbClr val="F9F9F7"/>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E99B51C4-7FE0-417B-93DC-D4B1D45713DF}"/>
                </a:ext>
              </a:extLst>
            </p:cNvPr>
            <p:cNvSpPr/>
            <p:nvPr/>
          </p:nvSpPr>
          <p:spPr>
            <a:xfrm>
              <a:off x="9604005" y="3721490"/>
              <a:ext cx="922503" cy="1047166"/>
            </a:xfrm>
            <a:custGeom>
              <a:avLst/>
              <a:gdLst>
                <a:gd name="connsiteX0" fmla="*/ 138589 w 352425"/>
                <a:gd name="connsiteY0" fmla="*/ 371951 h 400050"/>
                <a:gd name="connsiteX1" fmla="*/ 15716 w 352425"/>
                <a:gd name="connsiteY1" fmla="*/ 307181 h 400050"/>
                <a:gd name="connsiteX2" fmla="*/ 7144 w 352425"/>
                <a:gd name="connsiteY2" fmla="*/ 323374 h 400050"/>
                <a:gd name="connsiteX3" fmla="*/ 147161 w 352425"/>
                <a:gd name="connsiteY3" fmla="*/ 396716 h 400050"/>
                <a:gd name="connsiteX4" fmla="*/ 147161 w 352425"/>
                <a:gd name="connsiteY4" fmla="*/ 396716 h 400050"/>
                <a:gd name="connsiteX5" fmla="*/ 155734 w 352425"/>
                <a:gd name="connsiteY5" fmla="*/ 381476 h 400050"/>
                <a:gd name="connsiteX6" fmla="*/ 348139 w 352425"/>
                <a:gd name="connsiteY6" fmla="*/ 15716 h 400050"/>
                <a:gd name="connsiteX7" fmla="*/ 330994 w 352425"/>
                <a:gd name="connsiteY7" fmla="*/ 7144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425" h="400050">
                  <a:moveTo>
                    <a:pt x="138589" y="371951"/>
                  </a:moveTo>
                  <a:lnTo>
                    <a:pt x="15716" y="307181"/>
                  </a:lnTo>
                  <a:lnTo>
                    <a:pt x="7144" y="323374"/>
                  </a:lnTo>
                  <a:lnTo>
                    <a:pt x="147161" y="396716"/>
                  </a:lnTo>
                  <a:lnTo>
                    <a:pt x="147161" y="396716"/>
                  </a:lnTo>
                  <a:lnTo>
                    <a:pt x="155734" y="381476"/>
                  </a:lnTo>
                  <a:lnTo>
                    <a:pt x="348139" y="15716"/>
                  </a:lnTo>
                  <a:lnTo>
                    <a:pt x="330994" y="7144"/>
                  </a:lnTo>
                  <a:close/>
                </a:path>
              </a:pathLst>
            </a:custGeom>
            <a:solidFill>
              <a:srgbClr val="E1E5E4"/>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439C9BB3-F482-4CEF-B5CC-2EB9D7C2D386}"/>
                </a:ext>
              </a:extLst>
            </p:cNvPr>
            <p:cNvSpPr/>
            <p:nvPr/>
          </p:nvSpPr>
          <p:spPr>
            <a:xfrm>
              <a:off x="9846642" y="4471070"/>
              <a:ext cx="174528" cy="174528"/>
            </a:xfrm>
            <a:custGeom>
              <a:avLst/>
              <a:gdLst>
                <a:gd name="connsiteX0" fmla="*/ 9649 w 66675"/>
                <a:gd name="connsiteY0" fmla="*/ 41682 h 66675"/>
                <a:gd name="connsiteX1" fmla="*/ 26505 w 66675"/>
                <a:gd name="connsiteY1" fmla="*/ 9649 h 66675"/>
                <a:gd name="connsiteX2" fmla="*/ 64438 w 66675"/>
                <a:gd name="connsiteY2" fmla="*/ 29610 h 66675"/>
                <a:gd name="connsiteX3" fmla="*/ 47582 w 66675"/>
                <a:gd name="connsiteY3" fmla="*/ 61643 h 66675"/>
              </a:gdLst>
              <a:ahLst/>
              <a:cxnLst>
                <a:cxn ang="0">
                  <a:pos x="connsiteX0" y="connsiteY0"/>
                </a:cxn>
                <a:cxn ang="0">
                  <a:pos x="connsiteX1" y="connsiteY1"/>
                </a:cxn>
                <a:cxn ang="0">
                  <a:pos x="connsiteX2" y="connsiteY2"/>
                </a:cxn>
                <a:cxn ang="0">
                  <a:pos x="connsiteX3" y="connsiteY3"/>
                </a:cxn>
              </a:cxnLst>
              <a:rect l="l" t="t" r="r" b="b"/>
              <a:pathLst>
                <a:path w="66675" h="66675">
                  <a:moveTo>
                    <a:pt x="9649" y="41682"/>
                  </a:moveTo>
                  <a:lnTo>
                    <a:pt x="26505" y="9649"/>
                  </a:lnTo>
                  <a:lnTo>
                    <a:pt x="64438" y="29610"/>
                  </a:lnTo>
                  <a:lnTo>
                    <a:pt x="47582" y="61643"/>
                  </a:lnTo>
                  <a:close/>
                </a:path>
              </a:pathLst>
            </a:custGeom>
            <a:solidFill>
              <a:srgbClr val="E1E5E4"/>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57139C8D-C919-4A97-A53F-39BC1B5A5F9D}"/>
                </a:ext>
              </a:extLst>
            </p:cNvPr>
            <p:cNvSpPr/>
            <p:nvPr/>
          </p:nvSpPr>
          <p:spPr>
            <a:xfrm>
              <a:off x="9877519" y="4331707"/>
              <a:ext cx="224393" cy="199460"/>
            </a:xfrm>
            <a:custGeom>
              <a:avLst/>
              <a:gdLst>
                <a:gd name="connsiteX0" fmla="*/ 9649 w 85725"/>
                <a:gd name="connsiteY0" fmla="*/ 41682 h 76200"/>
                <a:gd name="connsiteX1" fmla="*/ 26505 w 85725"/>
                <a:gd name="connsiteY1" fmla="*/ 9649 h 76200"/>
                <a:gd name="connsiteX2" fmla="*/ 77083 w 85725"/>
                <a:gd name="connsiteY2" fmla="*/ 36264 h 76200"/>
                <a:gd name="connsiteX3" fmla="*/ 60227 w 85725"/>
                <a:gd name="connsiteY3" fmla="*/ 68296 h 76200"/>
              </a:gdLst>
              <a:ahLst/>
              <a:cxnLst>
                <a:cxn ang="0">
                  <a:pos x="connsiteX0" y="connsiteY0"/>
                </a:cxn>
                <a:cxn ang="0">
                  <a:pos x="connsiteX1" y="connsiteY1"/>
                </a:cxn>
                <a:cxn ang="0">
                  <a:pos x="connsiteX2" y="connsiteY2"/>
                </a:cxn>
                <a:cxn ang="0">
                  <a:pos x="connsiteX3" y="connsiteY3"/>
                </a:cxn>
              </a:cxnLst>
              <a:rect l="l" t="t" r="r" b="b"/>
              <a:pathLst>
                <a:path w="85725" h="76200">
                  <a:moveTo>
                    <a:pt x="9649" y="41682"/>
                  </a:moveTo>
                  <a:lnTo>
                    <a:pt x="26505" y="9649"/>
                  </a:lnTo>
                  <a:lnTo>
                    <a:pt x="77083" y="36264"/>
                  </a:lnTo>
                  <a:lnTo>
                    <a:pt x="60227" y="68296"/>
                  </a:lnTo>
                  <a:close/>
                </a:path>
              </a:pathLst>
            </a:custGeom>
            <a:solidFill>
              <a:srgbClr val="E1E5E4"/>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9A5D957E-4CD0-49E0-9B73-BB89A1043637}"/>
                </a:ext>
              </a:extLst>
            </p:cNvPr>
            <p:cNvSpPr/>
            <p:nvPr/>
          </p:nvSpPr>
          <p:spPr>
            <a:xfrm>
              <a:off x="9907368" y="4191595"/>
              <a:ext cx="249325" cy="199460"/>
            </a:xfrm>
            <a:custGeom>
              <a:avLst/>
              <a:gdLst>
                <a:gd name="connsiteX0" fmla="*/ 9648 w 95250"/>
                <a:gd name="connsiteY0" fmla="*/ 41684 h 76200"/>
                <a:gd name="connsiteX1" fmla="*/ 26493 w 95250"/>
                <a:gd name="connsiteY1" fmla="*/ 9648 h 76200"/>
                <a:gd name="connsiteX2" fmla="*/ 89722 w 95250"/>
                <a:gd name="connsiteY2" fmla="*/ 42895 h 76200"/>
                <a:gd name="connsiteX3" fmla="*/ 72877 w 95250"/>
                <a:gd name="connsiteY3" fmla="*/ 74931 h 76200"/>
              </a:gdLst>
              <a:ahLst/>
              <a:cxnLst>
                <a:cxn ang="0">
                  <a:pos x="connsiteX0" y="connsiteY0"/>
                </a:cxn>
                <a:cxn ang="0">
                  <a:pos x="connsiteX1" y="connsiteY1"/>
                </a:cxn>
                <a:cxn ang="0">
                  <a:pos x="connsiteX2" y="connsiteY2"/>
                </a:cxn>
                <a:cxn ang="0">
                  <a:pos x="connsiteX3" y="connsiteY3"/>
                </a:cxn>
              </a:cxnLst>
              <a:rect l="l" t="t" r="r" b="b"/>
              <a:pathLst>
                <a:path w="95250" h="76200">
                  <a:moveTo>
                    <a:pt x="9648" y="41684"/>
                  </a:moveTo>
                  <a:lnTo>
                    <a:pt x="26493" y="9648"/>
                  </a:lnTo>
                  <a:lnTo>
                    <a:pt x="89722" y="42895"/>
                  </a:lnTo>
                  <a:lnTo>
                    <a:pt x="72877" y="74931"/>
                  </a:lnTo>
                  <a:close/>
                </a:path>
              </a:pathLst>
            </a:custGeom>
            <a:solidFill>
              <a:srgbClr val="E1E5E4"/>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69E1650A-6279-4286-A33B-D4706963E74D}"/>
                </a:ext>
              </a:extLst>
            </p:cNvPr>
            <p:cNvSpPr/>
            <p:nvPr/>
          </p:nvSpPr>
          <p:spPr>
            <a:xfrm>
              <a:off x="9948372" y="4056221"/>
              <a:ext cx="274258" cy="224393"/>
            </a:xfrm>
            <a:custGeom>
              <a:avLst/>
              <a:gdLst>
                <a:gd name="connsiteX0" fmla="*/ 9649 w 104775"/>
                <a:gd name="connsiteY0" fmla="*/ 41682 h 85725"/>
                <a:gd name="connsiteX1" fmla="*/ 26505 w 104775"/>
                <a:gd name="connsiteY1" fmla="*/ 9649 h 85725"/>
                <a:gd name="connsiteX2" fmla="*/ 99843 w 104775"/>
                <a:gd name="connsiteY2" fmla="*/ 48241 h 85725"/>
                <a:gd name="connsiteX3" fmla="*/ 82987 w 104775"/>
                <a:gd name="connsiteY3" fmla="*/ 80273 h 85725"/>
              </a:gdLst>
              <a:ahLst/>
              <a:cxnLst>
                <a:cxn ang="0">
                  <a:pos x="connsiteX0" y="connsiteY0"/>
                </a:cxn>
                <a:cxn ang="0">
                  <a:pos x="connsiteX1" y="connsiteY1"/>
                </a:cxn>
                <a:cxn ang="0">
                  <a:pos x="connsiteX2" y="connsiteY2"/>
                </a:cxn>
                <a:cxn ang="0">
                  <a:pos x="connsiteX3" y="connsiteY3"/>
                </a:cxn>
              </a:cxnLst>
              <a:rect l="l" t="t" r="r" b="b"/>
              <a:pathLst>
                <a:path w="104775" h="85725">
                  <a:moveTo>
                    <a:pt x="9649" y="41682"/>
                  </a:moveTo>
                  <a:lnTo>
                    <a:pt x="26505" y="9649"/>
                  </a:lnTo>
                  <a:lnTo>
                    <a:pt x="99843" y="48241"/>
                  </a:lnTo>
                  <a:lnTo>
                    <a:pt x="82987" y="80273"/>
                  </a:lnTo>
                  <a:close/>
                </a:path>
              </a:pathLst>
            </a:custGeom>
            <a:solidFill>
              <a:srgbClr val="E1E5E4"/>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8C8C8955-DAC7-43CC-AA75-880D5622539F}"/>
                </a:ext>
              </a:extLst>
            </p:cNvPr>
            <p:cNvSpPr/>
            <p:nvPr/>
          </p:nvSpPr>
          <p:spPr>
            <a:xfrm>
              <a:off x="9988188" y="3921748"/>
              <a:ext cx="299190" cy="224393"/>
            </a:xfrm>
            <a:custGeom>
              <a:avLst/>
              <a:gdLst>
                <a:gd name="connsiteX0" fmla="*/ 9651 w 114300"/>
                <a:gd name="connsiteY0" fmla="*/ 41672 h 85725"/>
                <a:gd name="connsiteX1" fmla="*/ 26525 w 114300"/>
                <a:gd name="connsiteY1" fmla="*/ 9651 h 85725"/>
                <a:gd name="connsiteX2" fmla="*/ 109107 w 114300"/>
                <a:gd name="connsiteY2" fmla="*/ 53168 h 85725"/>
                <a:gd name="connsiteX3" fmla="*/ 92233 w 114300"/>
                <a:gd name="connsiteY3" fmla="*/ 85190 h 85725"/>
              </a:gdLst>
              <a:ahLst/>
              <a:cxnLst>
                <a:cxn ang="0">
                  <a:pos x="connsiteX0" y="connsiteY0"/>
                </a:cxn>
                <a:cxn ang="0">
                  <a:pos x="connsiteX1" y="connsiteY1"/>
                </a:cxn>
                <a:cxn ang="0">
                  <a:pos x="connsiteX2" y="connsiteY2"/>
                </a:cxn>
                <a:cxn ang="0">
                  <a:pos x="connsiteX3" y="connsiteY3"/>
                </a:cxn>
              </a:cxnLst>
              <a:rect l="l" t="t" r="r" b="b"/>
              <a:pathLst>
                <a:path w="114300" h="85725">
                  <a:moveTo>
                    <a:pt x="9651" y="41672"/>
                  </a:moveTo>
                  <a:lnTo>
                    <a:pt x="26525" y="9651"/>
                  </a:lnTo>
                  <a:lnTo>
                    <a:pt x="109107" y="53168"/>
                  </a:lnTo>
                  <a:lnTo>
                    <a:pt x="92233" y="85190"/>
                  </a:lnTo>
                  <a:close/>
                </a:path>
              </a:pathLst>
            </a:custGeom>
            <a:solidFill>
              <a:srgbClr val="E1E5E4"/>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B7E3F858-8FBD-4262-9189-B475B3EF9A51}"/>
                </a:ext>
              </a:extLst>
            </p:cNvPr>
            <p:cNvSpPr/>
            <p:nvPr/>
          </p:nvSpPr>
          <p:spPr>
            <a:xfrm>
              <a:off x="10018508" y="3782759"/>
              <a:ext cx="324123" cy="249325"/>
            </a:xfrm>
            <a:custGeom>
              <a:avLst/>
              <a:gdLst>
                <a:gd name="connsiteX0" fmla="*/ 9650 w 123825"/>
                <a:gd name="connsiteY0" fmla="*/ 41671 h 95250"/>
                <a:gd name="connsiteX1" fmla="*/ 26520 w 123825"/>
                <a:gd name="connsiteY1" fmla="*/ 9650 h 95250"/>
                <a:gd name="connsiteX2" fmla="*/ 121743 w 123825"/>
                <a:gd name="connsiteY2" fmla="*/ 59817 h 95250"/>
                <a:gd name="connsiteX3" fmla="*/ 104872 w 123825"/>
                <a:gd name="connsiteY3" fmla="*/ 91839 h 95250"/>
              </a:gdLst>
              <a:ahLst/>
              <a:cxnLst>
                <a:cxn ang="0">
                  <a:pos x="connsiteX0" y="connsiteY0"/>
                </a:cxn>
                <a:cxn ang="0">
                  <a:pos x="connsiteX1" y="connsiteY1"/>
                </a:cxn>
                <a:cxn ang="0">
                  <a:pos x="connsiteX2" y="connsiteY2"/>
                </a:cxn>
                <a:cxn ang="0">
                  <a:pos x="connsiteX3" y="connsiteY3"/>
                </a:cxn>
              </a:cxnLst>
              <a:rect l="l" t="t" r="r" b="b"/>
              <a:pathLst>
                <a:path w="123825" h="95250">
                  <a:moveTo>
                    <a:pt x="9650" y="41671"/>
                  </a:moveTo>
                  <a:lnTo>
                    <a:pt x="26520" y="9650"/>
                  </a:lnTo>
                  <a:lnTo>
                    <a:pt x="121743" y="59817"/>
                  </a:lnTo>
                  <a:lnTo>
                    <a:pt x="104872" y="91839"/>
                  </a:lnTo>
                  <a:close/>
                </a:path>
              </a:pathLst>
            </a:custGeom>
            <a:solidFill>
              <a:srgbClr val="E1E5E4"/>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1FDDBCC0-8ABA-47F5-A975-54546823A7C1}"/>
                </a:ext>
              </a:extLst>
            </p:cNvPr>
            <p:cNvSpPr/>
            <p:nvPr/>
          </p:nvSpPr>
          <p:spPr>
            <a:xfrm>
              <a:off x="10049712" y="3643378"/>
              <a:ext cx="373988" cy="274258"/>
            </a:xfrm>
            <a:custGeom>
              <a:avLst/>
              <a:gdLst>
                <a:gd name="connsiteX0" fmla="*/ 9648 w 142875"/>
                <a:gd name="connsiteY0" fmla="*/ 41684 h 104775"/>
                <a:gd name="connsiteX1" fmla="*/ 26493 w 142875"/>
                <a:gd name="connsiteY1" fmla="*/ 9648 h 104775"/>
                <a:gd name="connsiteX2" fmla="*/ 134404 w 142875"/>
                <a:gd name="connsiteY2" fmla="*/ 66389 h 104775"/>
                <a:gd name="connsiteX3" fmla="*/ 117559 w 142875"/>
                <a:gd name="connsiteY3" fmla="*/ 98425 h 104775"/>
              </a:gdLst>
              <a:ahLst/>
              <a:cxnLst>
                <a:cxn ang="0">
                  <a:pos x="connsiteX0" y="connsiteY0"/>
                </a:cxn>
                <a:cxn ang="0">
                  <a:pos x="connsiteX1" y="connsiteY1"/>
                </a:cxn>
                <a:cxn ang="0">
                  <a:pos x="connsiteX2" y="connsiteY2"/>
                </a:cxn>
                <a:cxn ang="0">
                  <a:pos x="connsiteX3" y="connsiteY3"/>
                </a:cxn>
              </a:cxnLst>
              <a:rect l="l" t="t" r="r" b="b"/>
              <a:pathLst>
                <a:path w="142875" h="104775">
                  <a:moveTo>
                    <a:pt x="9648" y="41684"/>
                  </a:moveTo>
                  <a:lnTo>
                    <a:pt x="26493" y="9648"/>
                  </a:lnTo>
                  <a:lnTo>
                    <a:pt x="134404" y="66389"/>
                  </a:lnTo>
                  <a:lnTo>
                    <a:pt x="117559" y="98425"/>
                  </a:lnTo>
                  <a:close/>
                </a:path>
              </a:pathLst>
            </a:custGeom>
            <a:solidFill>
              <a:srgbClr val="E1E5E4"/>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34C00053-6B07-4230-8A85-BD80C42AB0E4}"/>
                </a:ext>
              </a:extLst>
            </p:cNvPr>
            <p:cNvSpPr/>
            <p:nvPr/>
          </p:nvSpPr>
          <p:spPr>
            <a:xfrm>
              <a:off x="8887846" y="3176393"/>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8AD9B696-D3DA-4ECD-A42B-76FC8FEEF88B}"/>
                </a:ext>
              </a:extLst>
            </p:cNvPr>
            <p:cNvSpPr/>
            <p:nvPr/>
          </p:nvSpPr>
          <p:spPr>
            <a:xfrm>
              <a:off x="9045844" y="3259627"/>
              <a:ext cx="648245" cy="1097031"/>
            </a:xfrm>
            <a:custGeom>
              <a:avLst/>
              <a:gdLst>
                <a:gd name="connsiteX0" fmla="*/ 9663 w 247650"/>
                <a:gd name="connsiteY0" fmla="*/ 402303 h 419100"/>
                <a:gd name="connsiteX1" fmla="*/ 218683 w 247650"/>
                <a:gd name="connsiteY1" fmla="*/ 9662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3" y="9662"/>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E4F0ED18-EE85-4134-8E57-281A3867CA85}"/>
                </a:ext>
              </a:extLst>
            </p:cNvPr>
            <p:cNvSpPr/>
            <p:nvPr/>
          </p:nvSpPr>
          <p:spPr>
            <a:xfrm>
              <a:off x="9182409" y="3332226"/>
              <a:ext cx="648245" cy="1097031"/>
            </a:xfrm>
            <a:custGeom>
              <a:avLst/>
              <a:gdLst>
                <a:gd name="connsiteX0" fmla="*/ 9663 w 247650"/>
                <a:gd name="connsiteY0" fmla="*/ 402303 h 419100"/>
                <a:gd name="connsiteX1" fmla="*/ 218683 w 247650"/>
                <a:gd name="connsiteY1" fmla="*/ 9662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3" y="9662"/>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3BC002E2-F0D0-4F67-BDDE-50F47E3CB121}"/>
                </a:ext>
              </a:extLst>
            </p:cNvPr>
            <p:cNvSpPr/>
            <p:nvPr/>
          </p:nvSpPr>
          <p:spPr>
            <a:xfrm>
              <a:off x="9337022" y="3416470"/>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837025F9-A80A-4543-8215-73E0ACE3EEBA}"/>
                </a:ext>
              </a:extLst>
            </p:cNvPr>
            <p:cNvSpPr/>
            <p:nvPr/>
          </p:nvSpPr>
          <p:spPr>
            <a:xfrm>
              <a:off x="10080796" y="3810768"/>
              <a:ext cx="648245" cy="1097031"/>
            </a:xfrm>
            <a:custGeom>
              <a:avLst/>
              <a:gdLst>
                <a:gd name="connsiteX0" fmla="*/ 9663 w 247650"/>
                <a:gd name="connsiteY0" fmla="*/ 402303 h 419100"/>
                <a:gd name="connsiteX1" fmla="*/ 218682 w 247650"/>
                <a:gd name="connsiteY1" fmla="*/ 9662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2"/>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B570D413-A6A4-49FE-A538-C56E773DA3FC}"/>
                </a:ext>
              </a:extLst>
            </p:cNvPr>
            <p:cNvSpPr/>
            <p:nvPr/>
          </p:nvSpPr>
          <p:spPr>
            <a:xfrm>
              <a:off x="10235524" y="3895344"/>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100511BB-B46F-45A0-A158-C49D2B80C0F0}"/>
                </a:ext>
              </a:extLst>
            </p:cNvPr>
            <p:cNvSpPr/>
            <p:nvPr/>
          </p:nvSpPr>
          <p:spPr>
            <a:xfrm>
              <a:off x="10371976" y="3967619"/>
              <a:ext cx="648245" cy="1097031"/>
            </a:xfrm>
            <a:custGeom>
              <a:avLst/>
              <a:gdLst>
                <a:gd name="connsiteX0" fmla="*/ 9663 w 247650"/>
                <a:gd name="connsiteY0" fmla="*/ 402303 h 419100"/>
                <a:gd name="connsiteX1" fmla="*/ 218682 w 247650"/>
                <a:gd name="connsiteY1" fmla="*/ 9663 h 419100"/>
                <a:gd name="connsiteX2" fmla="*/ 247269 w 247650"/>
                <a:gd name="connsiteY2" fmla="*/ 24880 h 419100"/>
                <a:gd name="connsiteX3" fmla="*/ 38249 w 247650"/>
                <a:gd name="connsiteY3" fmla="*/ 417521 h 419100"/>
              </a:gdLst>
              <a:ahLst/>
              <a:cxnLst>
                <a:cxn ang="0">
                  <a:pos x="connsiteX0" y="connsiteY0"/>
                </a:cxn>
                <a:cxn ang="0">
                  <a:pos x="connsiteX1" y="connsiteY1"/>
                </a:cxn>
                <a:cxn ang="0">
                  <a:pos x="connsiteX2" y="connsiteY2"/>
                </a:cxn>
                <a:cxn ang="0">
                  <a:pos x="connsiteX3" y="connsiteY3"/>
                </a:cxn>
              </a:cxnLst>
              <a:rect l="l" t="t" r="r" b="b"/>
              <a:pathLst>
                <a:path w="247650" h="419100">
                  <a:moveTo>
                    <a:pt x="9663" y="402303"/>
                  </a:moveTo>
                  <a:lnTo>
                    <a:pt x="218682" y="9663"/>
                  </a:lnTo>
                  <a:lnTo>
                    <a:pt x="247269" y="24880"/>
                  </a:lnTo>
                  <a:lnTo>
                    <a:pt x="38249" y="417521"/>
                  </a:lnTo>
                  <a:close/>
                </a:path>
              </a:pathLst>
            </a:custGeom>
            <a:solidFill>
              <a:srgbClr val="E1E5E4"/>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12FC5E22-BCDF-4047-90DC-1B5569E5F49B}"/>
                </a:ext>
              </a:extLst>
            </p:cNvPr>
            <p:cNvSpPr/>
            <p:nvPr/>
          </p:nvSpPr>
          <p:spPr>
            <a:xfrm>
              <a:off x="10553626" y="4776134"/>
              <a:ext cx="1072098" cy="972368"/>
            </a:xfrm>
            <a:custGeom>
              <a:avLst/>
              <a:gdLst>
                <a:gd name="connsiteX0" fmla="*/ 27264 w 409575"/>
                <a:gd name="connsiteY0" fmla="*/ 198596 h 371475"/>
                <a:gd name="connsiteX1" fmla="*/ 7261 w 409575"/>
                <a:gd name="connsiteY1" fmla="*/ 257651 h 371475"/>
                <a:gd name="connsiteX2" fmla="*/ 88224 w 409575"/>
                <a:gd name="connsiteY2" fmla="*/ 364331 h 371475"/>
                <a:gd name="connsiteX3" fmla="*/ 261579 w 409575"/>
                <a:gd name="connsiteY3" fmla="*/ 332899 h 371475"/>
                <a:gd name="connsiteX4" fmla="*/ 353971 w 409575"/>
                <a:gd name="connsiteY4" fmla="*/ 185261 h 371475"/>
                <a:gd name="connsiteX5" fmla="*/ 406359 w 409575"/>
                <a:gd name="connsiteY5" fmla="*/ 142399 h 371475"/>
                <a:gd name="connsiteX6" fmla="*/ 404454 w 409575"/>
                <a:gd name="connsiteY6" fmla="*/ 7144 h 371475"/>
                <a:gd name="connsiteX7" fmla="*/ 329206 w 409575"/>
                <a:gd name="connsiteY7" fmla="*/ 34766 h 371475"/>
                <a:gd name="connsiteX8" fmla="*/ 253006 w 409575"/>
                <a:gd name="connsiteY8" fmla="*/ 40481 h 371475"/>
                <a:gd name="connsiteX9" fmla="*/ 131086 w 409575"/>
                <a:gd name="connsiteY9" fmla="*/ 131921 h 371475"/>
                <a:gd name="connsiteX10" fmla="*/ 38694 w 409575"/>
                <a:gd name="connsiteY10" fmla="*/ 222409 h 371475"/>
                <a:gd name="connsiteX11" fmla="*/ 27264 w 409575"/>
                <a:gd name="connsiteY11" fmla="*/ 198596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9575" h="371475">
                  <a:moveTo>
                    <a:pt x="27264" y="198596"/>
                  </a:moveTo>
                  <a:cubicBezTo>
                    <a:pt x="27264" y="198596"/>
                    <a:pt x="5356" y="244316"/>
                    <a:pt x="7261" y="257651"/>
                  </a:cubicBezTo>
                  <a:cubicBezTo>
                    <a:pt x="8214" y="270986"/>
                    <a:pt x="72031" y="360521"/>
                    <a:pt x="88224" y="364331"/>
                  </a:cubicBezTo>
                  <a:cubicBezTo>
                    <a:pt x="103464" y="368141"/>
                    <a:pt x="236814" y="349091"/>
                    <a:pt x="261579" y="332899"/>
                  </a:cubicBezTo>
                  <a:cubicBezTo>
                    <a:pt x="286344" y="316706"/>
                    <a:pt x="334921" y="211931"/>
                    <a:pt x="353971" y="185261"/>
                  </a:cubicBezTo>
                  <a:cubicBezTo>
                    <a:pt x="374926" y="156686"/>
                    <a:pt x="406359" y="142399"/>
                    <a:pt x="406359" y="142399"/>
                  </a:cubicBezTo>
                  <a:lnTo>
                    <a:pt x="404454" y="7144"/>
                  </a:lnTo>
                  <a:lnTo>
                    <a:pt x="329206" y="34766"/>
                  </a:lnTo>
                  <a:cubicBezTo>
                    <a:pt x="329206" y="34766"/>
                    <a:pt x="298726" y="17621"/>
                    <a:pt x="253006" y="40481"/>
                  </a:cubicBezTo>
                  <a:cubicBezTo>
                    <a:pt x="206334" y="64294"/>
                    <a:pt x="141564" y="110014"/>
                    <a:pt x="131086" y="131921"/>
                  </a:cubicBezTo>
                  <a:cubicBezTo>
                    <a:pt x="120609" y="153829"/>
                    <a:pt x="38694" y="222409"/>
                    <a:pt x="38694" y="222409"/>
                  </a:cubicBezTo>
                  <a:lnTo>
                    <a:pt x="27264" y="198596"/>
                  </a:lnTo>
                  <a:close/>
                </a:path>
              </a:pathLst>
            </a:custGeom>
            <a:solidFill>
              <a:srgbClr val="F5C5AF"/>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F0311FCA-817C-421E-9B5B-91782A819957}"/>
                </a:ext>
              </a:extLst>
            </p:cNvPr>
            <p:cNvSpPr/>
            <p:nvPr/>
          </p:nvSpPr>
          <p:spPr>
            <a:xfrm>
              <a:off x="10859889" y="5579406"/>
              <a:ext cx="174528" cy="174528"/>
            </a:xfrm>
            <a:custGeom>
              <a:avLst/>
              <a:gdLst>
                <a:gd name="connsiteX0" fmla="*/ 30277 w 66675"/>
                <a:gd name="connsiteY0" fmla="*/ 59361 h 66675"/>
                <a:gd name="connsiteX1" fmla="*/ 46470 w 66675"/>
                <a:gd name="connsiteY1" fmla="*/ 64124 h 66675"/>
                <a:gd name="connsiteX2" fmla="*/ 57900 w 66675"/>
                <a:gd name="connsiteY2" fmla="*/ 55551 h 66675"/>
                <a:gd name="connsiteX3" fmla="*/ 56947 w 66675"/>
                <a:gd name="connsiteY3" fmla="*/ 38406 h 66675"/>
                <a:gd name="connsiteX4" fmla="*/ 37897 w 66675"/>
                <a:gd name="connsiteY4" fmla="*/ 13641 h 66675"/>
                <a:gd name="connsiteX5" fmla="*/ 21705 w 66675"/>
                <a:gd name="connsiteY5" fmla="*/ 8879 h 66675"/>
                <a:gd name="connsiteX6" fmla="*/ 10275 w 66675"/>
                <a:gd name="connsiteY6" fmla="*/ 17451 h 66675"/>
                <a:gd name="connsiteX7" fmla="*/ 11227 w 66675"/>
                <a:gd name="connsiteY7" fmla="*/ 34596 h 66675"/>
                <a:gd name="connsiteX8" fmla="*/ 30277 w 66675"/>
                <a:gd name="connsiteY8" fmla="*/ 5936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66675">
                  <a:moveTo>
                    <a:pt x="30277" y="59361"/>
                  </a:moveTo>
                  <a:cubicBezTo>
                    <a:pt x="35040" y="65076"/>
                    <a:pt x="42660" y="67934"/>
                    <a:pt x="46470" y="64124"/>
                  </a:cubicBezTo>
                  <a:lnTo>
                    <a:pt x="57900" y="55551"/>
                  </a:lnTo>
                  <a:cubicBezTo>
                    <a:pt x="62662" y="51741"/>
                    <a:pt x="61710" y="44121"/>
                    <a:pt x="56947" y="38406"/>
                  </a:cubicBezTo>
                  <a:lnTo>
                    <a:pt x="37897" y="13641"/>
                  </a:lnTo>
                  <a:cubicBezTo>
                    <a:pt x="33135" y="7926"/>
                    <a:pt x="25515" y="5069"/>
                    <a:pt x="21705" y="8879"/>
                  </a:cubicBezTo>
                  <a:lnTo>
                    <a:pt x="10275" y="17451"/>
                  </a:lnTo>
                  <a:cubicBezTo>
                    <a:pt x="5512" y="21261"/>
                    <a:pt x="6465" y="28881"/>
                    <a:pt x="11227" y="34596"/>
                  </a:cubicBezTo>
                  <a:lnTo>
                    <a:pt x="30277" y="59361"/>
                  </a:lnTo>
                  <a:close/>
                </a:path>
              </a:pathLst>
            </a:custGeom>
            <a:solidFill>
              <a:srgbClr val="DF71A9"/>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FE50753C-7C84-4BEB-8481-C989659C8DE4}"/>
                </a:ext>
              </a:extLst>
            </p:cNvPr>
            <p:cNvSpPr/>
            <p:nvPr/>
          </p:nvSpPr>
          <p:spPr>
            <a:xfrm>
              <a:off x="10147534" y="4671417"/>
              <a:ext cx="74798" cy="74798"/>
            </a:xfrm>
            <a:custGeom>
              <a:avLst/>
              <a:gdLst>
                <a:gd name="connsiteX0" fmla="*/ 22384 w 28575"/>
                <a:gd name="connsiteY0" fmla="*/ 17621 h 28575"/>
                <a:gd name="connsiteX1" fmla="*/ 14764 w 28575"/>
                <a:gd name="connsiteY1" fmla="*/ 24289 h 28575"/>
                <a:gd name="connsiteX2" fmla="*/ 7144 w 28575"/>
                <a:gd name="connsiteY2" fmla="*/ 7144 h 28575"/>
              </a:gdLst>
              <a:ahLst/>
              <a:cxnLst>
                <a:cxn ang="0">
                  <a:pos x="connsiteX0" y="connsiteY0"/>
                </a:cxn>
                <a:cxn ang="0">
                  <a:pos x="connsiteX1" y="connsiteY1"/>
                </a:cxn>
                <a:cxn ang="0">
                  <a:pos x="connsiteX2" y="connsiteY2"/>
                </a:cxn>
              </a:cxnLst>
              <a:rect l="l" t="t" r="r" b="b"/>
              <a:pathLst>
                <a:path w="28575" h="28575">
                  <a:moveTo>
                    <a:pt x="22384" y="17621"/>
                  </a:moveTo>
                  <a:lnTo>
                    <a:pt x="14764" y="24289"/>
                  </a:lnTo>
                  <a:lnTo>
                    <a:pt x="7144" y="7144"/>
                  </a:lnTo>
                  <a:close/>
                </a:path>
              </a:pathLst>
            </a:custGeom>
            <a:solidFill>
              <a:srgbClr val="4D514B"/>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098BEDBD-1CCD-4D4E-B022-196C17B5FC0E}"/>
                </a:ext>
              </a:extLst>
            </p:cNvPr>
            <p:cNvSpPr/>
            <p:nvPr/>
          </p:nvSpPr>
          <p:spPr>
            <a:xfrm>
              <a:off x="10167480" y="4698844"/>
              <a:ext cx="149595" cy="174528"/>
            </a:xfrm>
            <a:custGeom>
              <a:avLst/>
              <a:gdLst>
                <a:gd name="connsiteX0" fmla="*/ 55721 w 57150"/>
                <a:gd name="connsiteY0" fmla="*/ 48101 h 66675"/>
                <a:gd name="connsiteX1" fmla="*/ 47149 w 57150"/>
                <a:gd name="connsiteY1" fmla="*/ 43339 h 66675"/>
                <a:gd name="connsiteX2" fmla="*/ 49054 w 57150"/>
                <a:gd name="connsiteY2" fmla="*/ 54769 h 66675"/>
                <a:gd name="connsiteX3" fmla="*/ 41434 w 57150"/>
                <a:gd name="connsiteY3" fmla="*/ 57626 h 66675"/>
                <a:gd name="connsiteX4" fmla="*/ 42386 w 57150"/>
                <a:gd name="connsiteY4" fmla="*/ 58579 h 66675"/>
                <a:gd name="connsiteX5" fmla="*/ 33814 w 57150"/>
                <a:gd name="connsiteY5" fmla="*/ 60484 h 66675"/>
                <a:gd name="connsiteX6" fmla="*/ 25241 w 57150"/>
                <a:gd name="connsiteY6" fmla="*/ 55721 h 66675"/>
                <a:gd name="connsiteX7" fmla="*/ 7144 w 57150"/>
                <a:gd name="connsiteY7" fmla="*/ 13811 h 66675"/>
                <a:gd name="connsiteX8" fmla="*/ 9049 w 57150"/>
                <a:gd name="connsiteY8" fmla="*/ 11906 h 66675"/>
                <a:gd name="connsiteX9" fmla="*/ 11906 w 57150"/>
                <a:gd name="connsiteY9" fmla="*/ 9049 h 66675"/>
                <a:gd name="connsiteX10" fmla="*/ 14764 w 57150"/>
                <a:gd name="connsiteY10" fmla="*/ 7144 h 66675"/>
                <a:gd name="connsiteX11" fmla="*/ 52864 w 57150"/>
                <a:gd name="connsiteY11" fmla="*/ 33814 h 66675"/>
                <a:gd name="connsiteX12" fmla="*/ 55721 w 57150"/>
                <a:gd name="connsiteY12" fmla="*/ 3952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66675">
                  <a:moveTo>
                    <a:pt x="55721" y="48101"/>
                  </a:moveTo>
                  <a:lnTo>
                    <a:pt x="47149" y="43339"/>
                  </a:lnTo>
                  <a:lnTo>
                    <a:pt x="49054" y="54769"/>
                  </a:lnTo>
                  <a:lnTo>
                    <a:pt x="41434" y="57626"/>
                  </a:lnTo>
                  <a:lnTo>
                    <a:pt x="42386" y="58579"/>
                  </a:lnTo>
                  <a:lnTo>
                    <a:pt x="33814" y="60484"/>
                  </a:lnTo>
                  <a:lnTo>
                    <a:pt x="25241" y="55721"/>
                  </a:lnTo>
                  <a:lnTo>
                    <a:pt x="7144" y="13811"/>
                  </a:lnTo>
                  <a:lnTo>
                    <a:pt x="9049" y="11906"/>
                  </a:lnTo>
                  <a:lnTo>
                    <a:pt x="11906" y="9049"/>
                  </a:lnTo>
                  <a:lnTo>
                    <a:pt x="14764" y="7144"/>
                  </a:lnTo>
                  <a:lnTo>
                    <a:pt x="52864" y="33814"/>
                  </a:lnTo>
                  <a:lnTo>
                    <a:pt x="55721" y="39529"/>
                  </a:lnTo>
                  <a:close/>
                </a:path>
              </a:pathLst>
            </a:custGeom>
            <a:solidFill>
              <a:srgbClr val="F6C6A5"/>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07AEECF5-D1E6-4631-88D2-585BB859A8BF}"/>
                </a:ext>
              </a:extLst>
            </p:cNvPr>
            <p:cNvSpPr/>
            <p:nvPr/>
          </p:nvSpPr>
          <p:spPr>
            <a:xfrm>
              <a:off x="10214853" y="4771147"/>
              <a:ext cx="723043" cy="872638"/>
            </a:xfrm>
            <a:custGeom>
              <a:avLst/>
              <a:gdLst>
                <a:gd name="connsiteX0" fmla="*/ 270034 w 276225"/>
                <a:gd name="connsiteY0" fmla="*/ 305276 h 333375"/>
                <a:gd name="connsiteX1" fmla="*/ 261461 w 276225"/>
                <a:gd name="connsiteY1" fmla="*/ 311944 h 333375"/>
                <a:gd name="connsiteX2" fmla="*/ 261461 w 276225"/>
                <a:gd name="connsiteY2" fmla="*/ 311944 h 333375"/>
                <a:gd name="connsiteX3" fmla="*/ 250984 w 276225"/>
                <a:gd name="connsiteY3" fmla="*/ 320516 h 333375"/>
                <a:gd name="connsiteX4" fmla="*/ 250984 w 276225"/>
                <a:gd name="connsiteY4" fmla="*/ 320516 h 333375"/>
                <a:gd name="connsiteX5" fmla="*/ 243364 w 276225"/>
                <a:gd name="connsiteY5" fmla="*/ 326231 h 333375"/>
                <a:gd name="connsiteX6" fmla="*/ 7144 w 276225"/>
                <a:gd name="connsiteY6" fmla="*/ 28099 h 333375"/>
                <a:gd name="connsiteX7" fmla="*/ 15716 w 276225"/>
                <a:gd name="connsiteY7" fmla="*/ 23336 h 333375"/>
                <a:gd name="connsiteX8" fmla="*/ 26194 w 276225"/>
                <a:gd name="connsiteY8" fmla="*/ 14764 h 333375"/>
                <a:gd name="connsiteX9" fmla="*/ 33814 w 276225"/>
                <a:gd name="connsiteY9" fmla="*/ 7144 h 333375"/>
                <a:gd name="connsiteX10" fmla="*/ 270034 w 276225"/>
                <a:gd name="connsiteY10" fmla="*/ 305276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225" h="333375">
                  <a:moveTo>
                    <a:pt x="270034" y="305276"/>
                  </a:moveTo>
                  <a:lnTo>
                    <a:pt x="261461" y="311944"/>
                  </a:lnTo>
                  <a:lnTo>
                    <a:pt x="261461" y="311944"/>
                  </a:lnTo>
                  <a:lnTo>
                    <a:pt x="250984" y="320516"/>
                  </a:lnTo>
                  <a:lnTo>
                    <a:pt x="250984" y="320516"/>
                  </a:lnTo>
                  <a:lnTo>
                    <a:pt x="243364" y="326231"/>
                  </a:lnTo>
                  <a:lnTo>
                    <a:pt x="7144" y="28099"/>
                  </a:lnTo>
                  <a:cubicBezTo>
                    <a:pt x="7144" y="28099"/>
                    <a:pt x="19526" y="35719"/>
                    <a:pt x="15716" y="23336"/>
                  </a:cubicBezTo>
                  <a:cubicBezTo>
                    <a:pt x="15716" y="23336"/>
                    <a:pt x="30004" y="31909"/>
                    <a:pt x="26194" y="14764"/>
                  </a:cubicBezTo>
                  <a:cubicBezTo>
                    <a:pt x="26194" y="14764"/>
                    <a:pt x="41434" y="21431"/>
                    <a:pt x="33814" y="7144"/>
                  </a:cubicBezTo>
                  <a:lnTo>
                    <a:pt x="270034" y="305276"/>
                  </a:lnTo>
                  <a:close/>
                </a:path>
              </a:pathLst>
            </a:custGeom>
            <a:solidFill>
              <a:srgbClr val="F9AE16"/>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C4EE056D-F19A-490B-B5E4-52213B96636B}"/>
                </a:ext>
              </a:extLst>
            </p:cNvPr>
            <p:cNvSpPr/>
            <p:nvPr/>
          </p:nvSpPr>
          <p:spPr>
            <a:xfrm>
              <a:off x="10819785" y="5536833"/>
              <a:ext cx="174528" cy="174528"/>
            </a:xfrm>
            <a:custGeom>
              <a:avLst/>
              <a:gdLst>
                <a:gd name="connsiteX0" fmla="*/ 10033 w 66675"/>
                <a:gd name="connsiteY0" fmla="*/ 35411 h 66675"/>
                <a:gd name="connsiteX1" fmla="*/ 42181 w 66675"/>
                <a:gd name="connsiteY1" fmla="*/ 10033 h 66675"/>
                <a:gd name="connsiteX2" fmla="*/ 64607 w 66675"/>
                <a:gd name="connsiteY2" fmla="*/ 38443 h 66675"/>
                <a:gd name="connsiteX3" fmla="*/ 32460 w 66675"/>
                <a:gd name="connsiteY3" fmla="*/ 63820 h 66675"/>
              </a:gdLst>
              <a:ahLst/>
              <a:cxnLst>
                <a:cxn ang="0">
                  <a:pos x="connsiteX0" y="connsiteY0"/>
                </a:cxn>
                <a:cxn ang="0">
                  <a:pos x="connsiteX1" y="connsiteY1"/>
                </a:cxn>
                <a:cxn ang="0">
                  <a:pos x="connsiteX2" y="connsiteY2"/>
                </a:cxn>
                <a:cxn ang="0">
                  <a:pos x="connsiteX3" y="connsiteY3"/>
                </a:cxn>
              </a:cxnLst>
              <a:rect l="l" t="t" r="r" b="b"/>
              <a:pathLst>
                <a:path w="66675" h="66675">
                  <a:moveTo>
                    <a:pt x="10033" y="35411"/>
                  </a:moveTo>
                  <a:lnTo>
                    <a:pt x="42181" y="10033"/>
                  </a:lnTo>
                  <a:lnTo>
                    <a:pt x="64607" y="38443"/>
                  </a:lnTo>
                  <a:lnTo>
                    <a:pt x="32460" y="63820"/>
                  </a:lnTo>
                  <a:close/>
                </a:path>
              </a:pathLst>
            </a:custGeom>
            <a:solidFill>
              <a:srgbClr val="B3B2B2"/>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C29C74EA-C6A3-4561-B6C4-26B96A35A6C3}"/>
                </a:ext>
              </a:extLst>
            </p:cNvPr>
            <p:cNvSpPr/>
            <p:nvPr/>
          </p:nvSpPr>
          <p:spPr>
            <a:xfrm>
              <a:off x="10837815" y="5564970"/>
              <a:ext cx="149595" cy="124663"/>
            </a:xfrm>
            <a:custGeom>
              <a:avLst/>
              <a:gdLst>
                <a:gd name="connsiteX0" fmla="*/ 10033 w 57150"/>
                <a:gd name="connsiteY0" fmla="*/ 35423 h 47625"/>
                <a:gd name="connsiteX1" fmla="*/ 42169 w 57150"/>
                <a:gd name="connsiteY1" fmla="*/ 10034 h 47625"/>
                <a:gd name="connsiteX2" fmla="*/ 50435 w 57150"/>
                <a:gd name="connsiteY2" fmla="*/ 20496 h 47625"/>
                <a:gd name="connsiteX3" fmla="*/ 18300 w 57150"/>
                <a:gd name="connsiteY3" fmla="*/ 45886 h 47625"/>
              </a:gdLst>
              <a:ahLst/>
              <a:cxnLst>
                <a:cxn ang="0">
                  <a:pos x="connsiteX0" y="connsiteY0"/>
                </a:cxn>
                <a:cxn ang="0">
                  <a:pos x="connsiteX1" y="connsiteY1"/>
                </a:cxn>
                <a:cxn ang="0">
                  <a:pos x="connsiteX2" y="connsiteY2"/>
                </a:cxn>
                <a:cxn ang="0">
                  <a:pos x="connsiteX3" y="connsiteY3"/>
                </a:cxn>
              </a:cxnLst>
              <a:rect l="l" t="t" r="r" b="b"/>
              <a:pathLst>
                <a:path w="57150" h="47625">
                  <a:moveTo>
                    <a:pt x="10033" y="35423"/>
                  </a:moveTo>
                  <a:lnTo>
                    <a:pt x="42169" y="10034"/>
                  </a:lnTo>
                  <a:lnTo>
                    <a:pt x="50435" y="20496"/>
                  </a:lnTo>
                  <a:lnTo>
                    <a:pt x="18300" y="45886"/>
                  </a:lnTo>
                  <a:close/>
                </a:path>
              </a:pathLst>
            </a:custGeom>
            <a:solidFill>
              <a:srgbClr val="80807F"/>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68F3CA38-8AEC-490F-BC27-3565B6ADB2DD}"/>
                </a:ext>
              </a:extLst>
            </p:cNvPr>
            <p:cNvSpPr/>
            <p:nvPr/>
          </p:nvSpPr>
          <p:spPr>
            <a:xfrm>
              <a:off x="10607077" y="5035432"/>
              <a:ext cx="498650" cy="448785"/>
            </a:xfrm>
            <a:custGeom>
              <a:avLst/>
              <a:gdLst>
                <a:gd name="connsiteX0" fmla="*/ 132574 w 190500"/>
                <a:gd name="connsiteY0" fmla="*/ 7144 h 171450"/>
                <a:gd name="connsiteX1" fmla="*/ 108762 w 190500"/>
                <a:gd name="connsiteY1" fmla="*/ 32861 h 171450"/>
                <a:gd name="connsiteX2" fmla="*/ 68757 w 190500"/>
                <a:gd name="connsiteY2" fmla="*/ 76676 h 171450"/>
                <a:gd name="connsiteX3" fmla="*/ 7797 w 190500"/>
                <a:gd name="connsiteY3" fmla="*/ 134779 h 171450"/>
                <a:gd name="connsiteX4" fmla="*/ 35419 w 190500"/>
                <a:gd name="connsiteY4" fmla="*/ 168116 h 171450"/>
                <a:gd name="connsiteX5" fmla="*/ 108762 w 190500"/>
                <a:gd name="connsiteY5" fmla="*/ 107156 h 171450"/>
                <a:gd name="connsiteX6" fmla="*/ 189724 w 190500"/>
                <a:gd name="connsiteY6" fmla="*/ 86201 h 171450"/>
                <a:gd name="connsiteX7" fmla="*/ 132574 w 190500"/>
                <a:gd name="connsiteY7"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171450">
                  <a:moveTo>
                    <a:pt x="132574" y="7144"/>
                  </a:moveTo>
                  <a:cubicBezTo>
                    <a:pt x="132574" y="7144"/>
                    <a:pt x="115429" y="24289"/>
                    <a:pt x="108762" y="32861"/>
                  </a:cubicBezTo>
                  <a:cubicBezTo>
                    <a:pt x="103047" y="41434"/>
                    <a:pt x="82092" y="64294"/>
                    <a:pt x="68757" y="76676"/>
                  </a:cubicBezTo>
                  <a:cubicBezTo>
                    <a:pt x="55422" y="89059"/>
                    <a:pt x="10654" y="124301"/>
                    <a:pt x="7797" y="134779"/>
                  </a:cubicBezTo>
                  <a:cubicBezTo>
                    <a:pt x="3987" y="149066"/>
                    <a:pt x="17322" y="170021"/>
                    <a:pt x="35419" y="168116"/>
                  </a:cubicBezTo>
                  <a:cubicBezTo>
                    <a:pt x="60184" y="164306"/>
                    <a:pt x="94474" y="118586"/>
                    <a:pt x="108762" y="107156"/>
                  </a:cubicBezTo>
                  <a:cubicBezTo>
                    <a:pt x="123049" y="95726"/>
                    <a:pt x="150672" y="88106"/>
                    <a:pt x="189724" y="86201"/>
                  </a:cubicBezTo>
                  <a:cubicBezTo>
                    <a:pt x="189724" y="86201"/>
                    <a:pt x="169722" y="21431"/>
                    <a:pt x="132574" y="7144"/>
                  </a:cubicBezTo>
                  <a:close/>
                </a:path>
              </a:pathLst>
            </a:custGeom>
            <a:solidFill>
              <a:srgbClr val="F5C5AF"/>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23CD2DAE-A78E-40BA-8AA7-5E8AC87E464A}"/>
                </a:ext>
              </a:extLst>
            </p:cNvPr>
            <p:cNvSpPr/>
            <p:nvPr/>
          </p:nvSpPr>
          <p:spPr>
            <a:xfrm>
              <a:off x="10600672" y="5232400"/>
              <a:ext cx="523583" cy="274258"/>
            </a:xfrm>
            <a:custGeom>
              <a:avLst/>
              <a:gdLst>
                <a:gd name="connsiteX0" fmla="*/ 200743 w 200025"/>
                <a:gd name="connsiteY0" fmla="*/ 7144 h 104775"/>
                <a:gd name="connsiteX1" fmla="*/ 195981 w 200025"/>
                <a:gd name="connsiteY1" fmla="*/ 7144 h 104775"/>
                <a:gd name="connsiteX2" fmla="*/ 125496 w 200025"/>
                <a:gd name="connsiteY2" fmla="*/ 18574 h 104775"/>
                <a:gd name="connsiteX3" fmla="*/ 84538 w 200025"/>
                <a:gd name="connsiteY3" fmla="*/ 54769 h 104775"/>
                <a:gd name="connsiteX4" fmla="*/ 54058 w 200025"/>
                <a:gd name="connsiteY4" fmla="*/ 82391 h 104775"/>
                <a:gd name="connsiteX5" fmla="*/ 32151 w 200025"/>
                <a:gd name="connsiteY5" fmla="*/ 89059 h 104775"/>
                <a:gd name="connsiteX6" fmla="*/ 17863 w 200025"/>
                <a:gd name="connsiteY6" fmla="*/ 77629 h 104775"/>
                <a:gd name="connsiteX7" fmla="*/ 20721 w 200025"/>
                <a:gd name="connsiteY7" fmla="*/ 48101 h 104775"/>
                <a:gd name="connsiteX8" fmla="*/ 19768 w 200025"/>
                <a:gd name="connsiteY8" fmla="*/ 45244 h 104775"/>
                <a:gd name="connsiteX9" fmla="*/ 11196 w 200025"/>
                <a:gd name="connsiteY9" fmla="*/ 82391 h 104775"/>
                <a:gd name="connsiteX10" fmla="*/ 30246 w 200025"/>
                <a:gd name="connsiteY10" fmla="*/ 97631 h 104775"/>
                <a:gd name="connsiteX11" fmla="*/ 57868 w 200025"/>
                <a:gd name="connsiteY11" fmla="*/ 90011 h 104775"/>
                <a:gd name="connsiteX12" fmla="*/ 89301 w 200025"/>
                <a:gd name="connsiteY12" fmla="*/ 61436 h 104775"/>
                <a:gd name="connsiteX13" fmla="*/ 128353 w 200025"/>
                <a:gd name="connsiteY13" fmla="*/ 27146 h 104775"/>
                <a:gd name="connsiteX14" fmla="*/ 191218 w 200025"/>
                <a:gd name="connsiteY14" fmla="*/ 16669 h 104775"/>
                <a:gd name="connsiteX15" fmla="*/ 163596 w 200025"/>
                <a:gd name="connsiteY15" fmla="*/ 73819 h 104775"/>
                <a:gd name="connsiteX16" fmla="*/ 128353 w 200025"/>
                <a:gd name="connsiteY16" fmla="*/ 88106 h 104775"/>
                <a:gd name="connsiteX17" fmla="*/ 94063 w 200025"/>
                <a:gd name="connsiteY17" fmla="*/ 67151 h 104775"/>
                <a:gd name="connsiteX18" fmla="*/ 93111 w 200025"/>
                <a:gd name="connsiteY18" fmla="*/ 68104 h 104775"/>
                <a:gd name="connsiteX19" fmla="*/ 126448 w 200025"/>
                <a:gd name="connsiteY19" fmla="*/ 96679 h 104775"/>
                <a:gd name="connsiteX20" fmla="*/ 128353 w 200025"/>
                <a:gd name="connsiteY20" fmla="*/ 95726 h 104775"/>
                <a:gd name="connsiteX21" fmla="*/ 166453 w 200025"/>
                <a:gd name="connsiteY21" fmla="*/ 80486 h 104775"/>
                <a:gd name="connsiteX22" fmla="*/ 199791 w 200025"/>
                <a:gd name="connsiteY22" fmla="*/ 12859 h 104775"/>
                <a:gd name="connsiteX23" fmla="*/ 200743 w 200025"/>
                <a:gd name="connsiteY23"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0025" h="104775">
                  <a:moveTo>
                    <a:pt x="200743" y="7144"/>
                  </a:moveTo>
                  <a:lnTo>
                    <a:pt x="195981" y="7144"/>
                  </a:lnTo>
                  <a:cubicBezTo>
                    <a:pt x="194076" y="7144"/>
                    <a:pt x="142641" y="10001"/>
                    <a:pt x="125496" y="18574"/>
                  </a:cubicBezTo>
                  <a:cubicBezTo>
                    <a:pt x="115971" y="23336"/>
                    <a:pt x="99778" y="39529"/>
                    <a:pt x="84538" y="54769"/>
                  </a:cubicBezTo>
                  <a:cubicBezTo>
                    <a:pt x="73108" y="66199"/>
                    <a:pt x="61678" y="77629"/>
                    <a:pt x="54058" y="82391"/>
                  </a:cubicBezTo>
                  <a:cubicBezTo>
                    <a:pt x="45486" y="88106"/>
                    <a:pt x="37866" y="90964"/>
                    <a:pt x="32151" y="89059"/>
                  </a:cubicBezTo>
                  <a:cubicBezTo>
                    <a:pt x="26436" y="88106"/>
                    <a:pt x="21673" y="84296"/>
                    <a:pt x="17863" y="77629"/>
                  </a:cubicBezTo>
                  <a:cubicBezTo>
                    <a:pt x="8338" y="63341"/>
                    <a:pt x="20721" y="48101"/>
                    <a:pt x="20721" y="48101"/>
                  </a:cubicBezTo>
                  <a:lnTo>
                    <a:pt x="19768" y="45244"/>
                  </a:lnTo>
                  <a:cubicBezTo>
                    <a:pt x="13101" y="50959"/>
                    <a:pt x="718" y="66199"/>
                    <a:pt x="11196" y="82391"/>
                  </a:cubicBezTo>
                  <a:cubicBezTo>
                    <a:pt x="16911" y="90964"/>
                    <a:pt x="23578" y="95726"/>
                    <a:pt x="30246" y="97631"/>
                  </a:cubicBezTo>
                  <a:cubicBezTo>
                    <a:pt x="38818" y="99536"/>
                    <a:pt x="47391" y="96679"/>
                    <a:pt x="57868" y="90011"/>
                  </a:cubicBezTo>
                  <a:cubicBezTo>
                    <a:pt x="65488" y="85249"/>
                    <a:pt x="76918" y="73819"/>
                    <a:pt x="89301" y="61436"/>
                  </a:cubicBezTo>
                  <a:cubicBezTo>
                    <a:pt x="103588" y="47149"/>
                    <a:pt x="119781" y="31909"/>
                    <a:pt x="128353" y="27146"/>
                  </a:cubicBezTo>
                  <a:cubicBezTo>
                    <a:pt x="141688" y="20479"/>
                    <a:pt x="176931" y="17621"/>
                    <a:pt x="191218" y="16669"/>
                  </a:cubicBezTo>
                  <a:cubicBezTo>
                    <a:pt x="184551" y="38576"/>
                    <a:pt x="173121" y="70009"/>
                    <a:pt x="163596" y="73819"/>
                  </a:cubicBezTo>
                  <a:cubicBezTo>
                    <a:pt x="151213" y="79534"/>
                    <a:pt x="134068" y="86201"/>
                    <a:pt x="128353" y="88106"/>
                  </a:cubicBezTo>
                  <a:lnTo>
                    <a:pt x="94063" y="67151"/>
                  </a:lnTo>
                  <a:lnTo>
                    <a:pt x="93111" y="68104"/>
                  </a:lnTo>
                  <a:lnTo>
                    <a:pt x="126448" y="96679"/>
                  </a:lnTo>
                  <a:lnTo>
                    <a:pt x="128353" y="95726"/>
                  </a:lnTo>
                  <a:cubicBezTo>
                    <a:pt x="128353" y="95726"/>
                    <a:pt x="150261" y="87154"/>
                    <a:pt x="166453" y="80486"/>
                  </a:cubicBezTo>
                  <a:cubicBezTo>
                    <a:pt x="183598" y="72866"/>
                    <a:pt x="197886" y="19526"/>
                    <a:pt x="199791" y="12859"/>
                  </a:cubicBezTo>
                  <a:lnTo>
                    <a:pt x="200743" y="7144"/>
                  </a:lnTo>
                  <a:close/>
                </a:path>
              </a:pathLst>
            </a:custGeom>
            <a:solidFill>
              <a:srgbClr val="EAAD94"/>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2C97C53B-05AF-4268-9B14-4341C025293C}"/>
                </a:ext>
              </a:extLst>
            </p:cNvPr>
            <p:cNvSpPr/>
            <p:nvPr/>
          </p:nvSpPr>
          <p:spPr>
            <a:xfrm>
              <a:off x="10642247" y="5342103"/>
              <a:ext cx="99730" cy="99730"/>
            </a:xfrm>
            <a:custGeom>
              <a:avLst/>
              <a:gdLst>
                <a:gd name="connsiteX0" fmla="*/ 24840 w 38100"/>
                <a:gd name="connsiteY0" fmla="*/ 7144 h 38100"/>
                <a:gd name="connsiteX1" fmla="*/ 8648 w 38100"/>
                <a:gd name="connsiteY1" fmla="*/ 31909 h 38100"/>
                <a:gd name="connsiteX2" fmla="*/ 39128 w 38100"/>
                <a:gd name="connsiteY2" fmla="*/ 29051 h 38100"/>
                <a:gd name="connsiteX3" fmla="*/ 24840 w 38100"/>
                <a:gd name="connsiteY3" fmla="*/ 7144 h 38100"/>
              </a:gdLst>
              <a:ahLst/>
              <a:cxnLst>
                <a:cxn ang="0">
                  <a:pos x="connsiteX0" y="connsiteY0"/>
                </a:cxn>
                <a:cxn ang="0">
                  <a:pos x="connsiteX1" y="connsiteY1"/>
                </a:cxn>
                <a:cxn ang="0">
                  <a:pos x="connsiteX2" y="connsiteY2"/>
                </a:cxn>
                <a:cxn ang="0">
                  <a:pos x="connsiteX3" y="connsiteY3"/>
                </a:cxn>
              </a:cxnLst>
              <a:rect l="l" t="t" r="r" b="b"/>
              <a:pathLst>
                <a:path w="38100" h="38100">
                  <a:moveTo>
                    <a:pt x="24840" y="7144"/>
                  </a:moveTo>
                  <a:cubicBezTo>
                    <a:pt x="24840" y="7144"/>
                    <a:pt x="1028" y="18574"/>
                    <a:pt x="8648" y="31909"/>
                  </a:cubicBezTo>
                  <a:cubicBezTo>
                    <a:pt x="16268" y="45244"/>
                    <a:pt x="32460" y="32861"/>
                    <a:pt x="39128" y="29051"/>
                  </a:cubicBezTo>
                  <a:cubicBezTo>
                    <a:pt x="39128" y="29051"/>
                    <a:pt x="41033" y="11906"/>
                    <a:pt x="24840" y="7144"/>
                  </a:cubicBezTo>
                  <a:close/>
                </a:path>
              </a:pathLst>
            </a:custGeom>
            <a:solidFill>
              <a:srgbClr val="F4E7D7"/>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BE902517-4193-44E5-B43A-4DCBA7F405A8}"/>
                </a:ext>
              </a:extLst>
            </p:cNvPr>
            <p:cNvSpPr/>
            <p:nvPr/>
          </p:nvSpPr>
          <p:spPr>
            <a:xfrm>
              <a:off x="11566195" y="4629033"/>
              <a:ext cx="623313" cy="648245"/>
            </a:xfrm>
            <a:custGeom>
              <a:avLst/>
              <a:gdLst>
                <a:gd name="connsiteX0" fmla="*/ 7144 w 238125"/>
                <a:gd name="connsiteY0" fmla="*/ 7144 h 247650"/>
                <a:gd name="connsiteX1" fmla="*/ 236696 w 238125"/>
                <a:gd name="connsiteY1" fmla="*/ 7144 h 247650"/>
                <a:gd name="connsiteX2" fmla="*/ 236696 w 238125"/>
                <a:gd name="connsiteY2" fmla="*/ 243364 h 247650"/>
                <a:gd name="connsiteX3" fmla="*/ 7144 w 238125"/>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238125" h="247650">
                  <a:moveTo>
                    <a:pt x="7144" y="7144"/>
                  </a:moveTo>
                  <a:lnTo>
                    <a:pt x="236696" y="7144"/>
                  </a:lnTo>
                  <a:lnTo>
                    <a:pt x="236696" y="243364"/>
                  </a:lnTo>
                  <a:lnTo>
                    <a:pt x="7144" y="243364"/>
                  </a:lnTo>
                  <a:close/>
                </a:path>
              </a:pathLst>
            </a:custGeom>
            <a:solidFill>
              <a:srgbClr val="485156"/>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B4BD2A59-78A8-4835-A74D-75050B9526A3}"/>
                </a:ext>
              </a:extLst>
            </p:cNvPr>
            <p:cNvSpPr/>
            <p:nvPr/>
          </p:nvSpPr>
          <p:spPr>
            <a:xfrm>
              <a:off x="11566195" y="4629033"/>
              <a:ext cx="249325" cy="648245"/>
            </a:xfrm>
            <a:custGeom>
              <a:avLst/>
              <a:gdLst>
                <a:gd name="connsiteX0" fmla="*/ 7144 w 95250"/>
                <a:gd name="connsiteY0" fmla="*/ 7144 h 247650"/>
                <a:gd name="connsiteX1" fmla="*/ 91916 w 95250"/>
                <a:gd name="connsiteY1" fmla="*/ 7144 h 247650"/>
                <a:gd name="connsiteX2" fmla="*/ 91916 w 95250"/>
                <a:gd name="connsiteY2" fmla="*/ 243364 h 247650"/>
                <a:gd name="connsiteX3" fmla="*/ 7144 w 95250"/>
                <a:gd name="connsiteY3" fmla="*/ 243364 h 247650"/>
              </a:gdLst>
              <a:ahLst/>
              <a:cxnLst>
                <a:cxn ang="0">
                  <a:pos x="connsiteX0" y="connsiteY0"/>
                </a:cxn>
                <a:cxn ang="0">
                  <a:pos x="connsiteX1" y="connsiteY1"/>
                </a:cxn>
                <a:cxn ang="0">
                  <a:pos x="connsiteX2" y="connsiteY2"/>
                </a:cxn>
                <a:cxn ang="0">
                  <a:pos x="connsiteX3" y="connsiteY3"/>
                </a:cxn>
              </a:cxnLst>
              <a:rect l="l" t="t" r="r" b="b"/>
              <a:pathLst>
                <a:path w="95250" h="247650">
                  <a:moveTo>
                    <a:pt x="7144" y="7144"/>
                  </a:moveTo>
                  <a:lnTo>
                    <a:pt x="91916" y="7144"/>
                  </a:lnTo>
                  <a:lnTo>
                    <a:pt x="91916" y="243364"/>
                  </a:lnTo>
                  <a:lnTo>
                    <a:pt x="7144" y="243364"/>
                  </a:lnTo>
                  <a:close/>
                </a:path>
              </a:pathLst>
            </a:custGeom>
            <a:solidFill>
              <a:srgbClr val="616B70"/>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5C7E77BD-0AE2-4B43-BAF6-6DC30E2B8B9F}"/>
                </a:ext>
              </a:extLst>
            </p:cNvPr>
            <p:cNvSpPr/>
            <p:nvPr/>
          </p:nvSpPr>
          <p:spPr>
            <a:xfrm>
              <a:off x="11628525" y="5112724"/>
              <a:ext cx="124663" cy="124663"/>
            </a:xfrm>
            <a:custGeom>
              <a:avLst/>
              <a:gdLst>
                <a:gd name="connsiteX0" fmla="*/ 25241 w 47625"/>
                <a:gd name="connsiteY0" fmla="*/ 43339 h 47625"/>
                <a:gd name="connsiteX1" fmla="*/ 43339 w 47625"/>
                <a:gd name="connsiteY1" fmla="*/ 25241 h 47625"/>
                <a:gd name="connsiteX2" fmla="*/ 25241 w 47625"/>
                <a:gd name="connsiteY2" fmla="*/ 7144 h 47625"/>
                <a:gd name="connsiteX3" fmla="*/ 7144 w 47625"/>
                <a:gd name="connsiteY3" fmla="*/ 25241 h 47625"/>
                <a:gd name="connsiteX4" fmla="*/ 25241 w 47625"/>
                <a:gd name="connsiteY4" fmla="*/ 4333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5241" y="43339"/>
                  </a:moveTo>
                  <a:cubicBezTo>
                    <a:pt x="34766" y="43339"/>
                    <a:pt x="43339" y="35719"/>
                    <a:pt x="43339" y="25241"/>
                  </a:cubicBezTo>
                  <a:cubicBezTo>
                    <a:pt x="43339" y="15716"/>
                    <a:pt x="35719" y="7144"/>
                    <a:pt x="25241" y="7144"/>
                  </a:cubicBezTo>
                  <a:cubicBezTo>
                    <a:pt x="15716" y="7144"/>
                    <a:pt x="7144" y="14764"/>
                    <a:pt x="7144" y="25241"/>
                  </a:cubicBezTo>
                  <a:cubicBezTo>
                    <a:pt x="7144" y="35719"/>
                    <a:pt x="15716" y="43339"/>
                    <a:pt x="25241" y="43339"/>
                  </a:cubicBezTo>
                  <a:close/>
                </a:path>
              </a:pathLst>
            </a:custGeom>
            <a:solidFill>
              <a:srgbClr val="F8FFFD"/>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D5E6C59B-0C19-4E82-A63C-060FBFD69FB8}"/>
                </a:ext>
              </a:extLst>
            </p:cNvPr>
            <p:cNvSpPr/>
            <p:nvPr/>
          </p:nvSpPr>
          <p:spPr>
            <a:xfrm>
              <a:off x="9770808" y="2669337"/>
              <a:ext cx="1495951" cy="1196761"/>
            </a:xfrm>
            <a:custGeom>
              <a:avLst/>
              <a:gdLst>
                <a:gd name="connsiteX0" fmla="*/ 499680 w 571500"/>
                <a:gd name="connsiteY0" fmla="*/ 7144 h 457200"/>
                <a:gd name="connsiteX1" fmla="*/ 433005 w 571500"/>
                <a:gd name="connsiteY1" fmla="*/ 34766 h 457200"/>
                <a:gd name="connsiteX2" fmla="*/ 354900 w 571500"/>
                <a:gd name="connsiteY2" fmla="*/ 33814 h 457200"/>
                <a:gd name="connsiteX3" fmla="*/ 123443 w 571500"/>
                <a:gd name="connsiteY3" fmla="*/ 148114 h 457200"/>
                <a:gd name="connsiteX4" fmla="*/ 114870 w 571500"/>
                <a:gd name="connsiteY4" fmla="*/ 179546 h 457200"/>
                <a:gd name="connsiteX5" fmla="*/ 147255 w 571500"/>
                <a:gd name="connsiteY5" fmla="*/ 185261 h 457200"/>
                <a:gd name="connsiteX6" fmla="*/ 231075 w 571500"/>
                <a:gd name="connsiteY6" fmla="*/ 152876 h 457200"/>
                <a:gd name="connsiteX7" fmla="*/ 39623 w 571500"/>
                <a:gd name="connsiteY7" fmla="*/ 256699 h 457200"/>
                <a:gd name="connsiteX8" fmla="*/ 25335 w 571500"/>
                <a:gd name="connsiteY8" fmla="*/ 294799 h 457200"/>
                <a:gd name="connsiteX9" fmla="*/ 66293 w 571500"/>
                <a:gd name="connsiteY9" fmla="*/ 303371 h 457200"/>
                <a:gd name="connsiteX10" fmla="*/ 262508 w 571500"/>
                <a:gd name="connsiteY10" fmla="*/ 216694 h 457200"/>
                <a:gd name="connsiteX11" fmla="*/ 26288 w 571500"/>
                <a:gd name="connsiteY11" fmla="*/ 356711 h 457200"/>
                <a:gd name="connsiteX12" fmla="*/ 11048 w 571500"/>
                <a:gd name="connsiteY12" fmla="*/ 395764 h 457200"/>
                <a:gd name="connsiteX13" fmla="*/ 61530 w 571500"/>
                <a:gd name="connsiteY13" fmla="*/ 398621 h 457200"/>
                <a:gd name="connsiteX14" fmla="*/ 289178 w 571500"/>
                <a:gd name="connsiteY14" fmla="*/ 280511 h 457200"/>
                <a:gd name="connsiteX15" fmla="*/ 101535 w 571500"/>
                <a:gd name="connsiteY15" fmla="*/ 410051 h 457200"/>
                <a:gd name="connsiteX16" fmla="*/ 91058 w 571500"/>
                <a:gd name="connsiteY16" fmla="*/ 443389 h 457200"/>
                <a:gd name="connsiteX17" fmla="*/ 134873 w 571500"/>
                <a:gd name="connsiteY17" fmla="*/ 444341 h 457200"/>
                <a:gd name="connsiteX18" fmla="*/ 328230 w 571500"/>
                <a:gd name="connsiteY18" fmla="*/ 349091 h 457200"/>
                <a:gd name="connsiteX19" fmla="*/ 279653 w 571500"/>
                <a:gd name="connsiteY19" fmla="*/ 401479 h 457200"/>
                <a:gd name="connsiteX20" fmla="*/ 277748 w 571500"/>
                <a:gd name="connsiteY20" fmla="*/ 436721 h 457200"/>
                <a:gd name="connsiteX21" fmla="*/ 338708 w 571500"/>
                <a:gd name="connsiteY21" fmla="*/ 416719 h 457200"/>
                <a:gd name="connsiteX22" fmla="*/ 499680 w 571500"/>
                <a:gd name="connsiteY22" fmla="*/ 191929 h 457200"/>
                <a:gd name="connsiteX23" fmla="*/ 567308 w 571500"/>
                <a:gd name="connsiteY23" fmla="*/ 163354 h 457200"/>
                <a:gd name="connsiteX24" fmla="*/ 499680 w 571500"/>
                <a:gd name="connsiteY24" fmla="*/ 714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500" h="457200">
                  <a:moveTo>
                    <a:pt x="499680" y="7144"/>
                  </a:moveTo>
                  <a:lnTo>
                    <a:pt x="433005" y="34766"/>
                  </a:lnTo>
                  <a:cubicBezTo>
                    <a:pt x="433005" y="34766"/>
                    <a:pt x="416813" y="2381"/>
                    <a:pt x="354900" y="33814"/>
                  </a:cubicBezTo>
                  <a:lnTo>
                    <a:pt x="123443" y="148114"/>
                  </a:lnTo>
                  <a:cubicBezTo>
                    <a:pt x="123443" y="148114"/>
                    <a:pt x="104393" y="158591"/>
                    <a:pt x="114870" y="179546"/>
                  </a:cubicBezTo>
                  <a:cubicBezTo>
                    <a:pt x="123443" y="195739"/>
                    <a:pt x="147255" y="185261"/>
                    <a:pt x="147255" y="185261"/>
                  </a:cubicBezTo>
                  <a:cubicBezTo>
                    <a:pt x="147255" y="185261"/>
                    <a:pt x="229170" y="149066"/>
                    <a:pt x="231075" y="152876"/>
                  </a:cubicBezTo>
                  <a:cubicBezTo>
                    <a:pt x="235838" y="165259"/>
                    <a:pt x="47243" y="251936"/>
                    <a:pt x="39623" y="256699"/>
                  </a:cubicBezTo>
                  <a:cubicBezTo>
                    <a:pt x="27240" y="263366"/>
                    <a:pt x="15810" y="276701"/>
                    <a:pt x="25335" y="294799"/>
                  </a:cubicBezTo>
                  <a:cubicBezTo>
                    <a:pt x="36765" y="317659"/>
                    <a:pt x="58673" y="307181"/>
                    <a:pt x="66293" y="303371"/>
                  </a:cubicBezTo>
                  <a:cubicBezTo>
                    <a:pt x="73913" y="300514"/>
                    <a:pt x="252983" y="215741"/>
                    <a:pt x="262508" y="216694"/>
                  </a:cubicBezTo>
                  <a:cubicBezTo>
                    <a:pt x="272033" y="217646"/>
                    <a:pt x="26288" y="356711"/>
                    <a:pt x="26288" y="356711"/>
                  </a:cubicBezTo>
                  <a:cubicBezTo>
                    <a:pt x="26288" y="356711"/>
                    <a:pt x="-3240" y="369094"/>
                    <a:pt x="11048" y="395764"/>
                  </a:cubicBezTo>
                  <a:cubicBezTo>
                    <a:pt x="26288" y="422434"/>
                    <a:pt x="47243" y="405289"/>
                    <a:pt x="61530" y="398621"/>
                  </a:cubicBezTo>
                  <a:cubicBezTo>
                    <a:pt x="75818" y="391001"/>
                    <a:pt x="279653" y="282416"/>
                    <a:pt x="289178" y="280511"/>
                  </a:cubicBezTo>
                  <a:cubicBezTo>
                    <a:pt x="298703" y="278606"/>
                    <a:pt x="101535" y="410051"/>
                    <a:pt x="101535" y="410051"/>
                  </a:cubicBezTo>
                  <a:cubicBezTo>
                    <a:pt x="101535" y="410051"/>
                    <a:pt x="78675" y="422434"/>
                    <a:pt x="91058" y="443389"/>
                  </a:cubicBezTo>
                  <a:cubicBezTo>
                    <a:pt x="103440" y="465296"/>
                    <a:pt x="134873" y="444341"/>
                    <a:pt x="134873" y="444341"/>
                  </a:cubicBezTo>
                  <a:lnTo>
                    <a:pt x="328230" y="349091"/>
                  </a:lnTo>
                  <a:lnTo>
                    <a:pt x="279653" y="401479"/>
                  </a:lnTo>
                  <a:cubicBezTo>
                    <a:pt x="279653" y="401479"/>
                    <a:pt x="261555" y="420529"/>
                    <a:pt x="277748" y="436721"/>
                  </a:cubicBezTo>
                  <a:cubicBezTo>
                    <a:pt x="293940" y="452914"/>
                    <a:pt x="317753" y="431959"/>
                    <a:pt x="338708" y="416719"/>
                  </a:cubicBezTo>
                  <a:cubicBezTo>
                    <a:pt x="355853" y="405289"/>
                    <a:pt x="541590" y="285274"/>
                    <a:pt x="499680" y="191929"/>
                  </a:cubicBezTo>
                  <a:lnTo>
                    <a:pt x="567308" y="163354"/>
                  </a:lnTo>
                  <a:lnTo>
                    <a:pt x="499680" y="7144"/>
                  </a:lnTo>
                  <a:close/>
                </a:path>
              </a:pathLst>
            </a:custGeom>
            <a:solidFill>
              <a:srgbClr val="F5C5AF"/>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6291EE93-6CCB-4A11-8A27-2B2E26BDF967}"/>
                </a:ext>
              </a:extLst>
            </p:cNvPr>
            <p:cNvSpPr/>
            <p:nvPr/>
          </p:nvSpPr>
          <p:spPr>
            <a:xfrm>
              <a:off x="10060125" y="3035844"/>
              <a:ext cx="124663" cy="99730"/>
            </a:xfrm>
            <a:custGeom>
              <a:avLst/>
              <a:gdLst>
                <a:gd name="connsiteX0" fmla="*/ 30060 w 47625"/>
                <a:gd name="connsiteY0" fmla="*/ 7144 h 38100"/>
                <a:gd name="connsiteX1" fmla="*/ 8152 w 47625"/>
                <a:gd name="connsiteY1" fmla="*/ 31909 h 38100"/>
                <a:gd name="connsiteX2" fmla="*/ 43395 w 47625"/>
                <a:gd name="connsiteY2" fmla="*/ 32861 h 38100"/>
                <a:gd name="connsiteX3" fmla="*/ 30060 w 47625"/>
                <a:gd name="connsiteY3" fmla="*/ 7144 h 38100"/>
              </a:gdLst>
              <a:ahLst/>
              <a:cxnLst>
                <a:cxn ang="0">
                  <a:pos x="connsiteX0" y="connsiteY0"/>
                </a:cxn>
                <a:cxn ang="0">
                  <a:pos x="connsiteX1" y="connsiteY1"/>
                </a:cxn>
                <a:cxn ang="0">
                  <a:pos x="connsiteX2" y="connsiteY2"/>
                </a:cxn>
                <a:cxn ang="0">
                  <a:pos x="connsiteX3" y="connsiteY3"/>
                </a:cxn>
              </a:cxnLst>
              <a:rect l="l" t="t" r="r" b="b"/>
              <a:pathLst>
                <a:path w="47625" h="38100">
                  <a:moveTo>
                    <a:pt x="30060" y="7144"/>
                  </a:moveTo>
                  <a:cubicBezTo>
                    <a:pt x="30060" y="7144"/>
                    <a:pt x="1485" y="16669"/>
                    <a:pt x="8152" y="31909"/>
                  </a:cubicBezTo>
                  <a:cubicBezTo>
                    <a:pt x="14820" y="47149"/>
                    <a:pt x="33870" y="36671"/>
                    <a:pt x="43395" y="32861"/>
                  </a:cubicBezTo>
                  <a:cubicBezTo>
                    <a:pt x="43395" y="32861"/>
                    <a:pt x="48157" y="14764"/>
                    <a:pt x="30060" y="7144"/>
                  </a:cubicBezTo>
                  <a:close/>
                </a:path>
              </a:pathLst>
            </a:custGeom>
            <a:solidFill>
              <a:srgbClr val="F4E7D7"/>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FE4C65C9-3341-4EDB-B746-1FAA324BB54B}"/>
                </a:ext>
              </a:extLst>
            </p:cNvPr>
            <p:cNvSpPr/>
            <p:nvPr/>
          </p:nvSpPr>
          <p:spPr>
            <a:xfrm>
              <a:off x="9827602" y="3320075"/>
              <a:ext cx="149595" cy="149595"/>
            </a:xfrm>
            <a:custGeom>
              <a:avLst/>
              <a:gdLst>
                <a:gd name="connsiteX0" fmla="*/ 37928 w 57150"/>
                <a:gd name="connsiteY0" fmla="*/ 7144 h 57150"/>
                <a:gd name="connsiteX1" fmla="*/ 8400 w 57150"/>
                <a:gd name="connsiteY1" fmla="*/ 40481 h 57150"/>
                <a:gd name="connsiteX2" fmla="*/ 54120 w 57150"/>
                <a:gd name="connsiteY2" fmla="*/ 42386 h 57150"/>
                <a:gd name="connsiteX3" fmla="*/ 37928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37928" y="7144"/>
                  </a:moveTo>
                  <a:cubicBezTo>
                    <a:pt x="37928" y="7144"/>
                    <a:pt x="-172" y="19526"/>
                    <a:pt x="8400" y="40481"/>
                  </a:cubicBezTo>
                  <a:cubicBezTo>
                    <a:pt x="16973" y="61436"/>
                    <a:pt x="42690" y="47149"/>
                    <a:pt x="54120" y="42386"/>
                  </a:cubicBezTo>
                  <a:cubicBezTo>
                    <a:pt x="54120" y="41434"/>
                    <a:pt x="60788" y="17621"/>
                    <a:pt x="37928" y="7144"/>
                  </a:cubicBezTo>
                  <a:close/>
                </a:path>
              </a:pathLst>
            </a:custGeom>
            <a:solidFill>
              <a:srgbClr val="F4E7D7"/>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63E3B5BF-C46C-4D09-8E0F-8266AAEF4BF2}"/>
                </a:ext>
              </a:extLst>
            </p:cNvPr>
            <p:cNvSpPr/>
            <p:nvPr/>
          </p:nvSpPr>
          <p:spPr>
            <a:xfrm>
              <a:off x="9786911" y="3581867"/>
              <a:ext cx="149595" cy="149595"/>
            </a:xfrm>
            <a:custGeom>
              <a:avLst/>
              <a:gdLst>
                <a:gd name="connsiteX0" fmla="*/ 36328 w 57150"/>
                <a:gd name="connsiteY0" fmla="*/ 7144 h 57150"/>
                <a:gd name="connsiteX1" fmla="*/ 8706 w 57150"/>
                <a:gd name="connsiteY1" fmla="*/ 41434 h 57150"/>
                <a:gd name="connsiteX2" fmla="*/ 54426 w 57150"/>
                <a:gd name="connsiteY2" fmla="*/ 40481 h 57150"/>
                <a:gd name="connsiteX3" fmla="*/ 36328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36328" y="7144"/>
                  </a:moveTo>
                  <a:cubicBezTo>
                    <a:pt x="36328" y="7144"/>
                    <a:pt x="-819" y="21431"/>
                    <a:pt x="8706" y="41434"/>
                  </a:cubicBezTo>
                  <a:cubicBezTo>
                    <a:pt x="18231" y="61436"/>
                    <a:pt x="42996" y="46196"/>
                    <a:pt x="54426" y="40481"/>
                  </a:cubicBezTo>
                  <a:cubicBezTo>
                    <a:pt x="55378" y="40481"/>
                    <a:pt x="60141" y="15716"/>
                    <a:pt x="36328" y="7144"/>
                  </a:cubicBezTo>
                  <a:close/>
                </a:path>
              </a:pathLst>
            </a:custGeom>
            <a:solidFill>
              <a:srgbClr val="F4E7D7"/>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AD317774-6FC0-407E-8797-FDF8AC363048}"/>
                </a:ext>
              </a:extLst>
            </p:cNvPr>
            <p:cNvSpPr/>
            <p:nvPr/>
          </p:nvSpPr>
          <p:spPr>
            <a:xfrm>
              <a:off x="9998651" y="3704035"/>
              <a:ext cx="149595" cy="124663"/>
            </a:xfrm>
            <a:custGeom>
              <a:avLst/>
              <a:gdLst>
                <a:gd name="connsiteX0" fmla="*/ 34494 w 57150"/>
                <a:gd name="connsiteY0" fmla="*/ 7144 h 47625"/>
                <a:gd name="connsiteX1" fmla="*/ 8777 w 57150"/>
                <a:gd name="connsiteY1" fmla="*/ 40481 h 47625"/>
                <a:gd name="connsiteX2" fmla="*/ 52592 w 57150"/>
                <a:gd name="connsiteY2" fmla="*/ 39529 h 47625"/>
                <a:gd name="connsiteX3" fmla="*/ 34494 w 57150"/>
                <a:gd name="connsiteY3" fmla="*/ 7144 h 47625"/>
              </a:gdLst>
              <a:ahLst/>
              <a:cxnLst>
                <a:cxn ang="0">
                  <a:pos x="connsiteX0" y="connsiteY0"/>
                </a:cxn>
                <a:cxn ang="0">
                  <a:pos x="connsiteX1" y="connsiteY1"/>
                </a:cxn>
                <a:cxn ang="0">
                  <a:pos x="connsiteX2" y="connsiteY2"/>
                </a:cxn>
                <a:cxn ang="0">
                  <a:pos x="connsiteX3" y="connsiteY3"/>
                </a:cxn>
              </a:cxnLst>
              <a:rect l="l" t="t" r="r" b="b"/>
              <a:pathLst>
                <a:path w="57150" h="47625">
                  <a:moveTo>
                    <a:pt x="34494" y="7144"/>
                  </a:moveTo>
                  <a:cubicBezTo>
                    <a:pt x="34494" y="7144"/>
                    <a:pt x="-748" y="21431"/>
                    <a:pt x="8777" y="40481"/>
                  </a:cubicBezTo>
                  <a:cubicBezTo>
                    <a:pt x="18302" y="59531"/>
                    <a:pt x="41162" y="44291"/>
                    <a:pt x="52592" y="39529"/>
                  </a:cubicBezTo>
                  <a:cubicBezTo>
                    <a:pt x="52592" y="38576"/>
                    <a:pt x="56402" y="15716"/>
                    <a:pt x="34494" y="7144"/>
                  </a:cubicBezTo>
                  <a:close/>
                </a:path>
              </a:pathLst>
            </a:custGeom>
            <a:solidFill>
              <a:srgbClr val="F4E7D7"/>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9B4FD655-A7AA-4E37-975D-FCD834566C24}"/>
                </a:ext>
              </a:extLst>
            </p:cNvPr>
            <p:cNvSpPr/>
            <p:nvPr/>
          </p:nvSpPr>
          <p:spPr>
            <a:xfrm>
              <a:off x="10468463" y="3671624"/>
              <a:ext cx="149595" cy="149595"/>
            </a:xfrm>
            <a:custGeom>
              <a:avLst/>
              <a:gdLst>
                <a:gd name="connsiteX0" fmla="*/ 28367 w 57150"/>
                <a:gd name="connsiteY0" fmla="*/ 7144 h 57150"/>
                <a:gd name="connsiteX1" fmla="*/ 11221 w 57150"/>
                <a:gd name="connsiteY1" fmla="*/ 48101 h 57150"/>
                <a:gd name="connsiteX2" fmla="*/ 55989 w 57150"/>
                <a:gd name="connsiteY2" fmla="*/ 34766 h 57150"/>
                <a:gd name="connsiteX3" fmla="*/ 28367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28367" y="7144"/>
                  </a:moveTo>
                  <a:cubicBezTo>
                    <a:pt x="28367" y="7144"/>
                    <a:pt x="-4018" y="30956"/>
                    <a:pt x="11221" y="48101"/>
                  </a:cubicBezTo>
                  <a:cubicBezTo>
                    <a:pt x="25509" y="65246"/>
                    <a:pt x="45512" y="43339"/>
                    <a:pt x="55989" y="34766"/>
                  </a:cubicBezTo>
                  <a:cubicBezTo>
                    <a:pt x="55989" y="35719"/>
                    <a:pt x="54084" y="10001"/>
                    <a:pt x="28367" y="7144"/>
                  </a:cubicBezTo>
                  <a:close/>
                </a:path>
              </a:pathLst>
            </a:custGeom>
            <a:solidFill>
              <a:srgbClr val="F4E7D7"/>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4EA7F138-10F7-4AC0-80CF-F41307124982}"/>
                </a:ext>
              </a:extLst>
            </p:cNvPr>
            <p:cNvSpPr/>
            <p:nvPr/>
          </p:nvSpPr>
          <p:spPr>
            <a:xfrm>
              <a:off x="10885536" y="1971227"/>
              <a:ext cx="1296491" cy="1246626"/>
            </a:xfrm>
            <a:custGeom>
              <a:avLst/>
              <a:gdLst>
                <a:gd name="connsiteX0" fmla="*/ 496729 w 495300"/>
                <a:gd name="connsiteY0" fmla="*/ 7144 h 476250"/>
                <a:gd name="connsiteX1" fmla="*/ 496729 w 495300"/>
                <a:gd name="connsiteY1" fmla="*/ 272891 h 476250"/>
                <a:gd name="connsiteX2" fmla="*/ 115729 w 495300"/>
                <a:gd name="connsiteY2" fmla="*/ 472916 h 476250"/>
                <a:gd name="connsiteX3" fmla="*/ 7144 w 495300"/>
                <a:gd name="connsiteY3" fmla="*/ 262414 h 476250"/>
              </a:gdLst>
              <a:ahLst/>
              <a:cxnLst>
                <a:cxn ang="0">
                  <a:pos x="connsiteX0" y="connsiteY0"/>
                </a:cxn>
                <a:cxn ang="0">
                  <a:pos x="connsiteX1" y="connsiteY1"/>
                </a:cxn>
                <a:cxn ang="0">
                  <a:pos x="connsiteX2" y="connsiteY2"/>
                </a:cxn>
                <a:cxn ang="0">
                  <a:pos x="connsiteX3" y="connsiteY3"/>
                </a:cxn>
              </a:cxnLst>
              <a:rect l="l" t="t" r="r" b="b"/>
              <a:pathLst>
                <a:path w="495300" h="476250">
                  <a:moveTo>
                    <a:pt x="496729" y="7144"/>
                  </a:moveTo>
                  <a:lnTo>
                    <a:pt x="496729" y="272891"/>
                  </a:lnTo>
                  <a:lnTo>
                    <a:pt x="115729" y="472916"/>
                  </a:lnTo>
                  <a:lnTo>
                    <a:pt x="7144" y="262414"/>
                  </a:lnTo>
                  <a:close/>
                </a:path>
              </a:pathLst>
            </a:custGeom>
            <a:solidFill>
              <a:srgbClr val="485156"/>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9B90CB54-5522-417A-8FBD-45867E01D8CC}"/>
                </a:ext>
              </a:extLst>
            </p:cNvPr>
            <p:cNvSpPr/>
            <p:nvPr/>
          </p:nvSpPr>
          <p:spPr>
            <a:xfrm>
              <a:off x="10879895" y="2531592"/>
              <a:ext cx="523583" cy="698110"/>
            </a:xfrm>
            <a:custGeom>
              <a:avLst/>
              <a:gdLst>
                <a:gd name="connsiteX0" fmla="*/ 9624 w 200025"/>
                <a:gd name="connsiteY0" fmla="*/ 48492 h 266700"/>
                <a:gd name="connsiteX1" fmla="*/ 84961 w 200025"/>
                <a:gd name="connsiteY1" fmla="*/ 9624 h 266700"/>
                <a:gd name="connsiteX2" fmla="*/ 193268 w 200025"/>
                <a:gd name="connsiteY2" fmla="*/ 219553 h 266700"/>
                <a:gd name="connsiteX3" fmla="*/ 117931 w 200025"/>
                <a:gd name="connsiteY3" fmla="*/ 258421 h 266700"/>
              </a:gdLst>
              <a:ahLst/>
              <a:cxnLst>
                <a:cxn ang="0">
                  <a:pos x="connsiteX0" y="connsiteY0"/>
                </a:cxn>
                <a:cxn ang="0">
                  <a:pos x="connsiteX1" y="connsiteY1"/>
                </a:cxn>
                <a:cxn ang="0">
                  <a:pos x="connsiteX2" y="connsiteY2"/>
                </a:cxn>
                <a:cxn ang="0">
                  <a:pos x="connsiteX3" y="connsiteY3"/>
                </a:cxn>
              </a:cxnLst>
              <a:rect l="l" t="t" r="r" b="b"/>
              <a:pathLst>
                <a:path w="200025" h="266700">
                  <a:moveTo>
                    <a:pt x="9624" y="48492"/>
                  </a:moveTo>
                  <a:lnTo>
                    <a:pt x="84961" y="9624"/>
                  </a:lnTo>
                  <a:lnTo>
                    <a:pt x="193268" y="219553"/>
                  </a:lnTo>
                  <a:lnTo>
                    <a:pt x="117931" y="258421"/>
                  </a:lnTo>
                  <a:close/>
                </a:path>
              </a:pathLst>
            </a:custGeom>
            <a:solidFill>
              <a:srgbClr val="616B70"/>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FCA6901E-3B24-455B-BD26-C632343240C1}"/>
                </a:ext>
              </a:extLst>
            </p:cNvPr>
            <p:cNvSpPr/>
            <p:nvPr/>
          </p:nvSpPr>
          <p:spPr>
            <a:xfrm>
              <a:off x="10977343" y="2619027"/>
              <a:ext cx="124663" cy="124663"/>
            </a:xfrm>
            <a:custGeom>
              <a:avLst/>
              <a:gdLst>
                <a:gd name="connsiteX0" fmla="*/ 16838 w 47625"/>
                <a:gd name="connsiteY0" fmla="*/ 9218 h 47625"/>
                <a:gd name="connsiteX1" fmla="*/ 40651 w 47625"/>
                <a:gd name="connsiteY1" fmla="*/ 16838 h 47625"/>
                <a:gd name="connsiteX2" fmla="*/ 33031 w 47625"/>
                <a:gd name="connsiteY2" fmla="*/ 40651 h 47625"/>
                <a:gd name="connsiteX3" fmla="*/ 9218 w 47625"/>
                <a:gd name="connsiteY3" fmla="*/ 33031 h 47625"/>
                <a:gd name="connsiteX4" fmla="*/ 16838 w 47625"/>
                <a:gd name="connsiteY4" fmla="*/ 921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16838" y="9218"/>
                  </a:moveTo>
                  <a:cubicBezTo>
                    <a:pt x="25411" y="4456"/>
                    <a:pt x="36841" y="8266"/>
                    <a:pt x="40651" y="16838"/>
                  </a:cubicBezTo>
                  <a:cubicBezTo>
                    <a:pt x="45413" y="25411"/>
                    <a:pt x="41603" y="36841"/>
                    <a:pt x="33031" y="40651"/>
                  </a:cubicBezTo>
                  <a:cubicBezTo>
                    <a:pt x="24459" y="45413"/>
                    <a:pt x="13028" y="41603"/>
                    <a:pt x="9218" y="33031"/>
                  </a:cubicBezTo>
                  <a:cubicBezTo>
                    <a:pt x="4456" y="24458"/>
                    <a:pt x="8266" y="13981"/>
                    <a:pt x="16838" y="9218"/>
                  </a:cubicBezTo>
                  <a:close/>
                </a:path>
              </a:pathLst>
            </a:custGeom>
            <a:solidFill>
              <a:srgbClr val="F8FFFD"/>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54E7C461-2A61-491A-BD1C-4A472436893D}"/>
                </a:ext>
              </a:extLst>
            </p:cNvPr>
            <p:cNvSpPr/>
            <p:nvPr/>
          </p:nvSpPr>
          <p:spPr>
            <a:xfrm>
              <a:off x="3989202" y="4384694"/>
              <a:ext cx="4462920" cy="2468319"/>
            </a:xfrm>
            <a:custGeom>
              <a:avLst/>
              <a:gdLst>
                <a:gd name="connsiteX0" fmla="*/ 1666399 w 1704975"/>
                <a:gd name="connsiteY0" fmla="*/ 9049 h 942975"/>
                <a:gd name="connsiteX1" fmla="*/ 41434 w 1704975"/>
                <a:gd name="connsiteY1" fmla="*/ 7144 h 942975"/>
                <a:gd name="connsiteX2" fmla="*/ 8096 w 1704975"/>
                <a:gd name="connsiteY2" fmla="*/ 40481 h 942975"/>
                <a:gd name="connsiteX3" fmla="*/ 7144 w 1704975"/>
                <a:gd name="connsiteY3" fmla="*/ 445294 h 942975"/>
                <a:gd name="connsiteX4" fmla="*/ 40481 w 1704975"/>
                <a:gd name="connsiteY4" fmla="*/ 478631 h 942975"/>
                <a:gd name="connsiteX5" fmla="*/ 128111 w 1704975"/>
                <a:gd name="connsiteY5" fmla="*/ 478631 h 942975"/>
                <a:gd name="connsiteX6" fmla="*/ 130969 w 1704975"/>
                <a:gd name="connsiteY6" fmla="*/ 646271 h 942975"/>
                <a:gd name="connsiteX7" fmla="*/ 168116 w 1704975"/>
                <a:gd name="connsiteY7" fmla="*/ 715804 h 942975"/>
                <a:gd name="connsiteX8" fmla="*/ 170021 w 1704975"/>
                <a:gd name="connsiteY8" fmla="*/ 733901 h 942975"/>
                <a:gd name="connsiteX9" fmla="*/ 133826 w 1704975"/>
                <a:gd name="connsiteY9" fmla="*/ 733901 h 942975"/>
                <a:gd name="connsiteX10" fmla="*/ 133826 w 1704975"/>
                <a:gd name="connsiteY10" fmla="*/ 818674 h 942975"/>
                <a:gd name="connsiteX11" fmla="*/ 133826 w 1704975"/>
                <a:gd name="connsiteY11" fmla="*/ 937736 h 942975"/>
                <a:gd name="connsiteX12" fmla="*/ 370046 w 1704975"/>
                <a:gd name="connsiteY12" fmla="*/ 937736 h 942975"/>
                <a:gd name="connsiteX13" fmla="*/ 370046 w 1704975"/>
                <a:gd name="connsiteY13" fmla="*/ 818674 h 942975"/>
                <a:gd name="connsiteX14" fmla="*/ 370046 w 1704975"/>
                <a:gd name="connsiteY14" fmla="*/ 733901 h 942975"/>
                <a:gd name="connsiteX15" fmla="*/ 340519 w 1704975"/>
                <a:gd name="connsiteY15" fmla="*/ 733901 h 942975"/>
                <a:gd name="connsiteX16" fmla="*/ 337661 w 1704975"/>
                <a:gd name="connsiteY16" fmla="*/ 700564 h 942975"/>
                <a:gd name="connsiteX17" fmla="*/ 460534 w 1704975"/>
                <a:gd name="connsiteY17" fmla="*/ 478631 h 942975"/>
                <a:gd name="connsiteX18" fmla="*/ 1247299 w 1704975"/>
                <a:gd name="connsiteY18" fmla="*/ 479584 h 942975"/>
                <a:gd name="connsiteX19" fmla="*/ 1370171 w 1704975"/>
                <a:gd name="connsiteY19" fmla="*/ 700564 h 942975"/>
                <a:gd name="connsiteX20" fmla="*/ 1367314 w 1704975"/>
                <a:gd name="connsiteY20" fmla="*/ 733901 h 942975"/>
                <a:gd name="connsiteX21" fmla="*/ 1337786 w 1704975"/>
                <a:gd name="connsiteY21" fmla="*/ 733901 h 942975"/>
                <a:gd name="connsiteX22" fmla="*/ 1337786 w 1704975"/>
                <a:gd name="connsiteY22" fmla="*/ 818674 h 942975"/>
                <a:gd name="connsiteX23" fmla="*/ 1337786 w 1704975"/>
                <a:gd name="connsiteY23" fmla="*/ 937736 h 942975"/>
                <a:gd name="connsiteX24" fmla="*/ 1574006 w 1704975"/>
                <a:gd name="connsiteY24" fmla="*/ 937736 h 942975"/>
                <a:gd name="connsiteX25" fmla="*/ 1574006 w 1704975"/>
                <a:gd name="connsiteY25" fmla="*/ 818674 h 942975"/>
                <a:gd name="connsiteX26" fmla="*/ 1574006 w 1704975"/>
                <a:gd name="connsiteY26" fmla="*/ 733901 h 942975"/>
                <a:gd name="connsiteX27" fmla="*/ 1537811 w 1704975"/>
                <a:gd name="connsiteY27" fmla="*/ 733901 h 942975"/>
                <a:gd name="connsiteX28" fmla="*/ 1539716 w 1704975"/>
                <a:gd name="connsiteY28" fmla="*/ 715804 h 942975"/>
                <a:gd name="connsiteX29" fmla="*/ 1576864 w 1704975"/>
                <a:gd name="connsiteY29" fmla="*/ 646271 h 942975"/>
                <a:gd name="connsiteX30" fmla="*/ 1579721 w 1704975"/>
                <a:gd name="connsiteY30" fmla="*/ 480536 h 942975"/>
                <a:gd name="connsiteX31" fmla="*/ 1666399 w 1704975"/>
                <a:gd name="connsiteY31" fmla="*/ 480536 h 942975"/>
                <a:gd name="connsiteX32" fmla="*/ 1699736 w 1704975"/>
                <a:gd name="connsiteY32" fmla="*/ 447199 h 942975"/>
                <a:gd name="connsiteX33" fmla="*/ 1699736 w 1704975"/>
                <a:gd name="connsiteY33" fmla="*/ 42386 h 942975"/>
                <a:gd name="connsiteX34" fmla="*/ 1666399 w 1704975"/>
                <a:gd name="connsiteY34" fmla="*/ 9049 h 942975"/>
                <a:gd name="connsiteX35" fmla="*/ 181451 w 1704975"/>
                <a:gd name="connsiteY35" fmla="*/ 477679 h 942975"/>
                <a:gd name="connsiteX36" fmla="*/ 179546 w 1704975"/>
                <a:gd name="connsiteY36" fmla="*/ 479584 h 942975"/>
                <a:gd name="connsiteX37" fmla="*/ 178594 w 1704975"/>
                <a:gd name="connsiteY37" fmla="*/ 477679 h 942975"/>
                <a:gd name="connsiteX38" fmla="*/ 181451 w 1704975"/>
                <a:gd name="connsiteY38" fmla="*/ 477679 h 942975"/>
                <a:gd name="connsiteX39" fmla="*/ 250984 w 1704975"/>
                <a:gd name="connsiteY39" fmla="*/ 478631 h 942975"/>
                <a:gd name="connsiteX40" fmla="*/ 250984 w 1704975"/>
                <a:gd name="connsiteY40" fmla="*/ 478631 h 942975"/>
                <a:gd name="connsiteX41" fmla="*/ 250984 w 1704975"/>
                <a:gd name="connsiteY41" fmla="*/ 478631 h 942975"/>
                <a:gd name="connsiteX42" fmla="*/ 250984 w 1704975"/>
                <a:gd name="connsiteY42" fmla="*/ 478631 h 942975"/>
                <a:gd name="connsiteX43" fmla="*/ 1527334 w 1704975"/>
                <a:gd name="connsiteY43" fmla="*/ 479584 h 942975"/>
                <a:gd name="connsiteX44" fmla="*/ 1527334 w 1704975"/>
                <a:gd name="connsiteY44" fmla="*/ 479584 h 942975"/>
                <a:gd name="connsiteX45" fmla="*/ 1527334 w 1704975"/>
                <a:gd name="connsiteY45" fmla="*/ 479584 h 942975"/>
                <a:gd name="connsiteX46" fmla="*/ 1527334 w 1704975"/>
                <a:gd name="connsiteY46" fmla="*/ 479584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04975" h="942975">
                  <a:moveTo>
                    <a:pt x="1666399" y="9049"/>
                  </a:moveTo>
                  <a:lnTo>
                    <a:pt x="41434" y="7144"/>
                  </a:lnTo>
                  <a:cubicBezTo>
                    <a:pt x="23336" y="7144"/>
                    <a:pt x="8096" y="22384"/>
                    <a:pt x="8096" y="40481"/>
                  </a:cubicBezTo>
                  <a:lnTo>
                    <a:pt x="7144" y="445294"/>
                  </a:lnTo>
                  <a:cubicBezTo>
                    <a:pt x="7144" y="463391"/>
                    <a:pt x="22384" y="478631"/>
                    <a:pt x="40481" y="478631"/>
                  </a:cubicBezTo>
                  <a:lnTo>
                    <a:pt x="128111" y="478631"/>
                  </a:lnTo>
                  <a:lnTo>
                    <a:pt x="130969" y="646271"/>
                  </a:lnTo>
                  <a:cubicBezTo>
                    <a:pt x="131921" y="715804"/>
                    <a:pt x="168116" y="715804"/>
                    <a:pt x="168116" y="715804"/>
                  </a:cubicBezTo>
                  <a:lnTo>
                    <a:pt x="170021" y="733901"/>
                  </a:lnTo>
                  <a:lnTo>
                    <a:pt x="133826" y="733901"/>
                  </a:lnTo>
                  <a:lnTo>
                    <a:pt x="133826" y="818674"/>
                  </a:lnTo>
                  <a:lnTo>
                    <a:pt x="133826" y="937736"/>
                  </a:lnTo>
                  <a:lnTo>
                    <a:pt x="370046" y="937736"/>
                  </a:lnTo>
                  <a:lnTo>
                    <a:pt x="370046" y="818674"/>
                  </a:lnTo>
                  <a:lnTo>
                    <a:pt x="370046" y="733901"/>
                  </a:lnTo>
                  <a:lnTo>
                    <a:pt x="340519" y="733901"/>
                  </a:lnTo>
                  <a:lnTo>
                    <a:pt x="337661" y="700564"/>
                  </a:lnTo>
                  <a:cubicBezTo>
                    <a:pt x="422434" y="695801"/>
                    <a:pt x="451009" y="541496"/>
                    <a:pt x="460534" y="478631"/>
                  </a:cubicBezTo>
                  <a:lnTo>
                    <a:pt x="1247299" y="479584"/>
                  </a:lnTo>
                  <a:cubicBezTo>
                    <a:pt x="1255871" y="542449"/>
                    <a:pt x="1285399" y="695801"/>
                    <a:pt x="1370171" y="700564"/>
                  </a:cubicBezTo>
                  <a:lnTo>
                    <a:pt x="1367314" y="733901"/>
                  </a:lnTo>
                  <a:lnTo>
                    <a:pt x="1337786" y="733901"/>
                  </a:lnTo>
                  <a:lnTo>
                    <a:pt x="1337786" y="818674"/>
                  </a:lnTo>
                  <a:lnTo>
                    <a:pt x="1337786" y="937736"/>
                  </a:lnTo>
                  <a:lnTo>
                    <a:pt x="1574006" y="937736"/>
                  </a:lnTo>
                  <a:lnTo>
                    <a:pt x="1574006" y="818674"/>
                  </a:lnTo>
                  <a:lnTo>
                    <a:pt x="1574006" y="733901"/>
                  </a:lnTo>
                  <a:lnTo>
                    <a:pt x="1537811" y="733901"/>
                  </a:lnTo>
                  <a:lnTo>
                    <a:pt x="1539716" y="715804"/>
                  </a:lnTo>
                  <a:cubicBezTo>
                    <a:pt x="1539716" y="715804"/>
                    <a:pt x="1575911" y="715804"/>
                    <a:pt x="1576864" y="646271"/>
                  </a:cubicBezTo>
                  <a:lnTo>
                    <a:pt x="1579721" y="480536"/>
                  </a:lnTo>
                  <a:lnTo>
                    <a:pt x="1666399" y="480536"/>
                  </a:lnTo>
                  <a:cubicBezTo>
                    <a:pt x="1684496" y="480536"/>
                    <a:pt x="1699736" y="465296"/>
                    <a:pt x="1699736" y="447199"/>
                  </a:cubicBezTo>
                  <a:lnTo>
                    <a:pt x="1699736" y="42386"/>
                  </a:lnTo>
                  <a:cubicBezTo>
                    <a:pt x="1699736" y="23336"/>
                    <a:pt x="1684496" y="9049"/>
                    <a:pt x="1666399" y="9049"/>
                  </a:cubicBezTo>
                  <a:close/>
                  <a:moveTo>
                    <a:pt x="181451" y="477679"/>
                  </a:moveTo>
                  <a:cubicBezTo>
                    <a:pt x="180499" y="478631"/>
                    <a:pt x="180499" y="479584"/>
                    <a:pt x="179546" y="479584"/>
                  </a:cubicBezTo>
                  <a:cubicBezTo>
                    <a:pt x="179546" y="479584"/>
                    <a:pt x="178594" y="478631"/>
                    <a:pt x="178594" y="477679"/>
                  </a:cubicBezTo>
                  <a:lnTo>
                    <a:pt x="181451" y="477679"/>
                  </a:lnTo>
                  <a:close/>
                  <a:moveTo>
                    <a:pt x="250984" y="478631"/>
                  </a:moveTo>
                  <a:cubicBezTo>
                    <a:pt x="250984" y="478631"/>
                    <a:pt x="250984" y="478631"/>
                    <a:pt x="250984" y="478631"/>
                  </a:cubicBezTo>
                  <a:lnTo>
                    <a:pt x="250984" y="478631"/>
                  </a:lnTo>
                  <a:cubicBezTo>
                    <a:pt x="250984" y="478631"/>
                    <a:pt x="250984" y="478631"/>
                    <a:pt x="250984" y="478631"/>
                  </a:cubicBezTo>
                  <a:close/>
                  <a:moveTo>
                    <a:pt x="1527334" y="479584"/>
                  </a:moveTo>
                  <a:cubicBezTo>
                    <a:pt x="1527334" y="479584"/>
                    <a:pt x="1527334" y="479584"/>
                    <a:pt x="1527334" y="479584"/>
                  </a:cubicBezTo>
                  <a:lnTo>
                    <a:pt x="1527334" y="479584"/>
                  </a:lnTo>
                  <a:cubicBezTo>
                    <a:pt x="1528286" y="479584"/>
                    <a:pt x="1527334" y="479584"/>
                    <a:pt x="1527334" y="479584"/>
                  </a:cubicBezTo>
                  <a:close/>
                </a:path>
              </a:pathLst>
            </a:custGeom>
            <a:solidFill>
              <a:srgbClr val="121413"/>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AA7918FA-8244-46F7-93CE-0C955BB25C76}"/>
                </a:ext>
              </a:extLst>
            </p:cNvPr>
            <p:cNvSpPr/>
            <p:nvPr/>
          </p:nvSpPr>
          <p:spPr>
            <a:xfrm>
              <a:off x="3869526" y="4384694"/>
              <a:ext cx="4462920" cy="1271558"/>
            </a:xfrm>
            <a:custGeom>
              <a:avLst/>
              <a:gdLst>
                <a:gd name="connsiteX0" fmla="*/ 1698784 w 1704975"/>
                <a:gd name="connsiteY0" fmla="*/ 447199 h 485775"/>
                <a:gd name="connsiteX1" fmla="*/ 1665446 w 1704975"/>
                <a:gd name="connsiteY1" fmla="*/ 480536 h 485775"/>
                <a:gd name="connsiteX2" fmla="*/ 40481 w 1704975"/>
                <a:gd name="connsiteY2" fmla="*/ 478631 h 485775"/>
                <a:gd name="connsiteX3" fmla="*/ 7144 w 1704975"/>
                <a:gd name="connsiteY3" fmla="*/ 445294 h 485775"/>
                <a:gd name="connsiteX4" fmla="*/ 8096 w 1704975"/>
                <a:gd name="connsiteY4" fmla="*/ 40481 h 485775"/>
                <a:gd name="connsiteX5" fmla="*/ 41434 w 1704975"/>
                <a:gd name="connsiteY5" fmla="*/ 7144 h 485775"/>
                <a:gd name="connsiteX6" fmla="*/ 1666399 w 1704975"/>
                <a:gd name="connsiteY6" fmla="*/ 9049 h 485775"/>
                <a:gd name="connsiteX7" fmla="*/ 1699736 w 1704975"/>
                <a:gd name="connsiteY7" fmla="*/ 42386 h 485775"/>
                <a:gd name="connsiteX8" fmla="*/ 1698784 w 1704975"/>
                <a:gd name="connsiteY8" fmla="*/ 44719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4975" h="485775">
                  <a:moveTo>
                    <a:pt x="1698784" y="447199"/>
                  </a:moveTo>
                  <a:cubicBezTo>
                    <a:pt x="1698784" y="465296"/>
                    <a:pt x="1683544" y="480536"/>
                    <a:pt x="1665446" y="480536"/>
                  </a:cubicBezTo>
                  <a:lnTo>
                    <a:pt x="40481" y="478631"/>
                  </a:lnTo>
                  <a:cubicBezTo>
                    <a:pt x="22384" y="478631"/>
                    <a:pt x="7144" y="463391"/>
                    <a:pt x="7144" y="445294"/>
                  </a:cubicBezTo>
                  <a:lnTo>
                    <a:pt x="8096" y="40481"/>
                  </a:lnTo>
                  <a:cubicBezTo>
                    <a:pt x="8096" y="22384"/>
                    <a:pt x="23336" y="7144"/>
                    <a:pt x="41434" y="7144"/>
                  </a:cubicBezTo>
                  <a:lnTo>
                    <a:pt x="1666399" y="9049"/>
                  </a:lnTo>
                  <a:cubicBezTo>
                    <a:pt x="1684496" y="9049"/>
                    <a:pt x="1699736" y="24289"/>
                    <a:pt x="1699736" y="42386"/>
                  </a:cubicBezTo>
                  <a:lnTo>
                    <a:pt x="1698784" y="447199"/>
                  </a:lnTo>
                  <a:close/>
                </a:path>
              </a:pathLst>
            </a:custGeom>
            <a:solidFill>
              <a:srgbClr val="445461"/>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3565C026-28C6-4458-B76E-BEEA189E8B08}"/>
                </a:ext>
              </a:extLst>
            </p:cNvPr>
            <p:cNvSpPr/>
            <p:nvPr/>
          </p:nvSpPr>
          <p:spPr>
            <a:xfrm>
              <a:off x="3966764" y="444951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CE309500-C57F-4439-AB5D-7DBAD618FD7B}"/>
                </a:ext>
              </a:extLst>
            </p:cNvPr>
            <p:cNvSpPr/>
            <p:nvPr/>
          </p:nvSpPr>
          <p:spPr>
            <a:xfrm>
              <a:off x="4226063" y="444951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44B9DF84-DC1E-4791-B786-1B8DA101C737}"/>
                </a:ext>
              </a:extLst>
            </p:cNvPr>
            <p:cNvSpPr/>
            <p:nvPr/>
          </p:nvSpPr>
          <p:spPr>
            <a:xfrm>
              <a:off x="4482866"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61AFEC99-AFCC-4AB7-854F-8D888A56ED29}"/>
                </a:ext>
              </a:extLst>
            </p:cNvPr>
            <p:cNvSpPr/>
            <p:nvPr/>
          </p:nvSpPr>
          <p:spPr>
            <a:xfrm>
              <a:off x="4739672"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80486"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0E52A58A-68E7-4434-B691-EE88485780FE}"/>
                </a:ext>
              </a:extLst>
            </p:cNvPr>
            <p:cNvSpPr/>
            <p:nvPr/>
          </p:nvSpPr>
          <p:spPr>
            <a:xfrm>
              <a:off x="4998971"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696A090D-C4BD-4D6E-8A92-8B0DD74C2ED4}"/>
                </a:ext>
              </a:extLst>
            </p:cNvPr>
            <p:cNvSpPr/>
            <p:nvPr/>
          </p:nvSpPr>
          <p:spPr>
            <a:xfrm>
              <a:off x="5255774"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00518391-AF55-4243-8042-9B976C3B1239}"/>
                </a:ext>
              </a:extLst>
            </p:cNvPr>
            <p:cNvSpPr/>
            <p:nvPr/>
          </p:nvSpPr>
          <p:spPr>
            <a:xfrm>
              <a:off x="5512580"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06BC364F-2BAC-408E-A634-37FE5968887C}"/>
                </a:ext>
              </a:extLst>
            </p:cNvPr>
            <p:cNvSpPr/>
            <p:nvPr/>
          </p:nvSpPr>
          <p:spPr>
            <a:xfrm>
              <a:off x="5771879"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70110921-41E9-43BE-A8CF-84B29F006B0F}"/>
                </a:ext>
              </a:extLst>
            </p:cNvPr>
            <p:cNvSpPr/>
            <p:nvPr/>
          </p:nvSpPr>
          <p:spPr>
            <a:xfrm>
              <a:off x="6028682"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FB2714C8-BF2C-4DB6-8025-41D2F7698E72}"/>
                </a:ext>
              </a:extLst>
            </p:cNvPr>
            <p:cNvSpPr/>
            <p:nvPr/>
          </p:nvSpPr>
          <p:spPr>
            <a:xfrm>
              <a:off x="3966764" y="474372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EC084BA6-0A35-4797-9330-F4CBB942BDC8}"/>
                </a:ext>
              </a:extLst>
            </p:cNvPr>
            <p:cNvSpPr/>
            <p:nvPr/>
          </p:nvSpPr>
          <p:spPr>
            <a:xfrm>
              <a:off x="4226063"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476ED6DF-7365-4F96-A67B-5C8F06324AE3}"/>
                </a:ext>
              </a:extLst>
            </p:cNvPr>
            <p:cNvSpPr/>
            <p:nvPr/>
          </p:nvSpPr>
          <p:spPr>
            <a:xfrm>
              <a:off x="4482866"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F79CA5AD-138B-450D-A4EA-964B8F59B3B8}"/>
                </a:ext>
              </a:extLst>
            </p:cNvPr>
            <p:cNvSpPr/>
            <p:nvPr/>
          </p:nvSpPr>
          <p:spPr>
            <a:xfrm>
              <a:off x="4739672"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82829E10-6023-45D3-9D6B-1411A7FFD4C8}"/>
                </a:ext>
              </a:extLst>
            </p:cNvPr>
            <p:cNvSpPr/>
            <p:nvPr/>
          </p:nvSpPr>
          <p:spPr>
            <a:xfrm>
              <a:off x="4998971"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EBFB5916-7069-48AF-B6BE-CC9760AB2091}"/>
                </a:ext>
              </a:extLst>
            </p:cNvPr>
            <p:cNvSpPr/>
            <p:nvPr/>
          </p:nvSpPr>
          <p:spPr>
            <a:xfrm>
              <a:off x="5255774"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CE74AD3A-F7D5-4B6D-8B86-658F05C2D4D8}"/>
                </a:ext>
              </a:extLst>
            </p:cNvPr>
            <p:cNvSpPr/>
            <p:nvPr/>
          </p:nvSpPr>
          <p:spPr>
            <a:xfrm>
              <a:off x="5512580"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A61DBA73-7097-40AE-9DD7-A0BD7CB79C3F}"/>
                </a:ext>
              </a:extLst>
            </p:cNvPr>
            <p:cNvSpPr/>
            <p:nvPr/>
          </p:nvSpPr>
          <p:spPr>
            <a:xfrm>
              <a:off x="5771879"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67EC1D1C-3517-47DB-8768-3FDA23CBAF45}"/>
                </a:ext>
              </a:extLst>
            </p:cNvPr>
            <p:cNvSpPr/>
            <p:nvPr/>
          </p:nvSpPr>
          <p:spPr>
            <a:xfrm>
              <a:off x="6028682" y="474621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E520D7FD-B796-4A19-8E67-EE1F0B383D6A}"/>
                </a:ext>
              </a:extLst>
            </p:cNvPr>
            <p:cNvSpPr/>
            <p:nvPr/>
          </p:nvSpPr>
          <p:spPr>
            <a:xfrm>
              <a:off x="3966764"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FB6FDDF2-7E54-4063-AE67-DF30E3ACB881}"/>
                </a:ext>
              </a:extLst>
            </p:cNvPr>
            <p:cNvSpPr/>
            <p:nvPr/>
          </p:nvSpPr>
          <p:spPr>
            <a:xfrm>
              <a:off x="4223568"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99C53DBC-E02B-4C44-80D1-74117E175122}"/>
                </a:ext>
              </a:extLst>
            </p:cNvPr>
            <p:cNvSpPr/>
            <p:nvPr/>
          </p:nvSpPr>
          <p:spPr>
            <a:xfrm>
              <a:off x="4482866"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F5DBE35C-35AF-4083-B296-85946D8F5D0B}"/>
                </a:ext>
              </a:extLst>
            </p:cNvPr>
            <p:cNvSpPr/>
            <p:nvPr/>
          </p:nvSpPr>
          <p:spPr>
            <a:xfrm>
              <a:off x="4739672"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9A9452EA-B496-4C5A-9C1F-EBB0AE28A722}"/>
                </a:ext>
              </a:extLst>
            </p:cNvPr>
            <p:cNvSpPr/>
            <p:nvPr/>
          </p:nvSpPr>
          <p:spPr>
            <a:xfrm>
              <a:off x="4998971"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26244415-C91E-4404-A33F-C6FB941CB129}"/>
                </a:ext>
              </a:extLst>
            </p:cNvPr>
            <p:cNvSpPr/>
            <p:nvPr/>
          </p:nvSpPr>
          <p:spPr>
            <a:xfrm>
              <a:off x="5255774"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90168B6C-B7D1-4474-967B-F7F32FC883CE}"/>
                </a:ext>
              </a:extLst>
            </p:cNvPr>
            <p:cNvSpPr/>
            <p:nvPr/>
          </p:nvSpPr>
          <p:spPr>
            <a:xfrm>
              <a:off x="5512580"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13D4B501-6B6A-4FCF-A4C4-A6720C544A98}"/>
                </a:ext>
              </a:extLst>
            </p:cNvPr>
            <p:cNvSpPr/>
            <p:nvPr/>
          </p:nvSpPr>
          <p:spPr>
            <a:xfrm>
              <a:off x="5771879"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1DEB0928-FBC4-41B5-95C1-5EFE81257667}"/>
                </a:ext>
              </a:extLst>
            </p:cNvPr>
            <p:cNvSpPr/>
            <p:nvPr/>
          </p:nvSpPr>
          <p:spPr>
            <a:xfrm>
              <a:off x="6028682" y="5040418"/>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27317875-24FC-49E2-9C70-6D90C9CCFE1C}"/>
                </a:ext>
              </a:extLst>
            </p:cNvPr>
            <p:cNvSpPr/>
            <p:nvPr/>
          </p:nvSpPr>
          <p:spPr>
            <a:xfrm>
              <a:off x="3966764" y="5334622"/>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1E74F739-BE0B-43AB-BDEA-0D5E2A4A6A2D}"/>
                </a:ext>
              </a:extLst>
            </p:cNvPr>
            <p:cNvSpPr/>
            <p:nvPr/>
          </p:nvSpPr>
          <p:spPr>
            <a:xfrm>
              <a:off x="4223568" y="5334622"/>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0A7F8298-D2CF-4ED4-946D-75389BADF7A0}"/>
                </a:ext>
              </a:extLst>
            </p:cNvPr>
            <p:cNvSpPr/>
            <p:nvPr/>
          </p:nvSpPr>
          <p:spPr>
            <a:xfrm>
              <a:off x="4480374" y="5334622"/>
              <a:ext cx="1221693" cy="224393"/>
            </a:xfrm>
            <a:custGeom>
              <a:avLst/>
              <a:gdLst>
                <a:gd name="connsiteX0" fmla="*/ 390049 w 466725"/>
                <a:gd name="connsiteY0" fmla="*/ 7144 h 85725"/>
                <a:gd name="connsiteX1" fmla="*/ 370999 w 466725"/>
                <a:gd name="connsiteY1" fmla="*/ 7144 h 85725"/>
                <a:gd name="connsiteX2" fmla="*/ 348139 w 466725"/>
                <a:gd name="connsiteY2" fmla="*/ 7144 h 85725"/>
                <a:gd name="connsiteX3" fmla="*/ 329089 w 466725"/>
                <a:gd name="connsiteY3" fmla="*/ 7144 h 85725"/>
                <a:gd name="connsiteX4" fmla="*/ 311944 w 466725"/>
                <a:gd name="connsiteY4" fmla="*/ 7144 h 85725"/>
                <a:gd name="connsiteX5" fmla="*/ 292894 w 466725"/>
                <a:gd name="connsiteY5" fmla="*/ 7144 h 85725"/>
                <a:gd name="connsiteX6" fmla="*/ 267176 w 466725"/>
                <a:gd name="connsiteY6" fmla="*/ 7144 h 85725"/>
                <a:gd name="connsiteX7" fmla="*/ 248126 w 466725"/>
                <a:gd name="connsiteY7" fmla="*/ 7144 h 85725"/>
                <a:gd name="connsiteX8" fmla="*/ 233839 w 466725"/>
                <a:gd name="connsiteY8" fmla="*/ 7144 h 85725"/>
                <a:gd name="connsiteX9" fmla="*/ 214789 w 466725"/>
                <a:gd name="connsiteY9" fmla="*/ 7144 h 85725"/>
                <a:gd name="connsiteX10" fmla="*/ 189071 w 466725"/>
                <a:gd name="connsiteY10" fmla="*/ 7144 h 85725"/>
                <a:gd name="connsiteX11" fmla="*/ 170021 w 466725"/>
                <a:gd name="connsiteY11" fmla="*/ 7144 h 85725"/>
                <a:gd name="connsiteX12" fmla="*/ 138589 w 466725"/>
                <a:gd name="connsiteY12" fmla="*/ 7144 h 85725"/>
                <a:gd name="connsiteX13" fmla="*/ 119539 w 466725"/>
                <a:gd name="connsiteY13" fmla="*/ 7144 h 85725"/>
                <a:gd name="connsiteX14" fmla="*/ 110966 w 466725"/>
                <a:gd name="connsiteY14" fmla="*/ 7144 h 85725"/>
                <a:gd name="connsiteX15" fmla="*/ 91916 w 466725"/>
                <a:gd name="connsiteY15" fmla="*/ 7144 h 85725"/>
                <a:gd name="connsiteX16" fmla="*/ 16669 w 466725"/>
                <a:gd name="connsiteY16" fmla="*/ 7144 h 85725"/>
                <a:gd name="connsiteX17" fmla="*/ 7144 w 466725"/>
                <a:gd name="connsiteY17" fmla="*/ 16669 h 85725"/>
                <a:gd name="connsiteX18" fmla="*/ 7144 w 466725"/>
                <a:gd name="connsiteY18" fmla="*/ 74771 h 85725"/>
                <a:gd name="connsiteX19" fmla="*/ 16669 w 466725"/>
                <a:gd name="connsiteY19" fmla="*/ 84296 h 85725"/>
                <a:gd name="connsiteX20" fmla="*/ 91916 w 466725"/>
                <a:gd name="connsiteY20" fmla="*/ 84296 h 85725"/>
                <a:gd name="connsiteX21" fmla="*/ 110966 w 466725"/>
                <a:gd name="connsiteY21" fmla="*/ 84296 h 85725"/>
                <a:gd name="connsiteX22" fmla="*/ 119539 w 466725"/>
                <a:gd name="connsiteY22" fmla="*/ 84296 h 85725"/>
                <a:gd name="connsiteX23" fmla="*/ 138589 w 466725"/>
                <a:gd name="connsiteY23" fmla="*/ 84296 h 85725"/>
                <a:gd name="connsiteX24" fmla="*/ 170021 w 466725"/>
                <a:gd name="connsiteY24" fmla="*/ 84296 h 85725"/>
                <a:gd name="connsiteX25" fmla="*/ 189071 w 466725"/>
                <a:gd name="connsiteY25" fmla="*/ 84296 h 85725"/>
                <a:gd name="connsiteX26" fmla="*/ 214789 w 466725"/>
                <a:gd name="connsiteY26" fmla="*/ 84296 h 85725"/>
                <a:gd name="connsiteX27" fmla="*/ 233839 w 466725"/>
                <a:gd name="connsiteY27" fmla="*/ 84296 h 85725"/>
                <a:gd name="connsiteX28" fmla="*/ 248126 w 466725"/>
                <a:gd name="connsiteY28" fmla="*/ 84296 h 85725"/>
                <a:gd name="connsiteX29" fmla="*/ 267176 w 466725"/>
                <a:gd name="connsiteY29" fmla="*/ 84296 h 85725"/>
                <a:gd name="connsiteX30" fmla="*/ 292894 w 466725"/>
                <a:gd name="connsiteY30" fmla="*/ 84296 h 85725"/>
                <a:gd name="connsiteX31" fmla="*/ 311944 w 466725"/>
                <a:gd name="connsiteY31" fmla="*/ 84296 h 85725"/>
                <a:gd name="connsiteX32" fmla="*/ 329089 w 466725"/>
                <a:gd name="connsiteY32" fmla="*/ 84296 h 85725"/>
                <a:gd name="connsiteX33" fmla="*/ 348139 w 466725"/>
                <a:gd name="connsiteY33" fmla="*/ 84296 h 85725"/>
                <a:gd name="connsiteX34" fmla="*/ 370999 w 466725"/>
                <a:gd name="connsiteY34" fmla="*/ 84296 h 85725"/>
                <a:gd name="connsiteX35" fmla="*/ 390049 w 466725"/>
                <a:gd name="connsiteY35" fmla="*/ 84296 h 85725"/>
                <a:gd name="connsiteX36" fmla="*/ 451961 w 466725"/>
                <a:gd name="connsiteY36" fmla="*/ 84296 h 85725"/>
                <a:gd name="connsiteX37" fmla="*/ 461486 w 466725"/>
                <a:gd name="connsiteY37" fmla="*/ 74771 h 85725"/>
                <a:gd name="connsiteX38" fmla="*/ 461486 w 466725"/>
                <a:gd name="connsiteY38" fmla="*/ 16669 h 85725"/>
                <a:gd name="connsiteX39" fmla="*/ 451961 w 466725"/>
                <a:gd name="connsiteY39" fmla="*/ 7144 h 85725"/>
                <a:gd name="connsiteX40" fmla="*/ 390049 w 466725"/>
                <a:gd name="connsiteY40"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6725" h="85725">
                  <a:moveTo>
                    <a:pt x="390049" y="7144"/>
                  </a:moveTo>
                  <a:cubicBezTo>
                    <a:pt x="384334" y="7144"/>
                    <a:pt x="376714" y="7144"/>
                    <a:pt x="370999" y="7144"/>
                  </a:cubicBezTo>
                  <a:lnTo>
                    <a:pt x="348139" y="7144"/>
                  </a:lnTo>
                  <a:cubicBezTo>
                    <a:pt x="342424" y="7144"/>
                    <a:pt x="334804" y="7144"/>
                    <a:pt x="329089" y="7144"/>
                  </a:cubicBezTo>
                  <a:lnTo>
                    <a:pt x="311944" y="7144"/>
                  </a:lnTo>
                  <a:cubicBezTo>
                    <a:pt x="307181" y="7144"/>
                    <a:pt x="298609" y="7144"/>
                    <a:pt x="292894" y="7144"/>
                  </a:cubicBezTo>
                  <a:lnTo>
                    <a:pt x="267176" y="7144"/>
                  </a:lnTo>
                  <a:cubicBezTo>
                    <a:pt x="261461" y="7144"/>
                    <a:pt x="253841" y="7144"/>
                    <a:pt x="248126" y="7144"/>
                  </a:cubicBezTo>
                  <a:lnTo>
                    <a:pt x="233839" y="7144"/>
                  </a:lnTo>
                  <a:cubicBezTo>
                    <a:pt x="228124" y="7144"/>
                    <a:pt x="220504" y="7144"/>
                    <a:pt x="214789" y="7144"/>
                  </a:cubicBezTo>
                  <a:lnTo>
                    <a:pt x="189071" y="7144"/>
                  </a:lnTo>
                  <a:cubicBezTo>
                    <a:pt x="183356" y="7144"/>
                    <a:pt x="175736" y="7144"/>
                    <a:pt x="170021" y="7144"/>
                  </a:cubicBezTo>
                  <a:lnTo>
                    <a:pt x="138589" y="7144"/>
                  </a:lnTo>
                  <a:cubicBezTo>
                    <a:pt x="132874" y="7144"/>
                    <a:pt x="125254" y="7144"/>
                    <a:pt x="119539" y="7144"/>
                  </a:cubicBezTo>
                  <a:lnTo>
                    <a:pt x="110966" y="7144"/>
                  </a:lnTo>
                  <a:cubicBezTo>
                    <a:pt x="105251" y="7144"/>
                    <a:pt x="97631" y="7144"/>
                    <a:pt x="91916" y="7144"/>
                  </a:cubicBezTo>
                  <a:lnTo>
                    <a:pt x="16669" y="7144"/>
                  </a:lnTo>
                  <a:cubicBezTo>
                    <a:pt x="10954" y="7144"/>
                    <a:pt x="7144" y="10954"/>
                    <a:pt x="7144" y="16669"/>
                  </a:cubicBezTo>
                  <a:lnTo>
                    <a:pt x="7144" y="74771"/>
                  </a:lnTo>
                  <a:cubicBezTo>
                    <a:pt x="7144" y="80486"/>
                    <a:pt x="10954" y="84296"/>
                    <a:pt x="16669" y="84296"/>
                  </a:cubicBezTo>
                  <a:lnTo>
                    <a:pt x="91916" y="84296"/>
                  </a:lnTo>
                  <a:cubicBezTo>
                    <a:pt x="97631" y="84296"/>
                    <a:pt x="105251" y="84296"/>
                    <a:pt x="110966" y="84296"/>
                  </a:cubicBezTo>
                  <a:lnTo>
                    <a:pt x="119539" y="84296"/>
                  </a:lnTo>
                  <a:cubicBezTo>
                    <a:pt x="124301" y="84296"/>
                    <a:pt x="132874" y="84296"/>
                    <a:pt x="138589" y="84296"/>
                  </a:cubicBezTo>
                  <a:lnTo>
                    <a:pt x="170021" y="84296"/>
                  </a:lnTo>
                  <a:cubicBezTo>
                    <a:pt x="175736" y="84296"/>
                    <a:pt x="183356" y="84296"/>
                    <a:pt x="189071" y="84296"/>
                  </a:cubicBezTo>
                  <a:lnTo>
                    <a:pt x="214789" y="84296"/>
                  </a:lnTo>
                  <a:cubicBezTo>
                    <a:pt x="220504" y="84296"/>
                    <a:pt x="229076" y="84296"/>
                    <a:pt x="233839" y="84296"/>
                  </a:cubicBezTo>
                  <a:lnTo>
                    <a:pt x="248126" y="84296"/>
                  </a:lnTo>
                  <a:cubicBezTo>
                    <a:pt x="252889" y="84296"/>
                    <a:pt x="261461" y="84296"/>
                    <a:pt x="267176" y="84296"/>
                  </a:cubicBezTo>
                  <a:lnTo>
                    <a:pt x="292894" y="84296"/>
                  </a:lnTo>
                  <a:cubicBezTo>
                    <a:pt x="297656" y="84296"/>
                    <a:pt x="306229" y="84296"/>
                    <a:pt x="311944" y="84296"/>
                  </a:cubicBezTo>
                  <a:lnTo>
                    <a:pt x="329089" y="84296"/>
                  </a:lnTo>
                  <a:cubicBezTo>
                    <a:pt x="334804" y="84296"/>
                    <a:pt x="342424" y="84296"/>
                    <a:pt x="348139" y="84296"/>
                  </a:cubicBezTo>
                  <a:lnTo>
                    <a:pt x="370999" y="84296"/>
                  </a:lnTo>
                  <a:cubicBezTo>
                    <a:pt x="376714" y="84296"/>
                    <a:pt x="385286" y="84296"/>
                    <a:pt x="390049" y="84296"/>
                  </a:cubicBezTo>
                  <a:lnTo>
                    <a:pt x="451961" y="84296"/>
                  </a:lnTo>
                  <a:cubicBezTo>
                    <a:pt x="457676" y="84296"/>
                    <a:pt x="461486" y="80486"/>
                    <a:pt x="461486" y="74771"/>
                  </a:cubicBezTo>
                  <a:lnTo>
                    <a:pt x="461486" y="16669"/>
                  </a:lnTo>
                  <a:cubicBezTo>
                    <a:pt x="461486" y="11906"/>
                    <a:pt x="457676" y="7144"/>
                    <a:pt x="451961" y="7144"/>
                  </a:cubicBezTo>
                  <a:lnTo>
                    <a:pt x="390049" y="7144"/>
                  </a:lnTo>
                  <a:close/>
                </a:path>
              </a:pathLst>
            </a:custGeom>
            <a:solidFill>
              <a:srgbClr val="596C7C"/>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2E9E6B4B-934D-4452-9F10-14D35693DBD5}"/>
                </a:ext>
              </a:extLst>
            </p:cNvPr>
            <p:cNvSpPr/>
            <p:nvPr/>
          </p:nvSpPr>
          <p:spPr>
            <a:xfrm>
              <a:off x="5769384" y="5334622"/>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4C840B40-EEF0-494E-99F9-3E7B237CD0E4}"/>
                </a:ext>
              </a:extLst>
            </p:cNvPr>
            <p:cNvSpPr/>
            <p:nvPr/>
          </p:nvSpPr>
          <p:spPr>
            <a:xfrm>
              <a:off x="6028682"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32789CF5-6353-490F-A6FF-8FCC0965DB0A}"/>
                </a:ext>
              </a:extLst>
            </p:cNvPr>
            <p:cNvSpPr/>
            <p:nvPr/>
          </p:nvSpPr>
          <p:spPr>
            <a:xfrm>
              <a:off x="6489935" y="4452011"/>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38B7B966-83C3-46C9-BD1B-6E8F3BBEAFA8}"/>
                </a:ext>
              </a:extLst>
            </p:cNvPr>
            <p:cNvSpPr/>
            <p:nvPr/>
          </p:nvSpPr>
          <p:spPr>
            <a:xfrm>
              <a:off x="6746739"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AA38B29D-C594-4215-98CE-5CC342A95CC2}"/>
                </a:ext>
              </a:extLst>
            </p:cNvPr>
            <p:cNvSpPr/>
            <p:nvPr/>
          </p:nvSpPr>
          <p:spPr>
            <a:xfrm>
              <a:off x="7006037"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70747BBB-8724-42F8-989E-8AC0F0AD50D0}"/>
                </a:ext>
              </a:extLst>
            </p:cNvPr>
            <p:cNvSpPr/>
            <p:nvPr/>
          </p:nvSpPr>
          <p:spPr>
            <a:xfrm>
              <a:off x="6489935"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38AD099D-C397-42A0-8A90-421DC4402A77}"/>
                </a:ext>
              </a:extLst>
            </p:cNvPr>
            <p:cNvSpPr/>
            <p:nvPr/>
          </p:nvSpPr>
          <p:spPr>
            <a:xfrm>
              <a:off x="6746739"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3D3F2728-6D32-40CD-9729-3877A85CBAE2}"/>
                </a:ext>
              </a:extLst>
            </p:cNvPr>
            <p:cNvSpPr/>
            <p:nvPr/>
          </p:nvSpPr>
          <p:spPr>
            <a:xfrm>
              <a:off x="7003545"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016CE8F3-C473-4257-A477-6A5D09215363}"/>
                </a:ext>
              </a:extLst>
            </p:cNvPr>
            <p:cNvSpPr/>
            <p:nvPr/>
          </p:nvSpPr>
          <p:spPr>
            <a:xfrm>
              <a:off x="6487440"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61299D55-ED88-4EF7-B31D-CD642F90295C}"/>
                </a:ext>
              </a:extLst>
            </p:cNvPr>
            <p:cNvSpPr/>
            <p:nvPr/>
          </p:nvSpPr>
          <p:spPr>
            <a:xfrm>
              <a:off x="6746739"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3DAE53E9-9F7C-4BE8-84AC-E7F82808B364}"/>
                </a:ext>
              </a:extLst>
            </p:cNvPr>
            <p:cNvSpPr/>
            <p:nvPr/>
          </p:nvSpPr>
          <p:spPr>
            <a:xfrm>
              <a:off x="7003545"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F7282FC7-8D38-4E19-84A1-FB55B86A2E52}"/>
                </a:ext>
              </a:extLst>
            </p:cNvPr>
            <p:cNvSpPr/>
            <p:nvPr/>
          </p:nvSpPr>
          <p:spPr>
            <a:xfrm>
              <a:off x="6746739"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F99F5ADC-8C9E-48F9-B944-441C02D45760}"/>
                </a:ext>
              </a:extLst>
            </p:cNvPr>
            <p:cNvSpPr/>
            <p:nvPr/>
          </p:nvSpPr>
          <p:spPr>
            <a:xfrm>
              <a:off x="7502195"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7B3DA113-8B45-4D17-BBFA-E5499A42D95F}"/>
                </a:ext>
              </a:extLst>
            </p:cNvPr>
            <p:cNvSpPr/>
            <p:nvPr/>
          </p:nvSpPr>
          <p:spPr>
            <a:xfrm>
              <a:off x="7758999"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3C2DEC8B-7125-435F-A9F9-372119F1DE7A}"/>
                </a:ext>
              </a:extLst>
            </p:cNvPr>
            <p:cNvSpPr/>
            <p:nvPr/>
          </p:nvSpPr>
          <p:spPr>
            <a:xfrm>
              <a:off x="8018297" y="4454505"/>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BD3E5061-67FD-4959-8F64-C25A38B408D1}"/>
                </a:ext>
              </a:extLst>
            </p:cNvPr>
            <p:cNvSpPr/>
            <p:nvPr/>
          </p:nvSpPr>
          <p:spPr>
            <a:xfrm>
              <a:off x="7502195"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68430258-3A71-496A-893F-2F621B32B916}"/>
                </a:ext>
              </a:extLst>
            </p:cNvPr>
            <p:cNvSpPr/>
            <p:nvPr/>
          </p:nvSpPr>
          <p:spPr>
            <a:xfrm>
              <a:off x="7758999"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807D78E7-038C-447E-984C-227AAB66E63B}"/>
                </a:ext>
              </a:extLst>
            </p:cNvPr>
            <p:cNvSpPr/>
            <p:nvPr/>
          </p:nvSpPr>
          <p:spPr>
            <a:xfrm>
              <a:off x="8018297" y="4748709"/>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FE604FBD-380C-49FF-BBBB-10B9F7B63DDB}"/>
                </a:ext>
              </a:extLst>
            </p:cNvPr>
            <p:cNvSpPr/>
            <p:nvPr/>
          </p:nvSpPr>
          <p:spPr>
            <a:xfrm>
              <a:off x="7502195"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0954"/>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663DCEC7-31F3-4EAC-BE29-34322CA5C611}"/>
                </a:ext>
              </a:extLst>
            </p:cNvPr>
            <p:cNvSpPr/>
            <p:nvPr/>
          </p:nvSpPr>
          <p:spPr>
            <a:xfrm>
              <a:off x="7758999"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1906"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5647A88A-0C35-4624-A44F-D55DDD8AAA5F}"/>
                </a:ext>
              </a:extLst>
            </p:cNvPr>
            <p:cNvSpPr/>
            <p:nvPr/>
          </p:nvSpPr>
          <p:spPr>
            <a:xfrm>
              <a:off x="8015805" y="5042913"/>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9401B328-3439-4980-B875-D4847C6754C6}"/>
                </a:ext>
              </a:extLst>
            </p:cNvPr>
            <p:cNvSpPr/>
            <p:nvPr/>
          </p:nvSpPr>
          <p:spPr>
            <a:xfrm>
              <a:off x="7502195"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0954"/>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102E2502-5654-4636-AAD2-699A863B6F5E}"/>
                </a:ext>
              </a:extLst>
            </p:cNvPr>
            <p:cNvSpPr/>
            <p:nvPr/>
          </p:nvSpPr>
          <p:spPr>
            <a:xfrm>
              <a:off x="7758999"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80486"/>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80486"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5B26FE53-95A7-4AB2-825E-4F2539E33C4B}"/>
                </a:ext>
              </a:extLst>
            </p:cNvPr>
            <p:cNvSpPr/>
            <p:nvPr/>
          </p:nvSpPr>
          <p:spPr>
            <a:xfrm>
              <a:off x="8015805" y="5337117"/>
              <a:ext cx="224393" cy="224393"/>
            </a:xfrm>
            <a:custGeom>
              <a:avLst/>
              <a:gdLst>
                <a:gd name="connsiteX0" fmla="*/ 84296 w 85725"/>
                <a:gd name="connsiteY0" fmla="*/ 74771 h 85725"/>
                <a:gd name="connsiteX1" fmla="*/ 74771 w 85725"/>
                <a:gd name="connsiteY1" fmla="*/ 84296 h 85725"/>
                <a:gd name="connsiteX2" fmla="*/ 16669 w 85725"/>
                <a:gd name="connsiteY2" fmla="*/ 84296 h 85725"/>
                <a:gd name="connsiteX3" fmla="*/ 7144 w 85725"/>
                <a:gd name="connsiteY3" fmla="*/ 74771 h 85725"/>
                <a:gd name="connsiteX4" fmla="*/ 7144 w 85725"/>
                <a:gd name="connsiteY4" fmla="*/ 16669 h 85725"/>
                <a:gd name="connsiteX5" fmla="*/ 16669 w 85725"/>
                <a:gd name="connsiteY5" fmla="*/ 7144 h 85725"/>
                <a:gd name="connsiteX6" fmla="*/ 74771 w 85725"/>
                <a:gd name="connsiteY6" fmla="*/ 7144 h 85725"/>
                <a:gd name="connsiteX7" fmla="*/ 84296 w 85725"/>
                <a:gd name="connsiteY7" fmla="*/ 16669 h 85725"/>
                <a:gd name="connsiteX8" fmla="*/ 84296 w 85725"/>
                <a:gd name="connsiteY8" fmla="*/ 7477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85725">
                  <a:moveTo>
                    <a:pt x="84296" y="74771"/>
                  </a:moveTo>
                  <a:cubicBezTo>
                    <a:pt x="84296" y="79534"/>
                    <a:pt x="79534" y="84296"/>
                    <a:pt x="74771" y="84296"/>
                  </a:cubicBezTo>
                  <a:lnTo>
                    <a:pt x="16669" y="84296"/>
                  </a:lnTo>
                  <a:cubicBezTo>
                    <a:pt x="10954" y="84296"/>
                    <a:pt x="7144" y="79534"/>
                    <a:pt x="7144" y="74771"/>
                  </a:cubicBezTo>
                  <a:lnTo>
                    <a:pt x="7144" y="16669"/>
                  </a:lnTo>
                  <a:cubicBezTo>
                    <a:pt x="7144" y="11906"/>
                    <a:pt x="11906" y="7144"/>
                    <a:pt x="16669" y="7144"/>
                  </a:cubicBezTo>
                  <a:lnTo>
                    <a:pt x="74771" y="7144"/>
                  </a:lnTo>
                  <a:cubicBezTo>
                    <a:pt x="79534" y="7144"/>
                    <a:pt x="84296" y="11906"/>
                    <a:pt x="84296" y="16669"/>
                  </a:cubicBezTo>
                  <a:lnTo>
                    <a:pt x="84296" y="74771"/>
                  </a:lnTo>
                  <a:close/>
                </a:path>
              </a:pathLst>
            </a:custGeom>
            <a:solidFill>
              <a:srgbClr val="596C7C"/>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4403F978-204C-4E48-AD3C-2E75FD9E6F28}"/>
                </a:ext>
              </a:extLst>
            </p:cNvPr>
            <p:cNvSpPr/>
            <p:nvPr/>
          </p:nvSpPr>
          <p:spPr>
            <a:xfrm>
              <a:off x="7097629" y="4815973"/>
              <a:ext cx="922503" cy="1645546"/>
            </a:xfrm>
            <a:custGeom>
              <a:avLst/>
              <a:gdLst>
                <a:gd name="connsiteX0" fmla="*/ 299813 w 352425"/>
                <a:gd name="connsiteY0" fmla="*/ 621527 h 628650"/>
                <a:gd name="connsiteX1" fmla="*/ 305528 w 352425"/>
                <a:gd name="connsiteY1" fmla="*/ 550089 h 628650"/>
                <a:gd name="connsiteX2" fmla="*/ 342676 w 352425"/>
                <a:gd name="connsiteY2" fmla="*/ 480557 h 628650"/>
                <a:gd name="connsiteX3" fmla="*/ 347438 w 352425"/>
                <a:gd name="connsiteY3" fmla="*/ 222429 h 628650"/>
                <a:gd name="connsiteX4" fmla="*/ 323626 w 352425"/>
                <a:gd name="connsiteY4" fmla="*/ 200522 h 628650"/>
                <a:gd name="connsiteX5" fmla="*/ 303623 w 352425"/>
                <a:gd name="connsiteY5" fmla="*/ 226239 h 628650"/>
                <a:gd name="connsiteX6" fmla="*/ 294098 w 352425"/>
                <a:gd name="connsiteY6" fmla="*/ 314822 h 628650"/>
                <a:gd name="connsiteX7" fmla="*/ 289336 w 352425"/>
                <a:gd name="connsiteY7" fmla="*/ 96699 h 628650"/>
                <a:gd name="connsiteX8" fmla="*/ 262666 w 352425"/>
                <a:gd name="connsiteY8" fmla="*/ 66219 h 628650"/>
                <a:gd name="connsiteX9" fmla="*/ 235996 w 352425"/>
                <a:gd name="connsiteY9" fmla="*/ 98604 h 628650"/>
                <a:gd name="connsiteX10" fmla="*/ 222661 w 352425"/>
                <a:gd name="connsiteY10" fmla="*/ 312917 h 628650"/>
                <a:gd name="connsiteX11" fmla="*/ 206468 w 352425"/>
                <a:gd name="connsiteY11" fmla="*/ 38597 h 628650"/>
                <a:gd name="connsiteX12" fmla="*/ 178846 w 352425"/>
                <a:gd name="connsiteY12" fmla="*/ 7164 h 628650"/>
                <a:gd name="connsiteX13" fmla="*/ 154081 w 352425"/>
                <a:gd name="connsiteY13" fmla="*/ 50027 h 628650"/>
                <a:gd name="connsiteX14" fmla="*/ 154081 w 352425"/>
                <a:gd name="connsiteY14" fmla="*/ 306249 h 628650"/>
                <a:gd name="connsiteX15" fmla="*/ 125506 w 352425"/>
                <a:gd name="connsiteY15" fmla="*/ 80507 h 628650"/>
                <a:gd name="connsiteX16" fmla="*/ 100741 w 352425"/>
                <a:gd name="connsiteY16" fmla="*/ 55742 h 628650"/>
                <a:gd name="connsiteX17" fmla="*/ 79786 w 352425"/>
                <a:gd name="connsiteY17" fmla="*/ 93842 h 628650"/>
                <a:gd name="connsiteX18" fmla="*/ 75976 w 352425"/>
                <a:gd name="connsiteY18" fmla="*/ 309107 h 628650"/>
                <a:gd name="connsiteX19" fmla="*/ 52163 w 352425"/>
                <a:gd name="connsiteY19" fmla="*/ 241479 h 628650"/>
                <a:gd name="connsiteX20" fmla="*/ 21684 w 352425"/>
                <a:gd name="connsiteY20" fmla="*/ 223382 h 628650"/>
                <a:gd name="connsiteX21" fmla="*/ 11206 w 352425"/>
                <a:gd name="connsiteY21" fmla="*/ 286247 h 628650"/>
                <a:gd name="connsiteX22" fmla="*/ 136936 w 352425"/>
                <a:gd name="connsiteY22" fmla="*/ 531992 h 628650"/>
                <a:gd name="connsiteX23" fmla="*/ 131221 w 352425"/>
                <a:gd name="connsiteY23" fmla="*/ 605334 h 628650"/>
                <a:gd name="connsiteX24" fmla="*/ 299813 w 352425"/>
                <a:gd name="connsiteY24" fmla="*/ 621527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2425" h="628650">
                  <a:moveTo>
                    <a:pt x="299813" y="621527"/>
                  </a:moveTo>
                  <a:lnTo>
                    <a:pt x="305528" y="550089"/>
                  </a:lnTo>
                  <a:cubicBezTo>
                    <a:pt x="305528" y="550089"/>
                    <a:pt x="341723" y="550089"/>
                    <a:pt x="342676" y="480557"/>
                  </a:cubicBezTo>
                  <a:lnTo>
                    <a:pt x="347438" y="222429"/>
                  </a:lnTo>
                  <a:cubicBezTo>
                    <a:pt x="347438" y="222429"/>
                    <a:pt x="346486" y="200522"/>
                    <a:pt x="323626" y="200522"/>
                  </a:cubicBezTo>
                  <a:cubicBezTo>
                    <a:pt x="305528" y="200522"/>
                    <a:pt x="303623" y="226239"/>
                    <a:pt x="303623" y="226239"/>
                  </a:cubicBezTo>
                  <a:cubicBezTo>
                    <a:pt x="303623" y="226239"/>
                    <a:pt x="297909" y="315774"/>
                    <a:pt x="294098" y="314822"/>
                  </a:cubicBezTo>
                  <a:cubicBezTo>
                    <a:pt x="280763" y="313869"/>
                    <a:pt x="290288" y="106224"/>
                    <a:pt x="289336" y="96699"/>
                  </a:cubicBezTo>
                  <a:cubicBezTo>
                    <a:pt x="289336" y="82412"/>
                    <a:pt x="282669" y="67172"/>
                    <a:pt x="262666" y="66219"/>
                  </a:cubicBezTo>
                  <a:cubicBezTo>
                    <a:pt x="237901" y="66219"/>
                    <a:pt x="235996" y="90984"/>
                    <a:pt x="235996" y="98604"/>
                  </a:cubicBezTo>
                  <a:cubicBezTo>
                    <a:pt x="235043" y="107177"/>
                    <a:pt x="228376" y="304344"/>
                    <a:pt x="222661" y="312917"/>
                  </a:cubicBezTo>
                  <a:cubicBezTo>
                    <a:pt x="216946" y="320537"/>
                    <a:pt x="206468" y="38597"/>
                    <a:pt x="206468" y="38597"/>
                  </a:cubicBezTo>
                  <a:cubicBezTo>
                    <a:pt x="206468" y="38597"/>
                    <a:pt x="208373" y="6212"/>
                    <a:pt x="178846" y="7164"/>
                  </a:cubicBezTo>
                  <a:cubicBezTo>
                    <a:pt x="148366" y="8117"/>
                    <a:pt x="154081" y="34787"/>
                    <a:pt x="154081" y="50027"/>
                  </a:cubicBezTo>
                  <a:cubicBezTo>
                    <a:pt x="154081" y="65267"/>
                    <a:pt x="157891" y="296724"/>
                    <a:pt x="154081" y="306249"/>
                  </a:cubicBezTo>
                  <a:cubicBezTo>
                    <a:pt x="151223" y="315774"/>
                    <a:pt x="125506" y="80507"/>
                    <a:pt x="125506" y="80507"/>
                  </a:cubicBezTo>
                  <a:cubicBezTo>
                    <a:pt x="125506" y="80507"/>
                    <a:pt x="124553" y="54789"/>
                    <a:pt x="100741" y="55742"/>
                  </a:cubicBezTo>
                  <a:cubicBezTo>
                    <a:pt x="75976" y="57647"/>
                    <a:pt x="79786" y="93842"/>
                    <a:pt x="79786" y="93842"/>
                  </a:cubicBezTo>
                  <a:lnTo>
                    <a:pt x="75976" y="309107"/>
                  </a:lnTo>
                  <a:lnTo>
                    <a:pt x="52163" y="241479"/>
                  </a:lnTo>
                  <a:cubicBezTo>
                    <a:pt x="52163" y="241479"/>
                    <a:pt x="43591" y="216714"/>
                    <a:pt x="21684" y="223382"/>
                  </a:cubicBezTo>
                  <a:cubicBezTo>
                    <a:pt x="-224" y="230049"/>
                    <a:pt x="8348" y="260529"/>
                    <a:pt x="11206" y="286247"/>
                  </a:cubicBezTo>
                  <a:cubicBezTo>
                    <a:pt x="14063" y="306249"/>
                    <a:pt x="35018" y="526277"/>
                    <a:pt x="136936" y="531992"/>
                  </a:cubicBezTo>
                  <a:lnTo>
                    <a:pt x="131221" y="605334"/>
                  </a:lnTo>
                  <a:lnTo>
                    <a:pt x="299813" y="621527"/>
                  </a:lnTo>
                  <a:close/>
                </a:path>
              </a:pathLst>
            </a:custGeom>
            <a:solidFill>
              <a:srgbClr val="F5C5AF"/>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5C5A3DA6-8CA9-4B71-8056-DE547A191C0D}"/>
                </a:ext>
              </a:extLst>
            </p:cNvPr>
            <p:cNvSpPr/>
            <p:nvPr/>
          </p:nvSpPr>
          <p:spPr>
            <a:xfrm>
              <a:off x="7891142" y="5342025"/>
              <a:ext cx="99730" cy="124663"/>
            </a:xfrm>
            <a:custGeom>
              <a:avLst/>
              <a:gdLst>
                <a:gd name="connsiteX0" fmla="*/ 36671 w 38100"/>
                <a:gd name="connsiteY0" fmla="*/ 38606 h 47625"/>
                <a:gd name="connsiteX1" fmla="*/ 24289 w 38100"/>
                <a:gd name="connsiteY1" fmla="*/ 7174 h 47625"/>
                <a:gd name="connsiteX2" fmla="*/ 7144 w 38100"/>
                <a:gd name="connsiteY2" fmla="*/ 37654 h 47625"/>
                <a:gd name="connsiteX3" fmla="*/ 36671 w 38100"/>
                <a:gd name="connsiteY3" fmla="*/ 38606 h 47625"/>
              </a:gdLst>
              <a:ahLst/>
              <a:cxnLst>
                <a:cxn ang="0">
                  <a:pos x="connsiteX0" y="connsiteY0"/>
                </a:cxn>
                <a:cxn ang="0">
                  <a:pos x="connsiteX1" y="connsiteY1"/>
                </a:cxn>
                <a:cxn ang="0">
                  <a:pos x="connsiteX2" y="connsiteY2"/>
                </a:cxn>
                <a:cxn ang="0">
                  <a:pos x="connsiteX3" y="connsiteY3"/>
                </a:cxn>
              </a:cxnLst>
              <a:rect l="l" t="t" r="r" b="b"/>
              <a:pathLst>
                <a:path w="38100" h="47625">
                  <a:moveTo>
                    <a:pt x="36671" y="38606"/>
                  </a:moveTo>
                  <a:cubicBezTo>
                    <a:pt x="36671" y="38606"/>
                    <a:pt x="41434" y="9079"/>
                    <a:pt x="24289" y="7174"/>
                  </a:cubicBezTo>
                  <a:cubicBezTo>
                    <a:pt x="7144" y="6221"/>
                    <a:pt x="8096" y="28129"/>
                    <a:pt x="7144" y="37654"/>
                  </a:cubicBezTo>
                  <a:cubicBezTo>
                    <a:pt x="7144" y="37654"/>
                    <a:pt x="21431" y="50036"/>
                    <a:pt x="36671" y="38606"/>
                  </a:cubicBezTo>
                  <a:close/>
                </a:path>
              </a:pathLst>
            </a:custGeom>
            <a:solidFill>
              <a:srgbClr val="F4E7D7"/>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1FE5994A-C631-4353-9E47-AF0DE8013C1C}"/>
                </a:ext>
              </a:extLst>
            </p:cNvPr>
            <p:cNvSpPr/>
            <p:nvPr/>
          </p:nvSpPr>
          <p:spPr>
            <a:xfrm>
              <a:off x="7714120" y="4995309"/>
              <a:ext cx="124663" cy="149595"/>
            </a:xfrm>
            <a:custGeom>
              <a:avLst/>
              <a:gdLst>
                <a:gd name="connsiteX0" fmla="*/ 45244 w 47625"/>
                <a:gd name="connsiteY0" fmla="*/ 48189 h 57150"/>
                <a:gd name="connsiteX1" fmla="*/ 29051 w 47625"/>
                <a:gd name="connsiteY1" fmla="*/ 7232 h 57150"/>
                <a:gd name="connsiteX2" fmla="*/ 7144 w 47625"/>
                <a:gd name="connsiteY2" fmla="*/ 47237 h 57150"/>
                <a:gd name="connsiteX3" fmla="*/ 45244 w 47625"/>
                <a:gd name="connsiteY3" fmla="*/ 48189 h 57150"/>
              </a:gdLst>
              <a:ahLst/>
              <a:cxnLst>
                <a:cxn ang="0">
                  <a:pos x="connsiteX0" y="connsiteY0"/>
                </a:cxn>
                <a:cxn ang="0">
                  <a:pos x="connsiteX1" y="connsiteY1"/>
                </a:cxn>
                <a:cxn ang="0">
                  <a:pos x="connsiteX2" y="connsiteY2"/>
                </a:cxn>
                <a:cxn ang="0">
                  <a:pos x="connsiteX3" y="connsiteY3"/>
                </a:cxn>
              </a:cxnLst>
              <a:rect l="l" t="t" r="r" b="b"/>
              <a:pathLst>
                <a:path w="47625" h="57150">
                  <a:moveTo>
                    <a:pt x="45244" y="48189"/>
                  </a:moveTo>
                  <a:cubicBezTo>
                    <a:pt x="45244" y="48189"/>
                    <a:pt x="51911" y="9137"/>
                    <a:pt x="29051" y="7232"/>
                  </a:cubicBezTo>
                  <a:cubicBezTo>
                    <a:pt x="7144" y="5327"/>
                    <a:pt x="8096" y="34854"/>
                    <a:pt x="7144" y="47237"/>
                  </a:cubicBezTo>
                  <a:cubicBezTo>
                    <a:pt x="7144" y="47237"/>
                    <a:pt x="25241" y="63429"/>
                    <a:pt x="45244" y="48189"/>
                  </a:cubicBezTo>
                  <a:close/>
                </a:path>
              </a:pathLst>
            </a:custGeom>
            <a:solidFill>
              <a:srgbClr val="F4E7D7"/>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689A155F-92AD-4B82-BB0C-81E9E6E63432}"/>
                </a:ext>
              </a:extLst>
            </p:cNvPr>
            <p:cNvSpPr/>
            <p:nvPr/>
          </p:nvSpPr>
          <p:spPr>
            <a:xfrm>
              <a:off x="7502085" y="4840901"/>
              <a:ext cx="124663" cy="149595"/>
            </a:xfrm>
            <a:custGeom>
              <a:avLst/>
              <a:gdLst>
                <a:gd name="connsiteX0" fmla="*/ 45286 w 47625"/>
                <a:gd name="connsiteY0" fmla="*/ 47171 h 57150"/>
                <a:gd name="connsiteX1" fmla="*/ 27188 w 47625"/>
                <a:gd name="connsiteY1" fmla="*/ 7166 h 57150"/>
                <a:gd name="connsiteX2" fmla="*/ 7186 w 47625"/>
                <a:gd name="connsiteY2" fmla="*/ 48124 h 57150"/>
                <a:gd name="connsiteX3" fmla="*/ 45286 w 47625"/>
                <a:gd name="connsiteY3" fmla="*/ 47171 h 57150"/>
              </a:gdLst>
              <a:ahLst/>
              <a:cxnLst>
                <a:cxn ang="0">
                  <a:pos x="connsiteX0" y="connsiteY0"/>
                </a:cxn>
                <a:cxn ang="0">
                  <a:pos x="connsiteX1" y="connsiteY1"/>
                </a:cxn>
                <a:cxn ang="0">
                  <a:pos x="connsiteX2" y="connsiteY2"/>
                </a:cxn>
                <a:cxn ang="0">
                  <a:pos x="connsiteX3" y="connsiteY3"/>
                </a:cxn>
              </a:cxnLst>
              <a:rect l="l" t="t" r="r" b="b"/>
              <a:pathLst>
                <a:path w="47625" h="57150">
                  <a:moveTo>
                    <a:pt x="45286" y="47171"/>
                  </a:moveTo>
                  <a:cubicBezTo>
                    <a:pt x="45286" y="47171"/>
                    <a:pt x="49095" y="7166"/>
                    <a:pt x="27188" y="7166"/>
                  </a:cubicBezTo>
                  <a:cubicBezTo>
                    <a:pt x="5281" y="6214"/>
                    <a:pt x="7186" y="35741"/>
                    <a:pt x="7186" y="48124"/>
                  </a:cubicBezTo>
                  <a:cubicBezTo>
                    <a:pt x="6233" y="48124"/>
                    <a:pt x="26236" y="63364"/>
                    <a:pt x="45286" y="47171"/>
                  </a:cubicBezTo>
                  <a:close/>
                </a:path>
              </a:pathLst>
            </a:custGeom>
            <a:solidFill>
              <a:srgbClr val="F4E7D7"/>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 xmlns:a16="http://schemas.microsoft.com/office/drawing/2014/main" id="{5AC03BF6-FC80-4024-ABE5-F8712A533698}"/>
                </a:ext>
              </a:extLst>
            </p:cNvPr>
            <p:cNvSpPr/>
            <p:nvPr/>
          </p:nvSpPr>
          <p:spPr>
            <a:xfrm>
              <a:off x="7302617" y="4973102"/>
              <a:ext cx="124663" cy="149595"/>
            </a:xfrm>
            <a:custGeom>
              <a:avLst/>
              <a:gdLst>
                <a:gd name="connsiteX0" fmla="*/ 43384 w 47625"/>
                <a:gd name="connsiteY0" fmla="*/ 45244 h 57150"/>
                <a:gd name="connsiteX1" fmla="*/ 26239 w 47625"/>
                <a:gd name="connsiteY1" fmla="*/ 7144 h 57150"/>
                <a:gd name="connsiteX2" fmla="*/ 7189 w 47625"/>
                <a:gd name="connsiteY2" fmla="*/ 46196 h 57150"/>
                <a:gd name="connsiteX3" fmla="*/ 43384 w 47625"/>
                <a:gd name="connsiteY3" fmla="*/ 45244 h 57150"/>
              </a:gdLst>
              <a:ahLst/>
              <a:cxnLst>
                <a:cxn ang="0">
                  <a:pos x="connsiteX0" y="connsiteY0"/>
                </a:cxn>
                <a:cxn ang="0">
                  <a:pos x="connsiteX1" y="connsiteY1"/>
                </a:cxn>
                <a:cxn ang="0">
                  <a:pos x="connsiteX2" y="connsiteY2"/>
                </a:cxn>
                <a:cxn ang="0">
                  <a:pos x="connsiteX3" y="connsiteY3"/>
                </a:cxn>
              </a:cxnLst>
              <a:rect l="l" t="t" r="r" b="b"/>
              <a:pathLst>
                <a:path w="47625" h="57150">
                  <a:moveTo>
                    <a:pt x="43384" y="45244"/>
                  </a:moveTo>
                  <a:cubicBezTo>
                    <a:pt x="43384" y="45244"/>
                    <a:pt x="47194" y="7144"/>
                    <a:pt x="26239" y="7144"/>
                  </a:cubicBezTo>
                  <a:cubicBezTo>
                    <a:pt x="5284" y="7144"/>
                    <a:pt x="7189" y="34766"/>
                    <a:pt x="7189" y="46196"/>
                  </a:cubicBezTo>
                  <a:cubicBezTo>
                    <a:pt x="7189" y="46196"/>
                    <a:pt x="26239" y="60484"/>
                    <a:pt x="43384" y="45244"/>
                  </a:cubicBezTo>
                  <a:close/>
                </a:path>
              </a:pathLst>
            </a:custGeom>
            <a:solidFill>
              <a:srgbClr val="F4E7D7"/>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A3CE21A7-1477-44FA-9356-77F3815E1ECB}"/>
                </a:ext>
              </a:extLst>
            </p:cNvPr>
            <p:cNvSpPr/>
            <p:nvPr/>
          </p:nvSpPr>
          <p:spPr>
            <a:xfrm>
              <a:off x="7107602" y="5400478"/>
              <a:ext cx="124663" cy="149595"/>
            </a:xfrm>
            <a:custGeom>
              <a:avLst/>
              <a:gdLst>
                <a:gd name="connsiteX0" fmla="*/ 49305 w 47625"/>
                <a:gd name="connsiteY0" fmla="*/ 41993 h 57150"/>
                <a:gd name="connsiteX1" fmla="*/ 20730 w 47625"/>
                <a:gd name="connsiteY1" fmla="*/ 7703 h 57150"/>
                <a:gd name="connsiteX2" fmla="*/ 12158 w 47625"/>
                <a:gd name="connsiteY2" fmla="*/ 53422 h 57150"/>
                <a:gd name="connsiteX3" fmla="*/ 49305 w 47625"/>
                <a:gd name="connsiteY3" fmla="*/ 41993 h 57150"/>
              </a:gdLst>
              <a:ahLst/>
              <a:cxnLst>
                <a:cxn ang="0">
                  <a:pos x="connsiteX0" y="connsiteY0"/>
                </a:cxn>
                <a:cxn ang="0">
                  <a:pos x="connsiteX1" y="connsiteY1"/>
                </a:cxn>
                <a:cxn ang="0">
                  <a:pos x="connsiteX2" y="connsiteY2"/>
                </a:cxn>
                <a:cxn ang="0">
                  <a:pos x="connsiteX3" y="connsiteY3"/>
                </a:cxn>
              </a:cxnLst>
              <a:rect l="l" t="t" r="r" b="b"/>
              <a:pathLst>
                <a:path w="47625" h="57150">
                  <a:moveTo>
                    <a:pt x="49305" y="41993"/>
                  </a:moveTo>
                  <a:cubicBezTo>
                    <a:pt x="49305" y="41993"/>
                    <a:pt x="42638" y="1988"/>
                    <a:pt x="20730" y="7703"/>
                  </a:cubicBezTo>
                  <a:cubicBezTo>
                    <a:pt x="-1177" y="12465"/>
                    <a:pt x="9300" y="41040"/>
                    <a:pt x="12158" y="53422"/>
                  </a:cubicBezTo>
                  <a:cubicBezTo>
                    <a:pt x="12158" y="52470"/>
                    <a:pt x="35018" y="62947"/>
                    <a:pt x="49305" y="41993"/>
                  </a:cubicBezTo>
                  <a:close/>
                </a:path>
              </a:pathLst>
            </a:custGeom>
            <a:solidFill>
              <a:srgbClr val="F4E7D7"/>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 xmlns:a16="http://schemas.microsoft.com/office/drawing/2014/main" id="{BD2A62D8-3CE1-4CAA-B8EA-72DBE36D2245}"/>
                </a:ext>
              </a:extLst>
            </p:cNvPr>
            <p:cNvSpPr/>
            <p:nvPr/>
          </p:nvSpPr>
          <p:spPr>
            <a:xfrm>
              <a:off x="7350106" y="6284552"/>
              <a:ext cx="648245" cy="573448"/>
            </a:xfrm>
            <a:custGeom>
              <a:avLst/>
              <a:gdLst>
                <a:gd name="connsiteX0" fmla="*/ 7144 w 247650"/>
                <a:gd name="connsiteY0" fmla="*/ 7144 h 219075"/>
                <a:gd name="connsiteX1" fmla="*/ 243364 w 247650"/>
                <a:gd name="connsiteY1" fmla="*/ 7144 h 219075"/>
                <a:gd name="connsiteX2" fmla="*/ 243364 w 247650"/>
                <a:gd name="connsiteY2" fmla="*/ 211931 h 219075"/>
                <a:gd name="connsiteX3" fmla="*/ 7144 w 247650"/>
                <a:gd name="connsiteY3" fmla="*/ 211931 h 219075"/>
              </a:gdLst>
              <a:ahLst/>
              <a:cxnLst>
                <a:cxn ang="0">
                  <a:pos x="connsiteX0" y="connsiteY0"/>
                </a:cxn>
                <a:cxn ang="0">
                  <a:pos x="connsiteX1" y="connsiteY1"/>
                </a:cxn>
                <a:cxn ang="0">
                  <a:pos x="connsiteX2" y="connsiteY2"/>
                </a:cxn>
                <a:cxn ang="0">
                  <a:pos x="connsiteX3" y="connsiteY3"/>
                </a:cxn>
              </a:cxnLst>
              <a:rect l="l" t="t" r="r" b="b"/>
              <a:pathLst>
                <a:path w="247650" h="219075">
                  <a:moveTo>
                    <a:pt x="7144" y="7144"/>
                  </a:moveTo>
                  <a:lnTo>
                    <a:pt x="243364" y="7144"/>
                  </a:lnTo>
                  <a:lnTo>
                    <a:pt x="243364" y="211931"/>
                  </a:lnTo>
                  <a:lnTo>
                    <a:pt x="7144" y="211931"/>
                  </a:lnTo>
                  <a:close/>
                </a:path>
              </a:pathLst>
            </a:custGeom>
            <a:solidFill>
              <a:srgbClr val="5BB8F3"/>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 xmlns:a16="http://schemas.microsoft.com/office/drawing/2014/main" id="{FBC08B41-C194-4762-BF0C-FCE36D049F90}"/>
                </a:ext>
              </a:extLst>
            </p:cNvPr>
            <p:cNvSpPr/>
            <p:nvPr/>
          </p:nvSpPr>
          <p:spPr>
            <a:xfrm>
              <a:off x="7350106" y="6284552"/>
              <a:ext cx="648245" cy="249325"/>
            </a:xfrm>
            <a:custGeom>
              <a:avLst/>
              <a:gdLst>
                <a:gd name="connsiteX0" fmla="*/ 7144 w 247650"/>
                <a:gd name="connsiteY0" fmla="*/ 7144 h 95250"/>
                <a:gd name="connsiteX1" fmla="*/ 243364 w 247650"/>
                <a:gd name="connsiteY1" fmla="*/ 7144 h 95250"/>
                <a:gd name="connsiteX2" fmla="*/ 243364 w 247650"/>
                <a:gd name="connsiteY2" fmla="*/ 91916 h 95250"/>
                <a:gd name="connsiteX3" fmla="*/ 7144 w 247650"/>
                <a:gd name="connsiteY3" fmla="*/ 91916 h 95250"/>
              </a:gdLst>
              <a:ahLst/>
              <a:cxnLst>
                <a:cxn ang="0">
                  <a:pos x="connsiteX0" y="connsiteY0"/>
                </a:cxn>
                <a:cxn ang="0">
                  <a:pos x="connsiteX1" y="connsiteY1"/>
                </a:cxn>
                <a:cxn ang="0">
                  <a:pos x="connsiteX2" y="connsiteY2"/>
                </a:cxn>
                <a:cxn ang="0">
                  <a:pos x="connsiteX3" y="connsiteY3"/>
                </a:cxn>
              </a:cxnLst>
              <a:rect l="l" t="t" r="r" b="b"/>
              <a:pathLst>
                <a:path w="247650" h="95250">
                  <a:moveTo>
                    <a:pt x="7144" y="7144"/>
                  </a:moveTo>
                  <a:lnTo>
                    <a:pt x="243364" y="7144"/>
                  </a:lnTo>
                  <a:lnTo>
                    <a:pt x="243364" y="91916"/>
                  </a:lnTo>
                  <a:lnTo>
                    <a:pt x="7144" y="91916"/>
                  </a:lnTo>
                  <a:close/>
                </a:path>
              </a:pathLst>
            </a:custGeom>
            <a:solidFill>
              <a:srgbClr val="26A0DD"/>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E6E5B3EB-0350-4580-AFB7-8E9C508A96E8}"/>
                </a:ext>
              </a:extLst>
            </p:cNvPr>
            <p:cNvSpPr/>
            <p:nvPr/>
          </p:nvSpPr>
          <p:spPr>
            <a:xfrm>
              <a:off x="7833796" y="6349377"/>
              <a:ext cx="124663" cy="124663"/>
            </a:xfrm>
            <a:custGeom>
              <a:avLst/>
              <a:gdLst>
                <a:gd name="connsiteX0" fmla="*/ 43339 w 47625"/>
                <a:gd name="connsiteY0" fmla="*/ 25241 h 47625"/>
                <a:gd name="connsiteX1" fmla="*/ 25241 w 47625"/>
                <a:gd name="connsiteY1" fmla="*/ 43339 h 47625"/>
                <a:gd name="connsiteX2" fmla="*/ 7144 w 47625"/>
                <a:gd name="connsiteY2" fmla="*/ 25241 h 47625"/>
                <a:gd name="connsiteX3" fmla="*/ 25241 w 47625"/>
                <a:gd name="connsiteY3" fmla="*/ 7144 h 47625"/>
                <a:gd name="connsiteX4" fmla="*/ 43339 w 47625"/>
                <a:gd name="connsiteY4" fmla="*/ 252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3339" y="25241"/>
                  </a:moveTo>
                  <a:cubicBezTo>
                    <a:pt x="43339" y="35236"/>
                    <a:pt x="35236" y="43339"/>
                    <a:pt x="25241" y="43339"/>
                  </a:cubicBezTo>
                  <a:cubicBezTo>
                    <a:pt x="15246" y="43339"/>
                    <a:pt x="7144" y="35236"/>
                    <a:pt x="7144" y="25241"/>
                  </a:cubicBezTo>
                  <a:cubicBezTo>
                    <a:pt x="7144" y="15246"/>
                    <a:pt x="15246" y="7144"/>
                    <a:pt x="25241" y="7144"/>
                  </a:cubicBezTo>
                  <a:cubicBezTo>
                    <a:pt x="35236" y="7144"/>
                    <a:pt x="43339" y="15246"/>
                    <a:pt x="43339" y="25241"/>
                  </a:cubicBezTo>
                  <a:close/>
                </a:path>
              </a:pathLst>
            </a:custGeom>
            <a:solidFill>
              <a:srgbClr val="B4E5F9"/>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E8D83824-FB98-4F1D-AD19-757853052211}"/>
                </a:ext>
              </a:extLst>
            </p:cNvPr>
            <p:cNvSpPr/>
            <p:nvPr/>
          </p:nvSpPr>
          <p:spPr>
            <a:xfrm>
              <a:off x="4178690" y="4815973"/>
              <a:ext cx="922503" cy="1645546"/>
            </a:xfrm>
            <a:custGeom>
              <a:avLst/>
              <a:gdLst>
                <a:gd name="connsiteX0" fmla="*/ 54769 w 352425"/>
                <a:gd name="connsiteY0" fmla="*/ 621527 h 628650"/>
                <a:gd name="connsiteX1" fmla="*/ 49054 w 352425"/>
                <a:gd name="connsiteY1" fmla="*/ 550089 h 628650"/>
                <a:gd name="connsiteX2" fmla="*/ 11906 w 352425"/>
                <a:gd name="connsiteY2" fmla="*/ 480557 h 628650"/>
                <a:gd name="connsiteX3" fmla="*/ 7144 w 352425"/>
                <a:gd name="connsiteY3" fmla="*/ 222429 h 628650"/>
                <a:gd name="connsiteX4" fmla="*/ 30956 w 352425"/>
                <a:gd name="connsiteY4" fmla="*/ 200522 h 628650"/>
                <a:gd name="connsiteX5" fmla="*/ 50959 w 352425"/>
                <a:gd name="connsiteY5" fmla="*/ 226239 h 628650"/>
                <a:gd name="connsiteX6" fmla="*/ 60484 w 352425"/>
                <a:gd name="connsiteY6" fmla="*/ 314822 h 628650"/>
                <a:gd name="connsiteX7" fmla="*/ 65246 w 352425"/>
                <a:gd name="connsiteY7" fmla="*/ 96699 h 628650"/>
                <a:gd name="connsiteX8" fmla="*/ 91916 w 352425"/>
                <a:gd name="connsiteY8" fmla="*/ 66219 h 628650"/>
                <a:gd name="connsiteX9" fmla="*/ 118586 w 352425"/>
                <a:gd name="connsiteY9" fmla="*/ 98604 h 628650"/>
                <a:gd name="connsiteX10" fmla="*/ 131921 w 352425"/>
                <a:gd name="connsiteY10" fmla="*/ 312917 h 628650"/>
                <a:gd name="connsiteX11" fmla="*/ 148114 w 352425"/>
                <a:gd name="connsiteY11" fmla="*/ 38597 h 628650"/>
                <a:gd name="connsiteX12" fmla="*/ 175736 w 352425"/>
                <a:gd name="connsiteY12" fmla="*/ 7164 h 628650"/>
                <a:gd name="connsiteX13" fmla="*/ 200501 w 352425"/>
                <a:gd name="connsiteY13" fmla="*/ 50027 h 628650"/>
                <a:gd name="connsiteX14" fmla="*/ 200501 w 352425"/>
                <a:gd name="connsiteY14" fmla="*/ 306249 h 628650"/>
                <a:gd name="connsiteX15" fmla="*/ 229076 w 352425"/>
                <a:gd name="connsiteY15" fmla="*/ 80507 h 628650"/>
                <a:gd name="connsiteX16" fmla="*/ 253841 w 352425"/>
                <a:gd name="connsiteY16" fmla="*/ 55742 h 628650"/>
                <a:gd name="connsiteX17" fmla="*/ 274796 w 352425"/>
                <a:gd name="connsiteY17" fmla="*/ 93842 h 628650"/>
                <a:gd name="connsiteX18" fmla="*/ 278606 w 352425"/>
                <a:gd name="connsiteY18" fmla="*/ 309107 h 628650"/>
                <a:gd name="connsiteX19" fmla="*/ 302419 w 352425"/>
                <a:gd name="connsiteY19" fmla="*/ 241479 h 628650"/>
                <a:gd name="connsiteX20" fmla="*/ 332899 w 352425"/>
                <a:gd name="connsiteY20" fmla="*/ 223382 h 628650"/>
                <a:gd name="connsiteX21" fmla="*/ 343376 w 352425"/>
                <a:gd name="connsiteY21" fmla="*/ 286247 h 628650"/>
                <a:gd name="connsiteX22" fmla="*/ 217646 w 352425"/>
                <a:gd name="connsiteY22" fmla="*/ 531992 h 628650"/>
                <a:gd name="connsiteX23" fmla="*/ 223361 w 352425"/>
                <a:gd name="connsiteY23" fmla="*/ 605334 h 628650"/>
                <a:gd name="connsiteX24" fmla="*/ 54769 w 352425"/>
                <a:gd name="connsiteY24" fmla="*/ 621527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2425" h="628650">
                  <a:moveTo>
                    <a:pt x="54769" y="621527"/>
                  </a:moveTo>
                  <a:lnTo>
                    <a:pt x="49054" y="550089"/>
                  </a:lnTo>
                  <a:cubicBezTo>
                    <a:pt x="49054" y="550089"/>
                    <a:pt x="12859" y="550089"/>
                    <a:pt x="11906" y="480557"/>
                  </a:cubicBezTo>
                  <a:lnTo>
                    <a:pt x="7144" y="222429"/>
                  </a:lnTo>
                  <a:cubicBezTo>
                    <a:pt x="7144" y="222429"/>
                    <a:pt x="8096" y="200522"/>
                    <a:pt x="30956" y="200522"/>
                  </a:cubicBezTo>
                  <a:cubicBezTo>
                    <a:pt x="49054" y="200522"/>
                    <a:pt x="50959" y="226239"/>
                    <a:pt x="50959" y="226239"/>
                  </a:cubicBezTo>
                  <a:cubicBezTo>
                    <a:pt x="50959" y="226239"/>
                    <a:pt x="56674" y="315774"/>
                    <a:pt x="60484" y="314822"/>
                  </a:cubicBezTo>
                  <a:cubicBezTo>
                    <a:pt x="73819" y="313869"/>
                    <a:pt x="64294" y="106224"/>
                    <a:pt x="65246" y="96699"/>
                  </a:cubicBezTo>
                  <a:cubicBezTo>
                    <a:pt x="65246" y="82412"/>
                    <a:pt x="71914" y="67172"/>
                    <a:pt x="91916" y="66219"/>
                  </a:cubicBezTo>
                  <a:cubicBezTo>
                    <a:pt x="116681" y="66219"/>
                    <a:pt x="118586" y="90984"/>
                    <a:pt x="118586" y="98604"/>
                  </a:cubicBezTo>
                  <a:cubicBezTo>
                    <a:pt x="119539" y="107177"/>
                    <a:pt x="126206" y="304344"/>
                    <a:pt x="131921" y="312917"/>
                  </a:cubicBezTo>
                  <a:cubicBezTo>
                    <a:pt x="137636" y="320537"/>
                    <a:pt x="148114" y="38597"/>
                    <a:pt x="148114" y="38597"/>
                  </a:cubicBezTo>
                  <a:cubicBezTo>
                    <a:pt x="148114" y="38597"/>
                    <a:pt x="146209" y="6212"/>
                    <a:pt x="175736" y="7164"/>
                  </a:cubicBezTo>
                  <a:cubicBezTo>
                    <a:pt x="206216" y="8117"/>
                    <a:pt x="200501" y="34787"/>
                    <a:pt x="200501" y="50027"/>
                  </a:cubicBezTo>
                  <a:cubicBezTo>
                    <a:pt x="200501" y="65267"/>
                    <a:pt x="196691" y="296724"/>
                    <a:pt x="200501" y="306249"/>
                  </a:cubicBezTo>
                  <a:cubicBezTo>
                    <a:pt x="203359" y="315774"/>
                    <a:pt x="229076" y="80507"/>
                    <a:pt x="229076" y="80507"/>
                  </a:cubicBezTo>
                  <a:cubicBezTo>
                    <a:pt x="229076" y="80507"/>
                    <a:pt x="230029" y="54789"/>
                    <a:pt x="253841" y="55742"/>
                  </a:cubicBezTo>
                  <a:cubicBezTo>
                    <a:pt x="278606" y="57647"/>
                    <a:pt x="274796" y="93842"/>
                    <a:pt x="274796" y="93842"/>
                  </a:cubicBezTo>
                  <a:lnTo>
                    <a:pt x="278606" y="309107"/>
                  </a:lnTo>
                  <a:lnTo>
                    <a:pt x="302419" y="241479"/>
                  </a:lnTo>
                  <a:cubicBezTo>
                    <a:pt x="302419" y="241479"/>
                    <a:pt x="310991" y="216714"/>
                    <a:pt x="332899" y="223382"/>
                  </a:cubicBezTo>
                  <a:cubicBezTo>
                    <a:pt x="354806" y="230049"/>
                    <a:pt x="346234" y="260529"/>
                    <a:pt x="343376" y="286247"/>
                  </a:cubicBezTo>
                  <a:cubicBezTo>
                    <a:pt x="340519" y="306249"/>
                    <a:pt x="319564" y="526277"/>
                    <a:pt x="217646" y="531992"/>
                  </a:cubicBezTo>
                  <a:lnTo>
                    <a:pt x="223361" y="605334"/>
                  </a:lnTo>
                  <a:lnTo>
                    <a:pt x="54769" y="621527"/>
                  </a:lnTo>
                  <a:close/>
                </a:path>
              </a:pathLst>
            </a:custGeom>
            <a:solidFill>
              <a:srgbClr val="F5C5AF"/>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2EFB6AFA-EC6E-4047-AAB6-A71E838FCA3F}"/>
                </a:ext>
              </a:extLst>
            </p:cNvPr>
            <p:cNvSpPr/>
            <p:nvPr/>
          </p:nvSpPr>
          <p:spPr>
            <a:xfrm>
              <a:off x="4197047" y="5342025"/>
              <a:ext cx="99730" cy="124663"/>
            </a:xfrm>
            <a:custGeom>
              <a:avLst/>
              <a:gdLst>
                <a:gd name="connsiteX0" fmla="*/ 7751 w 38100"/>
                <a:gd name="connsiteY0" fmla="*/ 38606 h 47625"/>
                <a:gd name="connsiteX1" fmla="*/ 20134 w 38100"/>
                <a:gd name="connsiteY1" fmla="*/ 7174 h 47625"/>
                <a:gd name="connsiteX2" fmla="*/ 37279 w 38100"/>
                <a:gd name="connsiteY2" fmla="*/ 37654 h 47625"/>
                <a:gd name="connsiteX3" fmla="*/ 7751 w 38100"/>
                <a:gd name="connsiteY3" fmla="*/ 38606 h 47625"/>
              </a:gdLst>
              <a:ahLst/>
              <a:cxnLst>
                <a:cxn ang="0">
                  <a:pos x="connsiteX0" y="connsiteY0"/>
                </a:cxn>
                <a:cxn ang="0">
                  <a:pos x="connsiteX1" y="connsiteY1"/>
                </a:cxn>
                <a:cxn ang="0">
                  <a:pos x="connsiteX2" y="connsiteY2"/>
                </a:cxn>
                <a:cxn ang="0">
                  <a:pos x="connsiteX3" y="connsiteY3"/>
                </a:cxn>
              </a:cxnLst>
              <a:rect l="l" t="t" r="r" b="b"/>
              <a:pathLst>
                <a:path w="38100" h="47625">
                  <a:moveTo>
                    <a:pt x="7751" y="38606"/>
                  </a:moveTo>
                  <a:cubicBezTo>
                    <a:pt x="7751" y="38606"/>
                    <a:pt x="2989" y="9079"/>
                    <a:pt x="20134" y="7174"/>
                  </a:cubicBezTo>
                  <a:cubicBezTo>
                    <a:pt x="37279" y="6221"/>
                    <a:pt x="36326" y="28129"/>
                    <a:pt x="37279" y="37654"/>
                  </a:cubicBezTo>
                  <a:cubicBezTo>
                    <a:pt x="37279" y="37654"/>
                    <a:pt x="22991" y="50036"/>
                    <a:pt x="7751" y="38606"/>
                  </a:cubicBezTo>
                  <a:close/>
                </a:path>
              </a:pathLst>
            </a:custGeom>
            <a:solidFill>
              <a:srgbClr val="F4E7D7"/>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8D3416E6-D11B-4BBA-83B8-8E59A6D98256}"/>
                </a:ext>
              </a:extLst>
            </p:cNvPr>
            <p:cNvSpPr/>
            <p:nvPr/>
          </p:nvSpPr>
          <p:spPr>
            <a:xfrm>
              <a:off x="4350848" y="4995309"/>
              <a:ext cx="124663" cy="149595"/>
            </a:xfrm>
            <a:custGeom>
              <a:avLst/>
              <a:gdLst>
                <a:gd name="connsiteX0" fmla="*/ 8049 w 47625"/>
                <a:gd name="connsiteY0" fmla="*/ 48189 h 57150"/>
                <a:gd name="connsiteX1" fmla="*/ 24241 w 47625"/>
                <a:gd name="connsiteY1" fmla="*/ 7232 h 57150"/>
                <a:gd name="connsiteX2" fmla="*/ 46149 w 47625"/>
                <a:gd name="connsiteY2" fmla="*/ 47237 h 57150"/>
                <a:gd name="connsiteX3" fmla="*/ 8049 w 47625"/>
                <a:gd name="connsiteY3" fmla="*/ 48189 h 57150"/>
              </a:gdLst>
              <a:ahLst/>
              <a:cxnLst>
                <a:cxn ang="0">
                  <a:pos x="connsiteX0" y="connsiteY0"/>
                </a:cxn>
                <a:cxn ang="0">
                  <a:pos x="connsiteX1" y="connsiteY1"/>
                </a:cxn>
                <a:cxn ang="0">
                  <a:pos x="connsiteX2" y="connsiteY2"/>
                </a:cxn>
                <a:cxn ang="0">
                  <a:pos x="connsiteX3" y="connsiteY3"/>
                </a:cxn>
              </a:cxnLst>
              <a:rect l="l" t="t" r="r" b="b"/>
              <a:pathLst>
                <a:path w="47625" h="57150">
                  <a:moveTo>
                    <a:pt x="8049" y="48189"/>
                  </a:moveTo>
                  <a:cubicBezTo>
                    <a:pt x="8049" y="48189"/>
                    <a:pt x="1381" y="9137"/>
                    <a:pt x="24241" y="7232"/>
                  </a:cubicBezTo>
                  <a:cubicBezTo>
                    <a:pt x="46149" y="5327"/>
                    <a:pt x="45196" y="34854"/>
                    <a:pt x="46149" y="47237"/>
                  </a:cubicBezTo>
                  <a:cubicBezTo>
                    <a:pt x="46149" y="47237"/>
                    <a:pt x="28051" y="63429"/>
                    <a:pt x="8049" y="48189"/>
                  </a:cubicBezTo>
                  <a:close/>
                </a:path>
              </a:pathLst>
            </a:custGeom>
            <a:solidFill>
              <a:srgbClr val="F4E7D7"/>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79705A5F-E0A0-4291-9868-F5CBC9074661}"/>
                </a:ext>
              </a:extLst>
            </p:cNvPr>
            <p:cNvSpPr/>
            <p:nvPr/>
          </p:nvSpPr>
          <p:spPr>
            <a:xfrm>
              <a:off x="4564480" y="4840901"/>
              <a:ext cx="124663" cy="149595"/>
            </a:xfrm>
            <a:custGeom>
              <a:avLst/>
              <a:gdLst>
                <a:gd name="connsiteX0" fmla="*/ 7397 w 47625"/>
                <a:gd name="connsiteY0" fmla="*/ 47171 h 57150"/>
                <a:gd name="connsiteX1" fmla="*/ 25495 w 47625"/>
                <a:gd name="connsiteY1" fmla="*/ 7166 h 57150"/>
                <a:gd name="connsiteX2" fmla="*/ 45498 w 47625"/>
                <a:gd name="connsiteY2" fmla="*/ 48124 h 57150"/>
                <a:gd name="connsiteX3" fmla="*/ 7397 w 47625"/>
                <a:gd name="connsiteY3" fmla="*/ 47171 h 57150"/>
              </a:gdLst>
              <a:ahLst/>
              <a:cxnLst>
                <a:cxn ang="0">
                  <a:pos x="connsiteX0" y="connsiteY0"/>
                </a:cxn>
                <a:cxn ang="0">
                  <a:pos x="connsiteX1" y="connsiteY1"/>
                </a:cxn>
                <a:cxn ang="0">
                  <a:pos x="connsiteX2" y="connsiteY2"/>
                </a:cxn>
                <a:cxn ang="0">
                  <a:pos x="connsiteX3" y="connsiteY3"/>
                </a:cxn>
              </a:cxnLst>
              <a:rect l="l" t="t" r="r" b="b"/>
              <a:pathLst>
                <a:path w="47625" h="57150">
                  <a:moveTo>
                    <a:pt x="7397" y="47171"/>
                  </a:moveTo>
                  <a:cubicBezTo>
                    <a:pt x="7397" y="47171"/>
                    <a:pt x="3587" y="7166"/>
                    <a:pt x="25495" y="7166"/>
                  </a:cubicBezTo>
                  <a:cubicBezTo>
                    <a:pt x="47402" y="6214"/>
                    <a:pt x="45498" y="35741"/>
                    <a:pt x="45498" y="48124"/>
                  </a:cubicBezTo>
                  <a:cubicBezTo>
                    <a:pt x="46450" y="48124"/>
                    <a:pt x="26448" y="63364"/>
                    <a:pt x="7397" y="47171"/>
                  </a:cubicBezTo>
                  <a:close/>
                </a:path>
              </a:pathLst>
            </a:custGeom>
            <a:solidFill>
              <a:srgbClr val="F4E7D7"/>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584EE85B-87E3-4765-B659-3B65FF8011A7}"/>
                </a:ext>
              </a:extLst>
            </p:cNvPr>
            <p:cNvSpPr/>
            <p:nvPr/>
          </p:nvSpPr>
          <p:spPr>
            <a:xfrm>
              <a:off x="4768882" y="4973102"/>
              <a:ext cx="124663" cy="149595"/>
            </a:xfrm>
            <a:custGeom>
              <a:avLst/>
              <a:gdLst>
                <a:gd name="connsiteX0" fmla="*/ 7415 w 47625"/>
                <a:gd name="connsiteY0" fmla="*/ 45244 h 57150"/>
                <a:gd name="connsiteX1" fmla="*/ 24560 w 47625"/>
                <a:gd name="connsiteY1" fmla="*/ 7144 h 57150"/>
                <a:gd name="connsiteX2" fmla="*/ 43610 w 47625"/>
                <a:gd name="connsiteY2" fmla="*/ 46196 h 57150"/>
                <a:gd name="connsiteX3" fmla="*/ 7415 w 47625"/>
                <a:gd name="connsiteY3" fmla="*/ 45244 h 57150"/>
              </a:gdLst>
              <a:ahLst/>
              <a:cxnLst>
                <a:cxn ang="0">
                  <a:pos x="connsiteX0" y="connsiteY0"/>
                </a:cxn>
                <a:cxn ang="0">
                  <a:pos x="connsiteX1" y="connsiteY1"/>
                </a:cxn>
                <a:cxn ang="0">
                  <a:pos x="connsiteX2" y="connsiteY2"/>
                </a:cxn>
                <a:cxn ang="0">
                  <a:pos x="connsiteX3" y="connsiteY3"/>
                </a:cxn>
              </a:cxnLst>
              <a:rect l="l" t="t" r="r" b="b"/>
              <a:pathLst>
                <a:path w="47625" h="57150">
                  <a:moveTo>
                    <a:pt x="7415" y="45244"/>
                  </a:moveTo>
                  <a:cubicBezTo>
                    <a:pt x="7415" y="45244"/>
                    <a:pt x="3605" y="7144"/>
                    <a:pt x="24560" y="7144"/>
                  </a:cubicBezTo>
                  <a:cubicBezTo>
                    <a:pt x="45515" y="7144"/>
                    <a:pt x="43610" y="34766"/>
                    <a:pt x="43610" y="46196"/>
                  </a:cubicBezTo>
                  <a:cubicBezTo>
                    <a:pt x="43610" y="46196"/>
                    <a:pt x="24560" y="60484"/>
                    <a:pt x="7415" y="45244"/>
                  </a:cubicBezTo>
                  <a:close/>
                </a:path>
              </a:pathLst>
            </a:custGeom>
            <a:solidFill>
              <a:srgbClr val="F4E7D7"/>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6C486FD7-0703-48DC-8A52-8825BB991D09}"/>
                </a:ext>
              </a:extLst>
            </p:cNvPr>
            <p:cNvSpPr/>
            <p:nvPr/>
          </p:nvSpPr>
          <p:spPr>
            <a:xfrm>
              <a:off x="4949106" y="5400478"/>
              <a:ext cx="124663" cy="149595"/>
            </a:xfrm>
            <a:custGeom>
              <a:avLst/>
              <a:gdLst>
                <a:gd name="connsiteX0" fmla="*/ 7144 w 47625"/>
                <a:gd name="connsiteY0" fmla="*/ 41993 h 57150"/>
                <a:gd name="connsiteX1" fmla="*/ 35719 w 47625"/>
                <a:gd name="connsiteY1" fmla="*/ 7703 h 57150"/>
                <a:gd name="connsiteX2" fmla="*/ 44291 w 47625"/>
                <a:gd name="connsiteY2" fmla="*/ 53422 h 57150"/>
                <a:gd name="connsiteX3" fmla="*/ 7144 w 47625"/>
                <a:gd name="connsiteY3" fmla="*/ 41993 h 57150"/>
              </a:gdLst>
              <a:ahLst/>
              <a:cxnLst>
                <a:cxn ang="0">
                  <a:pos x="connsiteX0" y="connsiteY0"/>
                </a:cxn>
                <a:cxn ang="0">
                  <a:pos x="connsiteX1" y="connsiteY1"/>
                </a:cxn>
                <a:cxn ang="0">
                  <a:pos x="connsiteX2" y="connsiteY2"/>
                </a:cxn>
                <a:cxn ang="0">
                  <a:pos x="connsiteX3" y="connsiteY3"/>
                </a:cxn>
              </a:cxnLst>
              <a:rect l="l" t="t" r="r" b="b"/>
              <a:pathLst>
                <a:path w="47625" h="57150">
                  <a:moveTo>
                    <a:pt x="7144" y="41993"/>
                  </a:moveTo>
                  <a:cubicBezTo>
                    <a:pt x="7144" y="41993"/>
                    <a:pt x="13811" y="1988"/>
                    <a:pt x="35719" y="7703"/>
                  </a:cubicBezTo>
                  <a:cubicBezTo>
                    <a:pt x="57626" y="12465"/>
                    <a:pt x="47149" y="41040"/>
                    <a:pt x="44291" y="53422"/>
                  </a:cubicBezTo>
                  <a:cubicBezTo>
                    <a:pt x="44291" y="52470"/>
                    <a:pt x="21431" y="62947"/>
                    <a:pt x="7144" y="41993"/>
                  </a:cubicBezTo>
                  <a:close/>
                </a:path>
              </a:pathLst>
            </a:custGeom>
            <a:solidFill>
              <a:srgbClr val="F4E7D7"/>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E038369C-9CAF-4BB9-A9EB-57907AEA1F6F}"/>
                </a:ext>
              </a:extLst>
            </p:cNvPr>
            <p:cNvSpPr/>
            <p:nvPr/>
          </p:nvSpPr>
          <p:spPr>
            <a:xfrm>
              <a:off x="4196144" y="6284552"/>
              <a:ext cx="648245" cy="573448"/>
            </a:xfrm>
            <a:custGeom>
              <a:avLst/>
              <a:gdLst>
                <a:gd name="connsiteX0" fmla="*/ 7144 w 247650"/>
                <a:gd name="connsiteY0" fmla="*/ 7144 h 219075"/>
                <a:gd name="connsiteX1" fmla="*/ 243364 w 247650"/>
                <a:gd name="connsiteY1" fmla="*/ 7144 h 219075"/>
                <a:gd name="connsiteX2" fmla="*/ 243364 w 247650"/>
                <a:gd name="connsiteY2" fmla="*/ 211931 h 219075"/>
                <a:gd name="connsiteX3" fmla="*/ 7144 w 247650"/>
                <a:gd name="connsiteY3" fmla="*/ 211931 h 219075"/>
              </a:gdLst>
              <a:ahLst/>
              <a:cxnLst>
                <a:cxn ang="0">
                  <a:pos x="connsiteX0" y="connsiteY0"/>
                </a:cxn>
                <a:cxn ang="0">
                  <a:pos x="connsiteX1" y="connsiteY1"/>
                </a:cxn>
                <a:cxn ang="0">
                  <a:pos x="connsiteX2" y="connsiteY2"/>
                </a:cxn>
                <a:cxn ang="0">
                  <a:pos x="connsiteX3" y="connsiteY3"/>
                </a:cxn>
              </a:cxnLst>
              <a:rect l="l" t="t" r="r" b="b"/>
              <a:pathLst>
                <a:path w="247650" h="219075">
                  <a:moveTo>
                    <a:pt x="7144" y="7144"/>
                  </a:moveTo>
                  <a:lnTo>
                    <a:pt x="243364" y="7144"/>
                  </a:lnTo>
                  <a:lnTo>
                    <a:pt x="243364" y="211931"/>
                  </a:lnTo>
                  <a:lnTo>
                    <a:pt x="7144" y="211931"/>
                  </a:lnTo>
                  <a:close/>
                </a:path>
              </a:pathLst>
            </a:custGeom>
            <a:solidFill>
              <a:srgbClr val="5BB8F3"/>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63CEA029-8DB8-4FAA-8E0B-C6D8E7A8AFB8}"/>
                </a:ext>
              </a:extLst>
            </p:cNvPr>
            <p:cNvSpPr/>
            <p:nvPr/>
          </p:nvSpPr>
          <p:spPr>
            <a:xfrm>
              <a:off x="4196144" y="6284552"/>
              <a:ext cx="648245" cy="249325"/>
            </a:xfrm>
            <a:custGeom>
              <a:avLst/>
              <a:gdLst>
                <a:gd name="connsiteX0" fmla="*/ 7144 w 247650"/>
                <a:gd name="connsiteY0" fmla="*/ 7144 h 95250"/>
                <a:gd name="connsiteX1" fmla="*/ 243364 w 247650"/>
                <a:gd name="connsiteY1" fmla="*/ 7144 h 95250"/>
                <a:gd name="connsiteX2" fmla="*/ 243364 w 247650"/>
                <a:gd name="connsiteY2" fmla="*/ 91916 h 95250"/>
                <a:gd name="connsiteX3" fmla="*/ 7144 w 247650"/>
                <a:gd name="connsiteY3" fmla="*/ 91916 h 95250"/>
              </a:gdLst>
              <a:ahLst/>
              <a:cxnLst>
                <a:cxn ang="0">
                  <a:pos x="connsiteX0" y="connsiteY0"/>
                </a:cxn>
                <a:cxn ang="0">
                  <a:pos x="connsiteX1" y="connsiteY1"/>
                </a:cxn>
                <a:cxn ang="0">
                  <a:pos x="connsiteX2" y="connsiteY2"/>
                </a:cxn>
                <a:cxn ang="0">
                  <a:pos x="connsiteX3" y="connsiteY3"/>
                </a:cxn>
              </a:cxnLst>
              <a:rect l="l" t="t" r="r" b="b"/>
              <a:pathLst>
                <a:path w="247650" h="95250">
                  <a:moveTo>
                    <a:pt x="7144" y="7144"/>
                  </a:moveTo>
                  <a:lnTo>
                    <a:pt x="243364" y="7144"/>
                  </a:lnTo>
                  <a:lnTo>
                    <a:pt x="243364" y="91916"/>
                  </a:lnTo>
                  <a:lnTo>
                    <a:pt x="7144" y="91916"/>
                  </a:lnTo>
                  <a:close/>
                </a:path>
              </a:pathLst>
            </a:custGeom>
            <a:solidFill>
              <a:srgbClr val="26A0DD"/>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 xmlns:a16="http://schemas.microsoft.com/office/drawing/2014/main" id="{793A0021-72F5-4ED6-B9F9-D1E2AAA3199D}"/>
                </a:ext>
              </a:extLst>
            </p:cNvPr>
            <p:cNvSpPr/>
            <p:nvPr/>
          </p:nvSpPr>
          <p:spPr>
            <a:xfrm>
              <a:off x="4238528" y="6349377"/>
              <a:ext cx="124663" cy="124663"/>
            </a:xfrm>
            <a:custGeom>
              <a:avLst/>
              <a:gdLst>
                <a:gd name="connsiteX0" fmla="*/ 7144 w 47625"/>
                <a:gd name="connsiteY0" fmla="*/ 25241 h 47625"/>
                <a:gd name="connsiteX1" fmla="*/ 25241 w 47625"/>
                <a:gd name="connsiteY1" fmla="*/ 43339 h 47625"/>
                <a:gd name="connsiteX2" fmla="*/ 43339 w 47625"/>
                <a:gd name="connsiteY2" fmla="*/ 25241 h 47625"/>
                <a:gd name="connsiteX3" fmla="*/ 25241 w 47625"/>
                <a:gd name="connsiteY3" fmla="*/ 7144 h 47625"/>
                <a:gd name="connsiteX4" fmla="*/ 7144 w 47625"/>
                <a:gd name="connsiteY4" fmla="*/ 252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7144" y="25241"/>
                  </a:moveTo>
                  <a:cubicBezTo>
                    <a:pt x="7144" y="34766"/>
                    <a:pt x="14764" y="43339"/>
                    <a:pt x="25241" y="43339"/>
                  </a:cubicBezTo>
                  <a:cubicBezTo>
                    <a:pt x="34766" y="43339"/>
                    <a:pt x="43339" y="35719"/>
                    <a:pt x="43339" y="25241"/>
                  </a:cubicBezTo>
                  <a:cubicBezTo>
                    <a:pt x="43339" y="14764"/>
                    <a:pt x="35719" y="7144"/>
                    <a:pt x="25241" y="7144"/>
                  </a:cubicBezTo>
                  <a:cubicBezTo>
                    <a:pt x="14764" y="7144"/>
                    <a:pt x="7144" y="14764"/>
                    <a:pt x="7144" y="25241"/>
                  </a:cubicBezTo>
                  <a:close/>
                </a:path>
              </a:pathLst>
            </a:custGeom>
            <a:solidFill>
              <a:srgbClr val="B4E5F9"/>
            </a:solidFill>
            <a:ln w="9525" cap="flat">
              <a:noFill/>
              <a:prstDash val="solid"/>
              <a:miter/>
            </a:ln>
          </p:spPr>
          <p:txBody>
            <a:bodyPr rtlCol="0" anchor="ctr"/>
            <a:lstStyle/>
            <a:p>
              <a:endParaRPr lang="zh-CN" altLang="en-US"/>
            </a:p>
          </p:txBody>
        </p:sp>
      </p:grpSp>
      <p:sp>
        <p:nvSpPr>
          <p:cNvPr id="206" name="PA__6">
            <a:extLst>
              <a:ext uri="{FF2B5EF4-FFF2-40B4-BE49-F238E27FC236}">
                <a16:creationId xmlns="" xmlns:a16="http://schemas.microsoft.com/office/drawing/2014/main" id="{ADEFD25F-D6B2-40A3-9790-2B802E8D3A9A}"/>
              </a:ext>
            </a:extLst>
          </p:cNvPr>
          <p:cNvSpPr>
            <a:spLocks noChangeArrowheads="1"/>
          </p:cNvSpPr>
          <p:nvPr>
            <p:custDataLst>
              <p:tags r:id="rId2"/>
            </p:custDataLst>
          </p:nvPr>
        </p:nvSpPr>
        <p:spPr bwMode="auto">
          <a:xfrm>
            <a:off x="3612723" y="3181066"/>
            <a:ext cx="5111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a:buFont typeface="Arial" panose="020B0604020202020204" pitchFamily="34" charset="0"/>
              <a:buNone/>
            </a:pPr>
            <a:r>
              <a:rPr lang="en-US" altLang="zh-CN" sz="3600" spc="300" dirty="0">
                <a:solidFill>
                  <a:schemeClr val="bg1"/>
                </a:solidFill>
                <a:latin typeface="造字工房尚雅（非商用）常规体" pitchFamily="2" charset="-122"/>
                <a:ea typeface="造字工房尚雅（非商用）常规体" pitchFamily="2" charset="-122"/>
                <a:cs typeface="Arial" panose="020B0604020202020204" pitchFamily="34" charset="0"/>
              </a:rPr>
              <a:t>TEAM WORK</a:t>
            </a:r>
            <a:endParaRPr lang="zh-CN" altLang="en-US" sz="3600" spc="300" dirty="0">
              <a:solidFill>
                <a:schemeClr val="bg1"/>
              </a:solidFill>
              <a:latin typeface="造字工房尚雅（非商用）常规体" pitchFamily="2" charset="-122"/>
              <a:ea typeface="造字工房尚雅（非商用）常规体" pitchFamily="2" charset="-122"/>
              <a:cs typeface="Arial" panose="020B0604020202020204" pitchFamily="34" charset="0"/>
            </a:endParaRPr>
          </a:p>
        </p:txBody>
      </p:sp>
      <p:sp>
        <p:nvSpPr>
          <p:cNvPr id="208" name="PA_矩形 207">
            <a:extLst>
              <a:ext uri="{FF2B5EF4-FFF2-40B4-BE49-F238E27FC236}">
                <a16:creationId xmlns="" xmlns:a16="http://schemas.microsoft.com/office/drawing/2014/main" id="{11FA8984-BC0F-4D0C-84BE-F2A9EA17835A}"/>
              </a:ext>
            </a:extLst>
          </p:cNvPr>
          <p:cNvSpPr/>
          <p:nvPr>
            <p:custDataLst>
              <p:tags r:id="rId3"/>
            </p:custDataLst>
          </p:nvPr>
        </p:nvSpPr>
        <p:spPr>
          <a:xfrm>
            <a:off x="3612722" y="3872735"/>
            <a:ext cx="4976697" cy="477054"/>
          </a:xfrm>
          <a:prstGeom prst="rect">
            <a:avLst/>
          </a:prstGeom>
        </p:spPr>
        <p:txBody>
          <a:bodyPr wrap="square">
            <a:spAutoFit/>
          </a:bodyPr>
          <a:lstStyle/>
          <a:p>
            <a:pPr algn="ct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公司篇</a:t>
            </a:r>
            <a:r>
              <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rPr>
              <a:t>/</a:t>
            </a: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 人员篇</a:t>
            </a:r>
            <a:r>
              <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rPr>
              <a:t>/</a:t>
            </a: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 制度篇</a:t>
            </a:r>
            <a:r>
              <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rPr>
              <a:t>/</a:t>
            </a:r>
            <a:r>
              <a:rPr lang="zh-CN" altLang="en-US" sz="1500" spc="300" dirty="0">
                <a:solidFill>
                  <a:schemeClr val="tx1">
                    <a:lumMod val="50000"/>
                    <a:lumOff val="50000"/>
                  </a:schemeClr>
                </a:solidFill>
                <a:latin typeface="造字工房尚雅（非商用）常规体" pitchFamily="2" charset="-122"/>
                <a:ea typeface="造字工房尚雅（非商用）常规体" pitchFamily="2" charset="-122"/>
              </a:rPr>
              <a:t> 规划篇</a:t>
            </a:r>
            <a:endParaRPr lang="en-US" altLang="zh-CN" sz="1500" spc="300" dirty="0">
              <a:solidFill>
                <a:schemeClr val="tx1">
                  <a:lumMod val="50000"/>
                  <a:lumOff val="50000"/>
                </a:schemeClr>
              </a:solidFill>
              <a:latin typeface="造字工房尚雅（非商用）常规体" pitchFamily="2" charset="-122"/>
              <a:ea typeface="造字工房尚雅（非商用）常规体" pitchFamily="2" charset="-122"/>
            </a:endParaRPr>
          </a:p>
          <a:p>
            <a:pPr algn="ctr"/>
            <a:r>
              <a:rPr lang="en-US" altLang="zh-CN" sz="1000" spc="300" dirty="0">
                <a:solidFill>
                  <a:schemeClr val="bg1">
                    <a:lumMod val="65000"/>
                  </a:schemeClr>
                </a:solidFill>
                <a:latin typeface="造字工房尚雅（非商用）常规体" pitchFamily="2" charset="-122"/>
                <a:ea typeface="造字工房尚雅（非商用）常规体" pitchFamily="2" charset="-122"/>
              </a:rPr>
              <a:t>COMPANY/PAPER/ARTICLE/PLANNING SYSTEM</a:t>
            </a:r>
            <a:endParaRPr lang="zh-CN" altLang="en-US" sz="1000" spc="300" dirty="0">
              <a:solidFill>
                <a:schemeClr val="bg1">
                  <a:lumMod val="65000"/>
                </a:schemeClr>
              </a:solidFill>
              <a:latin typeface="造字工房尚雅（非商用）常规体" pitchFamily="2" charset="-122"/>
              <a:ea typeface="造字工房尚雅（非商用）常规体" pitchFamily="2" charset="-122"/>
            </a:endParaRPr>
          </a:p>
        </p:txBody>
      </p:sp>
      <p:sp>
        <p:nvSpPr>
          <p:cNvPr id="209" name="PA_矩形 208">
            <a:extLst>
              <a:ext uri="{FF2B5EF4-FFF2-40B4-BE49-F238E27FC236}">
                <a16:creationId xmlns="" xmlns:a16="http://schemas.microsoft.com/office/drawing/2014/main" id="{75B1ECF4-F97F-4076-99B5-5DC652A9C3AC}"/>
              </a:ext>
            </a:extLst>
          </p:cNvPr>
          <p:cNvSpPr/>
          <p:nvPr>
            <p:custDataLst>
              <p:tags r:id="rId4"/>
            </p:custDataLst>
          </p:nvPr>
        </p:nvSpPr>
        <p:spPr>
          <a:xfrm>
            <a:off x="3141663" y="2129572"/>
            <a:ext cx="6036402" cy="1323439"/>
          </a:xfrm>
          <a:prstGeom prst="rect">
            <a:avLst/>
          </a:prstGeom>
        </p:spPr>
        <p:txBody>
          <a:bodyPr wrap="square">
            <a:spAutoFit/>
          </a:bodyPr>
          <a:lstStyle/>
          <a:p>
            <a:pPr algn="ctr"/>
            <a:r>
              <a:rPr lang="zh-CN" altLang="en-US" sz="8000" spc="600" dirty="0">
                <a:latin typeface="造字工房尚雅（非商用）常规体" pitchFamily="2" charset="-122"/>
                <a:ea typeface="造字工房尚雅（非商用）常规体" pitchFamily="2" charset="-122"/>
              </a:rPr>
              <a:t>感谢下载</a:t>
            </a:r>
          </a:p>
        </p:txBody>
      </p:sp>
    </p:spTree>
    <p:extLst>
      <p:ext uri="{BB962C8B-B14F-4D97-AF65-F5344CB8AC3E}">
        <p14:creationId xmlns:p14="http://schemas.microsoft.com/office/powerpoint/2010/main" val="22659425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20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750"/>
                                        <p:tgtEl>
                                          <p:spTgt spid="206"/>
                                        </p:tgtEl>
                                      </p:cBhvr>
                                    </p:animEffect>
                                    <p:anim calcmode="lin" valueType="num">
                                      <p:cBhvr>
                                        <p:cTn id="8" dur="750" fill="hold"/>
                                        <p:tgtEl>
                                          <p:spTgt spid="206"/>
                                        </p:tgtEl>
                                        <p:attrNameLst>
                                          <p:attrName>ppt_x</p:attrName>
                                        </p:attrNameLst>
                                      </p:cBhvr>
                                      <p:tavLst>
                                        <p:tav tm="0">
                                          <p:val>
                                            <p:strVal val="#ppt_x"/>
                                          </p:val>
                                        </p:tav>
                                        <p:tav tm="100000">
                                          <p:val>
                                            <p:strVal val="#ppt_x"/>
                                          </p:val>
                                        </p:tav>
                                      </p:tavLst>
                                    </p:anim>
                                    <p:anim calcmode="lin" valueType="num">
                                      <p:cBhvr>
                                        <p:cTn id="9" dur="75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295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209">
                                            <p:txEl>
                                              <p:pRg st="0" end="0"/>
                                            </p:txEl>
                                          </p:spTgt>
                                        </p:tgtEl>
                                        <p:attrNameLst>
                                          <p:attrName>style.visibility</p:attrName>
                                        </p:attrNameLst>
                                      </p:cBhvr>
                                      <p:to>
                                        <p:strVal val="visible"/>
                                      </p:to>
                                    </p:set>
                                    <p:anim calcmode="lin" valueType="num">
                                      <p:cBhvr>
                                        <p:cTn id="13" dur="500" fill="hold"/>
                                        <p:tgtEl>
                                          <p:spTgt spid="2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09">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2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09">
                                            <p:txEl>
                                              <p:pRg st="0" end="0"/>
                                            </p:txEl>
                                          </p:spTgt>
                                        </p:tgtEl>
                                      </p:cBhvr>
                                    </p:animEffect>
                                  </p:childTnLst>
                                </p:cTn>
                              </p:par>
                            </p:childTnLst>
                          </p:cTn>
                        </p:par>
                        <p:par>
                          <p:cTn id="18" fill="hold">
                            <p:stCondLst>
                              <p:cond delay="3600"/>
                            </p:stCondLst>
                            <p:childTnLst>
                              <p:par>
                                <p:cTn id="19" presetID="10" presetClass="entr" presetSubtype="0" fill="hold" grpId="0" nodeType="afterEffect">
                                  <p:stCondLst>
                                    <p:cond delay="0"/>
                                  </p:stCondLst>
                                  <p:childTnLst>
                                    <p:set>
                                      <p:cBhvr>
                                        <p:cTn id="20" dur="1" fill="hold">
                                          <p:stCondLst>
                                            <p:cond delay="0"/>
                                          </p:stCondLst>
                                        </p:cTn>
                                        <p:tgtEl>
                                          <p:spTgt spid="208"/>
                                        </p:tgtEl>
                                        <p:attrNameLst>
                                          <p:attrName>style.visibility</p:attrName>
                                        </p:attrNameLst>
                                      </p:cBhvr>
                                      <p:to>
                                        <p:strVal val="visible"/>
                                      </p:to>
                                    </p:set>
                                    <p:animEffect transition="in" filter="fade">
                                      <p:cBhvr>
                                        <p:cTn id="21" dur="5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20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http://www.ypppt.com/article/2017/3512.html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49825" y="1450326"/>
            <a:ext cx="4950381" cy="646232"/>
          </a:xfrm>
          <a:prstGeom prst="rect">
            <a:avLst/>
          </a:prstGeom>
        </p:spPr>
      </p:pic>
    </p:spTree>
    <p:extLst>
      <p:ext uri="{BB962C8B-B14F-4D97-AF65-F5344CB8AC3E}">
        <p14:creationId xmlns:p14="http://schemas.microsoft.com/office/powerpoint/2010/main" val="31459269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5525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图形 2">
            <a:extLst>
              <a:ext uri="{FF2B5EF4-FFF2-40B4-BE49-F238E27FC236}">
                <a16:creationId xmlns="" xmlns:a16="http://schemas.microsoft.com/office/drawing/2014/main" id="{2512261B-D540-4E09-B5D7-260028CC4A73}"/>
              </a:ext>
            </a:extLst>
          </p:cNvPr>
          <p:cNvGrpSpPr/>
          <p:nvPr/>
        </p:nvGrpSpPr>
        <p:grpSpPr>
          <a:xfrm>
            <a:off x="-10322" y="1444816"/>
            <a:ext cx="12202322" cy="5419144"/>
            <a:chOff x="-10322" y="1444816"/>
            <a:chExt cx="12202322" cy="5419144"/>
          </a:xfrm>
        </p:grpSpPr>
        <p:sp>
          <p:nvSpPr>
            <p:cNvPr id="5" name="任意多边形: 形状 4">
              <a:extLst>
                <a:ext uri="{FF2B5EF4-FFF2-40B4-BE49-F238E27FC236}">
                  <a16:creationId xmlns="" xmlns:a16="http://schemas.microsoft.com/office/drawing/2014/main" id="{70FAD215-F113-4C6E-BB35-470184CE9B78}"/>
                </a:ext>
              </a:extLst>
            </p:cNvPr>
            <p:cNvSpPr/>
            <p:nvPr/>
          </p:nvSpPr>
          <p:spPr>
            <a:xfrm>
              <a:off x="-9932" y="5513244"/>
              <a:ext cx="12201932" cy="1350716"/>
            </a:xfrm>
            <a:custGeom>
              <a:avLst/>
              <a:gdLst>
                <a:gd name="connsiteX0" fmla="*/ 9932 w 6634396"/>
                <a:gd name="connsiteY0" fmla="*/ 9932 h 1350715"/>
                <a:gd name="connsiteX1" fmla="*/ 6631086 w 6634396"/>
                <a:gd name="connsiteY1" fmla="*/ 9932 h 1350715"/>
                <a:gd name="connsiteX2" fmla="*/ 6631086 w 6634396"/>
                <a:gd name="connsiteY2" fmla="*/ 1347405 h 1350715"/>
                <a:gd name="connsiteX3" fmla="*/ 9932 w 6634396"/>
                <a:gd name="connsiteY3" fmla="*/ 1347405 h 1350715"/>
              </a:gdLst>
              <a:ahLst/>
              <a:cxnLst>
                <a:cxn ang="0">
                  <a:pos x="connsiteX0" y="connsiteY0"/>
                </a:cxn>
                <a:cxn ang="0">
                  <a:pos x="connsiteX1" y="connsiteY1"/>
                </a:cxn>
                <a:cxn ang="0">
                  <a:pos x="connsiteX2" y="connsiteY2"/>
                </a:cxn>
                <a:cxn ang="0">
                  <a:pos x="connsiteX3" y="connsiteY3"/>
                </a:cxn>
              </a:cxnLst>
              <a:rect l="l" t="t" r="r" b="b"/>
              <a:pathLst>
                <a:path w="6634396" h="1350715">
                  <a:moveTo>
                    <a:pt x="9932" y="9932"/>
                  </a:moveTo>
                  <a:lnTo>
                    <a:pt x="6631086" y="9932"/>
                  </a:lnTo>
                  <a:lnTo>
                    <a:pt x="6631086" y="1347405"/>
                  </a:lnTo>
                  <a:lnTo>
                    <a:pt x="9932" y="1347405"/>
                  </a:lnTo>
                  <a:close/>
                </a:path>
              </a:pathLst>
            </a:custGeom>
            <a:solidFill>
              <a:srgbClr val="76C0CC"/>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0527F04E-0E16-4BA0-AE5F-CC7641ED196A}"/>
                </a:ext>
              </a:extLst>
            </p:cNvPr>
            <p:cNvSpPr/>
            <p:nvPr/>
          </p:nvSpPr>
          <p:spPr>
            <a:xfrm>
              <a:off x="249618" y="6102526"/>
              <a:ext cx="6091462" cy="317815"/>
            </a:xfrm>
            <a:custGeom>
              <a:avLst/>
              <a:gdLst>
                <a:gd name="connsiteX0" fmla="*/ 6082855 w 6091461"/>
                <a:gd name="connsiteY0" fmla="*/ 163542 h 317815"/>
                <a:gd name="connsiteX1" fmla="*/ 3046393 w 6091461"/>
                <a:gd name="connsiteY1" fmla="*/ 317153 h 317815"/>
                <a:gd name="connsiteX2" fmla="*/ 9932 w 6091461"/>
                <a:gd name="connsiteY2" fmla="*/ 163542 h 317815"/>
                <a:gd name="connsiteX3" fmla="*/ 3046393 w 6091461"/>
                <a:gd name="connsiteY3" fmla="*/ 9932 h 317815"/>
                <a:gd name="connsiteX4" fmla="*/ 6082855 w 6091461"/>
                <a:gd name="connsiteY4" fmla="*/ 163542 h 317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1461" h="317815">
                  <a:moveTo>
                    <a:pt x="6082855" y="163542"/>
                  </a:moveTo>
                  <a:cubicBezTo>
                    <a:pt x="6082855" y="248293"/>
                    <a:pt x="4722869" y="317153"/>
                    <a:pt x="3046393" y="317153"/>
                  </a:cubicBezTo>
                  <a:cubicBezTo>
                    <a:pt x="1368593" y="317153"/>
                    <a:pt x="9932" y="248293"/>
                    <a:pt x="9932" y="163542"/>
                  </a:cubicBezTo>
                  <a:cubicBezTo>
                    <a:pt x="9932" y="78791"/>
                    <a:pt x="1369917" y="9932"/>
                    <a:pt x="3046393" y="9932"/>
                  </a:cubicBezTo>
                  <a:cubicBezTo>
                    <a:pt x="4724194" y="9932"/>
                    <a:pt x="6082855" y="78791"/>
                    <a:pt x="6082855" y="163542"/>
                  </a:cubicBezTo>
                  <a:close/>
                </a:path>
              </a:pathLst>
            </a:custGeom>
            <a:solidFill>
              <a:srgbClr val="69ACB7"/>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632C73C3-3A69-4FFC-8432-EEBDC176369E}"/>
                </a:ext>
              </a:extLst>
            </p:cNvPr>
            <p:cNvSpPr/>
            <p:nvPr/>
          </p:nvSpPr>
          <p:spPr>
            <a:xfrm>
              <a:off x="-9932" y="1906039"/>
              <a:ext cx="1284504" cy="92696"/>
            </a:xfrm>
            <a:custGeom>
              <a:avLst/>
              <a:gdLst>
                <a:gd name="connsiteX0" fmla="*/ 9932 w 1284503"/>
                <a:gd name="connsiteY0" fmla="*/ 9932 h 92696"/>
                <a:gd name="connsiteX1" fmla="*/ 1283842 w 1284503"/>
                <a:gd name="connsiteY1" fmla="*/ 9932 h 92696"/>
                <a:gd name="connsiteX2" fmla="*/ 1283842 w 1284503"/>
                <a:gd name="connsiteY2" fmla="*/ 94683 h 92696"/>
                <a:gd name="connsiteX3" fmla="*/ 9932 w 1284503"/>
                <a:gd name="connsiteY3" fmla="*/ 94683 h 92696"/>
              </a:gdLst>
              <a:ahLst/>
              <a:cxnLst>
                <a:cxn ang="0">
                  <a:pos x="connsiteX0" y="connsiteY0"/>
                </a:cxn>
                <a:cxn ang="0">
                  <a:pos x="connsiteX1" y="connsiteY1"/>
                </a:cxn>
                <a:cxn ang="0">
                  <a:pos x="connsiteX2" y="connsiteY2"/>
                </a:cxn>
                <a:cxn ang="0">
                  <a:pos x="connsiteX3" y="connsiteY3"/>
                </a:cxn>
              </a:cxnLst>
              <a:rect l="l" t="t" r="r" b="b"/>
              <a:pathLst>
                <a:path w="1284503" h="92696">
                  <a:moveTo>
                    <a:pt x="9932" y="9932"/>
                  </a:moveTo>
                  <a:lnTo>
                    <a:pt x="1283842" y="9932"/>
                  </a:lnTo>
                  <a:lnTo>
                    <a:pt x="1283842" y="94683"/>
                  </a:lnTo>
                  <a:lnTo>
                    <a:pt x="9932" y="94683"/>
                  </a:lnTo>
                  <a:close/>
                </a:path>
              </a:pathLst>
            </a:custGeom>
            <a:solidFill>
              <a:srgbClr val="FFFFFF"/>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56D75B78-629F-42EF-B0D6-9218679F29F4}"/>
                </a:ext>
              </a:extLst>
            </p:cNvPr>
            <p:cNvSpPr/>
            <p:nvPr/>
          </p:nvSpPr>
          <p:spPr>
            <a:xfrm>
              <a:off x="1179228" y="1948414"/>
              <a:ext cx="92696" cy="1589077"/>
            </a:xfrm>
            <a:custGeom>
              <a:avLst/>
              <a:gdLst>
                <a:gd name="connsiteX0" fmla="*/ 9932 w 92696"/>
                <a:gd name="connsiteY0" fmla="*/ 9932 h 1589077"/>
                <a:gd name="connsiteX1" fmla="*/ 94683 w 92696"/>
                <a:gd name="connsiteY1" fmla="*/ 9932 h 1589077"/>
                <a:gd name="connsiteX2" fmla="*/ 94683 w 92696"/>
                <a:gd name="connsiteY2" fmla="*/ 1580470 h 1589077"/>
                <a:gd name="connsiteX3" fmla="*/ 9932 w 92696"/>
                <a:gd name="connsiteY3" fmla="*/ 1580470 h 1589077"/>
              </a:gdLst>
              <a:ahLst/>
              <a:cxnLst>
                <a:cxn ang="0">
                  <a:pos x="connsiteX0" y="connsiteY0"/>
                </a:cxn>
                <a:cxn ang="0">
                  <a:pos x="connsiteX1" y="connsiteY1"/>
                </a:cxn>
                <a:cxn ang="0">
                  <a:pos x="connsiteX2" y="connsiteY2"/>
                </a:cxn>
                <a:cxn ang="0">
                  <a:pos x="connsiteX3" y="connsiteY3"/>
                </a:cxn>
              </a:cxnLst>
              <a:rect l="l" t="t" r="r" b="b"/>
              <a:pathLst>
                <a:path w="92696" h="1589077">
                  <a:moveTo>
                    <a:pt x="9932" y="9932"/>
                  </a:moveTo>
                  <a:lnTo>
                    <a:pt x="94683" y="9932"/>
                  </a:lnTo>
                  <a:lnTo>
                    <a:pt x="94683" y="1580470"/>
                  </a:lnTo>
                  <a:lnTo>
                    <a:pt x="9932" y="1580470"/>
                  </a:lnTo>
                  <a:close/>
                </a:path>
              </a:pathLst>
            </a:custGeom>
            <a:solidFill>
              <a:srgbClr val="FFFFFF"/>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9ADE8BD8-1F76-4A38-993C-DB6E97961593}"/>
                </a:ext>
              </a:extLst>
            </p:cNvPr>
            <p:cNvSpPr/>
            <p:nvPr/>
          </p:nvSpPr>
          <p:spPr>
            <a:xfrm>
              <a:off x="213863" y="3072686"/>
              <a:ext cx="52969" cy="238362"/>
            </a:xfrm>
            <a:custGeom>
              <a:avLst/>
              <a:gdLst>
                <a:gd name="connsiteX0" fmla="*/ 9932 w 52969"/>
                <a:gd name="connsiteY0" fmla="*/ 9932 h 238361"/>
                <a:gd name="connsiteX1" fmla="*/ 47010 w 52969"/>
                <a:gd name="connsiteY1" fmla="*/ 9932 h 238361"/>
                <a:gd name="connsiteX2" fmla="*/ 47010 w 52969"/>
                <a:gd name="connsiteY2" fmla="*/ 240348 h 238361"/>
                <a:gd name="connsiteX3" fmla="*/ 9932 w 52969"/>
                <a:gd name="connsiteY3" fmla="*/ 240348 h 238361"/>
              </a:gdLst>
              <a:ahLst/>
              <a:cxnLst>
                <a:cxn ang="0">
                  <a:pos x="connsiteX0" y="connsiteY0"/>
                </a:cxn>
                <a:cxn ang="0">
                  <a:pos x="connsiteX1" y="connsiteY1"/>
                </a:cxn>
                <a:cxn ang="0">
                  <a:pos x="connsiteX2" y="connsiteY2"/>
                </a:cxn>
                <a:cxn ang="0">
                  <a:pos x="connsiteX3" y="connsiteY3"/>
                </a:cxn>
              </a:cxnLst>
              <a:rect l="l" t="t" r="r" b="b"/>
              <a:pathLst>
                <a:path w="52969" h="238361">
                  <a:moveTo>
                    <a:pt x="9932" y="9932"/>
                  </a:moveTo>
                  <a:lnTo>
                    <a:pt x="47010" y="9932"/>
                  </a:lnTo>
                  <a:lnTo>
                    <a:pt x="47010" y="240348"/>
                  </a:lnTo>
                  <a:lnTo>
                    <a:pt x="9932" y="240348"/>
                  </a:lnTo>
                  <a:close/>
                </a:path>
              </a:pathLst>
            </a:custGeom>
            <a:solidFill>
              <a:srgbClr val="F9AC23"/>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F9B58091-5051-48E7-9A24-D048CD5A9348}"/>
                </a:ext>
              </a:extLst>
            </p:cNvPr>
            <p:cNvSpPr/>
            <p:nvPr/>
          </p:nvSpPr>
          <p:spPr>
            <a:xfrm>
              <a:off x="219160" y="3067389"/>
              <a:ext cx="39727" cy="26485"/>
            </a:xfrm>
            <a:custGeom>
              <a:avLst/>
              <a:gdLst>
                <a:gd name="connsiteX0" fmla="*/ 9932 w 39726"/>
                <a:gd name="connsiteY0" fmla="*/ 9932 h 26484"/>
                <a:gd name="connsiteX1" fmla="*/ 36416 w 39726"/>
                <a:gd name="connsiteY1" fmla="*/ 9932 h 26484"/>
                <a:gd name="connsiteX2" fmla="*/ 36416 w 39726"/>
                <a:gd name="connsiteY2" fmla="*/ 19201 h 26484"/>
                <a:gd name="connsiteX3" fmla="*/ 9932 w 39726"/>
                <a:gd name="connsiteY3" fmla="*/ 19201 h 26484"/>
              </a:gdLst>
              <a:ahLst/>
              <a:cxnLst>
                <a:cxn ang="0">
                  <a:pos x="connsiteX0" y="connsiteY0"/>
                </a:cxn>
                <a:cxn ang="0">
                  <a:pos x="connsiteX1" y="connsiteY1"/>
                </a:cxn>
                <a:cxn ang="0">
                  <a:pos x="connsiteX2" y="connsiteY2"/>
                </a:cxn>
                <a:cxn ang="0">
                  <a:pos x="connsiteX3" y="connsiteY3"/>
                </a:cxn>
              </a:cxnLst>
              <a:rect l="l" t="t" r="r" b="b"/>
              <a:pathLst>
                <a:path w="39726" h="26484">
                  <a:moveTo>
                    <a:pt x="9932" y="9932"/>
                  </a:moveTo>
                  <a:lnTo>
                    <a:pt x="36416" y="9932"/>
                  </a:lnTo>
                  <a:lnTo>
                    <a:pt x="36416" y="19201"/>
                  </a:lnTo>
                  <a:lnTo>
                    <a:pt x="9932" y="19201"/>
                  </a:lnTo>
                  <a:close/>
                </a:path>
              </a:pathLst>
            </a:custGeom>
            <a:solidFill>
              <a:srgbClr val="F9AC23"/>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A2181B5E-7389-4D1C-967F-BDD4C0EAADC4}"/>
                </a:ext>
              </a:extLst>
            </p:cNvPr>
            <p:cNvSpPr/>
            <p:nvPr/>
          </p:nvSpPr>
          <p:spPr>
            <a:xfrm>
              <a:off x="225781" y="3056795"/>
              <a:ext cx="26485" cy="26485"/>
            </a:xfrm>
            <a:custGeom>
              <a:avLst/>
              <a:gdLst>
                <a:gd name="connsiteX0" fmla="*/ 9932 w 26484"/>
                <a:gd name="connsiteY0" fmla="*/ 9932 h 26484"/>
                <a:gd name="connsiteX1" fmla="*/ 23174 w 26484"/>
                <a:gd name="connsiteY1" fmla="*/ 9932 h 26484"/>
                <a:gd name="connsiteX2" fmla="*/ 23174 w 26484"/>
                <a:gd name="connsiteY2" fmla="*/ 21850 h 26484"/>
                <a:gd name="connsiteX3" fmla="*/ 9932 w 26484"/>
                <a:gd name="connsiteY3" fmla="*/ 21850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9932"/>
                  </a:moveTo>
                  <a:lnTo>
                    <a:pt x="23174" y="9932"/>
                  </a:lnTo>
                  <a:lnTo>
                    <a:pt x="23174" y="21850"/>
                  </a:lnTo>
                  <a:lnTo>
                    <a:pt x="9932" y="21850"/>
                  </a:lnTo>
                  <a:close/>
                </a:path>
              </a:pathLst>
            </a:custGeom>
            <a:solidFill>
              <a:srgbClr val="F9AC23"/>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7160E24C-915C-4775-8DEA-AA56EF94CA52}"/>
                </a:ext>
              </a:extLst>
            </p:cNvPr>
            <p:cNvSpPr/>
            <p:nvPr/>
          </p:nvSpPr>
          <p:spPr>
            <a:xfrm>
              <a:off x="231078" y="3047526"/>
              <a:ext cx="13242" cy="26485"/>
            </a:xfrm>
            <a:custGeom>
              <a:avLst/>
              <a:gdLst>
                <a:gd name="connsiteX0" fmla="*/ 12580 w 13242"/>
                <a:gd name="connsiteY0" fmla="*/ 19201 h 26484"/>
                <a:gd name="connsiteX1" fmla="*/ 11256 w 13242"/>
                <a:gd name="connsiteY1" fmla="*/ 20526 h 26484"/>
                <a:gd name="connsiteX2" fmla="*/ 11256 w 13242"/>
                <a:gd name="connsiteY2" fmla="*/ 20526 h 26484"/>
                <a:gd name="connsiteX3" fmla="*/ 9932 w 13242"/>
                <a:gd name="connsiteY3" fmla="*/ 19201 h 26484"/>
                <a:gd name="connsiteX4" fmla="*/ 9932 w 13242"/>
                <a:gd name="connsiteY4" fmla="*/ 11256 h 26484"/>
                <a:gd name="connsiteX5" fmla="*/ 11256 w 13242"/>
                <a:gd name="connsiteY5" fmla="*/ 9932 h 26484"/>
                <a:gd name="connsiteX6" fmla="*/ 11256 w 13242"/>
                <a:gd name="connsiteY6" fmla="*/ 9932 h 26484"/>
                <a:gd name="connsiteX7" fmla="*/ 12580 w 13242"/>
                <a:gd name="connsiteY7" fmla="*/ 11256 h 26484"/>
                <a:gd name="connsiteX8" fmla="*/ 12580 w 13242"/>
                <a:gd name="connsiteY8" fmla="*/ 19201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2" h="26484">
                  <a:moveTo>
                    <a:pt x="12580" y="19201"/>
                  </a:moveTo>
                  <a:cubicBezTo>
                    <a:pt x="12580" y="20526"/>
                    <a:pt x="12580" y="20526"/>
                    <a:pt x="11256" y="20526"/>
                  </a:cubicBezTo>
                  <a:lnTo>
                    <a:pt x="11256" y="20526"/>
                  </a:lnTo>
                  <a:cubicBezTo>
                    <a:pt x="9932" y="20526"/>
                    <a:pt x="9932" y="19201"/>
                    <a:pt x="9932" y="19201"/>
                  </a:cubicBezTo>
                  <a:lnTo>
                    <a:pt x="9932" y="11256"/>
                  </a:lnTo>
                  <a:cubicBezTo>
                    <a:pt x="9932" y="9932"/>
                    <a:pt x="9932" y="9932"/>
                    <a:pt x="11256" y="9932"/>
                  </a:cubicBezTo>
                  <a:lnTo>
                    <a:pt x="11256" y="9932"/>
                  </a:lnTo>
                  <a:cubicBezTo>
                    <a:pt x="12580" y="9932"/>
                    <a:pt x="12580" y="11256"/>
                    <a:pt x="12580" y="11256"/>
                  </a:cubicBezTo>
                  <a:lnTo>
                    <a:pt x="12580" y="19201"/>
                  </a:lnTo>
                  <a:close/>
                </a:path>
              </a:pathLst>
            </a:custGeom>
            <a:solidFill>
              <a:srgbClr val="F9AC23"/>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0F53020B-849C-465F-B8CB-813BEB975630}"/>
                </a:ext>
              </a:extLst>
            </p:cNvPr>
            <p:cNvSpPr/>
            <p:nvPr/>
          </p:nvSpPr>
          <p:spPr>
            <a:xfrm>
              <a:off x="150118" y="3058410"/>
              <a:ext cx="105938" cy="304573"/>
            </a:xfrm>
            <a:custGeom>
              <a:avLst/>
              <a:gdLst>
                <a:gd name="connsiteX0" fmla="*/ 11722 w 105938"/>
                <a:gd name="connsiteY0" fmla="*/ 19160 h 304573"/>
                <a:gd name="connsiteX1" fmla="*/ 48048 w 105938"/>
                <a:gd name="connsiteY1" fmla="*/ 11722 h 304573"/>
                <a:gd name="connsiteX2" fmla="*/ 106489 w 105938"/>
                <a:gd name="connsiteY2" fmla="*/ 297139 h 304573"/>
                <a:gd name="connsiteX3" fmla="*/ 70163 w 105938"/>
                <a:gd name="connsiteY3" fmla="*/ 304577 h 304573"/>
              </a:gdLst>
              <a:ahLst/>
              <a:cxnLst>
                <a:cxn ang="0">
                  <a:pos x="connsiteX0" y="connsiteY0"/>
                </a:cxn>
                <a:cxn ang="0">
                  <a:pos x="connsiteX1" y="connsiteY1"/>
                </a:cxn>
                <a:cxn ang="0">
                  <a:pos x="connsiteX2" y="connsiteY2"/>
                </a:cxn>
                <a:cxn ang="0">
                  <a:pos x="connsiteX3" y="connsiteY3"/>
                </a:cxn>
              </a:cxnLst>
              <a:rect l="l" t="t" r="r" b="b"/>
              <a:pathLst>
                <a:path w="105938" h="304573">
                  <a:moveTo>
                    <a:pt x="11722" y="19160"/>
                  </a:moveTo>
                  <a:lnTo>
                    <a:pt x="48048" y="11722"/>
                  </a:lnTo>
                  <a:lnTo>
                    <a:pt x="106489" y="297139"/>
                  </a:lnTo>
                  <a:lnTo>
                    <a:pt x="70163" y="304577"/>
                  </a:lnTo>
                  <a:close/>
                </a:path>
              </a:pathLst>
            </a:custGeom>
            <a:solidFill>
              <a:srgbClr val="286A84"/>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28D0D993-EDB4-466E-8C9D-5A53DCB46B92}"/>
                </a:ext>
              </a:extLst>
            </p:cNvPr>
            <p:cNvSpPr/>
            <p:nvPr/>
          </p:nvSpPr>
          <p:spPr>
            <a:xfrm>
              <a:off x="141771" y="2997945"/>
              <a:ext cx="66212" cy="132423"/>
            </a:xfrm>
            <a:custGeom>
              <a:avLst/>
              <a:gdLst>
                <a:gd name="connsiteX0" fmla="*/ 67458 w 66211"/>
                <a:gd name="connsiteY0" fmla="*/ 123075 h 132423"/>
                <a:gd name="connsiteX1" fmla="*/ 67458 w 66211"/>
                <a:gd name="connsiteY1" fmla="*/ 121751 h 132423"/>
                <a:gd name="connsiteX2" fmla="*/ 47594 w 66211"/>
                <a:gd name="connsiteY2" fmla="*/ 25082 h 132423"/>
                <a:gd name="connsiteX3" fmla="*/ 25082 w 66211"/>
                <a:gd name="connsiteY3" fmla="*/ 10516 h 132423"/>
                <a:gd name="connsiteX4" fmla="*/ 10516 w 66211"/>
                <a:gd name="connsiteY4" fmla="*/ 33028 h 132423"/>
                <a:gd name="connsiteX5" fmla="*/ 30379 w 66211"/>
                <a:gd name="connsiteY5" fmla="*/ 129697 h 132423"/>
                <a:gd name="connsiteX6" fmla="*/ 30379 w 66211"/>
                <a:gd name="connsiteY6" fmla="*/ 131021 h 132423"/>
                <a:gd name="connsiteX7" fmla="*/ 67458 w 66211"/>
                <a:gd name="connsiteY7" fmla="*/ 123075 h 13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1" h="132423">
                  <a:moveTo>
                    <a:pt x="67458" y="123075"/>
                  </a:moveTo>
                  <a:cubicBezTo>
                    <a:pt x="67458" y="121751"/>
                    <a:pt x="67458" y="121751"/>
                    <a:pt x="67458" y="121751"/>
                  </a:cubicBezTo>
                  <a:lnTo>
                    <a:pt x="47594" y="25082"/>
                  </a:lnTo>
                  <a:cubicBezTo>
                    <a:pt x="44946" y="14488"/>
                    <a:pt x="35676" y="7867"/>
                    <a:pt x="25082" y="10516"/>
                  </a:cubicBezTo>
                  <a:cubicBezTo>
                    <a:pt x="14488" y="13164"/>
                    <a:pt x="7867" y="22434"/>
                    <a:pt x="10516" y="33028"/>
                  </a:cubicBezTo>
                  <a:lnTo>
                    <a:pt x="30379" y="129697"/>
                  </a:lnTo>
                  <a:cubicBezTo>
                    <a:pt x="30379" y="131021"/>
                    <a:pt x="30379" y="131021"/>
                    <a:pt x="30379" y="131021"/>
                  </a:cubicBezTo>
                  <a:lnTo>
                    <a:pt x="67458" y="123075"/>
                  </a:lnTo>
                  <a:close/>
                </a:path>
              </a:pathLst>
            </a:custGeom>
            <a:solidFill>
              <a:srgbClr val="1B526D"/>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31FF44E9-BD16-4832-9A3A-A5691CCC7B08}"/>
                </a:ext>
              </a:extLst>
            </p:cNvPr>
            <p:cNvSpPr/>
            <p:nvPr/>
          </p:nvSpPr>
          <p:spPr>
            <a:xfrm>
              <a:off x="175461" y="3015744"/>
              <a:ext cx="26485" cy="26485"/>
            </a:xfrm>
            <a:custGeom>
              <a:avLst/>
              <a:gdLst>
                <a:gd name="connsiteX0" fmla="*/ 27147 w 26484"/>
                <a:gd name="connsiteY0" fmla="*/ 20526 h 26484"/>
                <a:gd name="connsiteX1" fmla="*/ 12580 w 26484"/>
                <a:gd name="connsiteY1" fmla="*/ 23174 h 26484"/>
                <a:gd name="connsiteX2" fmla="*/ 9932 w 26484"/>
                <a:gd name="connsiteY2" fmla="*/ 12580 h 26484"/>
                <a:gd name="connsiteX3" fmla="*/ 24498 w 26484"/>
                <a:gd name="connsiteY3" fmla="*/ 9932 h 26484"/>
              </a:gdLst>
              <a:ahLst/>
              <a:cxnLst>
                <a:cxn ang="0">
                  <a:pos x="connsiteX0" y="connsiteY0"/>
                </a:cxn>
                <a:cxn ang="0">
                  <a:pos x="connsiteX1" y="connsiteY1"/>
                </a:cxn>
                <a:cxn ang="0">
                  <a:pos x="connsiteX2" y="connsiteY2"/>
                </a:cxn>
                <a:cxn ang="0">
                  <a:pos x="connsiteX3" y="connsiteY3"/>
                </a:cxn>
              </a:cxnLst>
              <a:rect l="l" t="t" r="r" b="b"/>
              <a:pathLst>
                <a:path w="26484" h="26484">
                  <a:moveTo>
                    <a:pt x="27147" y="20526"/>
                  </a:moveTo>
                  <a:lnTo>
                    <a:pt x="12580" y="23174"/>
                  </a:lnTo>
                  <a:lnTo>
                    <a:pt x="9932" y="12580"/>
                  </a:lnTo>
                  <a:lnTo>
                    <a:pt x="24498" y="9932"/>
                  </a:lnTo>
                  <a:close/>
                </a:path>
              </a:pathLst>
            </a:custGeom>
            <a:solidFill>
              <a:srgbClr val="1B526D"/>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7F50EBFA-B477-4524-9990-DD667E4B2E2A}"/>
                </a:ext>
              </a:extLst>
            </p:cNvPr>
            <p:cNvSpPr/>
            <p:nvPr/>
          </p:nvSpPr>
          <p:spPr>
            <a:xfrm>
              <a:off x="181817" y="3014161"/>
              <a:ext cx="52969" cy="132423"/>
            </a:xfrm>
            <a:custGeom>
              <a:avLst/>
              <a:gdLst>
                <a:gd name="connsiteX0" fmla="*/ 11744 w 52969"/>
                <a:gd name="connsiteY0" fmla="*/ 13360 h 132423"/>
                <a:gd name="connsiteX1" fmla="*/ 19524 w 52969"/>
                <a:gd name="connsiteY1" fmla="*/ 11744 h 132423"/>
                <a:gd name="connsiteX2" fmla="*/ 43226 w 52969"/>
                <a:gd name="connsiteY2" fmla="*/ 125841 h 132423"/>
                <a:gd name="connsiteX3" fmla="*/ 35447 w 52969"/>
                <a:gd name="connsiteY3" fmla="*/ 127457 h 132423"/>
              </a:gdLst>
              <a:ahLst/>
              <a:cxnLst>
                <a:cxn ang="0">
                  <a:pos x="connsiteX0" y="connsiteY0"/>
                </a:cxn>
                <a:cxn ang="0">
                  <a:pos x="connsiteX1" y="connsiteY1"/>
                </a:cxn>
                <a:cxn ang="0">
                  <a:pos x="connsiteX2" y="connsiteY2"/>
                </a:cxn>
                <a:cxn ang="0">
                  <a:pos x="connsiteX3" y="connsiteY3"/>
                </a:cxn>
              </a:cxnLst>
              <a:rect l="l" t="t" r="r" b="b"/>
              <a:pathLst>
                <a:path w="52969" h="132423">
                  <a:moveTo>
                    <a:pt x="11744" y="13360"/>
                  </a:moveTo>
                  <a:lnTo>
                    <a:pt x="19524" y="11744"/>
                  </a:lnTo>
                  <a:lnTo>
                    <a:pt x="43226" y="125841"/>
                  </a:lnTo>
                  <a:lnTo>
                    <a:pt x="35447" y="127457"/>
                  </a:lnTo>
                  <a:close/>
                </a:path>
              </a:pathLst>
            </a:custGeom>
            <a:solidFill>
              <a:srgbClr val="1B526D"/>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679EC409-7E21-4066-A6D3-5B37938F1F92}"/>
                </a:ext>
              </a:extLst>
            </p:cNvPr>
            <p:cNvSpPr/>
            <p:nvPr/>
          </p:nvSpPr>
          <p:spPr>
            <a:xfrm>
              <a:off x="270485" y="2991764"/>
              <a:ext cx="52969" cy="251604"/>
            </a:xfrm>
            <a:custGeom>
              <a:avLst/>
              <a:gdLst>
                <a:gd name="connsiteX0" fmla="*/ 11158 w 52969"/>
                <a:gd name="connsiteY0" fmla="*/ 244797 h 251603"/>
                <a:gd name="connsiteX1" fmla="*/ 42343 w 52969"/>
                <a:gd name="connsiteY1" fmla="*/ 11158 h 251603"/>
                <a:gd name="connsiteX2" fmla="*/ 54156 w 52969"/>
                <a:gd name="connsiteY2" fmla="*/ 12735 h 251603"/>
                <a:gd name="connsiteX3" fmla="*/ 22972 w 52969"/>
                <a:gd name="connsiteY3" fmla="*/ 246374 h 251603"/>
              </a:gdLst>
              <a:ahLst/>
              <a:cxnLst>
                <a:cxn ang="0">
                  <a:pos x="connsiteX0" y="connsiteY0"/>
                </a:cxn>
                <a:cxn ang="0">
                  <a:pos x="connsiteX1" y="connsiteY1"/>
                </a:cxn>
                <a:cxn ang="0">
                  <a:pos x="connsiteX2" y="connsiteY2"/>
                </a:cxn>
                <a:cxn ang="0">
                  <a:pos x="connsiteX3" y="connsiteY3"/>
                </a:cxn>
              </a:cxnLst>
              <a:rect l="l" t="t" r="r" b="b"/>
              <a:pathLst>
                <a:path w="52969" h="251603">
                  <a:moveTo>
                    <a:pt x="11158" y="244797"/>
                  </a:moveTo>
                  <a:lnTo>
                    <a:pt x="42343" y="11158"/>
                  </a:lnTo>
                  <a:lnTo>
                    <a:pt x="54156" y="12735"/>
                  </a:lnTo>
                  <a:lnTo>
                    <a:pt x="22972" y="246374"/>
                  </a:lnTo>
                  <a:close/>
                </a:path>
              </a:pathLst>
            </a:custGeom>
            <a:solidFill>
              <a:srgbClr val="F9AC23"/>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BA750542-BC6C-469D-AD13-381812C7C0CD}"/>
                </a:ext>
              </a:extLst>
            </p:cNvPr>
            <p:cNvSpPr/>
            <p:nvPr/>
          </p:nvSpPr>
          <p:spPr>
            <a:xfrm>
              <a:off x="281958" y="2993817"/>
              <a:ext cx="52969" cy="251604"/>
            </a:xfrm>
            <a:custGeom>
              <a:avLst/>
              <a:gdLst>
                <a:gd name="connsiteX0" fmla="*/ 11187 w 52969"/>
                <a:gd name="connsiteY0" fmla="*/ 244708 h 251603"/>
                <a:gd name="connsiteX1" fmla="*/ 43173 w 52969"/>
                <a:gd name="connsiteY1" fmla="*/ 11187 h 251603"/>
                <a:gd name="connsiteX2" fmla="*/ 54981 w 52969"/>
                <a:gd name="connsiteY2" fmla="*/ 12804 h 251603"/>
                <a:gd name="connsiteX3" fmla="*/ 22994 w 52969"/>
                <a:gd name="connsiteY3" fmla="*/ 246325 h 251603"/>
              </a:gdLst>
              <a:ahLst/>
              <a:cxnLst>
                <a:cxn ang="0">
                  <a:pos x="connsiteX0" y="connsiteY0"/>
                </a:cxn>
                <a:cxn ang="0">
                  <a:pos x="connsiteX1" y="connsiteY1"/>
                </a:cxn>
                <a:cxn ang="0">
                  <a:pos x="connsiteX2" y="connsiteY2"/>
                </a:cxn>
                <a:cxn ang="0">
                  <a:pos x="connsiteX3" y="connsiteY3"/>
                </a:cxn>
              </a:cxnLst>
              <a:rect l="l" t="t" r="r" b="b"/>
              <a:pathLst>
                <a:path w="52969" h="251603">
                  <a:moveTo>
                    <a:pt x="11187" y="244708"/>
                  </a:moveTo>
                  <a:lnTo>
                    <a:pt x="43173" y="11187"/>
                  </a:lnTo>
                  <a:lnTo>
                    <a:pt x="54981" y="12804"/>
                  </a:lnTo>
                  <a:lnTo>
                    <a:pt x="22994" y="246325"/>
                  </a:lnTo>
                  <a:close/>
                </a:path>
              </a:pathLst>
            </a:custGeom>
            <a:solidFill>
              <a:srgbClr val="F7CA0F"/>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71D2DE5A-5455-40C0-95C4-A41376E5764A}"/>
                </a:ext>
              </a:extLst>
            </p:cNvPr>
            <p:cNvSpPr/>
            <p:nvPr/>
          </p:nvSpPr>
          <p:spPr>
            <a:xfrm>
              <a:off x="294620" y="2994530"/>
              <a:ext cx="52969" cy="251604"/>
            </a:xfrm>
            <a:custGeom>
              <a:avLst/>
              <a:gdLst>
                <a:gd name="connsiteX0" fmla="*/ 11161 w 52969"/>
                <a:gd name="connsiteY0" fmla="*/ 244800 h 251603"/>
                <a:gd name="connsiteX1" fmla="*/ 42417 w 52969"/>
                <a:gd name="connsiteY1" fmla="*/ 11161 h 251603"/>
                <a:gd name="connsiteX2" fmla="*/ 54230 w 52969"/>
                <a:gd name="connsiteY2" fmla="*/ 12742 h 251603"/>
                <a:gd name="connsiteX3" fmla="*/ 22974 w 52969"/>
                <a:gd name="connsiteY3" fmla="*/ 246380 h 251603"/>
              </a:gdLst>
              <a:ahLst/>
              <a:cxnLst>
                <a:cxn ang="0">
                  <a:pos x="connsiteX0" y="connsiteY0"/>
                </a:cxn>
                <a:cxn ang="0">
                  <a:pos x="connsiteX1" y="connsiteY1"/>
                </a:cxn>
                <a:cxn ang="0">
                  <a:pos x="connsiteX2" y="connsiteY2"/>
                </a:cxn>
                <a:cxn ang="0">
                  <a:pos x="connsiteX3" y="connsiteY3"/>
                </a:cxn>
              </a:cxnLst>
              <a:rect l="l" t="t" r="r" b="b"/>
              <a:pathLst>
                <a:path w="52969" h="251603">
                  <a:moveTo>
                    <a:pt x="11161" y="244800"/>
                  </a:moveTo>
                  <a:lnTo>
                    <a:pt x="42417" y="11161"/>
                  </a:lnTo>
                  <a:lnTo>
                    <a:pt x="54230" y="12742"/>
                  </a:lnTo>
                  <a:lnTo>
                    <a:pt x="22974" y="246380"/>
                  </a:lnTo>
                  <a:close/>
                </a:path>
              </a:pathLst>
            </a:custGeom>
            <a:solidFill>
              <a:srgbClr val="F9AC23"/>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CC1F71D1-C6DC-432A-92C8-27F6447959ED}"/>
                </a:ext>
              </a:extLst>
            </p:cNvPr>
            <p:cNvSpPr/>
            <p:nvPr/>
          </p:nvSpPr>
          <p:spPr>
            <a:xfrm>
              <a:off x="302587" y="2936290"/>
              <a:ext cx="52969" cy="79454"/>
            </a:xfrm>
            <a:custGeom>
              <a:avLst/>
              <a:gdLst>
                <a:gd name="connsiteX0" fmla="*/ 9932 w 52969"/>
                <a:gd name="connsiteY0" fmla="*/ 66874 h 79453"/>
                <a:gd name="connsiteX1" fmla="*/ 36416 w 52969"/>
                <a:gd name="connsiteY1" fmla="*/ 9932 h 79453"/>
                <a:gd name="connsiteX2" fmla="*/ 47010 w 52969"/>
                <a:gd name="connsiteY2" fmla="*/ 70846 h 79453"/>
              </a:gdLst>
              <a:ahLst/>
              <a:cxnLst>
                <a:cxn ang="0">
                  <a:pos x="connsiteX0" y="connsiteY0"/>
                </a:cxn>
                <a:cxn ang="0">
                  <a:pos x="connsiteX1" y="connsiteY1"/>
                </a:cxn>
                <a:cxn ang="0">
                  <a:pos x="connsiteX2" y="connsiteY2"/>
                </a:cxn>
              </a:cxnLst>
              <a:rect l="l" t="t" r="r" b="b"/>
              <a:pathLst>
                <a:path w="52969" h="79453">
                  <a:moveTo>
                    <a:pt x="9932" y="66874"/>
                  </a:moveTo>
                  <a:lnTo>
                    <a:pt x="36416" y="9932"/>
                  </a:lnTo>
                  <a:lnTo>
                    <a:pt x="47010" y="70846"/>
                  </a:lnTo>
                  <a:close/>
                </a:path>
              </a:pathLst>
            </a:custGeom>
            <a:solidFill>
              <a:srgbClr val="F7D9AB"/>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B2D92D46-B7EB-44F8-8C07-F22A9BEAE412}"/>
                </a:ext>
              </a:extLst>
            </p:cNvPr>
            <p:cNvSpPr/>
            <p:nvPr/>
          </p:nvSpPr>
          <p:spPr>
            <a:xfrm>
              <a:off x="321126" y="2936290"/>
              <a:ext cx="26485" cy="39727"/>
            </a:xfrm>
            <a:custGeom>
              <a:avLst/>
              <a:gdLst>
                <a:gd name="connsiteX0" fmla="*/ 21850 w 26484"/>
                <a:gd name="connsiteY0" fmla="*/ 29795 h 39726"/>
                <a:gd name="connsiteX1" fmla="*/ 17877 w 26484"/>
                <a:gd name="connsiteY1" fmla="*/ 9932 h 39726"/>
                <a:gd name="connsiteX2" fmla="*/ 9932 w 26484"/>
                <a:gd name="connsiteY2" fmla="*/ 28471 h 39726"/>
                <a:gd name="connsiteX3" fmla="*/ 21850 w 26484"/>
                <a:gd name="connsiteY3" fmla="*/ 29795 h 39726"/>
              </a:gdLst>
              <a:ahLst/>
              <a:cxnLst>
                <a:cxn ang="0">
                  <a:pos x="connsiteX0" y="connsiteY0"/>
                </a:cxn>
                <a:cxn ang="0">
                  <a:pos x="connsiteX1" y="connsiteY1"/>
                </a:cxn>
                <a:cxn ang="0">
                  <a:pos x="connsiteX2" y="connsiteY2"/>
                </a:cxn>
                <a:cxn ang="0">
                  <a:pos x="connsiteX3" y="connsiteY3"/>
                </a:cxn>
              </a:cxnLst>
              <a:rect l="l" t="t" r="r" b="b"/>
              <a:pathLst>
                <a:path w="26484" h="39726">
                  <a:moveTo>
                    <a:pt x="21850" y="29795"/>
                  </a:moveTo>
                  <a:lnTo>
                    <a:pt x="17877" y="9932"/>
                  </a:lnTo>
                  <a:lnTo>
                    <a:pt x="9932" y="28471"/>
                  </a:lnTo>
                  <a:cubicBezTo>
                    <a:pt x="12580" y="29795"/>
                    <a:pt x="17877" y="29795"/>
                    <a:pt x="21850" y="29795"/>
                  </a:cubicBezTo>
                  <a:close/>
                </a:path>
              </a:pathLst>
            </a:custGeom>
            <a:solidFill>
              <a:srgbClr val="F9AC23"/>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28E7C2E5-B8B0-43B0-91BE-417BF41F6E4F}"/>
                </a:ext>
              </a:extLst>
            </p:cNvPr>
            <p:cNvSpPr/>
            <p:nvPr/>
          </p:nvSpPr>
          <p:spPr>
            <a:xfrm>
              <a:off x="139706" y="3174652"/>
              <a:ext cx="225119" cy="278088"/>
            </a:xfrm>
            <a:custGeom>
              <a:avLst/>
              <a:gdLst>
                <a:gd name="connsiteX0" fmla="*/ 192676 w 225119"/>
                <a:gd name="connsiteY0" fmla="*/ 276102 h 278088"/>
                <a:gd name="connsiteX1" fmla="*/ 39065 w 225119"/>
                <a:gd name="connsiteY1" fmla="*/ 276102 h 278088"/>
                <a:gd name="connsiteX2" fmla="*/ 9932 w 225119"/>
                <a:gd name="connsiteY2" fmla="*/ 9932 h 278088"/>
                <a:gd name="connsiteX3" fmla="*/ 219160 w 225119"/>
                <a:gd name="connsiteY3" fmla="*/ 9932 h 278088"/>
              </a:gdLst>
              <a:ahLst/>
              <a:cxnLst>
                <a:cxn ang="0">
                  <a:pos x="connsiteX0" y="connsiteY0"/>
                </a:cxn>
                <a:cxn ang="0">
                  <a:pos x="connsiteX1" y="connsiteY1"/>
                </a:cxn>
                <a:cxn ang="0">
                  <a:pos x="connsiteX2" y="connsiteY2"/>
                </a:cxn>
                <a:cxn ang="0">
                  <a:pos x="connsiteX3" y="connsiteY3"/>
                </a:cxn>
              </a:cxnLst>
              <a:rect l="l" t="t" r="r" b="b"/>
              <a:pathLst>
                <a:path w="225119" h="278088">
                  <a:moveTo>
                    <a:pt x="192676" y="276102"/>
                  </a:moveTo>
                  <a:lnTo>
                    <a:pt x="39065" y="276102"/>
                  </a:lnTo>
                  <a:lnTo>
                    <a:pt x="9932" y="9932"/>
                  </a:lnTo>
                  <a:lnTo>
                    <a:pt x="219160" y="9932"/>
                  </a:lnTo>
                  <a:close/>
                </a:path>
              </a:pathLst>
            </a:custGeom>
            <a:solidFill>
              <a:srgbClr val="994A04"/>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89412CC0-B002-434A-8FFA-5110E6315014}"/>
                </a:ext>
              </a:extLst>
            </p:cNvPr>
            <p:cNvSpPr/>
            <p:nvPr/>
          </p:nvSpPr>
          <p:spPr>
            <a:xfrm>
              <a:off x="139706" y="3174652"/>
              <a:ext cx="225119" cy="278088"/>
            </a:xfrm>
            <a:custGeom>
              <a:avLst/>
              <a:gdLst>
                <a:gd name="connsiteX0" fmla="*/ 192676 w 225119"/>
                <a:gd name="connsiteY0" fmla="*/ 276102 h 278088"/>
                <a:gd name="connsiteX1" fmla="*/ 39065 w 225119"/>
                <a:gd name="connsiteY1" fmla="*/ 276102 h 278088"/>
                <a:gd name="connsiteX2" fmla="*/ 9932 w 225119"/>
                <a:gd name="connsiteY2" fmla="*/ 9932 h 278088"/>
                <a:gd name="connsiteX3" fmla="*/ 219160 w 225119"/>
                <a:gd name="connsiteY3" fmla="*/ 9932 h 278088"/>
              </a:gdLst>
              <a:ahLst/>
              <a:cxnLst>
                <a:cxn ang="0">
                  <a:pos x="connsiteX0" y="connsiteY0"/>
                </a:cxn>
                <a:cxn ang="0">
                  <a:pos x="connsiteX1" y="connsiteY1"/>
                </a:cxn>
                <a:cxn ang="0">
                  <a:pos x="connsiteX2" y="connsiteY2"/>
                </a:cxn>
                <a:cxn ang="0">
                  <a:pos x="connsiteX3" y="connsiteY3"/>
                </a:cxn>
              </a:cxnLst>
              <a:rect l="l" t="t" r="r" b="b"/>
              <a:pathLst>
                <a:path w="225119" h="278088">
                  <a:moveTo>
                    <a:pt x="192676" y="276102"/>
                  </a:moveTo>
                  <a:lnTo>
                    <a:pt x="39065" y="276102"/>
                  </a:lnTo>
                  <a:lnTo>
                    <a:pt x="9932" y="9932"/>
                  </a:lnTo>
                  <a:lnTo>
                    <a:pt x="219160" y="9932"/>
                  </a:lnTo>
                  <a:close/>
                </a:path>
              </a:pathLst>
            </a:custGeom>
            <a:solidFill>
              <a:srgbClr val="773C28"/>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5948017D-6272-472C-95CD-3D6AF6060DD4}"/>
                </a:ext>
              </a:extLst>
            </p:cNvPr>
            <p:cNvSpPr/>
            <p:nvPr/>
          </p:nvSpPr>
          <p:spPr>
            <a:xfrm>
              <a:off x="139706" y="3174652"/>
              <a:ext cx="79454" cy="278088"/>
            </a:xfrm>
            <a:custGeom>
              <a:avLst/>
              <a:gdLst>
                <a:gd name="connsiteX0" fmla="*/ 9932 w 79453"/>
                <a:gd name="connsiteY0" fmla="*/ 9932 h 278088"/>
                <a:gd name="connsiteX1" fmla="*/ 39065 w 79453"/>
                <a:gd name="connsiteY1" fmla="*/ 276102 h 278088"/>
                <a:gd name="connsiteX2" fmla="*/ 74819 w 79453"/>
                <a:gd name="connsiteY2" fmla="*/ 276102 h 278088"/>
                <a:gd name="connsiteX3" fmla="*/ 45686 w 79453"/>
                <a:gd name="connsiteY3" fmla="*/ 9932 h 278088"/>
              </a:gdLst>
              <a:ahLst/>
              <a:cxnLst>
                <a:cxn ang="0">
                  <a:pos x="connsiteX0" y="connsiteY0"/>
                </a:cxn>
                <a:cxn ang="0">
                  <a:pos x="connsiteX1" y="connsiteY1"/>
                </a:cxn>
                <a:cxn ang="0">
                  <a:pos x="connsiteX2" y="connsiteY2"/>
                </a:cxn>
                <a:cxn ang="0">
                  <a:pos x="connsiteX3" y="connsiteY3"/>
                </a:cxn>
              </a:cxnLst>
              <a:rect l="l" t="t" r="r" b="b"/>
              <a:pathLst>
                <a:path w="79453" h="278088">
                  <a:moveTo>
                    <a:pt x="9932" y="9932"/>
                  </a:moveTo>
                  <a:lnTo>
                    <a:pt x="39065" y="276102"/>
                  </a:lnTo>
                  <a:lnTo>
                    <a:pt x="74819" y="276102"/>
                  </a:lnTo>
                  <a:lnTo>
                    <a:pt x="45686" y="9932"/>
                  </a:lnTo>
                  <a:close/>
                </a:path>
              </a:pathLst>
            </a:custGeom>
            <a:solidFill>
              <a:srgbClr val="89633D"/>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4D283388-D65D-47EE-8B9B-3C5F06BF2CB5}"/>
                </a:ext>
              </a:extLst>
            </p:cNvPr>
            <p:cNvSpPr/>
            <p:nvPr/>
          </p:nvSpPr>
          <p:spPr>
            <a:xfrm>
              <a:off x="507843" y="3014420"/>
              <a:ext cx="609146" cy="105938"/>
            </a:xfrm>
            <a:custGeom>
              <a:avLst/>
              <a:gdLst>
                <a:gd name="connsiteX0" fmla="*/ 9932 w 609146"/>
                <a:gd name="connsiteY0" fmla="*/ 9932 h 105938"/>
                <a:gd name="connsiteX1" fmla="*/ 611133 w 609146"/>
                <a:gd name="connsiteY1" fmla="*/ 9932 h 105938"/>
                <a:gd name="connsiteX2" fmla="*/ 611133 w 609146"/>
                <a:gd name="connsiteY2" fmla="*/ 105276 h 105938"/>
                <a:gd name="connsiteX3" fmla="*/ 9932 w 609146"/>
                <a:gd name="connsiteY3" fmla="*/ 105276 h 105938"/>
              </a:gdLst>
              <a:ahLst/>
              <a:cxnLst>
                <a:cxn ang="0">
                  <a:pos x="connsiteX0" y="connsiteY0"/>
                </a:cxn>
                <a:cxn ang="0">
                  <a:pos x="connsiteX1" y="connsiteY1"/>
                </a:cxn>
                <a:cxn ang="0">
                  <a:pos x="connsiteX2" y="connsiteY2"/>
                </a:cxn>
                <a:cxn ang="0">
                  <a:pos x="connsiteX3" y="connsiteY3"/>
                </a:cxn>
              </a:cxnLst>
              <a:rect l="l" t="t" r="r" b="b"/>
              <a:pathLst>
                <a:path w="609146" h="105938">
                  <a:moveTo>
                    <a:pt x="9932" y="9932"/>
                  </a:moveTo>
                  <a:lnTo>
                    <a:pt x="611133" y="9932"/>
                  </a:lnTo>
                  <a:lnTo>
                    <a:pt x="611133" y="105276"/>
                  </a:lnTo>
                  <a:lnTo>
                    <a:pt x="9932" y="105276"/>
                  </a:lnTo>
                  <a:close/>
                </a:path>
              </a:pathLst>
            </a:custGeom>
            <a:solidFill>
              <a:srgbClr val="ED6225"/>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9D43EE0B-24EA-4BF5-92C5-36DC6A072F73}"/>
                </a:ext>
              </a:extLst>
            </p:cNvPr>
            <p:cNvSpPr/>
            <p:nvPr/>
          </p:nvSpPr>
          <p:spPr>
            <a:xfrm>
              <a:off x="555515" y="3043553"/>
              <a:ext cx="172150" cy="52969"/>
            </a:xfrm>
            <a:custGeom>
              <a:avLst/>
              <a:gdLst>
                <a:gd name="connsiteX0" fmla="*/ 9932 w 172150"/>
                <a:gd name="connsiteY0" fmla="*/ 9932 h 52969"/>
                <a:gd name="connsiteX1" fmla="*/ 174136 w 172150"/>
                <a:gd name="connsiteY1" fmla="*/ 9932 h 52969"/>
                <a:gd name="connsiteX2" fmla="*/ 174136 w 172150"/>
                <a:gd name="connsiteY2" fmla="*/ 47010 h 52969"/>
                <a:gd name="connsiteX3" fmla="*/ 9932 w 172150"/>
                <a:gd name="connsiteY3" fmla="*/ 47010 h 52969"/>
              </a:gdLst>
              <a:ahLst/>
              <a:cxnLst>
                <a:cxn ang="0">
                  <a:pos x="connsiteX0" y="connsiteY0"/>
                </a:cxn>
                <a:cxn ang="0">
                  <a:pos x="connsiteX1" y="connsiteY1"/>
                </a:cxn>
                <a:cxn ang="0">
                  <a:pos x="connsiteX2" y="connsiteY2"/>
                </a:cxn>
                <a:cxn ang="0">
                  <a:pos x="connsiteX3" y="connsiteY3"/>
                </a:cxn>
              </a:cxnLst>
              <a:rect l="l" t="t" r="r" b="b"/>
              <a:pathLst>
                <a:path w="172150" h="52969">
                  <a:moveTo>
                    <a:pt x="9932" y="9932"/>
                  </a:moveTo>
                  <a:lnTo>
                    <a:pt x="174136" y="9932"/>
                  </a:lnTo>
                  <a:lnTo>
                    <a:pt x="174136" y="47010"/>
                  </a:lnTo>
                  <a:lnTo>
                    <a:pt x="9932" y="47010"/>
                  </a:ln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FA12B975-ACD1-41CB-996E-D13F4121A76D}"/>
                </a:ext>
              </a:extLst>
            </p:cNvPr>
            <p:cNvSpPr/>
            <p:nvPr/>
          </p:nvSpPr>
          <p:spPr>
            <a:xfrm>
              <a:off x="1040183" y="3043553"/>
              <a:ext cx="39727" cy="52969"/>
            </a:xfrm>
            <a:custGeom>
              <a:avLst/>
              <a:gdLst>
                <a:gd name="connsiteX0" fmla="*/ 9932 w 39726"/>
                <a:gd name="connsiteY0" fmla="*/ 9932 h 52969"/>
                <a:gd name="connsiteX1" fmla="*/ 31119 w 39726"/>
                <a:gd name="connsiteY1" fmla="*/ 9932 h 52969"/>
                <a:gd name="connsiteX2" fmla="*/ 31119 w 39726"/>
                <a:gd name="connsiteY2" fmla="*/ 47010 h 52969"/>
                <a:gd name="connsiteX3" fmla="*/ 9932 w 39726"/>
                <a:gd name="connsiteY3" fmla="*/ 47010 h 52969"/>
              </a:gdLst>
              <a:ahLst/>
              <a:cxnLst>
                <a:cxn ang="0">
                  <a:pos x="connsiteX0" y="connsiteY0"/>
                </a:cxn>
                <a:cxn ang="0">
                  <a:pos x="connsiteX1" y="connsiteY1"/>
                </a:cxn>
                <a:cxn ang="0">
                  <a:pos x="connsiteX2" y="connsiteY2"/>
                </a:cxn>
                <a:cxn ang="0">
                  <a:pos x="connsiteX3" y="connsiteY3"/>
                </a:cxn>
              </a:cxnLst>
              <a:rect l="l" t="t" r="r" b="b"/>
              <a:pathLst>
                <a:path w="39726" h="52969">
                  <a:moveTo>
                    <a:pt x="9932" y="9932"/>
                  </a:moveTo>
                  <a:lnTo>
                    <a:pt x="31119" y="9932"/>
                  </a:lnTo>
                  <a:lnTo>
                    <a:pt x="31119" y="47010"/>
                  </a:lnTo>
                  <a:lnTo>
                    <a:pt x="9932" y="47010"/>
                  </a:ln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E5D9C329-388C-471C-8ACE-AED620E5E223}"/>
                </a:ext>
              </a:extLst>
            </p:cNvPr>
            <p:cNvSpPr/>
            <p:nvPr/>
          </p:nvSpPr>
          <p:spPr>
            <a:xfrm>
              <a:off x="539624" y="2919075"/>
              <a:ext cx="609146" cy="105938"/>
            </a:xfrm>
            <a:custGeom>
              <a:avLst/>
              <a:gdLst>
                <a:gd name="connsiteX0" fmla="*/ 9932 w 609146"/>
                <a:gd name="connsiteY0" fmla="*/ 9932 h 105938"/>
                <a:gd name="connsiteX1" fmla="*/ 611133 w 609146"/>
                <a:gd name="connsiteY1" fmla="*/ 9932 h 105938"/>
                <a:gd name="connsiteX2" fmla="*/ 611133 w 609146"/>
                <a:gd name="connsiteY2" fmla="*/ 105276 h 105938"/>
                <a:gd name="connsiteX3" fmla="*/ 9932 w 609146"/>
                <a:gd name="connsiteY3" fmla="*/ 105276 h 105938"/>
              </a:gdLst>
              <a:ahLst/>
              <a:cxnLst>
                <a:cxn ang="0">
                  <a:pos x="connsiteX0" y="connsiteY0"/>
                </a:cxn>
                <a:cxn ang="0">
                  <a:pos x="connsiteX1" y="connsiteY1"/>
                </a:cxn>
                <a:cxn ang="0">
                  <a:pos x="connsiteX2" y="connsiteY2"/>
                </a:cxn>
                <a:cxn ang="0">
                  <a:pos x="connsiteX3" y="connsiteY3"/>
                </a:cxn>
              </a:cxnLst>
              <a:rect l="l" t="t" r="r" b="b"/>
              <a:pathLst>
                <a:path w="609146" h="105938">
                  <a:moveTo>
                    <a:pt x="9932" y="9932"/>
                  </a:moveTo>
                  <a:lnTo>
                    <a:pt x="611133" y="9932"/>
                  </a:lnTo>
                  <a:lnTo>
                    <a:pt x="611133" y="105276"/>
                  </a:lnTo>
                  <a:lnTo>
                    <a:pt x="9932" y="105276"/>
                  </a:lnTo>
                  <a:close/>
                </a:path>
              </a:pathLst>
            </a:custGeom>
            <a:solidFill>
              <a:srgbClr val="A10D1B"/>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0880D2AB-0B6C-4F25-A6C1-0D42151FB5D5}"/>
                </a:ext>
              </a:extLst>
            </p:cNvPr>
            <p:cNvSpPr/>
            <p:nvPr/>
          </p:nvSpPr>
          <p:spPr>
            <a:xfrm>
              <a:off x="587296" y="2949533"/>
              <a:ext cx="172150" cy="52969"/>
            </a:xfrm>
            <a:custGeom>
              <a:avLst/>
              <a:gdLst>
                <a:gd name="connsiteX0" fmla="*/ 9932 w 172150"/>
                <a:gd name="connsiteY0" fmla="*/ 9932 h 52969"/>
                <a:gd name="connsiteX1" fmla="*/ 174136 w 172150"/>
                <a:gd name="connsiteY1" fmla="*/ 9932 h 52969"/>
                <a:gd name="connsiteX2" fmla="*/ 174136 w 172150"/>
                <a:gd name="connsiteY2" fmla="*/ 47010 h 52969"/>
                <a:gd name="connsiteX3" fmla="*/ 9932 w 172150"/>
                <a:gd name="connsiteY3" fmla="*/ 47010 h 52969"/>
              </a:gdLst>
              <a:ahLst/>
              <a:cxnLst>
                <a:cxn ang="0">
                  <a:pos x="connsiteX0" y="connsiteY0"/>
                </a:cxn>
                <a:cxn ang="0">
                  <a:pos x="connsiteX1" y="connsiteY1"/>
                </a:cxn>
                <a:cxn ang="0">
                  <a:pos x="connsiteX2" y="connsiteY2"/>
                </a:cxn>
                <a:cxn ang="0">
                  <a:pos x="connsiteX3" y="connsiteY3"/>
                </a:cxn>
              </a:cxnLst>
              <a:rect l="l" t="t" r="r" b="b"/>
              <a:pathLst>
                <a:path w="172150" h="52969">
                  <a:moveTo>
                    <a:pt x="9932" y="9932"/>
                  </a:moveTo>
                  <a:lnTo>
                    <a:pt x="174136" y="9932"/>
                  </a:lnTo>
                  <a:lnTo>
                    <a:pt x="174136" y="47010"/>
                  </a:lnTo>
                  <a:lnTo>
                    <a:pt x="9932" y="47010"/>
                  </a:lnTo>
                  <a:close/>
                </a:path>
              </a:pathLst>
            </a:custGeom>
            <a:solidFill>
              <a:srgbClr val="FFFFFF"/>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45CF921B-A582-43A4-87F4-4B4B07E6681E}"/>
                </a:ext>
              </a:extLst>
            </p:cNvPr>
            <p:cNvSpPr/>
            <p:nvPr/>
          </p:nvSpPr>
          <p:spPr>
            <a:xfrm>
              <a:off x="1071965" y="2949533"/>
              <a:ext cx="39727" cy="52969"/>
            </a:xfrm>
            <a:custGeom>
              <a:avLst/>
              <a:gdLst>
                <a:gd name="connsiteX0" fmla="*/ 9932 w 39726"/>
                <a:gd name="connsiteY0" fmla="*/ 9932 h 52969"/>
                <a:gd name="connsiteX1" fmla="*/ 31119 w 39726"/>
                <a:gd name="connsiteY1" fmla="*/ 9932 h 52969"/>
                <a:gd name="connsiteX2" fmla="*/ 31119 w 39726"/>
                <a:gd name="connsiteY2" fmla="*/ 47010 h 52969"/>
                <a:gd name="connsiteX3" fmla="*/ 9932 w 39726"/>
                <a:gd name="connsiteY3" fmla="*/ 47010 h 52969"/>
              </a:gdLst>
              <a:ahLst/>
              <a:cxnLst>
                <a:cxn ang="0">
                  <a:pos x="connsiteX0" y="connsiteY0"/>
                </a:cxn>
                <a:cxn ang="0">
                  <a:pos x="connsiteX1" y="connsiteY1"/>
                </a:cxn>
                <a:cxn ang="0">
                  <a:pos x="connsiteX2" y="connsiteY2"/>
                </a:cxn>
                <a:cxn ang="0">
                  <a:pos x="connsiteX3" y="connsiteY3"/>
                </a:cxn>
              </a:cxnLst>
              <a:rect l="l" t="t" r="r" b="b"/>
              <a:pathLst>
                <a:path w="39726" h="52969">
                  <a:moveTo>
                    <a:pt x="9932" y="9932"/>
                  </a:moveTo>
                  <a:lnTo>
                    <a:pt x="31119" y="9932"/>
                  </a:lnTo>
                  <a:lnTo>
                    <a:pt x="31119" y="47010"/>
                  </a:lnTo>
                  <a:lnTo>
                    <a:pt x="9932" y="47010"/>
                  </a:lnTo>
                  <a:close/>
                </a:path>
              </a:pathLst>
            </a:custGeom>
            <a:solidFill>
              <a:srgbClr val="FFFFFF"/>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ACB4DAE7-B70D-4E6F-BD1E-37B76F78C8FC}"/>
                </a:ext>
              </a:extLst>
            </p:cNvPr>
            <p:cNvSpPr/>
            <p:nvPr/>
          </p:nvSpPr>
          <p:spPr>
            <a:xfrm>
              <a:off x="481358" y="3232918"/>
              <a:ext cx="662115" cy="211877"/>
            </a:xfrm>
            <a:custGeom>
              <a:avLst/>
              <a:gdLst>
                <a:gd name="connsiteX0" fmla="*/ 605836 w 662115"/>
                <a:gd name="connsiteY0" fmla="*/ 9932 h 211876"/>
                <a:gd name="connsiteX1" fmla="*/ 33768 w 662115"/>
                <a:gd name="connsiteY1" fmla="*/ 9932 h 211876"/>
                <a:gd name="connsiteX2" fmla="*/ 9932 w 662115"/>
                <a:gd name="connsiteY2" fmla="*/ 52307 h 211876"/>
                <a:gd name="connsiteX3" fmla="*/ 623051 w 662115"/>
                <a:gd name="connsiteY3" fmla="*/ 52307 h 211876"/>
                <a:gd name="connsiteX4" fmla="*/ 623051 w 662115"/>
                <a:gd name="connsiteY4" fmla="*/ 171488 h 211876"/>
                <a:gd name="connsiteX5" fmla="*/ 11256 w 662115"/>
                <a:gd name="connsiteY5" fmla="*/ 171488 h 211876"/>
                <a:gd name="connsiteX6" fmla="*/ 35092 w 662115"/>
                <a:gd name="connsiteY6" fmla="*/ 211215 h 211876"/>
                <a:gd name="connsiteX7" fmla="*/ 605836 w 662115"/>
                <a:gd name="connsiteY7" fmla="*/ 211215 h 211876"/>
                <a:gd name="connsiteX8" fmla="*/ 654832 w 662115"/>
                <a:gd name="connsiteY8" fmla="*/ 162218 h 211876"/>
                <a:gd name="connsiteX9" fmla="*/ 654832 w 662115"/>
                <a:gd name="connsiteY9" fmla="*/ 60253 h 211876"/>
                <a:gd name="connsiteX10" fmla="*/ 605836 w 662115"/>
                <a:gd name="connsiteY10" fmla="*/ 9932 h 21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115" h="211876">
                  <a:moveTo>
                    <a:pt x="605836" y="9932"/>
                  </a:moveTo>
                  <a:lnTo>
                    <a:pt x="33768" y="9932"/>
                  </a:lnTo>
                  <a:cubicBezTo>
                    <a:pt x="8608" y="9932"/>
                    <a:pt x="13904" y="28471"/>
                    <a:pt x="9932" y="52307"/>
                  </a:cubicBezTo>
                  <a:lnTo>
                    <a:pt x="623051" y="52307"/>
                  </a:lnTo>
                  <a:lnTo>
                    <a:pt x="623051" y="171488"/>
                  </a:lnTo>
                  <a:lnTo>
                    <a:pt x="11256" y="171488"/>
                  </a:lnTo>
                  <a:cubicBezTo>
                    <a:pt x="15229" y="194000"/>
                    <a:pt x="11256" y="211215"/>
                    <a:pt x="35092" y="211215"/>
                  </a:cubicBezTo>
                  <a:lnTo>
                    <a:pt x="605836" y="211215"/>
                  </a:lnTo>
                  <a:cubicBezTo>
                    <a:pt x="632320" y="211215"/>
                    <a:pt x="654832" y="188703"/>
                    <a:pt x="654832" y="162218"/>
                  </a:cubicBezTo>
                  <a:lnTo>
                    <a:pt x="654832" y="60253"/>
                  </a:lnTo>
                  <a:cubicBezTo>
                    <a:pt x="654832" y="32444"/>
                    <a:pt x="632320" y="9932"/>
                    <a:pt x="605836" y="9932"/>
                  </a:cubicBezTo>
                  <a:close/>
                </a:path>
              </a:pathLst>
            </a:custGeom>
            <a:solidFill>
              <a:srgbClr val="994A04"/>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D25C8509-F5F2-4DE0-A4D0-C8F31DE4256B}"/>
                </a:ext>
              </a:extLst>
            </p:cNvPr>
            <p:cNvSpPr/>
            <p:nvPr/>
          </p:nvSpPr>
          <p:spPr>
            <a:xfrm>
              <a:off x="495924" y="3275293"/>
              <a:ext cx="609146" cy="132423"/>
            </a:xfrm>
            <a:custGeom>
              <a:avLst/>
              <a:gdLst>
                <a:gd name="connsiteX0" fmla="*/ 609808 w 609146"/>
                <a:gd name="connsiteY0" fmla="*/ 9932 h 132423"/>
                <a:gd name="connsiteX1" fmla="*/ 11256 w 609146"/>
                <a:gd name="connsiteY1" fmla="*/ 9932 h 132423"/>
                <a:gd name="connsiteX2" fmla="*/ 9932 w 609146"/>
                <a:gd name="connsiteY2" fmla="*/ 17877 h 132423"/>
                <a:gd name="connsiteX3" fmla="*/ 9932 w 609146"/>
                <a:gd name="connsiteY3" fmla="*/ 119843 h 132423"/>
                <a:gd name="connsiteX4" fmla="*/ 11256 w 609146"/>
                <a:gd name="connsiteY4" fmla="*/ 129113 h 132423"/>
                <a:gd name="connsiteX5" fmla="*/ 608484 w 609146"/>
                <a:gd name="connsiteY5" fmla="*/ 129113 h 132423"/>
                <a:gd name="connsiteX6" fmla="*/ 608484 w 609146"/>
                <a:gd name="connsiteY6" fmla="*/ 9932 h 13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146" h="132423">
                  <a:moveTo>
                    <a:pt x="609808" y="9932"/>
                  </a:moveTo>
                  <a:lnTo>
                    <a:pt x="11256" y="9932"/>
                  </a:lnTo>
                  <a:cubicBezTo>
                    <a:pt x="11256" y="12580"/>
                    <a:pt x="9932" y="15229"/>
                    <a:pt x="9932" y="17877"/>
                  </a:cubicBezTo>
                  <a:lnTo>
                    <a:pt x="9932" y="119843"/>
                  </a:lnTo>
                  <a:cubicBezTo>
                    <a:pt x="9932" y="123816"/>
                    <a:pt x="9932" y="126464"/>
                    <a:pt x="11256" y="129113"/>
                  </a:cubicBezTo>
                  <a:lnTo>
                    <a:pt x="608484" y="129113"/>
                  </a:lnTo>
                  <a:lnTo>
                    <a:pt x="608484" y="9932"/>
                  </a:lnTo>
                  <a:close/>
                </a:path>
              </a:pathLst>
            </a:custGeom>
            <a:solidFill>
              <a:srgbClr val="FFFFFF"/>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DCC16CDB-14D8-4DE9-B758-74A227AD0E6C}"/>
                </a:ext>
              </a:extLst>
            </p:cNvPr>
            <p:cNvSpPr/>
            <p:nvPr/>
          </p:nvSpPr>
          <p:spPr>
            <a:xfrm>
              <a:off x="495924" y="3301778"/>
              <a:ext cx="609146" cy="26485"/>
            </a:xfrm>
            <a:custGeom>
              <a:avLst/>
              <a:gdLst>
                <a:gd name="connsiteX0" fmla="*/ 609808 w 609146"/>
                <a:gd name="connsiteY0" fmla="*/ 9932 h 26484"/>
                <a:gd name="connsiteX1" fmla="*/ 11256 w 609146"/>
                <a:gd name="connsiteY1" fmla="*/ 9932 h 26484"/>
                <a:gd name="connsiteX2" fmla="*/ 9932 w 609146"/>
                <a:gd name="connsiteY2" fmla="*/ 11256 h 26484"/>
                <a:gd name="connsiteX3" fmla="*/ 9932 w 609146"/>
                <a:gd name="connsiteY3" fmla="*/ 25822 h 26484"/>
                <a:gd name="connsiteX4" fmla="*/ 11256 w 609146"/>
                <a:gd name="connsiteY4" fmla="*/ 27147 h 26484"/>
                <a:gd name="connsiteX5" fmla="*/ 608484 w 609146"/>
                <a:gd name="connsiteY5" fmla="*/ 27147 h 26484"/>
                <a:gd name="connsiteX6" fmla="*/ 608484 w 609146"/>
                <a:gd name="connsiteY6" fmla="*/ 9932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146" h="26484">
                  <a:moveTo>
                    <a:pt x="609808" y="9932"/>
                  </a:moveTo>
                  <a:lnTo>
                    <a:pt x="11256" y="9932"/>
                  </a:lnTo>
                  <a:cubicBezTo>
                    <a:pt x="11256" y="9932"/>
                    <a:pt x="9932" y="11256"/>
                    <a:pt x="9932" y="11256"/>
                  </a:cubicBezTo>
                  <a:lnTo>
                    <a:pt x="9932" y="25822"/>
                  </a:lnTo>
                  <a:cubicBezTo>
                    <a:pt x="9932" y="25822"/>
                    <a:pt x="9932" y="27147"/>
                    <a:pt x="11256" y="27147"/>
                  </a:cubicBezTo>
                  <a:lnTo>
                    <a:pt x="608484" y="27147"/>
                  </a:lnTo>
                  <a:lnTo>
                    <a:pt x="608484" y="9932"/>
                  </a:lnTo>
                  <a:close/>
                </a:path>
              </a:pathLst>
            </a:custGeom>
            <a:solidFill>
              <a:srgbClr val="E6E7E8"/>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2F1F209C-4BFC-48E9-A32C-07B5909CA6CB}"/>
                </a:ext>
              </a:extLst>
            </p:cNvPr>
            <p:cNvSpPr/>
            <p:nvPr/>
          </p:nvSpPr>
          <p:spPr>
            <a:xfrm>
              <a:off x="495924" y="3346802"/>
              <a:ext cx="609146" cy="26485"/>
            </a:xfrm>
            <a:custGeom>
              <a:avLst/>
              <a:gdLst>
                <a:gd name="connsiteX0" fmla="*/ 609808 w 609146"/>
                <a:gd name="connsiteY0" fmla="*/ 9932 h 26484"/>
                <a:gd name="connsiteX1" fmla="*/ 11256 w 609146"/>
                <a:gd name="connsiteY1" fmla="*/ 9932 h 26484"/>
                <a:gd name="connsiteX2" fmla="*/ 9932 w 609146"/>
                <a:gd name="connsiteY2" fmla="*/ 11256 h 26484"/>
                <a:gd name="connsiteX3" fmla="*/ 9932 w 609146"/>
                <a:gd name="connsiteY3" fmla="*/ 25822 h 26484"/>
                <a:gd name="connsiteX4" fmla="*/ 11256 w 609146"/>
                <a:gd name="connsiteY4" fmla="*/ 27147 h 26484"/>
                <a:gd name="connsiteX5" fmla="*/ 608484 w 609146"/>
                <a:gd name="connsiteY5" fmla="*/ 27147 h 26484"/>
                <a:gd name="connsiteX6" fmla="*/ 608484 w 609146"/>
                <a:gd name="connsiteY6" fmla="*/ 9932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146" h="26484">
                  <a:moveTo>
                    <a:pt x="609808" y="9932"/>
                  </a:moveTo>
                  <a:lnTo>
                    <a:pt x="11256" y="9932"/>
                  </a:lnTo>
                  <a:cubicBezTo>
                    <a:pt x="11256" y="9932"/>
                    <a:pt x="9932" y="11256"/>
                    <a:pt x="9932" y="11256"/>
                  </a:cubicBezTo>
                  <a:lnTo>
                    <a:pt x="9932" y="25822"/>
                  </a:lnTo>
                  <a:cubicBezTo>
                    <a:pt x="9932" y="25822"/>
                    <a:pt x="9932" y="27147"/>
                    <a:pt x="11256" y="27147"/>
                  </a:cubicBezTo>
                  <a:lnTo>
                    <a:pt x="608484" y="27147"/>
                  </a:lnTo>
                  <a:lnTo>
                    <a:pt x="608484" y="9932"/>
                  </a:lnTo>
                  <a:close/>
                </a:path>
              </a:pathLst>
            </a:custGeom>
            <a:solidFill>
              <a:srgbClr val="E6E7E8"/>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59938424-8C11-4AC5-8B93-29C7A66989E4}"/>
                </a:ext>
              </a:extLst>
            </p:cNvPr>
            <p:cNvSpPr/>
            <p:nvPr/>
          </p:nvSpPr>
          <p:spPr>
            <a:xfrm>
              <a:off x="481358" y="3113737"/>
              <a:ext cx="595904" cy="132423"/>
            </a:xfrm>
            <a:custGeom>
              <a:avLst/>
              <a:gdLst>
                <a:gd name="connsiteX0" fmla="*/ 9932 w 595903"/>
                <a:gd name="connsiteY0" fmla="*/ 9932 h 132423"/>
                <a:gd name="connsiteX1" fmla="*/ 592593 w 595903"/>
                <a:gd name="connsiteY1" fmla="*/ 9932 h 132423"/>
                <a:gd name="connsiteX2" fmla="*/ 592593 w 595903"/>
                <a:gd name="connsiteY2" fmla="*/ 129113 h 132423"/>
                <a:gd name="connsiteX3" fmla="*/ 9932 w 595903"/>
                <a:gd name="connsiteY3" fmla="*/ 129113 h 132423"/>
              </a:gdLst>
              <a:ahLst/>
              <a:cxnLst>
                <a:cxn ang="0">
                  <a:pos x="connsiteX0" y="connsiteY0"/>
                </a:cxn>
                <a:cxn ang="0">
                  <a:pos x="connsiteX1" y="connsiteY1"/>
                </a:cxn>
                <a:cxn ang="0">
                  <a:pos x="connsiteX2" y="connsiteY2"/>
                </a:cxn>
                <a:cxn ang="0">
                  <a:pos x="connsiteX3" y="connsiteY3"/>
                </a:cxn>
              </a:cxnLst>
              <a:rect l="l" t="t" r="r" b="b"/>
              <a:pathLst>
                <a:path w="595903" h="132423">
                  <a:moveTo>
                    <a:pt x="9932" y="9932"/>
                  </a:moveTo>
                  <a:lnTo>
                    <a:pt x="592593" y="9932"/>
                  </a:lnTo>
                  <a:lnTo>
                    <a:pt x="592593" y="129113"/>
                  </a:lnTo>
                  <a:lnTo>
                    <a:pt x="9932" y="129113"/>
                  </a:lnTo>
                  <a:close/>
                </a:path>
              </a:pathLst>
            </a:custGeom>
            <a:solidFill>
              <a:srgbClr val="94C735"/>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45A98A4B-FBB7-43E1-A0E3-1B6F9B58E767}"/>
                </a:ext>
              </a:extLst>
            </p:cNvPr>
            <p:cNvSpPr/>
            <p:nvPr/>
          </p:nvSpPr>
          <p:spPr>
            <a:xfrm>
              <a:off x="991187" y="3113737"/>
              <a:ext cx="39727" cy="132423"/>
            </a:xfrm>
            <a:custGeom>
              <a:avLst/>
              <a:gdLst>
                <a:gd name="connsiteX0" fmla="*/ 9932 w 39726"/>
                <a:gd name="connsiteY0" fmla="*/ 9932 h 132423"/>
                <a:gd name="connsiteX1" fmla="*/ 41713 w 39726"/>
                <a:gd name="connsiteY1" fmla="*/ 9932 h 132423"/>
                <a:gd name="connsiteX2" fmla="*/ 41713 w 39726"/>
                <a:gd name="connsiteY2" fmla="*/ 129113 h 132423"/>
                <a:gd name="connsiteX3" fmla="*/ 9932 w 39726"/>
                <a:gd name="connsiteY3" fmla="*/ 129113 h 132423"/>
              </a:gdLst>
              <a:ahLst/>
              <a:cxnLst>
                <a:cxn ang="0">
                  <a:pos x="connsiteX0" y="connsiteY0"/>
                </a:cxn>
                <a:cxn ang="0">
                  <a:pos x="connsiteX1" y="connsiteY1"/>
                </a:cxn>
                <a:cxn ang="0">
                  <a:pos x="connsiteX2" y="connsiteY2"/>
                </a:cxn>
                <a:cxn ang="0">
                  <a:pos x="connsiteX3" y="connsiteY3"/>
                </a:cxn>
              </a:cxnLst>
              <a:rect l="l" t="t" r="r" b="b"/>
              <a:pathLst>
                <a:path w="39726" h="132423">
                  <a:moveTo>
                    <a:pt x="9932" y="9932"/>
                  </a:moveTo>
                  <a:lnTo>
                    <a:pt x="41713" y="9932"/>
                  </a:lnTo>
                  <a:lnTo>
                    <a:pt x="41713" y="129113"/>
                  </a:lnTo>
                  <a:lnTo>
                    <a:pt x="9932" y="129113"/>
                  </a:lnTo>
                  <a:close/>
                </a:path>
              </a:pathLst>
            </a:custGeom>
            <a:solidFill>
              <a:srgbClr val="E6E7E8"/>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A6924ED2-C181-4D7E-B528-E8E02133139B}"/>
                </a:ext>
              </a:extLst>
            </p:cNvPr>
            <p:cNvSpPr/>
            <p:nvPr/>
          </p:nvSpPr>
          <p:spPr>
            <a:xfrm>
              <a:off x="943514" y="3113737"/>
              <a:ext cx="39727" cy="132423"/>
            </a:xfrm>
            <a:custGeom>
              <a:avLst/>
              <a:gdLst>
                <a:gd name="connsiteX0" fmla="*/ 9932 w 39726"/>
                <a:gd name="connsiteY0" fmla="*/ 9932 h 132423"/>
                <a:gd name="connsiteX1" fmla="*/ 41713 w 39726"/>
                <a:gd name="connsiteY1" fmla="*/ 9932 h 132423"/>
                <a:gd name="connsiteX2" fmla="*/ 41713 w 39726"/>
                <a:gd name="connsiteY2" fmla="*/ 129113 h 132423"/>
                <a:gd name="connsiteX3" fmla="*/ 9932 w 39726"/>
                <a:gd name="connsiteY3" fmla="*/ 129113 h 132423"/>
              </a:gdLst>
              <a:ahLst/>
              <a:cxnLst>
                <a:cxn ang="0">
                  <a:pos x="connsiteX0" y="connsiteY0"/>
                </a:cxn>
                <a:cxn ang="0">
                  <a:pos x="connsiteX1" y="connsiteY1"/>
                </a:cxn>
                <a:cxn ang="0">
                  <a:pos x="connsiteX2" y="connsiteY2"/>
                </a:cxn>
                <a:cxn ang="0">
                  <a:pos x="connsiteX3" y="connsiteY3"/>
                </a:cxn>
              </a:cxnLst>
              <a:rect l="l" t="t" r="r" b="b"/>
              <a:pathLst>
                <a:path w="39726" h="132423">
                  <a:moveTo>
                    <a:pt x="9932" y="9932"/>
                  </a:moveTo>
                  <a:lnTo>
                    <a:pt x="41713" y="9932"/>
                  </a:lnTo>
                  <a:lnTo>
                    <a:pt x="41713" y="129113"/>
                  </a:lnTo>
                  <a:lnTo>
                    <a:pt x="9932" y="129113"/>
                  </a:lnTo>
                  <a:close/>
                </a:path>
              </a:pathLst>
            </a:custGeom>
            <a:solidFill>
              <a:srgbClr val="E6E7E8"/>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326545E8-5D27-403C-9AB6-31DAC8DBA951}"/>
                </a:ext>
              </a:extLst>
            </p:cNvPr>
            <p:cNvSpPr/>
            <p:nvPr/>
          </p:nvSpPr>
          <p:spPr>
            <a:xfrm>
              <a:off x="515788" y="3113737"/>
              <a:ext cx="39727" cy="132423"/>
            </a:xfrm>
            <a:custGeom>
              <a:avLst/>
              <a:gdLst>
                <a:gd name="connsiteX0" fmla="*/ 9932 w 39726"/>
                <a:gd name="connsiteY0" fmla="*/ 9932 h 132423"/>
                <a:gd name="connsiteX1" fmla="*/ 41713 w 39726"/>
                <a:gd name="connsiteY1" fmla="*/ 9932 h 132423"/>
                <a:gd name="connsiteX2" fmla="*/ 41713 w 39726"/>
                <a:gd name="connsiteY2" fmla="*/ 129113 h 132423"/>
                <a:gd name="connsiteX3" fmla="*/ 9932 w 39726"/>
                <a:gd name="connsiteY3" fmla="*/ 129113 h 132423"/>
              </a:gdLst>
              <a:ahLst/>
              <a:cxnLst>
                <a:cxn ang="0">
                  <a:pos x="connsiteX0" y="connsiteY0"/>
                </a:cxn>
                <a:cxn ang="0">
                  <a:pos x="connsiteX1" y="connsiteY1"/>
                </a:cxn>
                <a:cxn ang="0">
                  <a:pos x="connsiteX2" y="connsiteY2"/>
                </a:cxn>
                <a:cxn ang="0">
                  <a:pos x="connsiteX3" y="connsiteY3"/>
                </a:cxn>
              </a:cxnLst>
              <a:rect l="l" t="t" r="r" b="b"/>
              <a:pathLst>
                <a:path w="39726" h="132423">
                  <a:moveTo>
                    <a:pt x="9932" y="9932"/>
                  </a:moveTo>
                  <a:lnTo>
                    <a:pt x="41713" y="9932"/>
                  </a:lnTo>
                  <a:lnTo>
                    <a:pt x="41713" y="129113"/>
                  </a:lnTo>
                  <a:lnTo>
                    <a:pt x="9932" y="129113"/>
                  </a:lnTo>
                  <a:close/>
                </a:path>
              </a:pathLst>
            </a:custGeom>
            <a:solidFill>
              <a:srgbClr val="E6E7E8"/>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E7357ABD-0383-470F-81E4-6A9047DDFE7C}"/>
                </a:ext>
              </a:extLst>
            </p:cNvPr>
            <p:cNvSpPr/>
            <p:nvPr/>
          </p:nvSpPr>
          <p:spPr>
            <a:xfrm>
              <a:off x="883924" y="2046407"/>
              <a:ext cx="172150" cy="648873"/>
            </a:xfrm>
            <a:custGeom>
              <a:avLst/>
              <a:gdLst>
                <a:gd name="connsiteX0" fmla="*/ 9932 w 172150"/>
                <a:gd name="connsiteY0" fmla="*/ 9932 h 648873"/>
                <a:gd name="connsiteX1" fmla="*/ 168839 w 172150"/>
                <a:gd name="connsiteY1" fmla="*/ 9932 h 648873"/>
                <a:gd name="connsiteX2" fmla="*/ 168839 w 172150"/>
                <a:gd name="connsiteY2" fmla="*/ 642914 h 648873"/>
                <a:gd name="connsiteX3" fmla="*/ 9932 w 172150"/>
                <a:gd name="connsiteY3" fmla="*/ 642914 h 648873"/>
              </a:gdLst>
              <a:ahLst/>
              <a:cxnLst>
                <a:cxn ang="0">
                  <a:pos x="connsiteX0" y="connsiteY0"/>
                </a:cxn>
                <a:cxn ang="0">
                  <a:pos x="connsiteX1" y="connsiteY1"/>
                </a:cxn>
                <a:cxn ang="0">
                  <a:pos x="connsiteX2" y="connsiteY2"/>
                </a:cxn>
                <a:cxn ang="0">
                  <a:pos x="connsiteX3" y="connsiteY3"/>
                </a:cxn>
              </a:cxnLst>
              <a:rect l="l" t="t" r="r" b="b"/>
              <a:pathLst>
                <a:path w="172150" h="648873">
                  <a:moveTo>
                    <a:pt x="9932" y="9932"/>
                  </a:moveTo>
                  <a:lnTo>
                    <a:pt x="168839" y="9932"/>
                  </a:lnTo>
                  <a:lnTo>
                    <a:pt x="168839" y="642914"/>
                  </a:lnTo>
                  <a:lnTo>
                    <a:pt x="9932" y="642914"/>
                  </a:lnTo>
                  <a:close/>
                </a:path>
              </a:pathLst>
            </a:custGeom>
            <a:solidFill>
              <a:srgbClr val="032766"/>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08790885-87E0-4A7B-8932-6CB1DA2B130B}"/>
                </a:ext>
              </a:extLst>
            </p:cNvPr>
            <p:cNvSpPr/>
            <p:nvPr/>
          </p:nvSpPr>
          <p:spPr>
            <a:xfrm>
              <a:off x="905112" y="2080837"/>
              <a:ext cx="132423" cy="52969"/>
            </a:xfrm>
            <a:custGeom>
              <a:avLst/>
              <a:gdLst>
                <a:gd name="connsiteX0" fmla="*/ 9932 w 132423"/>
                <a:gd name="connsiteY0" fmla="*/ 9932 h 52969"/>
                <a:gd name="connsiteX1" fmla="*/ 126464 w 132423"/>
                <a:gd name="connsiteY1" fmla="*/ 9932 h 52969"/>
                <a:gd name="connsiteX2" fmla="*/ 126464 w 132423"/>
                <a:gd name="connsiteY2" fmla="*/ 45686 h 52969"/>
                <a:gd name="connsiteX3" fmla="*/ 9932 w 132423"/>
                <a:gd name="connsiteY3" fmla="*/ 45686 h 52969"/>
              </a:gdLst>
              <a:ahLst/>
              <a:cxnLst>
                <a:cxn ang="0">
                  <a:pos x="connsiteX0" y="connsiteY0"/>
                </a:cxn>
                <a:cxn ang="0">
                  <a:pos x="connsiteX1" y="connsiteY1"/>
                </a:cxn>
                <a:cxn ang="0">
                  <a:pos x="connsiteX2" y="connsiteY2"/>
                </a:cxn>
                <a:cxn ang="0">
                  <a:pos x="connsiteX3" y="connsiteY3"/>
                </a:cxn>
              </a:cxnLst>
              <a:rect l="l" t="t" r="r" b="b"/>
              <a:pathLst>
                <a:path w="132423" h="52969">
                  <a:moveTo>
                    <a:pt x="9932" y="9932"/>
                  </a:moveTo>
                  <a:lnTo>
                    <a:pt x="126464" y="9932"/>
                  </a:lnTo>
                  <a:lnTo>
                    <a:pt x="126464" y="45686"/>
                  </a:lnTo>
                  <a:lnTo>
                    <a:pt x="9932" y="45686"/>
                  </a:lnTo>
                  <a:close/>
                </a:path>
              </a:pathLst>
            </a:custGeom>
            <a:solidFill>
              <a:srgbClr val="C1E5E2"/>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53ADE383-566D-4997-8AF5-82CDB8B98D72}"/>
                </a:ext>
              </a:extLst>
            </p:cNvPr>
            <p:cNvSpPr/>
            <p:nvPr/>
          </p:nvSpPr>
          <p:spPr>
            <a:xfrm>
              <a:off x="905112" y="2136455"/>
              <a:ext cx="132423" cy="39727"/>
            </a:xfrm>
            <a:custGeom>
              <a:avLst/>
              <a:gdLst>
                <a:gd name="connsiteX0" fmla="*/ 9932 w 132423"/>
                <a:gd name="connsiteY0" fmla="*/ 9932 h 39726"/>
                <a:gd name="connsiteX1" fmla="*/ 126464 w 132423"/>
                <a:gd name="connsiteY1" fmla="*/ 9932 h 39726"/>
                <a:gd name="connsiteX2" fmla="*/ 126464 w 132423"/>
                <a:gd name="connsiteY2" fmla="*/ 41713 h 39726"/>
                <a:gd name="connsiteX3" fmla="*/ 9932 w 132423"/>
                <a:gd name="connsiteY3" fmla="*/ 41713 h 39726"/>
              </a:gdLst>
              <a:ahLst/>
              <a:cxnLst>
                <a:cxn ang="0">
                  <a:pos x="connsiteX0" y="connsiteY0"/>
                </a:cxn>
                <a:cxn ang="0">
                  <a:pos x="connsiteX1" y="connsiteY1"/>
                </a:cxn>
                <a:cxn ang="0">
                  <a:pos x="connsiteX2" y="connsiteY2"/>
                </a:cxn>
                <a:cxn ang="0">
                  <a:pos x="connsiteX3" y="connsiteY3"/>
                </a:cxn>
              </a:cxnLst>
              <a:rect l="l" t="t" r="r" b="b"/>
              <a:pathLst>
                <a:path w="132423" h="39726">
                  <a:moveTo>
                    <a:pt x="9932" y="9932"/>
                  </a:moveTo>
                  <a:lnTo>
                    <a:pt x="126464" y="9932"/>
                  </a:lnTo>
                  <a:lnTo>
                    <a:pt x="126464" y="41713"/>
                  </a:lnTo>
                  <a:lnTo>
                    <a:pt x="9932" y="41713"/>
                  </a:lnTo>
                  <a:close/>
                </a:path>
              </a:pathLst>
            </a:custGeom>
            <a:solidFill>
              <a:srgbClr val="C1E5E2"/>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B01CC9D0-79E5-4AA5-9FEE-3B0AB5A383E9}"/>
                </a:ext>
              </a:extLst>
            </p:cNvPr>
            <p:cNvSpPr/>
            <p:nvPr/>
          </p:nvSpPr>
          <p:spPr>
            <a:xfrm>
              <a:off x="905112" y="2218557"/>
              <a:ext cx="132423" cy="436996"/>
            </a:xfrm>
            <a:custGeom>
              <a:avLst/>
              <a:gdLst>
                <a:gd name="connsiteX0" fmla="*/ 9932 w 132423"/>
                <a:gd name="connsiteY0" fmla="*/ 9932 h 436996"/>
                <a:gd name="connsiteX1" fmla="*/ 126464 w 132423"/>
                <a:gd name="connsiteY1" fmla="*/ 9932 h 436996"/>
                <a:gd name="connsiteX2" fmla="*/ 126464 w 132423"/>
                <a:gd name="connsiteY2" fmla="*/ 427064 h 436996"/>
                <a:gd name="connsiteX3" fmla="*/ 9932 w 132423"/>
                <a:gd name="connsiteY3" fmla="*/ 427064 h 436996"/>
              </a:gdLst>
              <a:ahLst/>
              <a:cxnLst>
                <a:cxn ang="0">
                  <a:pos x="connsiteX0" y="connsiteY0"/>
                </a:cxn>
                <a:cxn ang="0">
                  <a:pos x="connsiteX1" y="connsiteY1"/>
                </a:cxn>
                <a:cxn ang="0">
                  <a:pos x="connsiteX2" y="connsiteY2"/>
                </a:cxn>
                <a:cxn ang="0">
                  <a:pos x="connsiteX3" y="connsiteY3"/>
                </a:cxn>
              </a:cxnLst>
              <a:rect l="l" t="t" r="r" b="b"/>
              <a:pathLst>
                <a:path w="132423" h="436996">
                  <a:moveTo>
                    <a:pt x="9932" y="9932"/>
                  </a:moveTo>
                  <a:lnTo>
                    <a:pt x="126464" y="9932"/>
                  </a:lnTo>
                  <a:lnTo>
                    <a:pt x="126464" y="427064"/>
                  </a:lnTo>
                  <a:lnTo>
                    <a:pt x="9932" y="427064"/>
                  </a:lnTo>
                  <a:close/>
                </a:path>
              </a:pathLst>
            </a:custGeom>
            <a:solidFill>
              <a:srgbClr val="C1E5E2"/>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235059B3-EB66-4C07-A4B4-A54113EB6CA5}"/>
                </a:ext>
              </a:extLst>
            </p:cNvPr>
            <p:cNvSpPr/>
            <p:nvPr/>
          </p:nvSpPr>
          <p:spPr>
            <a:xfrm>
              <a:off x="711774" y="2039786"/>
              <a:ext cx="172150" cy="648873"/>
            </a:xfrm>
            <a:custGeom>
              <a:avLst/>
              <a:gdLst>
                <a:gd name="connsiteX0" fmla="*/ 9932 w 172150"/>
                <a:gd name="connsiteY0" fmla="*/ 9932 h 648873"/>
                <a:gd name="connsiteX1" fmla="*/ 168839 w 172150"/>
                <a:gd name="connsiteY1" fmla="*/ 9932 h 648873"/>
                <a:gd name="connsiteX2" fmla="*/ 168839 w 172150"/>
                <a:gd name="connsiteY2" fmla="*/ 642914 h 648873"/>
                <a:gd name="connsiteX3" fmla="*/ 9932 w 172150"/>
                <a:gd name="connsiteY3" fmla="*/ 642914 h 648873"/>
              </a:gdLst>
              <a:ahLst/>
              <a:cxnLst>
                <a:cxn ang="0">
                  <a:pos x="connsiteX0" y="connsiteY0"/>
                </a:cxn>
                <a:cxn ang="0">
                  <a:pos x="connsiteX1" y="connsiteY1"/>
                </a:cxn>
                <a:cxn ang="0">
                  <a:pos x="connsiteX2" y="connsiteY2"/>
                </a:cxn>
                <a:cxn ang="0">
                  <a:pos x="connsiteX3" y="connsiteY3"/>
                </a:cxn>
              </a:cxnLst>
              <a:rect l="l" t="t" r="r" b="b"/>
              <a:pathLst>
                <a:path w="172150" h="648873">
                  <a:moveTo>
                    <a:pt x="9932" y="9932"/>
                  </a:moveTo>
                  <a:lnTo>
                    <a:pt x="168839" y="9932"/>
                  </a:lnTo>
                  <a:lnTo>
                    <a:pt x="168839" y="642914"/>
                  </a:lnTo>
                  <a:lnTo>
                    <a:pt x="9932" y="642914"/>
                  </a:lnTo>
                  <a:close/>
                </a:path>
              </a:pathLst>
            </a:custGeom>
            <a:solidFill>
              <a:srgbClr val="ED6225"/>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05613B4D-F971-4038-A01B-D828C28A61BC}"/>
                </a:ext>
              </a:extLst>
            </p:cNvPr>
            <p:cNvSpPr/>
            <p:nvPr/>
          </p:nvSpPr>
          <p:spPr>
            <a:xfrm>
              <a:off x="731638" y="2075540"/>
              <a:ext cx="132423" cy="52969"/>
            </a:xfrm>
            <a:custGeom>
              <a:avLst/>
              <a:gdLst>
                <a:gd name="connsiteX0" fmla="*/ 9932 w 132423"/>
                <a:gd name="connsiteY0" fmla="*/ 9932 h 52969"/>
                <a:gd name="connsiteX1" fmla="*/ 126464 w 132423"/>
                <a:gd name="connsiteY1" fmla="*/ 9932 h 52969"/>
                <a:gd name="connsiteX2" fmla="*/ 126464 w 132423"/>
                <a:gd name="connsiteY2" fmla="*/ 45686 h 52969"/>
                <a:gd name="connsiteX3" fmla="*/ 9932 w 132423"/>
                <a:gd name="connsiteY3" fmla="*/ 45686 h 52969"/>
              </a:gdLst>
              <a:ahLst/>
              <a:cxnLst>
                <a:cxn ang="0">
                  <a:pos x="connsiteX0" y="connsiteY0"/>
                </a:cxn>
                <a:cxn ang="0">
                  <a:pos x="connsiteX1" y="connsiteY1"/>
                </a:cxn>
                <a:cxn ang="0">
                  <a:pos x="connsiteX2" y="connsiteY2"/>
                </a:cxn>
                <a:cxn ang="0">
                  <a:pos x="connsiteX3" y="connsiteY3"/>
                </a:cxn>
              </a:cxnLst>
              <a:rect l="l" t="t" r="r" b="b"/>
              <a:pathLst>
                <a:path w="132423" h="52969">
                  <a:moveTo>
                    <a:pt x="9932" y="9932"/>
                  </a:moveTo>
                  <a:lnTo>
                    <a:pt x="126464" y="9932"/>
                  </a:lnTo>
                  <a:lnTo>
                    <a:pt x="126464" y="45686"/>
                  </a:lnTo>
                  <a:lnTo>
                    <a:pt x="9932" y="45686"/>
                  </a:lnTo>
                  <a:close/>
                </a:path>
              </a:pathLst>
            </a:custGeom>
            <a:solidFill>
              <a:srgbClr val="F4BB06"/>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F9B8BE55-6FDB-48D0-A349-3ADCA2E740E0}"/>
                </a:ext>
              </a:extLst>
            </p:cNvPr>
            <p:cNvSpPr/>
            <p:nvPr/>
          </p:nvSpPr>
          <p:spPr>
            <a:xfrm>
              <a:off x="731638" y="2129834"/>
              <a:ext cx="132423" cy="39727"/>
            </a:xfrm>
            <a:custGeom>
              <a:avLst/>
              <a:gdLst>
                <a:gd name="connsiteX0" fmla="*/ 9932 w 132423"/>
                <a:gd name="connsiteY0" fmla="*/ 9932 h 39726"/>
                <a:gd name="connsiteX1" fmla="*/ 126464 w 132423"/>
                <a:gd name="connsiteY1" fmla="*/ 9932 h 39726"/>
                <a:gd name="connsiteX2" fmla="*/ 126464 w 132423"/>
                <a:gd name="connsiteY2" fmla="*/ 41713 h 39726"/>
                <a:gd name="connsiteX3" fmla="*/ 9932 w 132423"/>
                <a:gd name="connsiteY3" fmla="*/ 41713 h 39726"/>
              </a:gdLst>
              <a:ahLst/>
              <a:cxnLst>
                <a:cxn ang="0">
                  <a:pos x="connsiteX0" y="connsiteY0"/>
                </a:cxn>
                <a:cxn ang="0">
                  <a:pos x="connsiteX1" y="connsiteY1"/>
                </a:cxn>
                <a:cxn ang="0">
                  <a:pos x="connsiteX2" y="connsiteY2"/>
                </a:cxn>
                <a:cxn ang="0">
                  <a:pos x="connsiteX3" y="connsiteY3"/>
                </a:cxn>
              </a:cxnLst>
              <a:rect l="l" t="t" r="r" b="b"/>
              <a:pathLst>
                <a:path w="132423" h="39726">
                  <a:moveTo>
                    <a:pt x="9932" y="9932"/>
                  </a:moveTo>
                  <a:lnTo>
                    <a:pt x="126464" y="9932"/>
                  </a:lnTo>
                  <a:lnTo>
                    <a:pt x="126464" y="41713"/>
                  </a:lnTo>
                  <a:lnTo>
                    <a:pt x="9932" y="41713"/>
                  </a:lnTo>
                  <a:close/>
                </a:path>
              </a:pathLst>
            </a:custGeom>
            <a:solidFill>
              <a:srgbClr val="F4BB06"/>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75E78C17-A8F2-452A-9152-94644984FE1C}"/>
                </a:ext>
              </a:extLst>
            </p:cNvPr>
            <p:cNvSpPr/>
            <p:nvPr/>
          </p:nvSpPr>
          <p:spPr>
            <a:xfrm>
              <a:off x="731638" y="2213260"/>
              <a:ext cx="132423" cy="436996"/>
            </a:xfrm>
            <a:custGeom>
              <a:avLst/>
              <a:gdLst>
                <a:gd name="connsiteX0" fmla="*/ 9932 w 132423"/>
                <a:gd name="connsiteY0" fmla="*/ 9932 h 436996"/>
                <a:gd name="connsiteX1" fmla="*/ 126464 w 132423"/>
                <a:gd name="connsiteY1" fmla="*/ 9932 h 436996"/>
                <a:gd name="connsiteX2" fmla="*/ 126464 w 132423"/>
                <a:gd name="connsiteY2" fmla="*/ 427064 h 436996"/>
                <a:gd name="connsiteX3" fmla="*/ 9932 w 132423"/>
                <a:gd name="connsiteY3" fmla="*/ 427064 h 436996"/>
              </a:gdLst>
              <a:ahLst/>
              <a:cxnLst>
                <a:cxn ang="0">
                  <a:pos x="connsiteX0" y="connsiteY0"/>
                </a:cxn>
                <a:cxn ang="0">
                  <a:pos x="connsiteX1" y="connsiteY1"/>
                </a:cxn>
                <a:cxn ang="0">
                  <a:pos x="connsiteX2" y="connsiteY2"/>
                </a:cxn>
                <a:cxn ang="0">
                  <a:pos x="connsiteX3" y="connsiteY3"/>
                </a:cxn>
              </a:cxnLst>
              <a:rect l="l" t="t" r="r" b="b"/>
              <a:pathLst>
                <a:path w="132423" h="436996">
                  <a:moveTo>
                    <a:pt x="9932" y="9932"/>
                  </a:moveTo>
                  <a:lnTo>
                    <a:pt x="126464" y="9932"/>
                  </a:lnTo>
                  <a:lnTo>
                    <a:pt x="126464" y="427064"/>
                  </a:lnTo>
                  <a:lnTo>
                    <a:pt x="9932" y="427064"/>
                  </a:lnTo>
                  <a:close/>
                </a:path>
              </a:pathLst>
            </a:custGeom>
            <a:solidFill>
              <a:srgbClr val="F4BB06"/>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B3ECE663-D9C3-445E-ADD7-4D2CAD634049}"/>
                </a:ext>
              </a:extLst>
            </p:cNvPr>
            <p:cNvSpPr/>
            <p:nvPr/>
          </p:nvSpPr>
          <p:spPr>
            <a:xfrm>
              <a:off x="351141" y="2019312"/>
              <a:ext cx="370785" cy="675358"/>
            </a:xfrm>
            <a:custGeom>
              <a:avLst/>
              <a:gdLst>
                <a:gd name="connsiteX0" fmla="*/ 12624 w 370784"/>
                <a:gd name="connsiteY0" fmla="*/ 611109 h 675357"/>
                <a:gd name="connsiteX1" fmla="*/ 218723 w 370784"/>
                <a:gd name="connsiteY1" fmla="*/ 12624 h 675357"/>
                <a:gd name="connsiteX2" fmla="*/ 368971 w 370784"/>
                <a:gd name="connsiteY2" fmla="*/ 64365 h 675357"/>
                <a:gd name="connsiteX3" fmla="*/ 162871 w 370784"/>
                <a:gd name="connsiteY3" fmla="*/ 662849 h 675357"/>
              </a:gdLst>
              <a:ahLst/>
              <a:cxnLst>
                <a:cxn ang="0">
                  <a:pos x="connsiteX0" y="connsiteY0"/>
                </a:cxn>
                <a:cxn ang="0">
                  <a:pos x="connsiteX1" y="connsiteY1"/>
                </a:cxn>
                <a:cxn ang="0">
                  <a:pos x="connsiteX2" y="connsiteY2"/>
                </a:cxn>
                <a:cxn ang="0">
                  <a:pos x="connsiteX3" y="connsiteY3"/>
                </a:cxn>
              </a:cxnLst>
              <a:rect l="l" t="t" r="r" b="b"/>
              <a:pathLst>
                <a:path w="370784" h="675357">
                  <a:moveTo>
                    <a:pt x="12624" y="611109"/>
                  </a:moveTo>
                  <a:lnTo>
                    <a:pt x="218723" y="12624"/>
                  </a:lnTo>
                  <a:lnTo>
                    <a:pt x="368971" y="64365"/>
                  </a:lnTo>
                  <a:lnTo>
                    <a:pt x="162871" y="662849"/>
                  </a:lnTo>
                  <a:close/>
                </a:path>
              </a:pathLst>
            </a:custGeom>
            <a:solidFill>
              <a:srgbClr val="00B0C3"/>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51D3BA0A-003D-4686-9855-51A0E259CB37}"/>
                </a:ext>
              </a:extLst>
            </p:cNvPr>
            <p:cNvSpPr/>
            <p:nvPr/>
          </p:nvSpPr>
          <p:spPr>
            <a:xfrm>
              <a:off x="554792" y="2058519"/>
              <a:ext cx="145665" cy="92696"/>
            </a:xfrm>
            <a:custGeom>
              <a:avLst/>
              <a:gdLst>
                <a:gd name="connsiteX0" fmla="*/ 12623 w 145665"/>
                <a:gd name="connsiteY0" fmla="*/ 46429 h 92696"/>
                <a:gd name="connsiteX1" fmla="*/ 24261 w 145665"/>
                <a:gd name="connsiteY1" fmla="*/ 12623 h 92696"/>
                <a:gd name="connsiteX2" fmla="*/ 134443 w 145665"/>
                <a:gd name="connsiteY2" fmla="*/ 50555 h 92696"/>
                <a:gd name="connsiteX3" fmla="*/ 122805 w 145665"/>
                <a:gd name="connsiteY3" fmla="*/ 84360 h 92696"/>
              </a:gdLst>
              <a:ahLst/>
              <a:cxnLst>
                <a:cxn ang="0">
                  <a:pos x="connsiteX0" y="connsiteY0"/>
                </a:cxn>
                <a:cxn ang="0">
                  <a:pos x="connsiteX1" y="connsiteY1"/>
                </a:cxn>
                <a:cxn ang="0">
                  <a:pos x="connsiteX2" y="connsiteY2"/>
                </a:cxn>
                <a:cxn ang="0">
                  <a:pos x="connsiteX3" y="connsiteY3"/>
                </a:cxn>
              </a:cxnLst>
              <a:rect l="l" t="t" r="r" b="b"/>
              <a:pathLst>
                <a:path w="145665" h="92696">
                  <a:moveTo>
                    <a:pt x="12623" y="46429"/>
                  </a:moveTo>
                  <a:lnTo>
                    <a:pt x="24261" y="12623"/>
                  </a:lnTo>
                  <a:lnTo>
                    <a:pt x="134443" y="50555"/>
                  </a:lnTo>
                  <a:lnTo>
                    <a:pt x="122805" y="84360"/>
                  </a:lnTo>
                  <a:close/>
                </a:path>
              </a:pathLst>
            </a:custGeom>
            <a:solidFill>
              <a:srgbClr val="C1E5E2"/>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45B4252C-AD04-4CBE-9C2F-525CBEA5A372}"/>
                </a:ext>
              </a:extLst>
            </p:cNvPr>
            <p:cNvSpPr/>
            <p:nvPr/>
          </p:nvSpPr>
          <p:spPr>
            <a:xfrm>
              <a:off x="537083" y="2110693"/>
              <a:ext cx="145665" cy="92696"/>
            </a:xfrm>
            <a:custGeom>
              <a:avLst/>
              <a:gdLst>
                <a:gd name="connsiteX0" fmla="*/ 12623 w 145665"/>
                <a:gd name="connsiteY0" fmla="*/ 42673 h 92696"/>
                <a:gd name="connsiteX1" fmla="*/ 22968 w 145665"/>
                <a:gd name="connsiteY1" fmla="*/ 12623 h 92696"/>
                <a:gd name="connsiteX2" fmla="*/ 133149 w 145665"/>
                <a:gd name="connsiteY2" fmla="*/ 50554 h 92696"/>
                <a:gd name="connsiteX3" fmla="*/ 122805 w 145665"/>
                <a:gd name="connsiteY3" fmla="*/ 80604 h 92696"/>
              </a:gdLst>
              <a:ahLst/>
              <a:cxnLst>
                <a:cxn ang="0">
                  <a:pos x="connsiteX0" y="connsiteY0"/>
                </a:cxn>
                <a:cxn ang="0">
                  <a:pos x="connsiteX1" y="connsiteY1"/>
                </a:cxn>
                <a:cxn ang="0">
                  <a:pos x="connsiteX2" y="connsiteY2"/>
                </a:cxn>
                <a:cxn ang="0">
                  <a:pos x="connsiteX3" y="connsiteY3"/>
                </a:cxn>
              </a:cxnLst>
              <a:rect l="l" t="t" r="r" b="b"/>
              <a:pathLst>
                <a:path w="145665" h="92696">
                  <a:moveTo>
                    <a:pt x="12623" y="42673"/>
                  </a:moveTo>
                  <a:lnTo>
                    <a:pt x="22968" y="12623"/>
                  </a:lnTo>
                  <a:lnTo>
                    <a:pt x="133149" y="50554"/>
                  </a:lnTo>
                  <a:lnTo>
                    <a:pt x="122805" y="80604"/>
                  </a:lnTo>
                  <a:close/>
                </a:path>
              </a:pathLst>
            </a:custGeom>
            <a:solidFill>
              <a:srgbClr val="C1E5E2"/>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4EFCCEDE-4F2D-4DA9-A016-238CE968772B}"/>
                </a:ext>
              </a:extLst>
            </p:cNvPr>
            <p:cNvSpPr/>
            <p:nvPr/>
          </p:nvSpPr>
          <p:spPr>
            <a:xfrm>
              <a:off x="385438" y="2188721"/>
              <a:ext cx="264846" cy="450239"/>
            </a:xfrm>
            <a:custGeom>
              <a:avLst/>
              <a:gdLst>
                <a:gd name="connsiteX0" fmla="*/ 12624 w 264846"/>
                <a:gd name="connsiteY0" fmla="*/ 407023 h 450238"/>
                <a:gd name="connsiteX1" fmla="*/ 148443 w 264846"/>
                <a:gd name="connsiteY1" fmla="*/ 12624 h 450238"/>
                <a:gd name="connsiteX2" fmla="*/ 258624 w 264846"/>
                <a:gd name="connsiteY2" fmla="*/ 50567 h 450238"/>
                <a:gd name="connsiteX3" fmla="*/ 122806 w 264846"/>
                <a:gd name="connsiteY3" fmla="*/ 444966 h 450238"/>
              </a:gdLst>
              <a:ahLst/>
              <a:cxnLst>
                <a:cxn ang="0">
                  <a:pos x="connsiteX0" y="connsiteY0"/>
                </a:cxn>
                <a:cxn ang="0">
                  <a:pos x="connsiteX1" y="connsiteY1"/>
                </a:cxn>
                <a:cxn ang="0">
                  <a:pos x="connsiteX2" y="connsiteY2"/>
                </a:cxn>
                <a:cxn ang="0">
                  <a:pos x="connsiteX3" y="connsiteY3"/>
                </a:cxn>
              </a:cxnLst>
              <a:rect l="l" t="t" r="r" b="b"/>
              <a:pathLst>
                <a:path w="264846" h="450238">
                  <a:moveTo>
                    <a:pt x="12624" y="407023"/>
                  </a:moveTo>
                  <a:lnTo>
                    <a:pt x="148443" y="12624"/>
                  </a:lnTo>
                  <a:lnTo>
                    <a:pt x="258624" y="50567"/>
                  </a:lnTo>
                  <a:lnTo>
                    <a:pt x="122806" y="444966"/>
                  </a:lnTo>
                  <a:close/>
                </a:path>
              </a:pathLst>
            </a:custGeom>
            <a:solidFill>
              <a:srgbClr val="C1E5E2"/>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A5B436E2-E92E-412F-AC35-2E81AADEC27A}"/>
                </a:ext>
              </a:extLst>
            </p:cNvPr>
            <p:cNvSpPr/>
            <p:nvPr/>
          </p:nvSpPr>
          <p:spPr>
            <a:xfrm>
              <a:off x="134193" y="2021582"/>
              <a:ext cx="423754" cy="662115"/>
            </a:xfrm>
            <a:custGeom>
              <a:avLst/>
              <a:gdLst>
                <a:gd name="connsiteX0" fmla="*/ 13104 w 423753"/>
                <a:gd name="connsiteY0" fmla="*/ 591840 h 662115"/>
                <a:gd name="connsiteX1" fmla="*/ 269525 w 423753"/>
                <a:gd name="connsiteY1" fmla="*/ 13104 h 662115"/>
                <a:gd name="connsiteX2" fmla="*/ 414814 w 423753"/>
                <a:gd name="connsiteY2" fmla="*/ 77477 h 662115"/>
                <a:gd name="connsiteX3" fmla="*/ 158393 w 423753"/>
                <a:gd name="connsiteY3" fmla="*/ 656213 h 662115"/>
              </a:gdLst>
              <a:ahLst/>
              <a:cxnLst>
                <a:cxn ang="0">
                  <a:pos x="connsiteX0" y="connsiteY0"/>
                </a:cxn>
                <a:cxn ang="0">
                  <a:pos x="connsiteX1" y="connsiteY1"/>
                </a:cxn>
                <a:cxn ang="0">
                  <a:pos x="connsiteX2" y="connsiteY2"/>
                </a:cxn>
                <a:cxn ang="0">
                  <a:pos x="connsiteX3" y="connsiteY3"/>
                </a:cxn>
              </a:cxnLst>
              <a:rect l="l" t="t" r="r" b="b"/>
              <a:pathLst>
                <a:path w="423753" h="662115">
                  <a:moveTo>
                    <a:pt x="13104" y="591840"/>
                  </a:moveTo>
                  <a:lnTo>
                    <a:pt x="269525" y="13104"/>
                  </a:lnTo>
                  <a:lnTo>
                    <a:pt x="414814" y="77477"/>
                  </a:lnTo>
                  <a:lnTo>
                    <a:pt x="158393" y="656213"/>
                  </a:lnTo>
                  <a:close/>
                </a:path>
              </a:pathLst>
            </a:custGeom>
            <a:solidFill>
              <a:srgbClr val="F4BB06"/>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A21AF1CF-2114-438E-AF87-5471741DC591}"/>
                </a:ext>
              </a:extLst>
            </p:cNvPr>
            <p:cNvSpPr/>
            <p:nvPr/>
          </p:nvSpPr>
          <p:spPr>
            <a:xfrm>
              <a:off x="381809" y="2061137"/>
              <a:ext cx="145665" cy="105938"/>
            </a:xfrm>
            <a:custGeom>
              <a:avLst/>
              <a:gdLst>
                <a:gd name="connsiteX0" fmla="*/ 13104 w 145665"/>
                <a:gd name="connsiteY0" fmla="*/ 45794 h 105938"/>
                <a:gd name="connsiteX1" fmla="*/ 27588 w 145665"/>
                <a:gd name="connsiteY1" fmla="*/ 13104 h 105938"/>
                <a:gd name="connsiteX2" fmla="*/ 134133 w 145665"/>
                <a:gd name="connsiteY2" fmla="*/ 60311 h 105938"/>
                <a:gd name="connsiteX3" fmla="*/ 119649 w 145665"/>
                <a:gd name="connsiteY3" fmla="*/ 93001 h 105938"/>
              </a:gdLst>
              <a:ahLst/>
              <a:cxnLst>
                <a:cxn ang="0">
                  <a:pos x="connsiteX0" y="connsiteY0"/>
                </a:cxn>
                <a:cxn ang="0">
                  <a:pos x="connsiteX1" y="connsiteY1"/>
                </a:cxn>
                <a:cxn ang="0">
                  <a:pos x="connsiteX2" y="connsiteY2"/>
                </a:cxn>
                <a:cxn ang="0">
                  <a:pos x="connsiteX3" y="connsiteY3"/>
                </a:cxn>
              </a:cxnLst>
              <a:rect l="l" t="t" r="r" b="b"/>
              <a:pathLst>
                <a:path w="145665" h="105938">
                  <a:moveTo>
                    <a:pt x="13104" y="45794"/>
                  </a:moveTo>
                  <a:lnTo>
                    <a:pt x="27588" y="13104"/>
                  </a:lnTo>
                  <a:lnTo>
                    <a:pt x="134133" y="60311"/>
                  </a:lnTo>
                  <a:lnTo>
                    <a:pt x="119649" y="93001"/>
                  </a:lnTo>
                  <a:close/>
                </a:path>
              </a:pathLst>
            </a:custGeom>
            <a:solidFill>
              <a:srgbClr val="FFFFFF"/>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242E1ADA-519C-4E8E-8ACF-63BED0D2D601}"/>
                </a:ext>
              </a:extLst>
            </p:cNvPr>
            <p:cNvSpPr/>
            <p:nvPr/>
          </p:nvSpPr>
          <p:spPr>
            <a:xfrm>
              <a:off x="361591" y="2111911"/>
              <a:ext cx="132423" cy="92696"/>
            </a:xfrm>
            <a:custGeom>
              <a:avLst/>
              <a:gdLst>
                <a:gd name="connsiteX0" fmla="*/ 13103 w 132423"/>
                <a:gd name="connsiteY0" fmla="*/ 42161 h 92696"/>
                <a:gd name="connsiteX1" fmla="*/ 25974 w 132423"/>
                <a:gd name="connsiteY1" fmla="*/ 13103 h 92696"/>
                <a:gd name="connsiteX2" fmla="*/ 132520 w 132423"/>
                <a:gd name="connsiteY2" fmla="*/ 60299 h 92696"/>
                <a:gd name="connsiteX3" fmla="*/ 119648 w 132423"/>
                <a:gd name="connsiteY3" fmla="*/ 89356 h 92696"/>
              </a:gdLst>
              <a:ahLst/>
              <a:cxnLst>
                <a:cxn ang="0">
                  <a:pos x="connsiteX0" y="connsiteY0"/>
                </a:cxn>
                <a:cxn ang="0">
                  <a:pos x="connsiteX1" y="connsiteY1"/>
                </a:cxn>
                <a:cxn ang="0">
                  <a:pos x="connsiteX2" y="connsiteY2"/>
                </a:cxn>
                <a:cxn ang="0">
                  <a:pos x="connsiteX3" y="connsiteY3"/>
                </a:cxn>
              </a:cxnLst>
              <a:rect l="l" t="t" r="r" b="b"/>
              <a:pathLst>
                <a:path w="132423" h="92696">
                  <a:moveTo>
                    <a:pt x="13103" y="42161"/>
                  </a:moveTo>
                  <a:lnTo>
                    <a:pt x="25974" y="13103"/>
                  </a:lnTo>
                  <a:lnTo>
                    <a:pt x="132520" y="60299"/>
                  </a:lnTo>
                  <a:lnTo>
                    <a:pt x="119648" y="89356"/>
                  </a:lnTo>
                  <a:close/>
                </a:path>
              </a:pathLst>
            </a:custGeom>
            <a:solidFill>
              <a:srgbClr val="FFFFFF"/>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83E9CA33-663B-47D1-AFDF-B212C034275C}"/>
                </a:ext>
              </a:extLst>
            </p:cNvPr>
            <p:cNvSpPr/>
            <p:nvPr/>
          </p:nvSpPr>
          <p:spPr>
            <a:xfrm>
              <a:off x="171887" y="2187745"/>
              <a:ext cx="291331" cy="450239"/>
            </a:xfrm>
            <a:custGeom>
              <a:avLst/>
              <a:gdLst>
                <a:gd name="connsiteX0" fmla="*/ 13104 w 291330"/>
                <a:gd name="connsiteY0" fmla="*/ 394488 h 450238"/>
                <a:gd name="connsiteX1" fmla="*/ 182084 w 291330"/>
                <a:gd name="connsiteY1" fmla="*/ 13104 h 450238"/>
                <a:gd name="connsiteX2" fmla="*/ 288630 w 291330"/>
                <a:gd name="connsiteY2" fmla="*/ 60311 h 450238"/>
                <a:gd name="connsiteX3" fmla="*/ 119649 w 291330"/>
                <a:gd name="connsiteY3" fmla="*/ 441696 h 450238"/>
              </a:gdLst>
              <a:ahLst/>
              <a:cxnLst>
                <a:cxn ang="0">
                  <a:pos x="connsiteX0" y="connsiteY0"/>
                </a:cxn>
                <a:cxn ang="0">
                  <a:pos x="connsiteX1" y="connsiteY1"/>
                </a:cxn>
                <a:cxn ang="0">
                  <a:pos x="connsiteX2" y="connsiteY2"/>
                </a:cxn>
                <a:cxn ang="0">
                  <a:pos x="connsiteX3" y="connsiteY3"/>
                </a:cxn>
              </a:cxnLst>
              <a:rect l="l" t="t" r="r" b="b"/>
              <a:pathLst>
                <a:path w="291330" h="450238">
                  <a:moveTo>
                    <a:pt x="13104" y="394488"/>
                  </a:moveTo>
                  <a:lnTo>
                    <a:pt x="182084" y="13104"/>
                  </a:lnTo>
                  <a:lnTo>
                    <a:pt x="288630" y="60311"/>
                  </a:lnTo>
                  <a:lnTo>
                    <a:pt x="119649" y="441696"/>
                  </a:lnTo>
                  <a:close/>
                </a:path>
              </a:pathLst>
            </a:custGeom>
            <a:solidFill>
              <a:srgbClr val="FFFFFF"/>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8A6CA5C3-B261-42C6-9E2E-D516843CD2B7}"/>
                </a:ext>
              </a:extLst>
            </p:cNvPr>
            <p:cNvSpPr/>
            <p:nvPr/>
          </p:nvSpPr>
          <p:spPr>
            <a:xfrm>
              <a:off x="1049453" y="2086134"/>
              <a:ext cx="132423" cy="595904"/>
            </a:xfrm>
            <a:custGeom>
              <a:avLst/>
              <a:gdLst>
                <a:gd name="connsiteX0" fmla="*/ 9932 w 132423"/>
                <a:gd name="connsiteY0" fmla="*/ 9932 h 595903"/>
                <a:gd name="connsiteX1" fmla="*/ 129113 w 132423"/>
                <a:gd name="connsiteY1" fmla="*/ 9932 h 595903"/>
                <a:gd name="connsiteX2" fmla="*/ 129113 w 132423"/>
                <a:gd name="connsiteY2" fmla="*/ 592593 h 595903"/>
                <a:gd name="connsiteX3" fmla="*/ 9932 w 132423"/>
                <a:gd name="connsiteY3" fmla="*/ 592593 h 595903"/>
              </a:gdLst>
              <a:ahLst/>
              <a:cxnLst>
                <a:cxn ang="0">
                  <a:pos x="connsiteX0" y="connsiteY0"/>
                </a:cxn>
                <a:cxn ang="0">
                  <a:pos x="connsiteX1" y="connsiteY1"/>
                </a:cxn>
                <a:cxn ang="0">
                  <a:pos x="connsiteX2" y="connsiteY2"/>
                </a:cxn>
                <a:cxn ang="0">
                  <a:pos x="connsiteX3" y="connsiteY3"/>
                </a:cxn>
              </a:cxnLst>
              <a:rect l="l" t="t" r="r" b="b"/>
              <a:pathLst>
                <a:path w="132423" h="595903">
                  <a:moveTo>
                    <a:pt x="9932" y="9932"/>
                  </a:moveTo>
                  <a:lnTo>
                    <a:pt x="129113" y="9932"/>
                  </a:lnTo>
                  <a:lnTo>
                    <a:pt x="129113" y="592593"/>
                  </a:lnTo>
                  <a:lnTo>
                    <a:pt x="9932" y="592593"/>
                  </a:lnTo>
                  <a:close/>
                </a:path>
              </a:pathLst>
            </a:custGeom>
            <a:solidFill>
              <a:srgbClr val="94C735"/>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E2A791C9-8514-40A5-ABF2-C363F05C4737}"/>
                </a:ext>
              </a:extLst>
            </p:cNvPr>
            <p:cNvSpPr/>
            <p:nvPr/>
          </p:nvSpPr>
          <p:spPr>
            <a:xfrm>
              <a:off x="1049453" y="2127185"/>
              <a:ext cx="132423" cy="39727"/>
            </a:xfrm>
            <a:custGeom>
              <a:avLst/>
              <a:gdLst>
                <a:gd name="connsiteX0" fmla="*/ 9932 w 132423"/>
                <a:gd name="connsiteY0" fmla="*/ 9932 h 39726"/>
                <a:gd name="connsiteX1" fmla="*/ 129113 w 132423"/>
                <a:gd name="connsiteY1" fmla="*/ 9932 h 39726"/>
                <a:gd name="connsiteX2" fmla="*/ 129113 w 132423"/>
                <a:gd name="connsiteY2" fmla="*/ 41713 h 39726"/>
                <a:gd name="connsiteX3" fmla="*/ 9932 w 132423"/>
                <a:gd name="connsiteY3" fmla="*/ 41713 h 39726"/>
              </a:gdLst>
              <a:ahLst/>
              <a:cxnLst>
                <a:cxn ang="0">
                  <a:pos x="connsiteX0" y="connsiteY0"/>
                </a:cxn>
                <a:cxn ang="0">
                  <a:pos x="connsiteX1" y="connsiteY1"/>
                </a:cxn>
                <a:cxn ang="0">
                  <a:pos x="connsiteX2" y="connsiteY2"/>
                </a:cxn>
                <a:cxn ang="0">
                  <a:pos x="connsiteX3" y="connsiteY3"/>
                </a:cxn>
              </a:cxnLst>
              <a:rect l="l" t="t" r="r" b="b"/>
              <a:pathLst>
                <a:path w="132423" h="39726">
                  <a:moveTo>
                    <a:pt x="9932" y="9932"/>
                  </a:moveTo>
                  <a:lnTo>
                    <a:pt x="129113" y="9932"/>
                  </a:lnTo>
                  <a:lnTo>
                    <a:pt x="129113" y="41713"/>
                  </a:lnTo>
                  <a:lnTo>
                    <a:pt x="9932" y="41713"/>
                  </a:lnTo>
                  <a:close/>
                </a:path>
              </a:pathLst>
            </a:custGeom>
            <a:solidFill>
              <a:srgbClr val="E6E7E8"/>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EF8CAFC7-210D-4C6D-9B85-90E38AF1D7D8}"/>
                </a:ext>
              </a:extLst>
            </p:cNvPr>
            <p:cNvSpPr/>
            <p:nvPr/>
          </p:nvSpPr>
          <p:spPr>
            <a:xfrm>
              <a:off x="1049453" y="2174857"/>
              <a:ext cx="132423" cy="39727"/>
            </a:xfrm>
            <a:custGeom>
              <a:avLst/>
              <a:gdLst>
                <a:gd name="connsiteX0" fmla="*/ 9932 w 132423"/>
                <a:gd name="connsiteY0" fmla="*/ 9932 h 39726"/>
                <a:gd name="connsiteX1" fmla="*/ 129113 w 132423"/>
                <a:gd name="connsiteY1" fmla="*/ 9932 h 39726"/>
                <a:gd name="connsiteX2" fmla="*/ 129113 w 132423"/>
                <a:gd name="connsiteY2" fmla="*/ 41713 h 39726"/>
                <a:gd name="connsiteX3" fmla="*/ 9932 w 132423"/>
                <a:gd name="connsiteY3" fmla="*/ 41713 h 39726"/>
              </a:gdLst>
              <a:ahLst/>
              <a:cxnLst>
                <a:cxn ang="0">
                  <a:pos x="connsiteX0" y="connsiteY0"/>
                </a:cxn>
                <a:cxn ang="0">
                  <a:pos x="connsiteX1" y="connsiteY1"/>
                </a:cxn>
                <a:cxn ang="0">
                  <a:pos x="connsiteX2" y="connsiteY2"/>
                </a:cxn>
                <a:cxn ang="0">
                  <a:pos x="connsiteX3" y="connsiteY3"/>
                </a:cxn>
              </a:cxnLst>
              <a:rect l="l" t="t" r="r" b="b"/>
              <a:pathLst>
                <a:path w="132423" h="39726">
                  <a:moveTo>
                    <a:pt x="9932" y="9932"/>
                  </a:moveTo>
                  <a:lnTo>
                    <a:pt x="129113" y="9932"/>
                  </a:lnTo>
                  <a:lnTo>
                    <a:pt x="129113" y="41713"/>
                  </a:lnTo>
                  <a:lnTo>
                    <a:pt x="9932" y="41713"/>
                  </a:lnTo>
                  <a:close/>
                </a:path>
              </a:pathLst>
            </a:custGeom>
            <a:solidFill>
              <a:srgbClr val="E6E7E8"/>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AA247FFB-FDB9-4AC5-BA4A-8BCD500DEBC6}"/>
                </a:ext>
              </a:extLst>
            </p:cNvPr>
            <p:cNvSpPr/>
            <p:nvPr/>
          </p:nvSpPr>
          <p:spPr>
            <a:xfrm>
              <a:off x="1049453" y="2603908"/>
              <a:ext cx="132423" cy="39727"/>
            </a:xfrm>
            <a:custGeom>
              <a:avLst/>
              <a:gdLst>
                <a:gd name="connsiteX0" fmla="*/ 9932 w 132423"/>
                <a:gd name="connsiteY0" fmla="*/ 9932 h 39726"/>
                <a:gd name="connsiteX1" fmla="*/ 129113 w 132423"/>
                <a:gd name="connsiteY1" fmla="*/ 9932 h 39726"/>
                <a:gd name="connsiteX2" fmla="*/ 129113 w 132423"/>
                <a:gd name="connsiteY2" fmla="*/ 41713 h 39726"/>
                <a:gd name="connsiteX3" fmla="*/ 9932 w 132423"/>
                <a:gd name="connsiteY3" fmla="*/ 41713 h 39726"/>
              </a:gdLst>
              <a:ahLst/>
              <a:cxnLst>
                <a:cxn ang="0">
                  <a:pos x="connsiteX0" y="connsiteY0"/>
                </a:cxn>
                <a:cxn ang="0">
                  <a:pos x="connsiteX1" y="connsiteY1"/>
                </a:cxn>
                <a:cxn ang="0">
                  <a:pos x="connsiteX2" y="connsiteY2"/>
                </a:cxn>
                <a:cxn ang="0">
                  <a:pos x="connsiteX3" y="connsiteY3"/>
                </a:cxn>
              </a:cxnLst>
              <a:rect l="l" t="t" r="r" b="b"/>
              <a:pathLst>
                <a:path w="132423" h="39726">
                  <a:moveTo>
                    <a:pt x="9932" y="9932"/>
                  </a:moveTo>
                  <a:lnTo>
                    <a:pt x="129113" y="9932"/>
                  </a:lnTo>
                  <a:lnTo>
                    <a:pt x="129113" y="41713"/>
                  </a:lnTo>
                  <a:lnTo>
                    <a:pt x="9932" y="41713"/>
                  </a:lnTo>
                  <a:close/>
                </a:path>
              </a:pathLst>
            </a:custGeom>
            <a:solidFill>
              <a:srgbClr val="E6E7E8"/>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D866D237-F1EE-4320-8208-CDF5437E509B}"/>
                </a:ext>
              </a:extLst>
            </p:cNvPr>
            <p:cNvSpPr/>
            <p:nvPr/>
          </p:nvSpPr>
          <p:spPr>
            <a:xfrm>
              <a:off x="-9932" y="3434201"/>
              <a:ext cx="1284504" cy="92696"/>
            </a:xfrm>
            <a:custGeom>
              <a:avLst/>
              <a:gdLst>
                <a:gd name="connsiteX0" fmla="*/ 9932 w 1284503"/>
                <a:gd name="connsiteY0" fmla="*/ 9932 h 92696"/>
                <a:gd name="connsiteX1" fmla="*/ 1283842 w 1284503"/>
                <a:gd name="connsiteY1" fmla="*/ 9932 h 92696"/>
                <a:gd name="connsiteX2" fmla="*/ 1283842 w 1284503"/>
                <a:gd name="connsiteY2" fmla="*/ 94682 h 92696"/>
                <a:gd name="connsiteX3" fmla="*/ 9932 w 1284503"/>
                <a:gd name="connsiteY3" fmla="*/ 94682 h 92696"/>
              </a:gdLst>
              <a:ahLst/>
              <a:cxnLst>
                <a:cxn ang="0">
                  <a:pos x="connsiteX0" y="connsiteY0"/>
                </a:cxn>
                <a:cxn ang="0">
                  <a:pos x="connsiteX1" y="connsiteY1"/>
                </a:cxn>
                <a:cxn ang="0">
                  <a:pos x="connsiteX2" y="connsiteY2"/>
                </a:cxn>
                <a:cxn ang="0">
                  <a:pos x="connsiteX3" y="connsiteY3"/>
                </a:cxn>
              </a:cxnLst>
              <a:rect l="l" t="t" r="r" b="b"/>
              <a:pathLst>
                <a:path w="1284503" h="92696">
                  <a:moveTo>
                    <a:pt x="9932" y="9932"/>
                  </a:moveTo>
                  <a:lnTo>
                    <a:pt x="1283842" y="9932"/>
                  </a:lnTo>
                  <a:lnTo>
                    <a:pt x="1283842" y="94682"/>
                  </a:lnTo>
                  <a:lnTo>
                    <a:pt x="9932" y="94682"/>
                  </a:lnTo>
                  <a:close/>
                </a:path>
              </a:pathLst>
            </a:custGeom>
            <a:solidFill>
              <a:srgbClr val="FFFFFF"/>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A22F279A-FB60-4307-AC10-E7C0FC8F3A7E}"/>
                </a:ext>
              </a:extLst>
            </p:cNvPr>
            <p:cNvSpPr/>
            <p:nvPr/>
          </p:nvSpPr>
          <p:spPr>
            <a:xfrm>
              <a:off x="-9932" y="2672768"/>
              <a:ext cx="1284504" cy="92696"/>
            </a:xfrm>
            <a:custGeom>
              <a:avLst/>
              <a:gdLst>
                <a:gd name="connsiteX0" fmla="*/ 9932 w 1284503"/>
                <a:gd name="connsiteY0" fmla="*/ 9932 h 92696"/>
                <a:gd name="connsiteX1" fmla="*/ 1283842 w 1284503"/>
                <a:gd name="connsiteY1" fmla="*/ 9932 h 92696"/>
                <a:gd name="connsiteX2" fmla="*/ 1283842 w 1284503"/>
                <a:gd name="connsiteY2" fmla="*/ 94682 h 92696"/>
                <a:gd name="connsiteX3" fmla="*/ 9932 w 1284503"/>
                <a:gd name="connsiteY3" fmla="*/ 94682 h 92696"/>
              </a:gdLst>
              <a:ahLst/>
              <a:cxnLst>
                <a:cxn ang="0">
                  <a:pos x="connsiteX0" y="connsiteY0"/>
                </a:cxn>
                <a:cxn ang="0">
                  <a:pos x="connsiteX1" y="connsiteY1"/>
                </a:cxn>
                <a:cxn ang="0">
                  <a:pos x="connsiteX2" y="connsiteY2"/>
                </a:cxn>
                <a:cxn ang="0">
                  <a:pos x="connsiteX3" y="connsiteY3"/>
                </a:cxn>
              </a:cxnLst>
              <a:rect l="l" t="t" r="r" b="b"/>
              <a:pathLst>
                <a:path w="1284503" h="92696">
                  <a:moveTo>
                    <a:pt x="9932" y="9932"/>
                  </a:moveTo>
                  <a:lnTo>
                    <a:pt x="1283842" y="9932"/>
                  </a:lnTo>
                  <a:lnTo>
                    <a:pt x="1283842" y="94682"/>
                  </a:lnTo>
                  <a:lnTo>
                    <a:pt x="9932" y="94682"/>
                  </a:lnTo>
                  <a:close/>
                </a:path>
              </a:pathLst>
            </a:custGeom>
            <a:solidFill>
              <a:srgbClr val="FFFFFF"/>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E5B9696F-A336-42AD-8A2A-ED409323E38F}"/>
                </a:ext>
              </a:extLst>
            </p:cNvPr>
            <p:cNvSpPr/>
            <p:nvPr/>
          </p:nvSpPr>
          <p:spPr>
            <a:xfrm>
              <a:off x="5395579" y="1445206"/>
              <a:ext cx="834265" cy="834265"/>
            </a:xfrm>
            <a:custGeom>
              <a:avLst/>
              <a:gdLst>
                <a:gd name="connsiteX0" fmla="*/ 836252 w 834265"/>
                <a:gd name="connsiteY0" fmla="*/ 423092 h 834265"/>
                <a:gd name="connsiteX1" fmla="*/ 423092 w 834265"/>
                <a:gd name="connsiteY1" fmla="*/ 836252 h 834265"/>
                <a:gd name="connsiteX2" fmla="*/ 9932 w 834265"/>
                <a:gd name="connsiteY2" fmla="*/ 423092 h 834265"/>
                <a:gd name="connsiteX3" fmla="*/ 423092 w 834265"/>
                <a:gd name="connsiteY3" fmla="*/ 9932 h 834265"/>
                <a:gd name="connsiteX4" fmla="*/ 836252 w 834265"/>
                <a:gd name="connsiteY4" fmla="*/ 423092 h 83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265" h="834265">
                  <a:moveTo>
                    <a:pt x="836252" y="423092"/>
                  </a:moveTo>
                  <a:cubicBezTo>
                    <a:pt x="836252" y="650860"/>
                    <a:pt x="650859" y="836252"/>
                    <a:pt x="423092" y="836252"/>
                  </a:cubicBezTo>
                  <a:cubicBezTo>
                    <a:pt x="194000" y="836252"/>
                    <a:pt x="9932" y="650860"/>
                    <a:pt x="9932" y="423092"/>
                  </a:cubicBezTo>
                  <a:cubicBezTo>
                    <a:pt x="9932" y="195324"/>
                    <a:pt x="194000" y="9932"/>
                    <a:pt x="423092" y="9932"/>
                  </a:cubicBezTo>
                  <a:cubicBezTo>
                    <a:pt x="650859" y="9932"/>
                    <a:pt x="836252" y="195324"/>
                    <a:pt x="836252" y="423092"/>
                  </a:cubicBezTo>
                  <a:close/>
                </a:path>
              </a:pathLst>
            </a:custGeom>
            <a:solidFill>
              <a:srgbClr val="7C909B"/>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E0EFEEE4-39EE-44BA-BC8B-D7F5D416C450}"/>
                </a:ext>
              </a:extLst>
            </p:cNvPr>
            <p:cNvSpPr/>
            <p:nvPr/>
          </p:nvSpPr>
          <p:spPr>
            <a:xfrm>
              <a:off x="5441927" y="1491554"/>
              <a:ext cx="741569" cy="741569"/>
            </a:xfrm>
            <a:custGeom>
              <a:avLst/>
              <a:gdLst>
                <a:gd name="connsiteX0" fmla="*/ 743556 w 741569"/>
                <a:gd name="connsiteY0" fmla="*/ 376744 h 741569"/>
                <a:gd name="connsiteX1" fmla="*/ 376743 w 741569"/>
                <a:gd name="connsiteY1" fmla="*/ 743556 h 741569"/>
                <a:gd name="connsiteX2" fmla="*/ 9932 w 741569"/>
                <a:gd name="connsiteY2" fmla="*/ 376744 h 741569"/>
                <a:gd name="connsiteX3" fmla="*/ 376743 w 741569"/>
                <a:gd name="connsiteY3" fmla="*/ 9932 h 741569"/>
                <a:gd name="connsiteX4" fmla="*/ 743556 w 741569"/>
                <a:gd name="connsiteY4" fmla="*/ 376744 h 741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569" h="741569">
                  <a:moveTo>
                    <a:pt x="743556" y="376744"/>
                  </a:moveTo>
                  <a:cubicBezTo>
                    <a:pt x="743556" y="579351"/>
                    <a:pt x="579351" y="743556"/>
                    <a:pt x="376743" y="743556"/>
                  </a:cubicBezTo>
                  <a:cubicBezTo>
                    <a:pt x="174136" y="743556"/>
                    <a:pt x="9932" y="579351"/>
                    <a:pt x="9932" y="376744"/>
                  </a:cubicBezTo>
                  <a:cubicBezTo>
                    <a:pt x="9932" y="174136"/>
                    <a:pt x="174136" y="9932"/>
                    <a:pt x="376743" y="9932"/>
                  </a:cubicBezTo>
                  <a:cubicBezTo>
                    <a:pt x="579351" y="9932"/>
                    <a:pt x="743556" y="174136"/>
                    <a:pt x="743556" y="376744"/>
                  </a:cubicBezTo>
                  <a:close/>
                </a:path>
              </a:pathLst>
            </a:custGeom>
            <a:solidFill>
              <a:srgbClr val="787B7F"/>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C0C366B3-B1DC-40BE-95F2-47F4A36C189F}"/>
                </a:ext>
              </a:extLst>
            </p:cNvPr>
            <p:cNvSpPr/>
            <p:nvPr/>
          </p:nvSpPr>
          <p:spPr>
            <a:xfrm>
              <a:off x="5449872" y="1499500"/>
              <a:ext cx="728327" cy="728327"/>
            </a:xfrm>
            <a:custGeom>
              <a:avLst/>
              <a:gdLst>
                <a:gd name="connsiteX0" fmla="*/ 727665 w 728326"/>
                <a:gd name="connsiteY0" fmla="*/ 368798 h 728326"/>
                <a:gd name="connsiteX1" fmla="*/ 368798 w 728326"/>
                <a:gd name="connsiteY1" fmla="*/ 727665 h 728326"/>
                <a:gd name="connsiteX2" fmla="*/ 9932 w 728326"/>
                <a:gd name="connsiteY2" fmla="*/ 368798 h 728326"/>
                <a:gd name="connsiteX3" fmla="*/ 368798 w 728326"/>
                <a:gd name="connsiteY3" fmla="*/ 9932 h 728326"/>
                <a:gd name="connsiteX4" fmla="*/ 727665 w 728326"/>
                <a:gd name="connsiteY4" fmla="*/ 368798 h 728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326" h="728326">
                  <a:moveTo>
                    <a:pt x="727665" y="368798"/>
                  </a:moveTo>
                  <a:cubicBezTo>
                    <a:pt x="727665" y="567433"/>
                    <a:pt x="567433" y="727665"/>
                    <a:pt x="368798" y="727665"/>
                  </a:cubicBezTo>
                  <a:cubicBezTo>
                    <a:pt x="170164" y="727665"/>
                    <a:pt x="9932" y="567433"/>
                    <a:pt x="9932" y="368798"/>
                  </a:cubicBezTo>
                  <a:cubicBezTo>
                    <a:pt x="9932" y="170164"/>
                    <a:pt x="170164" y="9932"/>
                    <a:pt x="368798" y="9932"/>
                  </a:cubicBezTo>
                  <a:cubicBezTo>
                    <a:pt x="567433" y="9932"/>
                    <a:pt x="727665" y="171488"/>
                    <a:pt x="727665" y="368798"/>
                  </a:cubicBezTo>
                  <a:close/>
                </a:path>
              </a:pathLst>
            </a:custGeom>
            <a:solidFill>
              <a:srgbClr val="FFFFFF"/>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F4919381-9DB3-4313-95BB-17DC1FAFBEBB}"/>
                </a:ext>
              </a:extLst>
            </p:cNvPr>
            <p:cNvSpPr/>
            <p:nvPr/>
          </p:nvSpPr>
          <p:spPr>
            <a:xfrm>
              <a:off x="5812195" y="1642001"/>
              <a:ext cx="185392" cy="225119"/>
            </a:xfrm>
            <a:custGeom>
              <a:avLst/>
              <a:gdLst>
                <a:gd name="connsiteX0" fmla="*/ 7799 w 185392"/>
                <a:gd name="connsiteY0" fmla="*/ 7799 h 225119"/>
                <a:gd name="connsiteX1" fmla="*/ 7799 w 185392"/>
                <a:gd name="connsiteY1" fmla="*/ 226298 h 225119"/>
                <a:gd name="connsiteX2" fmla="*/ 185246 w 185392"/>
                <a:gd name="connsiteY2" fmla="*/ 226298 h 225119"/>
              </a:gdLst>
              <a:ahLst/>
              <a:cxnLst>
                <a:cxn ang="0">
                  <a:pos x="connsiteX0" y="connsiteY0"/>
                </a:cxn>
                <a:cxn ang="0">
                  <a:pos x="connsiteX1" y="connsiteY1"/>
                </a:cxn>
                <a:cxn ang="0">
                  <a:pos x="connsiteX2" y="connsiteY2"/>
                </a:cxn>
              </a:cxnLst>
              <a:rect l="l" t="t" r="r" b="b"/>
              <a:pathLst>
                <a:path w="185392" h="225119">
                  <a:moveTo>
                    <a:pt x="7799" y="7799"/>
                  </a:moveTo>
                  <a:lnTo>
                    <a:pt x="7799" y="226298"/>
                  </a:lnTo>
                  <a:lnTo>
                    <a:pt x="185246" y="226298"/>
                  </a:lnTo>
                </a:path>
              </a:pathLst>
            </a:custGeom>
            <a:noFill/>
            <a:ln w="7480" cap="rnd">
              <a:solidFill>
                <a:srgbClr val="1B526D"/>
              </a:solidFill>
              <a:prstDash val="solid"/>
              <a:round/>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BAA22F0E-265C-438C-AB5D-147CBFE6DFD6}"/>
                </a:ext>
              </a:extLst>
            </p:cNvPr>
            <p:cNvSpPr/>
            <p:nvPr/>
          </p:nvSpPr>
          <p:spPr>
            <a:xfrm>
              <a:off x="5798145" y="1520687"/>
              <a:ext cx="39727" cy="79454"/>
            </a:xfrm>
            <a:custGeom>
              <a:avLst/>
              <a:gdLst>
                <a:gd name="connsiteX0" fmla="*/ 33768 w 39726"/>
                <a:gd name="connsiteY0" fmla="*/ 66874 h 79453"/>
                <a:gd name="connsiteX1" fmla="*/ 25822 w 39726"/>
                <a:gd name="connsiteY1" fmla="*/ 77468 h 79453"/>
                <a:gd name="connsiteX2" fmla="*/ 17877 w 39726"/>
                <a:gd name="connsiteY2" fmla="*/ 77468 h 79453"/>
                <a:gd name="connsiteX3" fmla="*/ 9932 w 39726"/>
                <a:gd name="connsiteY3" fmla="*/ 66874 h 79453"/>
                <a:gd name="connsiteX4" fmla="*/ 9932 w 39726"/>
                <a:gd name="connsiteY4" fmla="*/ 20526 h 79453"/>
                <a:gd name="connsiteX5" fmla="*/ 17877 w 39726"/>
                <a:gd name="connsiteY5" fmla="*/ 9932 h 79453"/>
                <a:gd name="connsiteX6" fmla="*/ 25822 w 39726"/>
                <a:gd name="connsiteY6" fmla="*/ 9932 h 79453"/>
                <a:gd name="connsiteX7" fmla="*/ 33768 w 39726"/>
                <a:gd name="connsiteY7" fmla="*/ 20526 h 79453"/>
                <a:gd name="connsiteX8" fmla="*/ 33768 w 39726"/>
                <a:gd name="connsiteY8" fmla="*/ 66874 h 7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26" h="79453">
                  <a:moveTo>
                    <a:pt x="33768" y="66874"/>
                  </a:moveTo>
                  <a:cubicBezTo>
                    <a:pt x="33768" y="72171"/>
                    <a:pt x="29795" y="77468"/>
                    <a:pt x="25822" y="77468"/>
                  </a:cubicBezTo>
                  <a:lnTo>
                    <a:pt x="17877" y="77468"/>
                  </a:lnTo>
                  <a:cubicBezTo>
                    <a:pt x="12580" y="77468"/>
                    <a:pt x="9932" y="72171"/>
                    <a:pt x="9932" y="66874"/>
                  </a:cubicBezTo>
                  <a:lnTo>
                    <a:pt x="9932" y="20526"/>
                  </a:lnTo>
                  <a:cubicBezTo>
                    <a:pt x="9932" y="15229"/>
                    <a:pt x="13904" y="9932"/>
                    <a:pt x="17877" y="9932"/>
                  </a:cubicBezTo>
                  <a:lnTo>
                    <a:pt x="25822" y="9932"/>
                  </a:lnTo>
                  <a:cubicBezTo>
                    <a:pt x="31120" y="9932"/>
                    <a:pt x="33768" y="15229"/>
                    <a:pt x="33768" y="20526"/>
                  </a:cubicBezTo>
                  <a:lnTo>
                    <a:pt x="33768" y="66874"/>
                  </a:lnTo>
                  <a:close/>
                </a:path>
              </a:pathLst>
            </a:custGeom>
            <a:solidFill>
              <a:srgbClr val="B3B3B3"/>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30AF442F-7C7A-438C-8A94-727C47D5BF35}"/>
                </a:ext>
              </a:extLst>
            </p:cNvPr>
            <p:cNvSpPr/>
            <p:nvPr/>
          </p:nvSpPr>
          <p:spPr>
            <a:xfrm>
              <a:off x="5798145" y="2119240"/>
              <a:ext cx="39727" cy="79454"/>
            </a:xfrm>
            <a:custGeom>
              <a:avLst/>
              <a:gdLst>
                <a:gd name="connsiteX0" fmla="*/ 33768 w 39726"/>
                <a:gd name="connsiteY0" fmla="*/ 66874 h 79453"/>
                <a:gd name="connsiteX1" fmla="*/ 25822 w 39726"/>
                <a:gd name="connsiteY1" fmla="*/ 77467 h 79453"/>
                <a:gd name="connsiteX2" fmla="*/ 17877 w 39726"/>
                <a:gd name="connsiteY2" fmla="*/ 77467 h 79453"/>
                <a:gd name="connsiteX3" fmla="*/ 9932 w 39726"/>
                <a:gd name="connsiteY3" fmla="*/ 66874 h 79453"/>
                <a:gd name="connsiteX4" fmla="*/ 9932 w 39726"/>
                <a:gd name="connsiteY4" fmla="*/ 20526 h 79453"/>
                <a:gd name="connsiteX5" fmla="*/ 17877 w 39726"/>
                <a:gd name="connsiteY5" fmla="*/ 9932 h 79453"/>
                <a:gd name="connsiteX6" fmla="*/ 25822 w 39726"/>
                <a:gd name="connsiteY6" fmla="*/ 9932 h 79453"/>
                <a:gd name="connsiteX7" fmla="*/ 33768 w 39726"/>
                <a:gd name="connsiteY7" fmla="*/ 20526 h 79453"/>
                <a:gd name="connsiteX8" fmla="*/ 33768 w 39726"/>
                <a:gd name="connsiteY8" fmla="*/ 66874 h 7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26" h="79453">
                  <a:moveTo>
                    <a:pt x="33768" y="66874"/>
                  </a:moveTo>
                  <a:cubicBezTo>
                    <a:pt x="33768" y="72171"/>
                    <a:pt x="29795" y="77467"/>
                    <a:pt x="25822" y="77467"/>
                  </a:cubicBezTo>
                  <a:lnTo>
                    <a:pt x="17877" y="77467"/>
                  </a:lnTo>
                  <a:cubicBezTo>
                    <a:pt x="12580" y="77467"/>
                    <a:pt x="9932" y="72171"/>
                    <a:pt x="9932" y="66874"/>
                  </a:cubicBezTo>
                  <a:lnTo>
                    <a:pt x="9932" y="20526"/>
                  </a:lnTo>
                  <a:cubicBezTo>
                    <a:pt x="9932" y="15229"/>
                    <a:pt x="13904" y="9932"/>
                    <a:pt x="17877" y="9932"/>
                  </a:cubicBezTo>
                  <a:lnTo>
                    <a:pt x="25822" y="9932"/>
                  </a:lnTo>
                  <a:cubicBezTo>
                    <a:pt x="31120" y="9932"/>
                    <a:pt x="33768" y="15229"/>
                    <a:pt x="33768" y="20526"/>
                  </a:cubicBezTo>
                  <a:lnTo>
                    <a:pt x="33768" y="66874"/>
                  </a:lnTo>
                  <a:close/>
                </a:path>
              </a:pathLst>
            </a:custGeom>
            <a:solidFill>
              <a:srgbClr val="B3B3B3"/>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C23088DF-059A-41E1-BBE6-53AE2FF85693}"/>
                </a:ext>
              </a:extLst>
            </p:cNvPr>
            <p:cNvSpPr/>
            <p:nvPr/>
          </p:nvSpPr>
          <p:spPr>
            <a:xfrm>
              <a:off x="5476356" y="1841151"/>
              <a:ext cx="79454" cy="39727"/>
            </a:xfrm>
            <a:custGeom>
              <a:avLst/>
              <a:gdLst>
                <a:gd name="connsiteX0" fmla="*/ 66874 w 79453"/>
                <a:gd name="connsiteY0" fmla="*/ 9932 h 39726"/>
                <a:gd name="connsiteX1" fmla="*/ 77468 w 79453"/>
                <a:gd name="connsiteY1" fmla="*/ 17877 h 39726"/>
                <a:gd name="connsiteX2" fmla="*/ 77468 w 79453"/>
                <a:gd name="connsiteY2" fmla="*/ 25823 h 39726"/>
                <a:gd name="connsiteX3" fmla="*/ 66874 w 79453"/>
                <a:gd name="connsiteY3" fmla="*/ 33768 h 39726"/>
                <a:gd name="connsiteX4" fmla="*/ 20526 w 79453"/>
                <a:gd name="connsiteY4" fmla="*/ 33768 h 39726"/>
                <a:gd name="connsiteX5" fmla="*/ 9932 w 79453"/>
                <a:gd name="connsiteY5" fmla="*/ 25823 h 39726"/>
                <a:gd name="connsiteX6" fmla="*/ 9932 w 79453"/>
                <a:gd name="connsiteY6" fmla="*/ 17877 h 39726"/>
                <a:gd name="connsiteX7" fmla="*/ 20526 w 79453"/>
                <a:gd name="connsiteY7" fmla="*/ 9932 h 39726"/>
                <a:gd name="connsiteX8" fmla="*/ 66874 w 79453"/>
                <a:gd name="connsiteY8"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453" h="39726">
                  <a:moveTo>
                    <a:pt x="66874" y="9932"/>
                  </a:moveTo>
                  <a:cubicBezTo>
                    <a:pt x="72171" y="9932"/>
                    <a:pt x="77468" y="13904"/>
                    <a:pt x="77468" y="17877"/>
                  </a:cubicBezTo>
                  <a:lnTo>
                    <a:pt x="77468" y="25823"/>
                  </a:lnTo>
                  <a:cubicBezTo>
                    <a:pt x="77468" y="31119"/>
                    <a:pt x="72171" y="33768"/>
                    <a:pt x="66874" y="33768"/>
                  </a:cubicBezTo>
                  <a:lnTo>
                    <a:pt x="20526" y="33768"/>
                  </a:lnTo>
                  <a:cubicBezTo>
                    <a:pt x="15229" y="33768"/>
                    <a:pt x="9932" y="29795"/>
                    <a:pt x="9932" y="25823"/>
                  </a:cubicBezTo>
                  <a:lnTo>
                    <a:pt x="9932" y="17877"/>
                  </a:lnTo>
                  <a:cubicBezTo>
                    <a:pt x="9932" y="12580"/>
                    <a:pt x="13905" y="9932"/>
                    <a:pt x="20526" y="9932"/>
                  </a:cubicBezTo>
                  <a:lnTo>
                    <a:pt x="66874" y="9932"/>
                  </a:lnTo>
                  <a:close/>
                </a:path>
              </a:pathLst>
            </a:custGeom>
            <a:solidFill>
              <a:srgbClr val="B3B3B3"/>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C96B59CB-71A7-48EC-BB10-7517779275D0}"/>
                </a:ext>
              </a:extLst>
            </p:cNvPr>
            <p:cNvSpPr/>
            <p:nvPr/>
          </p:nvSpPr>
          <p:spPr>
            <a:xfrm>
              <a:off x="6073584" y="1841151"/>
              <a:ext cx="79454" cy="39727"/>
            </a:xfrm>
            <a:custGeom>
              <a:avLst/>
              <a:gdLst>
                <a:gd name="connsiteX0" fmla="*/ 66874 w 79453"/>
                <a:gd name="connsiteY0" fmla="*/ 9932 h 39726"/>
                <a:gd name="connsiteX1" fmla="*/ 77468 w 79453"/>
                <a:gd name="connsiteY1" fmla="*/ 17877 h 39726"/>
                <a:gd name="connsiteX2" fmla="*/ 77468 w 79453"/>
                <a:gd name="connsiteY2" fmla="*/ 25823 h 39726"/>
                <a:gd name="connsiteX3" fmla="*/ 66874 w 79453"/>
                <a:gd name="connsiteY3" fmla="*/ 33768 h 39726"/>
                <a:gd name="connsiteX4" fmla="*/ 20526 w 79453"/>
                <a:gd name="connsiteY4" fmla="*/ 33768 h 39726"/>
                <a:gd name="connsiteX5" fmla="*/ 9932 w 79453"/>
                <a:gd name="connsiteY5" fmla="*/ 25823 h 39726"/>
                <a:gd name="connsiteX6" fmla="*/ 9932 w 79453"/>
                <a:gd name="connsiteY6" fmla="*/ 17877 h 39726"/>
                <a:gd name="connsiteX7" fmla="*/ 20526 w 79453"/>
                <a:gd name="connsiteY7" fmla="*/ 9932 h 39726"/>
                <a:gd name="connsiteX8" fmla="*/ 66874 w 79453"/>
                <a:gd name="connsiteY8"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453" h="39726">
                  <a:moveTo>
                    <a:pt x="66874" y="9932"/>
                  </a:moveTo>
                  <a:cubicBezTo>
                    <a:pt x="72171" y="9932"/>
                    <a:pt x="77468" y="13904"/>
                    <a:pt x="77468" y="17877"/>
                  </a:cubicBezTo>
                  <a:lnTo>
                    <a:pt x="77468" y="25823"/>
                  </a:lnTo>
                  <a:cubicBezTo>
                    <a:pt x="77468" y="31119"/>
                    <a:pt x="72171" y="33768"/>
                    <a:pt x="66874" y="33768"/>
                  </a:cubicBezTo>
                  <a:lnTo>
                    <a:pt x="20526" y="33768"/>
                  </a:lnTo>
                  <a:cubicBezTo>
                    <a:pt x="15229" y="33768"/>
                    <a:pt x="9932" y="29795"/>
                    <a:pt x="9932" y="25823"/>
                  </a:cubicBezTo>
                  <a:lnTo>
                    <a:pt x="9932" y="17877"/>
                  </a:lnTo>
                  <a:cubicBezTo>
                    <a:pt x="9932" y="12580"/>
                    <a:pt x="15229" y="9932"/>
                    <a:pt x="20526" y="9932"/>
                  </a:cubicBezTo>
                  <a:lnTo>
                    <a:pt x="66874" y="9932"/>
                  </a:lnTo>
                  <a:close/>
                </a:path>
              </a:pathLst>
            </a:custGeom>
            <a:solidFill>
              <a:srgbClr val="B3B3B3"/>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A2E4820B-82DE-42B0-AEFF-04C419F0FF90}"/>
                </a:ext>
              </a:extLst>
            </p:cNvPr>
            <p:cNvSpPr/>
            <p:nvPr/>
          </p:nvSpPr>
          <p:spPr>
            <a:xfrm>
              <a:off x="5779605" y="1829233"/>
              <a:ext cx="66212" cy="66212"/>
            </a:xfrm>
            <a:custGeom>
              <a:avLst/>
              <a:gdLst>
                <a:gd name="connsiteX0" fmla="*/ 68198 w 66211"/>
                <a:gd name="connsiteY0" fmla="*/ 39065 h 66211"/>
                <a:gd name="connsiteX1" fmla="*/ 39065 w 66211"/>
                <a:gd name="connsiteY1" fmla="*/ 68198 h 66211"/>
                <a:gd name="connsiteX2" fmla="*/ 9932 w 66211"/>
                <a:gd name="connsiteY2" fmla="*/ 39065 h 66211"/>
                <a:gd name="connsiteX3" fmla="*/ 39065 w 66211"/>
                <a:gd name="connsiteY3" fmla="*/ 9932 h 66211"/>
                <a:gd name="connsiteX4" fmla="*/ 68198 w 66211"/>
                <a:gd name="connsiteY4" fmla="*/ 39065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68198" y="39065"/>
                  </a:moveTo>
                  <a:cubicBezTo>
                    <a:pt x="68198" y="54956"/>
                    <a:pt x="54955" y="68198"/>
                    <a:pt x="39065" y="68198"/>
                  </a:cubicBezTo>
                  <a:cubicBezTo>
                    <a:pt x="23174" y="68198"/>
                    <a:pt x="9932" y="54956"/>
                    <a:pt x="9932" y="39065"/>
                  </a:cubicBezTo>
                  <a:cubicBezTo>
                    <a:pt x="9932" y="23174"/>
                    <a:pt x="23174" y="9932"/>
                    <a:pt x="39065" y="9932"/>
                  </a:cubicBezTo>
                  <a:cubicBezTo>
                    <a:pt x="54955" y="9932"/>
                    <a:pt x="68198" y="23174"/>
                    <a:pt x="68198" y="39065"/>
                  </a:cubicBezTo>
                  <a:close/>
                </a:path>
              </a:pathLst>
            </a:custGeom>
            <a:solidFill>
              <a:srgbClr val="B3B3B3"/>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F8CCF11A-EA38-4B4C-BC9C-912C28EAE661}"/>
                </a:ext>
              </a:extLst>
            </p:cNvPr>
            <p:cNvSpPr/>
            <p:nvPr/>
          </p:nvSpPr>
          <p:spPr>
            <a:xfrm>
              <a:off x="1486449" y="3685805"/>
              <a:ext cx="3641635" cy="158908"/>
            </a:xfrm>
            <a:custGeom>
              <a:avLst/>
              <a:gdLst>
                <a:gd name="connsiteX0" fmla="*/ 9932 w 3641634"/>
                <a:gd name="connsiteY0" fmla="*/ 9932 h 158907"/>
                <a:gd name="connsiteX1" fmla="*/ 3638324 w 3641634"/>
                <a:gd name="connsiteY1" fmla="*/ 9932 h 158907"/>
                <a:gd name="connsiteX2" fmla="*/ 3638324 w 3641634"/>
                <a:gd name="connsiteY2" fmla="*/ 155597 h 158907"/>
                <a:gd name="connsiteX3" fmla="*/ 9932 w 3641634"/>
                <a:gd name="connsiteY3" fmla="*/ 155597 h 158907"/>
              </a:gdLst>
              <a:ahLst/>
              <a:cxnLst>
                <a:cxn ang="0">
                  <a:pos x="connsiteX0" y="connsiteY0"/>
                </a:cxn>
                <a:cxn ang="0">
                  <a:pos x="connsiteX1" y="connsiteY1"/>
                </a:cxn>
                <a:cxn ang="0">
                  <a:pos x="connsiteX2" y="connsiteY2"/>
                </a:cxn>
                <a:cxn ang="0">
                  <a:pos x="connsiteX3" y="connsiteY3"/>
                </a:cxn>
              </a:cxnLst>
              <a:rect l="l" t="t" r="r" b="b"/>
              <a:pathLst>
                <a:path w="3641634" h="158907">
                  <a:moveTo>
                    <a:pt x="9932" y="9932"/>
                  </a:moveTo>
                  <a:lnTo>
                    <a:pt x="3638324" y="9932"/>
                  </a:lnTo>
                  <a:lnTo>
                    <a:pt x="3638324" y="155597"/>
                  </a:lnTo>
                  <a:lnTo>
                    <a:pt x="9932" y="155597"/>
                  </a:lnTo>
                  <a:close/>
                </a:path>
              </a:pathLst>
            </a:custGeom>
            <a:solidFill>
              <a:srgbClr val="6E7C84">
                <a:alpha val="30000"/>
              </a:srgbClr>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7461E506-503C-44E8-B2A3-E21D2B2AFE9E}"/>
                </a:ext>
              </a:extLst>
            </p:cNvPr>
            <p:cNvSpPr/>
            <p:nvPr/>
          </p:nvSpPr>
          <p:spPr>
            <a:xfrm>
              <a:off x="1485125" y="1474339"/>
              <a:ext cx="3641635" cy="2330646"/>
            </a:xfrm>
            <a:custGeom>
              <a:avLst/>
              <a:gdLst>
                <a:gd name="connsiteX0" fmla="*/ 9932 w 3641634"/>
                <a:gd name="connsiteY0" fmla="*/ 9932 h 2330646"/>
                <a:gd name="connsiteX1" fmla="*/ 3639648 w 3641634"/>
                <a:gd name="connsiteY1" fmla="*/ 9932 h 2330646"/>
                <a:gd name="connsiteX2" fmla="*/ 3639648 w 3641634"/>
                <a:gd name="connsiteY2" fmla="*/ 2329984 h 2330646"/>
                <a:gd name="connsiteX3" fmla="*/ 9932 w 3641634"/>
                <a:gd name="connsiteY3" fmla="*/ 2329984 h 2330646"/>
              </a:gdLst>
              <a:ahLst/>
              <a:cxnLst>
                <a:cxn ang="0">
                  <a:pos x="connsiteX0" y="connsiteY0"/>
                </a:cxn>
                <a:cxn ang="0">
                  <a:pos x="connsiteX1" y="connsiteY1"/>
                </a:cxn>
                <a:cxn ang="0">
                  <a:pos x="connsiteX2" y="connsiteY2"/>
                </a:cxn>
                <a:cxn ang="0">
                  <a:pos x="connsiteX3" y="connsiteY3"/>
                </a:cxn>
              </a:cxnLst>
              <a:rect l="l" t="t" r="r" b="b"/>
              <a:pathLst>
                <a:path w="3641634" h="2330646">
                  <a:moveTo>
                    <a:pt x="9932" y="9932"/>
                  </a:moveTo>
                  <a:lnTo>
                    <a:pt x="3639648" y="9932"/>
                  </a:lnTo>
                  <a:lnTo>
                    <a:pt x="3639648" y="2329984"/>
                  </a:lnTo>
                  <a:lnTo>
                    <a:pt x="9932" y="2329984"/>
                  </a:lnTo>
                  <a:close/>
                </a:path>
              </a:pathLst>
            </a:custGeom>
            <a:solidFill>
              <a:srgbClr val="FFFFFF"/>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C0B0BC4D-D39D-40DB-9EEB-55681B873850}"/>
                </a:ext>
              </a:extLst>
            </p:cNvPr>
            <p:cNvSpPr/>
            <p:nvPr/>
          </p:nvSpPr>
          <p:spPr>
            <a:xfrm>
              <a:off x="1436128" y="1457124"/>
              <a:ext cx="3747573" cy="132423"/>
            </a:xfrm>
            <a:custGeom>
              <a:avLst/>
              <a:gdLst>
                <a:gd name="connsiteX0" fmla="*/ 9932 w 3747573"/>
                <a:gd name="connsiteY0" fmla="*/ 9932 h 132423"/>
                <a:gd name="connsiteX1" fmla="*/ 3740290 w 3747573"/>
                <a:gd name="connsiteY1" fmla="*/ 9932 h 132423"/>
                <a:gd name="connsiteX2" fmla="*/ 3740290 w 3747573"/>
                <a:gd name="connsiteY2" fmla="*/ 130437 h 132423"/>
                <a:gd name="connsiteX3" fmla="*/ 9932 w 3747573"/>
                <a:gd name="connsiteY3" fmla="*/ 130437 h 132423"/>
              </a:gdLst>
              <a:ahLst/>
              <a:cxnLst>
                <a:cxn ang="0">
                  <a:pos x="connsiteX0" y="connsiteY0"/>
                </a:cxn>
                <a:cxn ang="0">
                  <a:pos x="connsiteX1" y="connsiteY1"/>
                </a:cxn>
                <a:cxn ang="0">
                  <a:pos x="connsiteX2" y="connsiteY2"/>
                </a:cxn>
                <a:cxn ang="0">
                  <a:pos x="connsiteX3" y="connsiteY3"/>
                </a:cxn>
              </a:cxnLst>
              <a:rect l="l" t="t" r="r" b="b"/>
              <a:pathLst>
                <a:path w="3747573" h="132423">
                  <a:moveTo>
                    <a:pt x="9932" y="9932"/>
                  </a:moveTo>
                  <a:lnTo>
                    <a:pt x="3740290" y="9932"/>
                  </a:lnTo>
                  <a:lnTo>
                    <a:pt x="3740290" y="130437"/>
                  </a:lnTo>
                  <a:lnTo>
                    <a:pt x="9932" y="130437"/>
                  </a:lnTo>
                  <a:close/>
                </a:path>
              </a:pathLst>
            </a:custGeom>
            <a:solidFill>
              <a:srgbClr val="939598"/>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D7797C41-E4C9-4FE1-8165-3391BB4CE7E0}"/>
                </a:ext>
              </a:extLst>
            </p:cNvPr>
            <p:cNvSpPr/>
            <p:nvPr/>
          </p:nvSpPr>
          <p:spPr>
            <a:xfrm>
              <a:off x="2136646" y="2701901"/>
              <a:ext cx="185392" cy="688600"/>
            </a:xfrm>
            <a:custGeom>
              <a:avLst/>
              <a:gdLst>
                <a:gd name="connsiteX0" fmla="*/ 9932 w 185392"/>
                <a:gd name="connsiteY0" fmla="*/ 9932 h 688600"/>
                <a:gd name="connsiteX1" fmla="*/ 175461 w 185392"/>
                <a:gd name="connsiteY1" fmla="*/ 9932 h 688600"/>
                <a:gd name="connsiteX2" fmla="*/ 175461 w 185392"/>
                <a:gd name="connsiteY2" fmla="*/ 678668 h 688600"/>
                <a:gd name="connsiteX3" fmla="*/ 9932 w 185392"/>
                <a:gd name="connsiteY3" fmla="*/ 678668 h 688600"/>
              </a:gdLst>
              <a:ahLst/>
              <a:cxnLst>
                <a:cxn ang="0">
                  <a:pos x="connsiteX0" y="connsiteY0"/>
                </a:cxn>
                <a:cxn ang="0">
                  <a:pos x="connsiteX1" y="connsiteY1"/>
                </a:cxn>
                <a:cxn ang="0">
                  <a:pos x="connsiteX2" y="connsiteY2"/>
                </a:cxn>
                <a:cxn ang="0">
                  <a:pos x="connsiteX3" y="connsiteY3"/>
                </a:cxn>
              </a:cxnLst>
              <a:rect l="l" t="t" r="r" b="b"/>
              <a:pathLst>
                <a:path w="185392" h="688600">
                  <a:moveTo>
                    <a:pt x="9932" y="9932"/>
                  </a:moveTo>
                  <a:lnTo>
                    <a:pt x="175461" y="9932"/>
                  </a:lnTo>
                  <a:lnTo>
                    <a:pt x="175461" y="678668"/>
                  </a:lnTo>
                  <a:lnTo>
                    <a:pt x="9932" y="678668"/>
                  </a:lnTo>
                  <a:close/>
                </a:path>
              </a:pathLst>
            </a:custGeom>
            <a:solidFill>
              <a:srgbClr val="006DC3"/>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21BB5147-CACA-494E-B4C0-A5C3122E9A59}"/>
                </a:ext>
              </a:extLst>
            </p:cNvPr>
            <p:cNvSpPr/>
            <p:nvPr/>
          </p:nvSpPr>
          <p:spPr>
            <a:xfrm>
              <a:off x="2450489" y="2754871"/>
              <a:ext cx="185392" cy="635631"/>
            </a:xfrm>
            <a:custGeom>
              <a:avLst/>
              <a:gdLst>
                <a:gd name="connsiteX0" fmla="*/ 9932 w 185392"/>
                <a:gd name="connsiteY0" fmla="*/ 9932 h 635630"/>
                <a:gd name="connsiteX1" fmla="*/ 175461 w 185392"/>
                <a:gd name="connsiteY1" fmla="*/ 9932 h 635630"/>
                <a:gd name="connsiteX2" fmla="*/ 175461 w 185392"/>
                <a:gd name="connsiteY2" fmla="*/ 627023 h 635630"/>
                <a:gd name="connsiteX3" fmla="*/ 9932 w 185392"/>
                <a:gd name="connsiteY3" fmla="*/ 627023 h 635630"/>
              </a:gdLst>
              <a:ahLst/>
              <a:cxnLst>
                <a:cxn ang="0">
                  <a:pos x="connsiteX0" y="connsiteY0"/>
                </a:cxn>
                <a:cxn ang="0">
                  <a:pos x="connsiteX1" y="connsiteY1"/>
                </a:cxn>
                <a:cxn ang="0">
                  <a:pos x="connsiteX2" y="connsiteY2"/>
                </a:cxn>
                <a:cxn ang="0">
                  <a:pos x="connsiteX3" y="connsiteY3"/>
                </a:cxn>
              </a:cxnLst>
              <a:rect l="l" t="t" r="r" b="b"/>
              <a:pathLst>
                <a:path w="185392" h="635630">
                  <a:moveTo>
                    <a:pt x="9932" y="9932"/>
                  </a:moveTo>
                  <a:lnTo>
                    <a:pt x="175461" y="9932"/>
                  </a:lnTo>
                  <a:lnTo>
                    <a:pt x="175461" y="627023"/>
                  </a:lnTo>
                  <a:lnTo>
                    <a:pt x="9932" y="627023"/>
                  </a:lnTo>
                  <a:close/>
                </a:path>
              </a:pathLst>
            </a:custGeom>
            <a:solidFill>
              <a:srgbClr val="F4BB06"/>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38939A29-D273-4649-8185-8C19EEBC1B22}"/>
                </a:ext>
              </a:extLst>
            </p:cNvPr>
            <p:cNvSpPr/>
            <p:nvPr/>
          </p:nvSpPr>
          <p:spPr>
            <a:xfrm>
              <a:off x="2748441" y="2533724"/>
              <a:ext cx="185392" cy="847508"/>
            </a:xfrm>
            <a:custGeom>
              <a:avLst/>
              <a:gdLst>
                <a:gd name="connsiteX0" fmla="*/ 9932 w 185392"/>
                <a:gd name="connsiteY0" fmla="*/ 9932 h 847507"/>
                <a:gd name="connsiteX1" fmla="*/ 175461 w 185392"/>
                <a:gd name="connsiteY1" fmla="*/ 9932 h 847507"/>
                <a:gd name="connsiteX2" fmla="*/ 175461 w 185392"/>
                <a:gd name="connsiteY2" fmla="*/ 848170 h 847507"/>
                <a:gd name="connsiteX3" fmla="*/ 9932 w 185392"/>
                <a:gd name="connsiteY3" fmla="*/ 848170 h 847507"/>
              </a:gdLst>
              <a:ahLst/>
              <a:cxnLst>
                <a:cxn ang="0">
                  <a:pos x="connsiteX0" y="connsiteY0"/>
                </a:cxn>
                <a:cxn ang="0">
                  <a:pos x="connsiteX1" y="connsiteY1"/>
                </a:cxn>
                <a:cxn ang="0">
                  <a:pos x="connsiteX2" y="connsiteY2"/>
                </a:cxn>
                <a:cxn ang="0">
                  <a:pos x="connsiteX3" y="connsiteY3"/>
                </a:cxn>
              </a:cxnLst>
              <a:rect l="l" t="t" r="r" b="b"/>
              <a:pathLst>
                <a:path w="185392" h="847507">
                  <a:moveTo>
                    <a:pt x="9932" y="9932"/>
                  </a:moveTo>
                  <a:lnTo>
                    <a:pt x="175461" y="9932"/>
                  </a:lnTo>
                  <a:lnTo>
                    <a:pt x="175461" y="848170"/>
                  </a:lnTo>
                  <a:lnTo>
                    <a:pt x="9932" y="848170"/>
                  </a:lnTo>
                  <a:close/>
                </a:path>
              </a:pathLst>
            </a:custGeom>
            <a:solidFill>
              <a:srgbClr val="94C735"/>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8845778E-8F71-4B4B-851F-C2A6FBBA0CCE}"/>
                </a:ext>
              </a:extLst>
            </p:cNvPr>
            <p:cNvSpPr/>
            <p:nvPr/>
          </p:nvSpPr>
          <p:spPr>
            <a:xfrm>
              <a:off x="3070229" y="2468837"/>
              <a:ext cx="185392" cy="913719"/>
            </a:xfrm>
            <a:custGeom>
              <a:avLst/>
              <a:gdLst>
                <a:gd name="connsiteX0" fmla="*/ 9932 w 185392"/>
                <a:gd name="connsiteY0" fmla="*/ 9932 h 913719"/>
                <a:gd name="connsiteX1" fmla="*/ 175461 w 185392"/>
                <a:gd name="connsiteY1" fmla="*/ 9932 h 913719"/>
                <a:gd name="connsiteX2" fmla="*/ 175461 w 185392"/>
                <a:gd name="connsiteY2" fmla="*/ 913057 h 913719"/>
                <a:gd name="connsiteX3" fmla="*/ 9932 w 185392"/>
                <a:gd name="connsiteY3" fmla="*/ 913057 h 913719"/>
              </a:gdLst>
              <a:ahLst/>
              <a:cxnLst>
                <a:cxn ang="0">
                  <a:pos x="connsiteX0" y="connsiteY0"/>
                </a:cxn>
                <a:cxn ang="0">
                  <a:pos x="connsiteX1" y="connsiteY1"/>
                </a:cxn>
                <a:cxn ang="0">
                  <a:pos x="connsiteX2" y="connsiteY2"/>
                </a:cxn>
                <a:cxn ang="0">
                  <a:pos x="connsiteX3" y="connsiteY3"/>
                </a:cxn>
              </a:cxnLst>
              <a:rect l="l" t="t" r="r" b="b"/>
              <a:pathLst>
                <a:path w="185392" h="913719">
                  <a:moveTo>
                    <a:pt x="9932" y="9932"/>
                  </a:moveTo>
                  <a:lnTo>
                    <a:pt x="175461" y="9932"/>
                  </a:lnTo>
                  <a:lnTo>
                    <a:pt x="175461" y="913057"/>
                  </a:lnTo>
                  <a:lnTo>
                    <a:pt x="9932" y="913057"/>
                  </a:lnTo>
                  <a:close/>
                </a:path>
              </a:pathLst>
            </a:custGeom>
            <a:solidFill>
              <a:srgbClr val="ED6225"/>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89C95973-6F7A-4D8A-8ECA-110CAE7B1CBF}"/>
                </a:ext>
              </a:extLst>
            </p:cNvPr>
            <p:cNvSpPr/>
            <p:nvPr/>
          </p:nvSpPr>
          <p:spPr>
            <a:xfrm>
              <a:off x="3407908" y="2403949"/>
              <a:ext cx="185392" cy="979931"/>
            </a:xfrm>
            <a:custGeom>
              <a:avLst/>
              <a:gdLst>
                <a:gd name="connsiteX0" fmla="*/ 9932 w 185392"/>
                <a:gd name="connsiteY0" fmla="*/ 9932 h 979930"/>
                <a:gd name="connsiteX1" fmla="*/ 175461 w 185392"/>
                <a:gd name="connsiteY1" fmla="*/ 9932 h 979930"/>
                <a:gd name="connsiteX2" fmla="*/ 175461 w 185392"/>
                <a:gd name="connsiteY2" fmla="*/ 977945 h 979930"/>
                <a:gd name="connsiteX3" fmla="*/ 9932 w 185392"/>
                <a:gd name="connsiteY3" fmla="*/ 977945 h 979930"/>
              </a:gdLst>
              <a:ahLst/>
              <a:cxnLst>
                <a:cxn ang="0">
                  <a:pos x="connsiteX0" y="connsiteY0"/>
                </a:cxn>
                <a:cxn ang="0">
                  <a:pos x="connsiteX1" y="connsiteY1"/>
                </a:cxn>
                <a:cxn ang="0">
                  <a:pos x="connsiteX2" y="connsiteY2"/>
                </a:cxn>
                <a:cxn ang="0">
                  <a:pos x="connsiteX3" y="connsiteY3"/>
                </a:cxn>
              </a:cxnLst>
              <a:rect l="l" t="t" r="r" b="b"/>
              <a:pathLst>
                <a:path w="185392" h="979930">
                  <a:moveTo>
                    <a:pt x="9932" y="9932"/>
                  </a:moveTo>
                  <a:lnTo>
                    <a:pt x="175461" y="9932"/>
                  </a:lnTo>
                  <a:lnTo>
                    <a:pt x="175461" y="977945"/>
                  </a:lnTo>
                  <a:lnTo>
                    <a:pt x="9932" y="977945"/>
                  </a:lnTo>
                  <a:close/>
                </a:path>
              </a:pathLst>
            </a:custGeom>
            <a:solidFill>
              <a:srgbClr val="00B0C3"/>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3C817920-6841-4727-8F82-691C4D7453F3}"/>
                </a:ext>
              </a:extLst>
            </p:cNvPr>
            <p:cNvSpPr/>
            <p:nvPr/>
          </p:nvSpPr>
          <p:spPr>
            <a:xfrm>
              <a:off x="1659923" y="3402420"/>
              <a:ext cx="1999589" cy="26485"/>
            </a:xfrm>
            <a:custGeom>
              <a:avLst/>
              <a:gdLst>
                <a:gd name="connsiteX0" fmla="*/ 9932 w 1999588"/>
                <a:gd name="connsiteY0" fmla="*/ 9932 h 26484"/>
                <a:gd name="connsiteX1" fmla="*/ 1996278 w 1999588"/>
                <a:gd name="connsiteY1" fmla="*/ 9932 h 26484"/>
                <a:gd name="connsiteX2" fmla="*/ 1996278 w 1999588"/>
                <a:gd name="connsiteY2" fmla="*/ 25823 h 26484"/>
                <a:gd name="connsiteX3" fmla="*/ 9932 w 1999588"/>
                <a:gd name="connsiteY3" fmla="*/ 25823 h 26484"/>
              </a:gdLst>
              <a:ahLst/>
              <a:cxnLst>
                <a:cxn ang="0">
                  <a:pos x="connsiteX0" y="connsiteY0"/>
                </a:cxn>
                <a:cxn ang="0">
                  <a:pos x="connsiteX1" y="connsiteY1"/>
                </a:cxn>
                <a:cxn ang="0">
                  <a:pos x="connsiteX2" y="connsiteY2"/>
                </a:cxn>
                <a:cxn ang="0">
                  <a:pos x="connsiteX3" y="connsiteY3"/>
                </a:cxn>
              </a:cxnLst>
              <a:rect l="l" t="t" r="r" b="b"/>
              <a:pathLst>
                <a:path w="1999588" h="26484">
                  <a:moveTo>
                    <a:pt x="9932" y="9932"/>
                  </a:moveTo>
                  <a:lnTo>
                    <a:pt x="1996278" y="9932"/>
                  </a:lnTo>
                  <a:lnTo>
                    <a:pt x="1996278" y="25823"/>
                  </a:lnTo>
                  <a:lnTo>
                    <a:pt x="9932" y="25823"/>
                  </a:lnTo>
                  <a:close/>
                </a:path>
              </a:pathLst>
            </a:custGeom>
            <a:solidFill>
              <a:srgbClr val="231F20"/>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37C87879-D6F3-40AD-A1CC-4B7E174B7E8F}"/>
                </a:ext>
              </a:extLst>
            </p:cNvPr>
            <p:cNvSpPr/>
            <p:nvPr/>
          </p:nvSpPr>
          <p:spPr>
            <a:xfrm>
              <a:off x="3607867" y="2303308"/>
              <a:ext cx="26485" cy="1125596"/>
            </a:xfrm>
            <a:custGeom>
              <a:avLst/>
              <a:gdLst>
                <a:gd name="connsiteX0" fmla="*/ 9932 w 26484"/>
                <a:gd name="connsiteY0" fmla="*/ 9932 h 1125596"/>
                <a:gd name="connsiteX1" fmla="*/ 28471 w 26484"/>
                <a:gd name="connsiteY1" fmla="*/ 9932 h 1125596"/>
                <a:gd name="connsiteX2" fmla="*/ 28471 w 26484"/>
                <a:gd name="connsiteY2" fmla="*/ 1124934 h 1125596"/>
                <a:gd name="connsiteX3" fmla="*/ 9932 w 26484"/>
                <a:gd name="connsiteY3" fmla="*/ 1124934 h 1125596"/>
              </a:gdLst>
              <a:ahLst/>
              <a:cxnLst>
                <a:cxn ang="0">
                  <a:pos x="connsiteX0" y="connsiteY0"/>
                </a:cxn>
                <a:cxn ang="0">
                  <a:pos x="connsiteX1" y="connsiteY1"/>
                </a:cxn>
                <a:cxn ang="0">
                  <a:pos x="connsiteX2" y="connsiteY2"/>
                </a:cxn>
                <a:cxn ang="0">
                  <a:pos x="connsiteX3" y="connsiteY3"/>
                </a:cxn>
              </a:cxnLst>
              <a:rect l="l" t="t" r="r" b="b"/>
              <a:pathLst>
                <a:path w="26484" h="1125596">
                  <a:moveTo>
                    <a:pt x="9932" y="9932"/>
                  </a:moveTo>
                  <a:lnTo>
                    <a:pt x="28471" y="9932"/>
                  </a:lnTo>
                  <a:lnTo>
                    <a:pt x="28471" y="1124934"/>
                  </a:lnTo>
                  <a:lnTo>
                    <a:pt x="9932" y="1124934"/>
                  </a:lnTo>
                  <a:close/>
                </a:path>
              </a:pathLst>
            </a:custGeom>
            <a:solidFill>
              <a:srgbClr val="231F20"/>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872E1D61-C9B2-424C-81D2-3762DE1DA1E2}"/>
                </a:ext>
              </a:extLst>
            </p:cNvPr>
            <p:cNvSpPr/>
            <p:nvPr/>
          </p:nvSpPr>
          <p:spPr>
            <a:xfrm>
              <a:off x="1759104" y="2117778"/>
              <a:ext cx="1761227" cy="794539"/>
            </a:xfrm>
            <a:custGeom>
              <a:avLst/>
              <a:gdLst>
                <a:gd name="connsiteX0" fmla="*/ 6096 w 1761226"/>
                <a:gd name="connsiteY0" fmla="*/ 799310 h 794538"/>
                <a:gd name="connsiteX1" fmla="*/ 470901 w 1761226"/>
                <a:gd name="connsiteY1" fmla="*/ 441768 h 794538"/>
                <a:gd name="connsiteX2" fmla="*/ 783420 w 1761226"/>
                <a:gd name="connsiteY2" fmla="*/ 594055 h 794538"/>
                <a:gd name="connsiteX3" fmla="*/ 1090641 w 1761226"/>
                <a:gd name="connsiteY3" fmla="*/ 247106 h 794538"/>
                <a:gd name="connsiteX4" fmla="*/ 1413754 w 1761226"/>
                <a:gd name="connsiteY4" fmla="*/ 276239 h 794538"/>
                <a:gd name="connsiteX5" fmla="*/ 1760702 w 1761226"/>
                <a:gd name="connsiteY5" fmla="*/ 6096 h 79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1226" h="794538">
                  <a:moveTo>
                    <a:pt x="6096" y="799310"/>
                  </a:moveTo>
                  <a:lnTo>
                    <a:pt x="470901" y="441768"/>
                  </a:lnTo>
                  <a:lnTo>
                    <a:pt x="783420" y="594055"/>
                  </a:lnTo>
                  <a:lnTo>
                    <a:pt x="1090641" y="247106"/>
                  </a:lnTo>
                  <a:lnTo>
                    <a:pt x="1413754" y="276239"/>
                  </a:lnTo>
                  <a:lnTo>
                    <a:pt x="1760702" y="6096"/>
                  </a:lnTo>
                </a:path>
              </a:pathLst>
            </a:custGeom>
            <a:noFill/>
            <a:ln w="5846" cap="flat">
              <a:solidFill>
                <a:srgbClr val="231F20"/>
              </a:solid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702050D4-DCBC-4F35-A15F-299379248562}"/>
                </a:ext>
              </a:extLst>
            </p:cNvPr>
            <p:cNvSpPr/>
            <p:nvPr/>
          </p:nvSpPr>
          <p:spPr>
            <a:xfrm>
              <a:off x="1731432" y="2883220"/>
              <a:ext cx="66212" cy="66212"/>
            </a:xfrm>
            <a:custGeom>
              <a:avLst/>
              <a:gdLst>
                <a:gd name="connsiteX0" fmla="*/ 57604 w 66211"/>
                <a:gd name="connsiteY0" fmla="*/ 33869 h 66211"/>
                <a:gd name="connsiteX1" fmla="*/ 33768 w 66211"/>
                <a:gd name="connsiteY1" fmla="*/ 57705 h 66211"/>
                <a:gd name="connsiteX2" fmla="*/ 9932 w 66211"/>
                <a:gd name="connsiteY2" fmla="*/ 33869 h 66211"/>
                <a:gd name="connsiteX3" fmla="*/ 33768 w 66211"/>
                <a:gd name="connsiteY3" fmla="*/ 10033 h 66211"/>
                <a:gd name="connsiteX4" fmla="*/ 57604 w 66211"/>
                <a:gd name="connsiteY4" fmla="*/ 33869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7604" y="33869"/>
                  </a:moveTo>
                  <a:cubicBezTo>
                    <a:pt x="57604" y="47111"/>
                    <a:pt x="47010" y="57705"/>
                    <a:pt x="33768" y="57705"/>
                  </a:cubicBezTo>
                  <a:cubicBezTo>
                    <a:pt x="20526" y="57705"/>
                    <a:pt x="9932" y="47111"/>
                    <a:pt x="9932" y="33869"/>
                  </a:cubicBezTo>
                  <a:cubicBezTo>
                    <a:pt x="9932" y="20626"/>
                    <a:pt x="20526" y="10033"/>
                    <a:pt x="33768" y="10033"/>
                  </a:cubicBezTo>
                  <a:cubicBezTo>
                    <a:pt x="47010" y="8708"/>
                    <a:pt x="57604" y="20626"/>
                    <a:pt x="57604" y="33869"/>
                  </a:cubicBezTo>
                  <a:close/>
                </a:path>
              </a:pathLst>
            </a:custGeom>
            <a:solidFill>
              <a:srgbClr val="231F20"/>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54344B1E-CB1E-4E83-B2CE-494A01D8C7C0}"/>
                </a:ext>
              </a:extLst>
            </p:cNvPr>
            <p:cNvSpPr/>
            <p:nvPr/>
          </p:nvSpPr>
          <p:spPr>
            <a:xfrm>
              <a:off x="3129820" y="2357501"/>
              <a:ext cx="66212" cy="66212"/>
            </a:xfrm>
            <a:custGeom>
              <a:avLst/>
              <a:gdLst>
                <a:gd name="connsiteX0" fmla="*/ 57604 w 66211"/>
                <a:gd name="connsiteY0" fmla="*/ 33869 h 66211"/>
                <a:gd name="connsiteX1" fmla="*/ 33768 w 66211"/>
                <a:gd name="connsiteY1" fmla="*/ 57705 h 66211"/>
                <a:gd name="connsiteX2" fmla="*/ 9932 w 66211"/>
                <a:gd name="connsiteY2" fmla="*/ 33869 h 66211"/>
                <a:gd name="connsiteX3" fmla="*/ 33768 w 66211"/>
                <a:gd name="connsiteY3" fmla="*/ 10033 h 66211"/>
                <a:gd name="connsiteX4" fmla="*/ 57604 w 66211"/>
                <a:gd name="connsiteY4" fmla="*/ 33869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7604" y="33869"/>
                  </a:moveTo>
                  <a:cubicBezTo>
                    <a:pt x="57604" y="47111"/>
                    <a:pt x="47010" y="57705"/>
                    <a:pt x="33768" y="57705"/>
                  </a:cubicBezTo>
                  <a:cubicBezTo>
                    <a:pt x="20525" y="57705"/>
                    <a:pt x="9932" y="47111"/>
                    <a:pt x="9932" y="33869"/>
                  </a:cubicBezTo>
                  <a:cubicBezTo>
                    <a:pt x="9932" y="20626"/>
                    <a:pt x="20525" y="10033"/>
                    <a:pt x="33768" y="10033"/>
                  </a:cubicBezTo>
                  <a:cubicBezTo>
                    <a:pt x="47010" y="8708"/>
                    <a:pt x="57604" y="20626"/>
                    <a:pt x="57604" y="33869"/>
                  </a:cubicBezTo>
                  <a:close/>
                </a:path>
              </a:pathLst>
            </a:custGeom>
            <a:solidFill>
              <a:srgbClr val="231F20"/>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C1376573-8EBE-4912-B417-333C05365804}"/>
                </a:ext>
              </a:extLst>
            </p:cNvPr>
            <p:cNvSpPr/>
            <p:nvPr/>
          </p:nvSpPr>
          <p:spPr>
            <a:xfrm>
              <a:off x="3486038" y="2090006"/>
              <a:ext cx="66212" cy="66212"/>
            </a:xfrm>
            <a:custGeom>
              <a:avLst/>
              <a:gdLst>
                <a:gd name="connsiteX0" fmla="*/ 57604 w 66211"/>
                <a:gd name="connsiteY0" fmla="*/ 33869 h 66211"/>
                <a:gd name="connsiteX1" fmla="*/ 33768 w 66211"/>
                <a:gd name="connsiteY1" fmla="*/ 57705 h 66211"/>
                <a:gd name="connsiteX2" fmla="*/ 9932 w 66211"/>
                <a:gd name="connsiteY2" fmla="*/ 33869 h 66211"/>
                <a:gd name="connsiteX3" fmla="*/ 33768 w 66211"/>
                <a:gd name="connsiteY3" fmla="*/ 10033 h 66211"/>
                <a:gd name="connsiteX4" fmla="*/ 57604 w 66211"/>
                <a:gd name="connsiteY4" fmla="*/ 33869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7604" y="33869"/>
                  </a:moveTo>
                  <a:cubicBezTo>
                    <a:pt x="57604" y="47111"/>
                    <a:pt x="47010" y="57705"/>
                    <a:pt x="33768" y="57705"/>
                  </a:cubicBezTo>
                  <a:cubicBezTo>
                    <a:pt x="20525" y="57705"/>
                    <a:pt x="9932" y="47111"/>
                    <a:pt x="9932" y="33869"/>
                  </a:cubicBezTo>
                  <a:cubicBezTo>
                    <a:pt x="9932" y="20626"/>
                    <a:pt x="20525" y="10033"/>
                    <a:pt x="33768" y="10033"/>
                  </a:cubicBezTo>
                  <a:cubicBezTo>
                    <a:pt x="47010" y="8708"/>
                    <a:pt x="57604" y="20626"/>
                    <a:pt x="57604" y="33869"/>
                  </a:cubicBezTo>
                  <a:close/>
                </a:path>
              </a:pathLst>
            </a:custGeom>
            <a:solidFill>
              <a:srgbClr val="231F20"/>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30631BC2-4B13-4E7A-BF0E-8C2BBD5CE587}"/>
                </a:ext>
              </a:extLst>
            </p:cNvPr>
            <p:cNvSpPr/>
            <p:nvPr/>
          </p:nvSpPr>
          <p:spPr>
            <a:xfrm>
              <a:off x="2815977" y="2332441"/>
              <a:ext cx="66212" cy="66212"/>
            </a:xfrm>
            <a:custGeom>
              <a:avLst/>
              <a:gdLst>
                <a:gd name="connsiteX0" fmla="*/ 57604 w 66211"/>
                <a:gd name="connsiteY0" fmla="*/ 33768 h 66211"/>
                <a:gd name="connsiteX1" fmla="*/ 33768 w 66211"/>
                <a:gd name="connsiteY1" fmla="*/ 57604 h 66211"/>
                <a:gd name="connsiteX2" fmla="*/ 9932 w 66211"/>
                <a:gd name="connsiteY2" fmla="*/ 33768 h 66211"/>
                <a:gd name="connsiteX3" fmla="*/ 33768 w 66211"/>
                <a:gd name="connsiteY3" fmla="*/ 9932 h 66211"/>
                <a:gd name="connsiteX4" fmla="*/ 57604 w 66211"/>
                <a:gd name="connsiteY4" fmla="*/ 33768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7604" y="33768"/>
                  </a:moveTo>
                  <a:cubicBezTo>
                    <a:pt x="57604" y="47010"/>
                    <a:pt x="47010" y="57604"/>
                    <a:pt x="33768" y="57604"/>
                  </a:cubicBezTo>
                  <a:cubicBezTo>
                    <a:pt x="20526" y="57604"/>
                    <a:pt x="9932" y="47010"/>
                    <a:pt x="9932" y="33768"/>
                  </a:cubicBezTo>
                  <a:cubicBezTo>
                    <a:pt x="9932" y="20526"/>
                    <a:pt x="20526" y="9932"/>
                    <a:pt x="33768" y="9932"/>
                  </a:cubicBezTo>
                  <a:cubicBezTo>
                    <a:pt x="45686" y="9932"/>
                    <a:pt x="57604" y="20526"/>
                    <a:pt x="57604" y="33768"/>
                  </a:cubicBezTo>
                  <a:close/>
                </a:path>
              </a:pathLst>
            </a:custGeom>
            <a:solidFill>
              <a:srgbClr val="231F20"/>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6DB7FA72-E004-4DC1-B07C-FD57A9F9CAB6}"/>
                </a:ext>
              </a:extLst>
            </p:cNvPr>
            <p:cNvSpPr/>
            <p:nvPr/>
          </p:nvSpPr>
          <p:spPr>
            <a:xfrm>
              <a:off x="2508755" y="2673992"/>
              <a:ext cx="66212" cy="66212"/>
            </a:xfrm>
            <a:custGeom>
              <a:avLst/>
              <a:gdLst>
                <a:gd name="connsiteX0" fmla="*/ 57604 w 66211"/>
                <a:gd name="connsiteY0" fmla="*/ 33869 h 66211"/>
                <a:gd name="connsiteX1" fmla="*/ 33768 w 66211"/>
                <a:gd name="connsiteY1" fmla="*/ 57705 h 66211"/>
                <a:gd name="connsiteX2" fmla="*/ 9932 w 66211"/>
                <a:gd name="connsiteY2" fmla="*/ 33869 h 66211"/>
                <a:gd name="connsiteX3" fmla="*/ 33768 w 66211"/>
                <a:gd name="connsiteY3" fmla="*/ 10033 h 66211"/>
                <a:gd name="connsiteX4" fmla="*/ 57604 w 66211"/>
                <a:gd name="connsiteY4" fmla="*/ 33869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7604" y="33869"/>
                  </a:moveTo>
                  <a:cubicBezTo>
                    <a:pt x="57604" y="47111"/>
                    <a:pt x="47010" y="57705"/>
                    <a:pt x="33768" y="57705"/>
                  </a:cubicBezTo>
                  <a:cubicBezTo>
                    <a:pt x="20526" y="57705"/>
                    <a:pt x="9932" y="47111"/>
                    <a:pt x="9932" y="33869"/>
                  </a:cubicBezTo>
                  <a:cubicBezTo>
                    <a:pt x="9932" y="20626"/>
                    <a:pt x="20526" y="10033"/>
                    <a:pt x="33768" y="10033"/>
                  </a:cubicBezTo>
                  <a:cubicBezTo>
                    <a:pt x="47010" y="8708"/>
                    <a:pt x="57604" y="20626"/>
                    <a:pt x="57604" y="33869"/>
                  </a:cubicBezTo>
                  <a:close/>
                </a:path>
              </a:pathLst>
            </a:custGeom>
            <a:solidFill>
              <a:srgbClr val="231F20"/>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8D7F64BF-61F5-46CF-8F8A-A804B71707C1}"/>
                </a:ext>
              </a:extLst>
            </p:cNvPr>
            <p:cNvSpPr/>
            <p:nvPr/>
          </p:nvSpPr>
          <p:spPr>
            <a:xfrm>
              <a:off x="2201534" y="2536373"/>
              <a:ext cx="66212" cy="66212"/>
            </a:xfrm>
            <a:custGeom>
              <a:avLst/>
              <a:gdLst>
                <a:gd name="connsiteX0" fmla="*/ 58928 w 66211"/>
                <a:gd name="connsiteY0" fmla="*/ 33768 h 66211"/>
                <a:gd name="connsiteX1" fmla="*/ 33768 w 66211"/>
                <a:gd name="connsiteY1" fmla="*/ 57604 h 66211"/>
                <a:gd name="connsiteX2" fmla="*/ 9932 w 66211"/>
                <a:gd name="connsiteY2" fmla="*/ 33768 h 66211"/>
                <a:gd name="connsiteX3" fmla="*/ 33768 w 66211"/>
                <a:gd name="connsiteY3" fmla="*/ 9932 h 66211"/>
                <a:gd name="connsiteX4" fmla="*/ 58928 w 66211"/>
                <a:gd name="connsiteY4" fmla="*/ 33768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8928" y="33768"/>
                  </a:moveTo>
                  <a:cubicBezTo>
                    <a:pt x="58928" y="47010"/>
                    <a:pt x="48334" y="57604"/>
                    <a:pt x="33768" y="57604"/>
                  </a:cubicBezTo>
                  <a:cubicBezTo>
                    <a:pt x="20526" y="57604"/>
                    <a:pt x="9932" y="47010"/>
                    <a:pt x="9932" y="33768"/>
                  </a:cubicBezTo>
                  <a:cubicBezTo>
                    <a:pt x="9932" y="20526"/>
                    <a:pt x="20526" y="9932"/>
                    <a:pt x="33768" y="9932"/>
                  </a:cubicBezTo>
                  <a:cubicBezTo>
                    <a:pt x="48334" y="9932"/>
                    <a:pt x="58928" y="20526"/>
                    <a:pt x="58928" y="33768"/>
                  </a:cubicBezTo>
                  <a:close/>
                </a:path>
              </a:pathLst>
            </a:custGeom>
            <a:solidFill>
              <a:srgbClr val="231F20"/>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2C1BC868-8308-4929-AA62-CAF0CB0CA35C}"/>
                </a:ext>
              </a:extLst>
            </p:cNvPr>
            <p:cNvSpPr/>
            <p:nvPr/>
          </p:nvSpPr>
          <p:spPr>
            <a:xfrm>
              <a:off x="4220986" y="2556236"/>
              <a:ext cx="423754" cy="450239"/>
            </a:xfrm>
            <a:custGeom>
              <a:avLst/>
              <a:gdLst>
                <a:gd name="connsiteX0" fmla="*/ 359529 w 423753"/>
                <a:gd name="connsiteY0" fmla="*/ 9932 h 450238"/>
                <a:gd name="connsiteX1" fmla="*/ 9932 w 423753"/>
                <a:gd name="connsiteY1" fmla="*/ 227106 h 450238"/>
                <a:gd name="connsiteX2" fmla="*/ 359529 w 423753"/>
                <a:gd name="connsiteY2" fmla="*/ 444279 h 450238"/>
                <a:gd name="connsiteX3" fmla="*/ 420443 w 423753"/>
                <a:gd name="connsiteY3" fmla="*/ 225781 h 450238"/>
                <a:gd name="connsiteX4" fmla="*/ 359529 w 423753"/>
                <a:gd name="connsiteY4" fmla="*/ 9932 h 45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753" h="450238">
                  <a:moveTo>
                    <a:pt x="359529" y="9932"/>
                  </a:moveTo>
                  <a:lnTo>
                    <a:pt x="9932" y="227106"/>
                  </a:lnTo>
                  <a:lnTo>
                    <a:pt x="359529" y="444279"/>
                  </a:lnTo>
                  <a:cubicBezTo>
                    <a:pt x="397931" y="380716"/>
                    <a:pt x="420443" y="306559"/>
                    <a:pt x="420443" y="225781"/>
                  </a:cubicBezTo>
                  <a:cubicBezTo>
                    <a:pt x="420443" y="148976"/>
                    <a:pt x="397931" y="73495"/>
                    <a:pt x="359529" y="9932"/>
                  </a:cubicBezTo>
                  <a:close/>
                </a:path>
              </a:pathLst>
            </a:custGeom>
            <a:solidFill>
              <a:srgbClr val="006DC3"/>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B3DECC2F-324A-4D4A-B319-35039324B01B}"/>
                </a:ext>
              </a:extLst>
            </p:cNvPr>
            <p:cNvSpPr/>
            <p:nvPr/>
          </p:nvSpPr>
          <p:spPr>
            <a:xfrm>
              <a:off x="4220986" y="2389383"/>
              <a:ext cx="357542" cy="397269"/>
            </a:xfrm>
            <a:custGeom>
              <a:avLst/>
              <a:gdLst>
                <a:gd name="connsiteX0" fmla="*/ 359529 w 357542"/>
                <a:gd name="connsiteY0" fmla="*/ 176785 h 397269"/>
                <a:gd name="connsiteX1" fmla="*/ 164867 w 357542"/>
                <a:gd name="connsiteY1" fmla="*/ 9932 h 397269"/>
                <a:gd name="connsiteX2" fmla="*/ 9932 w 357542"/>
                <a:gd name="connsiteY2" fmla="*/ 393959 h 397269"/>
                <a:gd name="connsiteX3" fmla="*/ 359529 w 357542"/>
                <a:gd name="connsiteY3" fmla="*/ 176785 h 397269"/>
              </a:gdLst>
              <a:ahLst/>
              <a:cxnLst>
                <a:cxn ang="0">
                  <a:pos x="connsiteX0" y="connsiteY0"/>
                </a:cxn>
                <a:cxn ang="0">
                  <a:pos x="connsiteX1" y="connsiteY1"/>
                </a:cxn>
                <a:cxn ang="0">
                  <a:pos x="connsiteX2" y="connsiteY2"/>
                </a:cxn>
                <a:cxn ang="0">
                  <a:pos x="connsiteX3" y="connsiteY3"/>
                </a:cxn>
              </a:cxnLst>
              <a:rect l="l" t="t" r="r" b="b"/>
              <a:pathLst>
                <a:path w="357542" h="397269">
                  <a:moveTo>
                    <a:pt x="359529" y="176785"/>
                  </a:moveTo>
                  <a:cubicBezTo>
                    <a:pt x="314505" y="102628"/>
                    <a:pt x="245645" y="44362"/>
                    <a:pt x="164867" y="9932"/>
                  </a:cubicBezTo>
                  <a:lnTo>
                    <a:pt x="9932" y="393959"/>
                  </a:lnTo>
                  <a:lnTo>
                    <a:pt x="359529" y="176785"/>
                  </a:lnTo>
                  <a:close/>
                </a:path>
              </a:pathLst>
            </a:custGeom>
            <a:solidFill>
              <a:srgbClr val="ED6225"/>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AB7C8DBD-18A2-44C9-A186-EA0C0AAAA5D9}"/>
                </a:ext>
              </a:extLst>
            </p:cNvPr>
            <p:cNvSpPr/>
            <p:nvPr/>
          </p:nvSpPr>
          <p:spPr>
            <a:xfrm>
              <a:off x="4009109" y="2358926"/>
              <a:ext cx="384027" cy="423754"/>
            </a:xfrm>
            <a:custGeom>
              <a:avLst/>
              <a:gdLst>
                <a:gd name="connsiteX0" fmla="*/ 376744 w 384026"/>
                <a:gd name="connsiteY0" fmla="*/ 41713 h 423753"/>
                <a:gd name="connsiteX1" fmla="*/ 216512 w 384026"/>
                <a:gd name="connsiteY1" fmla="*/ 9932 h 423753"/>
                <a:gd name="connsiteX2" fmla="*/ 9932 w 384026"/>
                <a:gd name="connsiteY2" fmla="*/ 64225 h 423753"/>
                <a:gd name="connsiteX3" fmla="*/ 221809 w 384026"/>
                <a:gd name="connsiteY3" fmla="*/ 425740 h 423753"/>
                <a:gd name="connsiteX4" fmla="*/ 376744 w 384026"/>
                <a:gd name="connsiteY4" fmla="*/ 41713 h 423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026" h="423753">
                  <a:moveTo>
                    <a:pt x="376744" y="41713"/>
                  </a:moveTo>
                  <a:cubicBezTo>
                    <a:pt x="327747" y="20526"/>
                    <a:pt x="273454" y="9932"/>
                    <a:pt x="216512" y="9932"/>
                  </a:cubicBezTo>
                  <a:cubicBezTo>
                    <a:pt x="141031" y="9932"/>
                    <a:pt x="70846" y="29795"/>
                    <a:pt x="9932" y="64225"/>
                  </a:cubicBezTo>
                  <a:lnTo>
                    <a:pt x="221809" y="425740"/>
                  </a:lnTo>
                  <a:lnTo>
                    <a:pt x="376744" y="41713"/>
                  </a:lnTo>
                  <a:close/>
                </a:path>
              </a:pathLst>
            </a:custGeom>
            <a:solidFill>
              <a:srgbClr val="F4BB06"/>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82C7F29A-30BE-4C36-AF78-69C0CEC800F4}"/>
                </a:ext>
              </a:extLst>
            </p:cNvPr>
            <p:cNvSpPr/>
            <p:nvPr/>
          </p:nvSpPr>
          <p:spPr>
            <a:xfrm>
              <a:off x="3809150" y="2774734"/>
              <a:ext cx="781296" cy="423754"/>
            </a:xfrm>
            <a:custGeom>
              <a:avLst/>
              <a:gdLst>
                <a:gd name="connsiteX0" fmla="*/ 421768 w 781296"/>
                <a:gd name="connsiteY0" fmla="*/ 9932 h 423753"/>
                <a:gd name="connsiteX1" fmla="*/ 9932 w 781296"/>
                <a:gd name="connsiteY1" fmla="*/ 99979 h 423753"/>
                <a:gd name="connsiteX2" fmla="*/ 416471 w 781296"/>
                <a:gd name="connsiteY2" fmla="*/ 425740 h 423753"/>
                <a:gd name="connsiteX3" fmla="*/ 771364 w 781296"/>
                <a:gd name="connsiteY3" fmla="*/ 227106 h 423753"/>
                <a:gd name="connsiteX4" fmla="*/ 421768 w 781296"/>
                <a:gd name="connsiteY4" fmla="*/ 9932 h 423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296" h="423753">
                  <a:moveTo>
                    <a:pt x="421768" y="9932"/>
                  </a:moveTo>
                  <a:lnTo>
                    <a:pt x="9932" y="99979"/>
                  </a:lnTo>
                  <a:cubicBezTo>
                    <a:pt x="50983" y="286696"/>
                    <a:pt x="217836" y="425740"/>
                    <a:pt x="416471" y="425740"/>
                  </a:cubicBezTo>
                  <a:cubicBezTo>
                    <a:pt x="566109" y="425740"/>
                    <a:pt x="697207" y="346286"/>
                    <a:pt x="771364" y="227106"/>
                  </a:cubicBezTo>
                  <a:lnTo>
                    <a:pt x="421768" y="9932"/>
                  </a:lnTo>
                  <a:close/>
                </a:path>
              </a:pathLst>
            </a:custGeom>
            <a:solidFill>
              <a:srgbClr val="E6E6E6"/>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B1A75728-876B-49E3-9F97-4DF22D39EACE}"/>
                </a:ext>
              </a:extLst>
            </p:cNvPr>
            <p:cNvSpPr/>
            <p:nvPr/>
          </p:nvSpPr>
          <p:spPr>
            <a:xfrm>
              <a:off x="3798556" y="2413219"/>
              <a:ext cx="436996" cy="463481"/>
            </a:xfrm>
            <a:custGeom>
              <a:avLst/>
              <a:gdLst>
                <a:gd name="connsiteX0" fmla="*/ 220484 w 436996"/>
                <a:gd name="connsiteY0" fmla="*/ 9932 h 463480"/>
                <a:gd name="connsiteX1" fmla="*/ 9932 w 436996"/>
                <a:gd name="connsiteY1" fmla="*/ 371447 h 463480"/>
                <a:gd name="connsiteX2" fmla="*/ 20525 w 436996"/>
                <a:gd name="connsiteY2" fmla="*/ 461494 h 463480"/>
                <a:gd name="connsiteX3" fmla="*/ 432361 w 436996"/>
                <a:gd name="connsiteY3" fmla="*/ 371447 h 463480"/>
                <a:gd name="connsiteX4" fmla="*/ 220484 w 436996"/>
                <a:gd name="connsiteY4" fmla="*/ 9932 h 463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996" h="463480">
                  <a:moveTo>
                    <a:pt x="220484" y="9932"/>
                  </a:moveTo>
                  <a:cubicBezTo>
                    <a:pt x="94682" y="81440"/>
                    <a:pt x="9932" y="216512"/>
                    <a:pt x="9932" y="371447"/>
                  </a:cubicBezTo>
                  <a:cubicBezTo>
                    <a:pt x="9932" y="403228"/>
                    <a:pt x="13904" y="432361"/>
                    <a:pt x="20525" y="461494"/>
                  </a:cubicBezTo>
                  <a:lnTo>
                    <a:pt x="432361" y="371447"/>
                  </a:lnTo>
                  <a:lnTo>
                    <a:pt x="220484" y="9932"/>
                  </a:lnTo>
                  <a:close/>
                </a:path>
              </a:pathLst>
            </a:custGeom>
            <a:solidFill>
              <a:srgbClr val="00B0C3"/>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5E5ACDA8-630A-4FB4-8EDD-483A26CB4E6D}"/>
                </a:ext>
              </a:extLst>
            </p:cNvPr>
            <p:cNvSpPr/>
            <p:nvPr/>
          </p:nvSpPr>
          <p:spPr>
            <a:xfrm>
              <a:off x="4421326" y="2319580"/>
              <a:ext cx="384027" cy="238362"/>
            </a:xfrm>
            <a:custGeom>
              <a:avLst/>
              <a:gdLst>
                <a:gd name="connsiteX0" fmla="*/ 2929 w 384026"/>
                <a:gd name="connsiteY0" fmla="*/ 246587 h 238361"/>
                <a:gd name="connsiteX1" fmla="*/ 209509 w 384026"/>
                <a:gd name="connsiteY1" fmla="*/ 2929 h 238361"/>
                <a:gd name="connsiteX2" fmla="*/ 392253 w 384026"/>
                <a:gd name="connsiteY2" fmla="*/ 2929 h 238361"/>
              </a:gdLst>
              <a:ahLst/>
              <a:cxnLst>
                <a:cxn ang="0">
                  <a:pos x="connsiteX0" y="connsiteY0"/>
                </a:cxn>
                <a:cxn ang="0">
                  <a:pos x="connsiteX1" y="connsiteY1"/>
                </a:cxn>
                <a:cxn ang="0">
                  <a:pos x="connsiteX2" y="connsiteY2"/>
                </a:cxn>
              </a:cxnLst>
              <a:rect l="l" t="t" r="r" b="b"/>
              <a:pathLst>
                <a:path w="384026" h="238361">
                  <a:moveTo>
                    <a:pt x="2929" y="246587"/>
                  </a:moveTo>
                  <a:lnTo>
                    <a:pt x="209509" y="2929"/>
                  </a:lnTo>
                  <a:lnTo>
                    <a:pt x="392253" y="2929"/>
                  </a:lnTo>
                </a:path>
              </a:pathLst>
            </a:custGeom>
            <a:noFill/>
            <a:ln w="2809" cap="flat">
              <a:solidFill>
                <a:srgbClr val="3C2415"/>
              </a:solid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DCAB0C96-761B-48DA-BDB4-05D9A0438C4A}"/>
                </a:ext>
              </a:extLst>
            </p:cNvPr>
            <p:cNvSpPr/>
            <p:nvPr/>
          </p:nvSpPr>
          <p:spPr>
            <a:xfrm>
              <a:off x="4516403" y="2781469"/>
              <a:ext cx="344300" cy="13242"/>
            </a:xfrm>
            <a:custGeom>
              <a:avLst/>
              <a:gdLst>
                <a:gd name="connsiteX0" fmla="*/ 3197 w 344300"/>
                <a:gd name="connsiteY0" fmla="*/ 3197 h 0"/>
                <a:gd name="connsiteX1" fmla="*/ 344849 w 344300"/>
                <a:gd name="connsiteY1" fmla="*/ 3197 h 0"/>
              </a:gdLst>
              <a:ahLst/>
              <a:cxnLst>
                <a:cxn ang="0">
                  <a:pos x="connsiteX0" y="connsiteY0"/>
                </a:cxn>
                <a:cxn ang="0">
                  <a:pos x="connsiteX1" y="connsiteY1"/>
                </a:cxn>
              </a:cxnLst>
              <a:rect l="l" t="t" r="r" b="b"/>
              <a:pathLst>
                <a:path w="344300">
                  <a:moveTo>
                    <a:pt x="3197" y="3197"/>
                  </a:moveTo>
                  <a:lnTo>
                    <a:pt x="344849" y="3197"/>
                  </a:lnTo>
                </a:path>
              </a:pathLst>
            </a:custGeom>
            <a:ln w="3066" cap="flat">
              <a:solidFill>
                <a:srgbClr val="3C2415"/>
              </a:solid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F755E914-5670-4488-B494-125D7B36193A}"/>
                </a:ext>
              </a:extLst>
            </p:cNvPr>
            <p:cNvSpPr/>
            <p:nvPr/>
          </p:nvSpPr>
          <p:spPr>
            <a:xfrm>
              <a:off x="4421326" y="3026720"/>
              <a:ext cx="423754" cy="198635"/>
            </a:xfrm>
            <a:custGeom>
              <a:avLst/>
              <a:gdLst>
                <a:gd name="connsiteX0" fmla="*/ 2929 w 423753"/>
                <a:gd name="connsiteY0" fmla="*/ 2929 h 198634"/>
                <a:gd name="connsiteX1" fmla="*/ 239966 w 423753"/>
                <a:gd name="connsiteY1" fmla="*/ 201563 h 198634"/>
                <a:gd name="connsiteX2" fmla="*/ 429331 w 423753"/>
                <a:gd name="connsiteY2" fmla="*/ 201563 h 198634"/>
              </a:gdLst>
              <a:ahLst/>
              <a:cxnLst>
                <a:cxn ang="0">
                  <a:pos x="connsiteX0" y="connsiteY0"/>
                </a:cxn>
                <a:cxn ang="0">
                  <a:pos x="connsiteX1" y="connsiteY1"/>
                </a:cxn>
                <a:cxn ang="0">
                  <a:pos x="connsiteX2" y="connsiteY2"/>
                </a:cxn>
              </a:cxnLst>
              <a:rect l="l" t="t" r="r" b="b"/>
              <a:pathLst>
                <a:path w="423753" h="198634">
                  <a:moveTo>
                    <a:pt x="2929" y="2929"/>
                  </a:moveTo>
                  <a:lnTo>
                    <a:pt x="239966" y="201563"/>
                  </a:lnTo>
                  <a:lnTo>
                    <a:pt x="429331" y="201563"/>
                  </a:lnTo>
                </a:path>
              </a:pathLst>
            </a:custGeom>
            <a:noFill/>
            <a:ln w="2809" cap="flat">
              <a:solidFill>
                <a:srgbClr val="3C2415"/>
              </a:solid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D0827DAF-36D2-47C9-A0DA-DEFAE9B4673A}"/>
                </a:ext>
              </a:extLst>
            </p:cNvPr>
            <p:cNvSpPr/>
            <p:nvPr/>
          </p:nvSpPr>
          <p:spPr>
            <a:xfrm>
              <a:off x="1644033" y="2864782"/>
              <a:ext cx="3853512" cy="2039316"/>
            </a:xfrm>
            <a:custGeom>
              <a:avLst/>
              <a:gdLst>
                <a:gd name="connsiteX0" fmla="*/ 9932 w 3853511"/>
                <a:gd name="connsiteY0" fmla="*/ 9932 h 2039315"/>
                <a:gd name="connsiteX1" fmla="*/ 3851525 w 3853511"/>
                <a:gd name="connsiteY1" fmla="*/ 9932 h 2039315"/>
                <a:gd name="connsiteX2" fmla="*/ 3851525 w 3853511"/>
                <a:gd name="connsiteY2" fmla="*/ 2034681 h 2039315"/>
                <a:gd name="connsiteX3" fmla="*/ 9932 w 3853511"/>
                <a:gd name="connsiteY3" fmla="*/ 2034681 h 2039315"/>
              </a:gdLst>
              <a:ahLst/>
              <a:cxnLst>
                <a:cxn ang="0">
                  <a:pos x="connsiteX0" y="connsiteY0"/>
                </a:cxn>
                <a:cxn ang="0">
                  <a:pos x="connsiteX1" y="connsiteY1"/>
                </a:cxn>
                <a:cxn ang="0">
                  <a:pos x="connsiteX2" y="connsiteY2"/>
                </a:cxn>
                <a:cxn ang="0">
                  <a:pos x="connsiteX3" y="connsiteY3"/>
                </a:cxn>
              </a:cxnLst>
              <a:rect l="l" t="t" r="r" b="b"/>
              <a:pathLst>
                <a:path w="3853511" h="2039315">
                  <a:moveTo>
                    <a:pt x="9932" y="9932"/>
                  </a:moveTo>
                  <a:lnTo>
                    <a:pt x="3851525" y="9932"/>
                  </a:lnTo>
                  <a:lnTo>
                    <a:pt x="3851525" y="2034681"/>
                  </a:lnTo>
                  <a:lnTo>
                    <a:pt x="9932" y="2034681"/>
                  </a:lnTo>
                  <a:close/>
                </a:path>
              </a:pathLst>
            </a:custGeom>
            <a:no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EC4A139E-CA71-4C41-98D7-A3455DC8D7CF}"/>
                </a:ext>
              </a:extLst>
            </p:cNvPr>
            <p:cNvSpPr/>
            <p:nvPr/>
          </p:nvSpPr>
          <p:spPr>
            <a:xfrm>
              <a:off x="5440602" y="4718705"/>
              <a:ext cx="569419" cy="39727"/>
            </a:xfrm>
            <a:custGeom>
              <a:avLst/>
              <a:gdLst>
                <a:gd name="connsiteX0" fmla="*/ 568757 w 569419"/>
                <a:gd name="connsiteY0" fmla="*/ 24498 h 39726"/>
                <a:gd name="connsiteX1" fmla="*/ 556839 w 569419"/>
                <a:gd name="connsiteY1" fmla="*/ 39065 h 39726"/>
                <a:gd name="connsiteX2" fmla="*/ 21850 w 569419"/>
                <a:gd name="connsiteY2" fmla="*/ 39065 h 39726"/>
                <a:gd name="connsiteX3" fmla="*/ 9932 w 569419"/>
                <a:gd name="connsiteY3" fmla="*/ 24498 h 39726"/>
                <a:gd name="connsiteX4" fmla="*/ 9932 w 569419"/>
                <a:gd name="connsiteY4" fmla="*/ 24498 h 39726"/>
                <a:gd name="connsiteX5" fmla="*/ 21850 w 569419"/>
                <a:gd name="connsiteY5" fmla="*/ 9932 h 39726"/>
                <a:gd name="connsiteX6" fmla="*/ 556839 w 569419"/>
                <a:gd name="connsiteY6" fmla="*/ 9932 h 39726"/>
                <a:gd name="connsiteX7" fmla="*/ 568757 w 569419"/>
                <a:gd name="connsiteY7" fmla="*/ 24498 h 39726"/>
                <a:gd name="connsiteX8" fmla="*/ 568757 w 569419"/>
                <a:gd name="connsiteY8" fmla="*/ 24498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419" h="39726">
                  <a:moveTo>
                    <a:pt x="568757" y="24498"/>
                  </a:moveTo>
                  <a:cubicBezTo>
                    <a:pt x="568757" y="32444"/>
                    <a:pt x="563460" y="39065"/>
                    <a:pt x="556839" y="39065"/>
                  </a:cubicBezTo>
                  <a:lnTo>
                    <a:pt x="21850" y="39065"/>
                  </a:lnTo>
                  <a:cubicBezTo>
                    <a:pt x="15229" y="39065"/>
                    <a:pt x="9932" y="32444"/>
                    <a:pt x="9932" y="24498"/>
                  </a:cubicBezTo>
                  <a:lnTo>
                    <a:pt x="9932" y="24498"/>
                  </a:lnTo>
                  <a:cubicBezTo>
                    <a:pt x="9932" y="16553"/>
                    <a:pt x="15229" y="9932"/>
                    <a:pt x="21850" y="9932"/>
                  </a:cubicBezTo>
                  <a:lnTo>
                    <a:pt x="556839" y="9932"/>
                  </a:lnTo>
                  <a:cubicBezTo>
                    <a:pt x="563460" y="9932"/>
                    <a:pt x="568757" y="16553"/>
                    <a:pt x="568757" y="24498"/>
                  </a:cubicBezTo>
                  <a:lnTo>
                    <a:pt x="568757" y="24498"/>
                  </a:lnTo>
                  <a:close/>
                </a:path>
              </a:pathLst>
            </a:custGeom>
            <a:solidFill>
              <a:srgbClr val="F1F2F2"/>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AAD780BD-1876-4C03-AC92-21621ACCE5E3}"/>
                </a:ext>
              </a:extLst>
            </p:cNvPr>
            <p:cNvSpPr/>
            <p:nvPr/>
          </p:nvSpPr>
          <p:spPr>
            <a:xfrm>
              <a:off x="6076233" y="4639211"/>
              <a:ext cx="172150" cy="185392"/>
            </a:xfrm>
            <a:custGeom>
              <a:avLst/>
              <a:gdLst>
                <a:gd name="connsiteX0" fmla="*/ 103952 w 172150"/>
                <a:gd name="connsiteY0" fmla="*/ 163583 h 185392"/>
                <a:gd name="connsiteX1" fmla="*/ 162218 w 172150"/>
                <a:gd name="connsiteY1" fmla="*/ 64265 h 185392"/>
                <a:gd name="connsiteX2" fmla="*/ 103952 w 172150"/>
                <a:gd name="connsiteY2" fmla="*/ 11296 h 185392"/>
                <a:gd name="connsiteX3" fmla="*/ 15229 w 172150"/>
                <a:gd name="connsiteY3" fmla="*/ 73535 h 185392"/>
                <a:gd name="connsiteX4" fmla="*/ 9932 w 172150"/>
                <a:gd name="connsiteY4" fmla="*/ 80156 h 185392"/>
                <a:gd name="connsiteX5" fmla="*/ 9932 w 172150"/>
                <a:gd name="connsiteY5" fmla="*/ 86777 h 185392"/>
                <a:gd name="connsiteX6" fmla="*/ 86737 w 172150"/>
                <a:gd name="connsiteY6" fmla="*/ 182122 h 185392"/>
                <a:gd name="connsiteX7" fmla="*/ 103952 w 172150"/>
                <a:gd name="connsiteY7" fmla="*/ 163583 h 1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150" h="185392">
                  <a:moveTo>
                    <a:pt x="103952" y="163583"/>
                  </a:moveTo>
                  <a:cubicBezTo>
                    <a:pt x="103952" y="163583"/>
                    <a:pt x="162218" y="73535"/>
                    <a:pt x="162218" y="64265"/>
                  </a:cubicBezTo>
                  <a:cubicBezTo>
                    <a:pt x="162218" y="54996"/>
                    <a:pt x="111897" y="702"/>
                    <a:pt x="103952" y="11296"/>
                  </a:cubicBezTo>
                  <a:lnTo>
                    <a:pt x="15229" y="73535"/>
                  </a:lnTo>
                  <a:cubicBezTo>
                    <a:pt x="12580" y="74859"/>
                    <a:pt x="11256" y="77508"/>
                    <a:pt x="9932" y="80156"/>
                  </a:cubicBezTo>
                  <a:lnTo>
                    <a:pt x="9932" y="86777"/>
                  </a:lnTo>
                  <a:lnTo>
                    <a:pt x="86737" y="182122"/>
                  </a:lnTo>
                  <a:lnTo>
                    <a:pt x="103952" y="163583"/>
                  </a:lnTo>
                  <a:close/>
                </a:path>
              </a:pathLst>
            </a:custGeom>
            <a:solidFill>
              <a:srgbClr val="F4C78C"/>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A1FB2074-5024-4011-A5E0-1C749CD96072}"/>
                </a:ext>
              </a:extLst>
            </p:cNvPr>
            <p:cNvSpPr/>
            <p:nvPr/>
          </p:nvSpPr>
          <p:spPr>
            <a:xfrm>
              <a:off x="4791729" y="3475017"/>
              <a:ext cx="768054" cy="701842"/>
            </a:xfrm>
            <a:custGeom>
              <a:avLst/>
              <a:gdLst>
                <a:gd name="connsiteX0" fmla="*/ 717071 w 768053"/>
                <a:gd name="connsiteY0" fmla="*/ 12815 h 701842"/>
                <a:gd name="connsiteX1" fmla="*/ 323774 w 768053"/>
                <a:gd name="connsiteY1" fmla="*/ 480269 h 701842"/>
                <a:gd name="connsiteX2" fmla="*/ 9932 w 768053"/>
                <a:gd name="connsiteY2" fmla="*/ 493511 h 701842"/>
                <a:gd name="connsiteX3" fmla="*/ 72170 w 768053"/>
                <a:gd name="connsiteY3" fmla="*/ 682876 h 701842"/>
                <a:gd name="connsiteX4" fmla="*/ 420443 w 768053"/>
                <a:gd name="connsiteY4" fmla="*/ 678903 h 701842"/>
                <a:gd name="connsiteX5" fmla="*/ 694559 w 768053"/>
                <a:gd name="connsiteY5" fmla="*/ 436569 h 701842"/>
                <a:gd name="connsiteX6" fmla="*/ 717071 w 768053"/>
                <a:gd name="connsiteY6" fmla="*/ 12815 h 70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8053" h="701842">
                  <a:moveTo>
                    <a:pt x="717071" y="12815"/>
                  </a:moveTo>
                  <a:cubicBezTo>
                    <a:pt x="648211" y="81675"/>
                    <a:pt x="420443" y="361088"/>
                    <a:pt x="323774" y="480269"/>
                  </a:cubicBezTo>
                  <a:cubicBezTo>
                    <a:pt x="240348" y="480269"/>
                    <a:pt x="15229" y="474972"/>
                    <a:pt x="9932" y="493511"/>
                  </a:cubicBezTo>
                  <a:cubicBezTo>
                    <a:pt x="33768" y="553102"/>
                    <a:pt x="72170" y="682876"/>
                    <a:pt x="72170" y="682876"/>
                  </a:cubicBezTo>
                  <a:cubicBezTo>
                    <a:pt x="72170" y="682876"/>
                    <a:pt x="319802" y="718630"/>
                    <a:pt x="420443" y="678903"/>
                  </a:cubicBezTo>
                  <a:cubicBezTo>
                    <a:pt x="522409" y="639177"/>
                    <a:pt x="694559" y="436569"/>
                    <a:pt x="694559" y="436569"/>
                  </a:cubicBezTo>
                  <a:cubicBezTo>
                    <a:pt x="694559" y="436569"/>
                    <a:pt x="850818" y="-30884"/>
                    <a:pt x="717071" y="12815"/>
                  </a:cubicBezTo>
                  <a:close/>
                </a:path>
              </a:pathLst>
            </a:custGeom>
            <a:solidFill>
              <a:srgbClr val="3B3E44"/>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2C2E68DE-7ACC-4217-B9C3-60383D1A2BF6}"/>
                </a:ext>
              </a:extLst>
            </p:cNvPr>
            <p:cNvSpPr/>
            <p:nvPr/>
          </p:nvSpPr>
          <p:spPr>
            <a:xfrm>
              <a:off x="5248589" y="6139605"/>
              <a:ext cx="463481" cy="211877"/>
            </a:xfrm>
            <a:custGeom>
              <a:avLst/>
              <a:gdLst>
                <a:gd name="connsiteX0" fmla="*/ 457522 w 463480"/>
                <a:gd name="connsiteY0" fmla="*/ 43038 h 211876"/>
                <a:gd name="connsiteX1" fmla="*/ 457522 w 463480"/>
                <a:gd name="connsiteY1" fmla="*/ 148976 h 211876"/>
                <a:gd name="connsiteX2" fmla="*/ 156921 w 463480"/>
                <a:gd name="connsiteY2" fmla="*/ 201945 h 211876"/>
                <a:gd name="connsiteX3" fmla="*/ 9932 w 463480"/>
                <a:gd name="connsiteY3" fmla="*/ 141031 h 211876"/>
                <a:gd name="connsiteX4" fmla="*/ 105276 w 463480"/>
                <a:gd name="connsiteY4" fmla="*/ 88061 h 211876"/>
                <a:gd name="connsiteX5" fmla="*/ 286696 w 463480"/>
                <a:gd name="connsiteY5" fmla="*/ 9932 h 211876"/>
                <a:gd name="connsiteX6" fmla="*/ 457522 w 463480"/>
                <a:gd name="connsiteY6" fmla="*/ 43038 h 21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480" h="211876">
                  <a:moveTo>
                    <a:pt x="457522" y="43038"/>
                  </a:moveTo>
                  <a:lnTo>
                    <a:pt x="457522" y="148976"/>
                  </a:lnTo>
                  <a:cubicBezTo>
                    <a:pt x="457522" y="148976"/>
                    <a:pt x="411174" y="190027"/>
                    <a:pt x="156921" y="201945"/>
                  </a:cubicBezTo>
                  <a:cubicBezTo>
                    <a:pt x="156921" y="201945"/>
                    <a:pt x="21850" y="201945"/>
                    <a:pt x="9932" y="141031"/>
                  </a:cubicBezTo>
                  <a:cubicBezTo>
                    <a:pt x="9932" y="141031"/>
                    <a:pt x="23174" y="94682"/>
                    <a:pt x="105276" y="88061"/>
                  </a:cubicBezTo>
                  <a:cubicBezTo>
                    <a:pt x="105276" y="88061"/>
                    <a:pt x="254914" y="68198"/>
                    <a:pt x="286696" y="9932"/>
                  </a:cubicBezTo>
                  <a:lnTo>
                    <a:pt x="457522" y="43038"/>
                  </a:lnTo>
                  <a:close/>
                </a:path>
              </a:pathLst>
            </a:custGeom>
            <a:solidFill>
              <a:srgbClr val="2C1812"/>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80714526-04D0-4A30-86B8-7027ED268BB2}"/>
                </a:ext>
              </a:extLst>
            </p:cNvPr>
            <p:cNvSpPr/>
            <p:nvPr/>
          </p:nvSpPr>
          <p:spPr>
            <a:xfrm>
              <a:off x="5456493" y="4490937"/>
              <a:ext cx="741569" cy="1695016"/>
            </a:xfrm>
            <a:custGeom>
              <a:avLst/>
              <a:gdLst>
                <a:gd name="connsiteX0" fmla="*/ 9932 w 741569"/>
                <a:gd name="connsiteY0" fmla="*/ 1691705 h 1695015"/>
                <a:gd name="connsiteX1" fmla="*/ 250942 w 741569"/>
                <a:gd name="connsiteY1" fmla="*/ 1691705 h 1695015"/>
                <a:gd name="connsiteX2" fmla="*/ 380716 w 741569"/>
                <a:gd name="connsiteY2" fmla="*/ 364825 h 1695015"/>
                <a:gd name="connsiteX3" fmla="*/ 391310 w 741569"/>
                <a:gd name="connsiteY3" fmla="*/ 1007077 h 1695015"/>
                <a:gd name="connsiteX4" fmla="*/ 431037 w 741569"/>
                <a:gd name="connsiteY4" fmla="*/ 1669193 h 1695015"/>
                <a:gd name="connsiteX5" fmla="*/ 674696 w 741569"/>
                <a:gd name="connsiteY5" fmla="*/ 1669193 h 1695015"/>
                <a:gd name="connsiteX6" fmla="*/ 734286 w 741569"/>
                <a:gd name="connsiteY6" fmla="*/ 16553 h 1695015"/>
                <a:gd name="connsiteX7" fmla="*/ 45686 w 741569"/>
                <a:gd name="connsiteY7" fmla="*/ 9932 h 1695015"/>
                <a:gd name="connsiteX8" fmla="*/ 9932 w 741569"/>
                <a:gd name="connsiteY8" fmla="*/ 1691705 h 1695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1569" h="1695015">
                  <a:moveTo>
                    <a:pt x="9932" y="1691705"/>
                  </a:moveTo>
                  <a:lnTo>
                    <a:pt x="250942" y="1691705"/>
                  </a:lnTo>
                  <a:lnTo>
                    <a:pt x="380716" y="364825"/>
                  </a:lnTo>
                  <a:cubicBezTo>
                    <a:pt x="380716" y="364825"/>
                    <a:pt x="386014" y="890545"/>
                    <a:pt x="391310" y="1007077"/>
                  </a:cubicBezTo>
                  <a:cubicBezTo>
                    <a:pt x="401904" y="1256033"/>
                    <a:pt x="431037" y="1617548"/>
                    <a:pt x="431037" y="1669193"/>
                  </a:cubicBezTo>
                  <a:lnTo>
                    <a:pt x="674696" y="1669193"/>
                  </a:lnTo>
                  <a:cubicBezTo>
                    <a:pt x="674696" y="1669193"/>
                    <a:pt x="754150" y="305235"/>
                    <a:pt x="734286" y="16553"/>
                  </a:cubicBezTo>
                  <a:lnTo>
                    <a:pt x="45686" y="9932"/>
                  </a:lnTo>
                  <a:cubicBezTo>
                    <a:pt x="41714" y="276102"/>
                    <a:pt x="28471" y="1569876"/>
                    <a:pt x="9932" y="1691705"/>
                  </a:cubicBezTo>
                  <a:close/>
                </a:path>
              </a:pathLst>
            </a:custGeom>
            <a:solidFill>
              <a:srgbClr val="35343A"/>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73925C0B-2F03-4B90-B10C-18520080304E}"/>
                </a:ext>
              </a:extLst>
            </p:cNvPr>
            <p:cNvSpPr/>
            <p:nvPr/>
          </p:nvSpPr>
          <p:spPr>
            <a:xfrm>
              <a:off x="5498868" y="4439292"/>
              <a:ext cx="582662" cy="92696"/>
            </a:xfrm>
            <a:custGeom>
              <a:avLst/>
              <a:gdLst>
                <a:gd name="connsiteX0" fmla="*/ 11256 w 582661"/>
                <a:gd name="connsiteY0" fmla="*/ 9932 h 92696"/>
                <a:gd name="connsiteX1" fmla="*/ 9932 w 582661"/>
                <a:gd name="connsiteY1" fmla="*/ 86737 h 92696"/>
                <a:gd name="connsiteX2" fmla="*/ 572730 w 582661"/>
                <a:gd name="connsiteY2" fmla="*/ 57604 h 92696"/>
                <a:gd name="connsiteX3" fmla="*/ 567433 w 582661"/>
                <a:gd name="connsiteY3" fmla="*/ 9932 h 92696"/>
                <a:gd name="connsiteX4" fmla="*/ 11256 w 582661"/>
                <a:gd name="connsiteY4" fmla="*/ 9932 h 9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661" h="92696">
                  <a:moveTo>
                    <a:pt x="11256" y="9932"/>
                  </a:moveTo>
                  <a:cubicBezTo>
                    <a:pt x="11256" y="9932"/>
                    <a:pt x="11256" y="56280"/>
                    <a:pt x="9932" y="86737"/>
                  </a:cubicBezTo>
                  <a:lnTo>
                    <a:pt x="572730" y="57604"/>
                  </a:lnTo>
                  <a:cubicBezTo>
                    <a:pt x="571406" y="36416"/>
                    <a:pt x="568757" y="20525"/>
                    <a:pt x="567433" y="9932"/>
                  </a:cubicBezTo>
                  <a:lnTo>
                    <a:pt x="11256" y="9932"/>
                  </a:lnTo>
                  <a:close/>
                </a:path>
              </a:pathLst>
            </a:custGeom>
            <a:solidFill>
              <a:srgbClr val="939598"/>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146A329E-61C0-4E09-A9E1-EB4E26E36766}"/>
                </a:ext>
              </a:extLst>
            </p:cNvPr>
            <p:cNvSpPr/>
            <p:nvPr/>
          </p:nvSpPr>
          <p:spPr>
            <a:xfrm>
              <a:off x="6052397" y="4638191"/>
              <a:ext cx="185392" cy="225119"/>
            </a:xfrm>
            <a:custGeom>
              <a:avLst/>
              <a:gdLst>
                <a:gd name="connsiteX0" fmla="*/ 127788 w 185392"/>
                <a:gd name="connsiteY0" fmla="*/ 10992 h 225119"/>
                <a:gd name="connsiteX1" fmla="*/ 39065 w 185392"/>
                <a:gd name="connsiteY1" fmla="*/ 74555 h 225119"/>
                <a:gd name="connsiteX2" fmla="*/ 33768 w 185392"/>
                <a:gd name="connsiteY2" fmla="*/ 81176 h 225119"/>
                <a:gd name="connsiteX3" fmla="*/ 35092 w 185392"/>
                <a:gd name="connsiteY3" fmla="*/ 99716 h 225119"/>
                <a:gd name="connsiteX4" fmla="*/ 11256 w 185392"/>
                <a:gd name="connsiteY4" fmla="*/ 191088 h 225119"/>
                <a:gd name="connsiteX5" fmla="*/ 15229 w 185392"/>
                <a:gd name="connsiteY5" fmla="*/ 208303 h 225119"/>
                <a:gd name="connsiteX6" fmla="*/ 19201 w 185392"/>
                <a:gd name="connsiteY6" fmla="*/ 212275 h 225119"/>
                <a:gd name="connsiteX7" fmla="*/ 60253 w 185392"/>
                <a:gd name="connsiteY7" fmla="*/ 224193 h 225119"/>
                <a:gd name="connsiteX8" fmla="*/ 81440 w 185392"/>
                <a:gd name="connsiteY8" fmla="*/ 218896 h 225119"/>
                <a:gd name="connsiteX9" fmla="*/ 129112 w 185392"/>
                <a:gd name="connsiteY9" fmla="*/ 164603 h 225119"/>
                <a:gd name="connsiteX10" fmla="*/ 187379 w 185392"/>
                <a:gd name="connsiteY10" fmla="*/ 65286 h 225119"/>
                <a:gd name="connsiteX11" fmla="*/ 127788 w 185392"/>
                <a:gd name="connsiteY11" fmla="*/ 10992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2" h="225119">
                  <a:moveTo>
                    <a:pt x="127788" y="10992"/>
                  </a:moveTo>
                  <a:lnTo>
                    <a:pt x="39065" y="74555"/>
                  </a:lnTo>
                  <a:cubicBezTo>
                    <a:pt x="36416" y="75880"/>
                    <a:pt x="35092" y="78528"/>
                    <a:pt x="33768" y="81176"/>
                  </a:cubicBezTo>
                  <a:lnTo>
                    <a:pt x="35092" y="99716"/>
                  </a:lnTo>
                  <a:lnTo>
                    <a:pt x="11256" y="191088"/>
                  </a:lnTo>
                  <a:cubicBezTo>
                    <a:pt x="8608" y="197709"/>
                    <a:pt x="9932" y="204330"/>
                    <a:pt x="15229" y="208303"/>
                  </a:cubicBezTo>
                  <a:lnTo>
                    <a:pt x="19201" y="212275"/>
                  </a:lnTo>
                  <a:lnTo>
                    <a:pt x="60253" y="224193"/>
                  </a:lnTo>
                  <a:cubicBezTo>
                    <a:pt x="68198" y="228166"/>
                    <a:pt x="74819" y="225518"/>
                    <a:pt x="81440" y="218896"/>
                  </a:cubicBezTo>
                  <a:lnTo>
                    <a:pt x="129112" y="164603"/>
                  </a:lnTo>
                  <a:cubicBezTo>
                    <a:pt x="129112" y="164603"/>
                    <a:pt x="187379" y="74555"/>
                    <a:pt x="187379" y="65286"/>
                  </a:cubicBezTo>
                  <a:cubicBezTo>
                    <a:pt x="184730" y="56016"/>
                    <a:pt x="135733" y="1723"/>
                    <a:pt x="127788" y="10992"/>
                  </a:cubicBezTo>
                </a:path>
              </a:pathLst>
            </a:custGeom>
            <a:solidFill>
              <a:srgbClr val="F4C78C"/>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D076A556-6085-4DDC-99CD-266F162DBC0C}"/>
                </a:ext>
              </a:extLst>
            </p:cNvPr>
            <p:cNvSpPr/>
            <p:nvPr/>
          </p:nvSpPr>
          <p:spPr>
            <a:xfrm>
              <a:off x="6125229" y="4651169"/>
              <a:ext cx="132423" cy="66212"/>
            </a:xfrm>
            <a:custGeom>
              <a:avLst/>
              <a:gdLst>
                <a:gd name="connsiteX0" fmla="*/ 130437 w 132423"/>
                <a:gd name="connsiteY0" fmla="*/ 29795 h 66211"/>
                <a:gd name="connsiteX1" fmla="*/ 17877 w 132423"/>
                <a:gd name="connsiteY1" fmla="*/ 9932 h 66211"/>
                <a:gd name="connsiteX2" fmla="*/ 9932 w 132423"/>
                <a:gd name="connsiteY2" fmla="*/ 31119 h 66211"/>
                <a:gd name="connsiteX3" fmla="*/ 110573 w 132423"/>
                <a:gd name="connsiteY3" fmla="*/ 66874 h 66211"/>
              </a:gdLst>
              <a:ahLst/>
              <a:cxnLst>
                <a:cxn ang="0">
                  <a:pos x="connsiteX0" y="connsiteY0"/>
                </a:cxn>
                <a:cxn ang="0">
                  <a:pos x="connsiteX1" y="connsiteY1"/>
                </a:cxn>
                <a:cxn ang="0">
                  <a:pos x="connsiteX2" y="connsiteY2"/>
                </a:cxn>
                <a:cxn ang="0">
                  <a:pos x="connsiteX3" y="connsiteY3"/>
                </a:cxn>
              </a:cxnLst>
              <a:rect l="l" t="t" r="r" b="b"/>
              <a:pathLst>
                <a:path w="132423" h="66211">
                  <a:moveTo>
                    <a:pt x="130437" y="29795"/>
                  </a:moveTo>
                  <a:lnTo>
                    <a:pt x="17877" y="9932"/>
                  </a:lnTo>
                  <a:lnTo>
                    <a:pt x="9932" y="31119"/>
                  </a:lnTo>
                  <a:lnTo>
                    <a:pt x="110573" y="66874"/>
                  </a:lnTo>
                  <a:close/>
                </a:path>
              </a:pathLst>
            </a:custGeom>
            <a:solidFill>
              <a:srgbClr val="E5E5E5"/>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53BDB020-3F6B-4C4E-8535-F2C1A9F02109}"/>
                </a:ext>
              </a:extLst>
            </p:cNvPr>
            <p:cNvSpPr/>
            <p:nvPr/>
          </p:nvSpPr>
          <p:spPr>
            <a:xfrm>
              <a:off x="5688233" y="6142253"/>
              <a:ext cx="463481" cy="225119"/>
            </a:xfrm>
            <a:custGeom>
              <a:avLst/>
              <a:gdLst>
                <a:gd name="connsiteX0" fmla="*/ 435010 w 463480"/>
                <a:gd name="connsiteY0" fmla="*/ 12580 h 225119"/>
                <a:gd name="connsiteX1" fmla="*/ 453549 w 463480"/>
                <a:gd name="connsiteY1" fmla="*/ 117194 h 225119"/>
                <a:gd name="connsiteX2" fmla="*/ 166191 w 463480"/>
                <a:gd name="connsiteY2" fmla="*/ 221809 h 225119"/>
                <a:gd name="connsiteX3" fmla="*/ 9932 w 463480"/>
                <a:gd name="connsiteY3" fmla="*/ 187379 h 225119"/>
                <a:gd name="connsiteX4" fmla="*/ 94683 w 463480"/>
                <a:gd name="connsiteY4" fmla="*/ 118518 h 225119"/>
                <a:gd name="connsiteX5" fmla="*/ 215188 w 463480"/>
                <a:gd name="connsiteY5" fmla="*/ 9932 h 225119"/>
                <a:gd name="connsiteX6" fmla="*/ 435010 w 463480"/>
                <a:gd name="connsiteY6" fmla="*/ 12580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480" h="225119">
                  <a:moveTo>
                    <a:pt x="435010" y="12580"/>
                  </a:moveTo>
                  <a:lnTo>
                    <a:pt x="453549" y="117194"/>
                  </a:lnTo>
                  <a:cubicBezTo>
                    <a:pt x="453549" y="117194"/>
                    <a:pt x="415146" y="166191"/>
                    <a:pt x="166191" y="221809"/>
                  </a:cubicBezTo>
                  <a:cubicBezTo>
                    <a:pt x="166191" y="221809"/>
                    <a:pt x="32444" y="245645"/>
                    <a:pt x="9932" y="187379"/>
                  </a:cubicBezTo>
                  <a:cubicBezTo>
                    <a:pt x="9932" y="187379"/>
                    <a:pt x="15229" y="139706"/>
                    <a:pt x="94683" y="118518"/>
                  </a:cubicBezTo>
                  <a:cubicBezTo>
                    <a:pt x="94683" y="118518"/>
                    <a:pt x="194000" y="73495"/>
                    <a:pt x="215188" y="9932"/>
                  </a:cubicBezTo>
                  <a:lnTo>
                    <a:pt x="435010" y="12580"/>
                  </a:lnTo>
                  <a:close/>
                </a:path>
              </a:pathLst>
            </a:custGeom>
            <a:solidFill>
              <a:srgbClr val="2C1812"/>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3BD8C81B-BCBE-4EE7-9EED-3E4D1FB72AB3}"/>
                </a:ext>
              </a:extLst>
            </p:cNvPr>
            <p:cNvSpPr/>
            <p:nvPr/>
          </p:nvSpPr>
          <p:spPr>
            <a:xfrm>
              <a:off x="5717366" y="3379182"/>
              <a:ext cx="304573" cy="92696"/>
            </a:xfrm>
            <a:custGeom>
              <a:avLst/>
              <a:gdLst>
                <a:gd name="connsiteX0" fmla="*/ 35092 w 304573"/>
                <a:gd name="connsiteY0" fmla="*/ 23900 h 92696"/>
                <a:gd name="connsiteX1" fmla="*/ 297290 w 304573"/>
                <a:gd name="connsiteY1" fmla="*/ 15955 h 92696"/>
                <a:gd name="connsiteX2" fmla="*/ 297290 w 304573"/>
                <a:gd name="connsiteY2" fmla="*/ 94084 h 92696"/>
                <a:gd name="connsiteX3" fmla="*/ 9932 w 304573"/>
                <a:gd name="connsiteY3" fmla="*/ 94084 h 92696"/>
                <a:gd name="connsiteX4" fmla="*/ 35092 w 304573"/>
                <a:gd name="connsiteY4" fmla="*/ 23900 h 9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73" h="92696">
                  <a:moveTo>
                    <a:pt x="35092" y="23900"/>
                  </a:moveTo>
                  <a:cubicBezTo>
                    <a:pt x="35092" y="23900"/>
                    <a:pt x="274778" y="-1260"/>
                    <a:pt x="297290" y="15955"/>
                  </a:cubicBezTo>
                  <a:cubicBezTo>
                    <a:pt x="319802" y="33170"/>
                    <a:pt x="297290" y="94084"/>
                    <a:pt x="297290" y="94084"/>
                  </a:cubicBezTo>
                  <a:lnTo>
                    <a:pt x="9932" y="94084"/>
                  </a:lnTo>
                  <a:lnTo>
                    <a:pt x="35092" y="23900"/>
                  </a:lnTo>
                  <a:close/>
                </a:path>
              </a:pathLst>
            </a:custGeom>
            <a:solidFill>
              <a:srgbClr val="A7A9AC"/>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0411A72B-5D55-4C14-B5DA-5982EB22B9BC}"/>
                </a:ext>
              </a:extLst>
            </p:cNvPr>
            <p:cNvSpPr/>
            <p:nvPr/>
          </p:nvSpPr>
          <p:spPr>
            <a:xfrm>
              <a:off x="5639237" y="3456713"/>
              <a:ext cx="410512" cy="344300"/>
            </a:xfrm>
            <a:custGeom>
              <a:avLst/>
              <a:gdLst>
                <a:gd name="connsiteX0" fmla="*/ 396607 w 410511"/>
                <a:gd name="connsiteY0" fmla="*/ 37741 h 344300"/>
                <a:gd name="connsiteX1" fmla="*/ 396607 w 410511"/>
                <a:gd name="connsiteY1" fmla="*/ 141031 h 344300"/>
                <a:gd name="connsiteX2" fmla="*/ 311856 w 410511"/>
                <a:gd name="connsiteY2" fmla="*/ 286696 h 344300"/>
                <a:gd name="connsiteX3" fmla="*/ 133085 w 410511"/>
                <a:gd name="connsiteY3" fmla="*/ 335693 h 344300"/>
                <a:gd name="connsiteX4" fmla="*/ 9932 w 410511"/>
                <a:gd name="connsiteY4" fmla="*/ 121167 h 344300"/>
                <a:gd name="connsiteX5" fmla="*/ 15229 w 410511"/>
                <a:gd name="connsiteY5" fmla="*/ 21850 h 344300"/>
                <a:gd name="connsiteX6" fmla="*/ 47010 w 410511"/>
                <a:gd name="connsiteY6" fmla="*/ 9932 h 344300"/>
                <a:gd name="connsiteX7" fmla="*/ 170164 w 410511"/>
                <a:gd name="connsiteY7" fmla="*/ 105277 h 344300"/>
                <a:gd name="connsiteX8" fmla="*/ 256239 w 410511"/>
                <a:gd name="connsiteY8" fmla="*/ 106601 h 344300"/>
                <a:gd name="connsiteX9" fmla="*/ 294641 w 410511"/>
                <a:gd name="connsiteY9" fmla="*/ 77468 h 344300"/>
                <a:gd name="connsiteX10" fmla="*/ 397931 w 410511"/>
                <a:gd name="connsiteY10" fmla="*/ 31120 h 34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511" h="344300">
                  <a:moveTo>
                    <a:pt x="396607" y="37741"/>
                  </a:moveTo>
                  <a:cubicBezTo>
                    <a:pt x="396607" y="37741"/>
                    <a:pt x="412498" y="115870"/>
                    <a:pt x="396607" y="141031"/>
                  </a:cubicBezTo>
                  <a:cubicBezTo>
                    <a:pt x="380716" y="166191"/>
                    <a:pt x="325099" y="266833"/>
                    <a:pt x="311856" y="286696"/>
                  </a:cubicBezTo>
                  <a:cubicBezTo>
                    <a:pt x="298614" y="306560"/>
                    <a:pt x="143679" y="344962"/>
                    <a:pt x="133085" y="335693"/>
                  </a:cubicBezTo>
                  <a:cubicBezTo>
                    <a:pt x="122491" y="327747"/>
                    <a:pt x="9932" y="126464"/>
                    <a:pt x="9932" y="121167"/>
                  </a:cubicBezTo>
                  <a:cubicBezTo>
                    <a:pt x="9932" y="115870"/>
                    <a:pt x="15229" y="21850"/>
                    <a:pt x="15229" y="21850"/>
                  </a:cubicBezTo>
                  <a:lnTo>
                    <a:pt x="47010" y="9932"/>
                  </a:lnTo>
                  <a:lnTo>
                    <a:pt x="170164" y="105277"/>
                  </a:lnTo>
                  <a:lnTo>
                    <a:pt x="256239" y="106601"/>
                  </a:lnTo>
                  <a:lnTo>
                    <a:pt x="294641" y="77468"/>
                  </a:lnTo>
                  <a:lnTo>
                    <a:pt x="397931" y="31120"/>
                  </a:lnTo>
                </a:path>
              </a:pathLst>
            </a:custGeom>
            <a:solidFill>
              <a:srgbClr val="E5E5E5"/>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97944A3C-12D1-4E11-BED2-CFADB493BBA7}"/>
                </a:ext>
              </a:extLst>
            </p:cNvPr>
            <p:cNvSpPr/>
            <p:nvPr/>
          </p:nvSpPr>
          <p:spPr>
            <a:xfrm>
              <a:off x="5486950" y="3432027"/>
              <a:ext cx="754812" cy="1059385"/>
            </a:xfrm>
            <a:custGeom>
              <a:avLst/>
              <a:gdLst>
                <a:gd name="connsiteX0" fmla="*/ 567433 w 754811"/>
                <a:gd name="connsiteY0" fmla="*/ 437184 h 1059384"/>
                <a:gd name="connsiteX1" fmla="*/ 755474 w 754811"/>
                <a:gd name="connsiteY1" fmla="*/ 135260 h 1059384"/>
                <a:gd name="connsiteX2" fmla="*/ 593918 w 754811"/>
                <a:gd name="connsiteY2" fmla="*/ 10782 h 1059384"/>
                <a:gd name="connsiteX3" fmla="*/ 548893 w 754811"/>
                <a:gd name="connsiteY3" fmla="*/ 26673 h 1059384"/>
                <a:gd name="connsiteX4" fmla="*/ 554191 w 754811"/>
                <a:gd name="connsiteY4" fmla="*/ 73021 h 1059384"/>
                <a:gd name="connsiteX5" fmla="*/ 372771 w 754811"/>
                <a:gd name="connsiteY5" fmla="*/ 284898 h 1059384"/>
                <a:gd name="connsiteX6" fmla="*/ 191351 w 754811"/>
                <a:gd name="connsiteY6" fmla="*/ 69048 h 1059384"/>
                <a:gd name="connsiteX7" fmla="*/ 194000 w 754811"/>
                <a:gd name="connsiteY7" fmla="*/ 20051 h 1059384"/>
                <a:gd name="connsiteX8" fmla="*/ 9932 w 754811"/>
                <a:gd name="connsiteY8" fmla="*/ 92884 h 1059384"/>
                <a:gd name="connsiteX9" fmla="*/ 19201 w 754811"/>
                <a:gd name="connsiteY9" fmla="*/ 1050303 h 1059384"/>
                <a:gd name="connsiteX10" fmla="*/ 600539 w 754811"/>
                <a:gd name="connsiteY10" fmla="*/ 1009252 h 1059384"/>
                <a:gd name="connsiteX11" fmla="*/ 581999 w 754811"/>
                <a:gd name="connsiteY11" fmla="*/ 459696 h 1059384"/>
                <a:gd name="connsiteX12" fmla="*/ 567433 w 754811"/>
                <a:gd name="connsiteY12" fmla="*/ 437184 h 1059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4811" h="1059384">
                  <a:moveTo>
                    <a:pt x="567433" y="437184"/>
                  </a:moveTo>
                  <a:cubicBezTo>
                    <a:pt x="521085" y="291519"/>
                    <a:pt x="755474" y="135260"/>
                    <a:pt x="755474" y="135260"/>
                  </a:cubicBezTo>
                  <a:cubicBezTo>
                    <a:pt x="755474" y="135260"/>
                    <a:pt x="658805" y="43888"/>
                    <a:pt x="593918" y="10782"/>
                  </a:cubicBezTo>
                  <a:cubicBezTo>
                    <a:pt x="583324" y="5485"/>
                    <a:pt x="548893" y="26673"/>
                    <a:pt x="548893" y="26673"/>
                  </a:cubicBezTo>
                  <a:cubicBezTo>
                    <a:pt x="552866" y="41239"/>
                    <a:pt x="554191" y="55806"/>
                    <a:pt x="554191" y="73021"/>
                  </a:cubicBezTo>
                  <a:cubicBezTo>
                    <a:pt x="554191" y="192201"/>
                    <a:pt x="473413" y="284898"/>
                    <a:pt x="372771" y="284898"/>
                  </a:cubicBezTo>
                  <a:cubicBezTo>
                    <a:pt x="272129" y="284898"/>
                    <a:pt x="191351" y="188229"/>
                    <a:pt x="191351" y="69048"/>
                  </a:cubicBezTo>
                  <a:cubicBezTo>
                    <a:pt x="191351" y="53157"/>
                    <a:pt x="191351" y="34618"/>
                    <a:pt x="194000" y="20051"/>
                  </a:cubicBezTo>
                  <a:cubicBezTo>
                    <a:pt x="194000" y="20051"/>
                    <a:pt x="21850" y="74345"/>
                    <a:pt x="9932" y="92884"/>
                  </a:cubicBezTo>
                  <a:cubicBezTo>
                    <a:pt x="9932" y="231928"/>
                    <a:pt x="19201" y="1050303"/>
                    <a:pt x="19201" y="1050303"/>
                  </a:cubicBezTo>
                  <a:lnTo>
                    <a:pt x="600539" y="1009252"/>
                  </a:lnTo>
                  <a:lnTo>
                    <a:pt x="581999" y="459696"/>
                  </a:lnTo>
                  <a:cubicBezTo>
                    <a:pt x="584648" y="461020"/>
                    <a:pt x="578027" y="451751"/>
                    <a:pt x="567433" y="437184"/>
                  </a:cubicBezTo>
                  <a:close/>
                </a:path>
              </a:pathLst>
            </a:custGeom>
            <a:solidFill>
              <a:srgbClr val="E5E5E5"/>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20BE97AC-C8B9-49BE-8A39-80653C5768F1}"/>
                </a:ext>
              </a:extLst>
            </p:cNvPr>
            <p:cNvSpPr/>
            <p:nvPr/>
          </p:nvSpPr>
          <p:spPr>
            <a:xfrm>
              <a:off x="5500193" y="3254106"/>
              <a:ext cx="754812" cy="344300"/>
            </a:xfrm>
            <a:custGeom>
              <a:avLst/>
              <a:gdLst>
                <a:gd name="connsiteX0" fmla="*/ 254914 w 754811"/>
                <a:gd name="connsiteY0" fmla="*/ 172812 h 344300"/>
                <a:gd name="connsiteX1" fmla="*/ 258887 w 754811"/>
                <a:gd name="connsiteY1" fmla="*/ 166191 h 344300"/>
                <a:gd name="connsiteX2" fmla="*/ 260211 w 754811"/>
                <a:gd name="connsiteY2" fmla="*/ 159570 h 344300"/>
                <a:gd name="connsiteX3" fmla="*/ 262860 w 754811"/>
                <a:gd name="connsiteY3" fmla="*/ 152949 h 344300"/>
                <a:gd name="connsiteX4" fmla="*/ 262860 w 754811"/>
                <a:gd name="connsiteY4" fmla="*/ 25822 h 344300"/>
                <a:gd name="connsiteX5" fmla="*/ 370122 w 754811"/>
                <a:gd name="connsiteY5" fmla="*/ 21850 h 344300"/>
                <a:gd name="connsiteX6" fmla="*/ 477385 w 754811"/>
                <a:gd name="connsiteY6" fmla="*/ 9932 h 344300"/>
                <a:gd name="connsiteX7" fmla="*/ 498573 w 754811"/>
                <a:gd name="connsiteY7" fmla="*/ 135734 h 344300"/>
                <a:gd name="connsiteX8" fmla="*/ 501221 w 754811"/>
                <a:gd name="connsiteY8" fmla="*/ 141031 h 344300"/>
                <a:gd name="connsiteX9" fmla="*/ 503870 w 754811"/>
                <a:gd name="connsiteY9" fmla="*/ 147652 h 344300"/>
                <a:gd name="connsiteX10" fmla="*/ 509167 w 754811"/>
                <a:gd name="connsiteY10" fmla="*/ 152949 h 344300"/>
                <a:gd name="connsiteX11" fmla="*/ 740907 w 754811"/>
                <a:gd name="connsiteY11" fmla="*/ 274778 h 344300"/>
                <a:gd name="connsiteX12" fmla="*/ 9932 w 754811"/>
                <a:gd name="connsiteY12" fmla="*/ 310532 h 344300"/>
                <a:gd name="connsiteX13" fmla="*/ 254914 w 754811"/>
                <a:gd name="connsiteY13" fmla="*/ 172812 h 34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4811" h="344300">
                  <a:moveTo>
                    <a:pt x="254914" y="172812"/>
                  </a:moveTo>
                  <a:cubicBezTo>
                    <a:pt x="256239" y="171488"/>
                    <a:pt x="257563" y="168839"/>
                    <a:pt x="258887" y="166191"/>
                  </a:cubicBezTo>
                  <a:cubicBezTo>
                    <a:pt x="258887" y="163542"/>
                    <a:pt x="260211" y="160894"/>
                    <a:pt x="260211" y="159570"/>
                  </a:cubicBezTo>
                  <a:cubicBezTo>
                    <a:pt x="261536" y="156921"/>
                    <a:pt x="261536" y="155597"/>
                    <a:pt x="262860" y="152949"/>
                  </a:cubicBezTo>
                  <a:cubicBezTo>
                    <a:pt x="270805" y="115870"/>
                    <a:pt x="262860" y="45686"/>
                    <a:pt x="262860" y="25822"/>
                  </a:cubicBezTo>
                  <a:cubicBezTo>
                    <a:pt x="262860" y="25822"/>
                    <a:pt x="315829" y="24498"/>
                    <a:pt x="370122" y="21850"/>
                  </a:cubicBezTo>
                  <a:cubicBezTo>
                    <a:pt x="423092" y="16553"/>
                    <a:pt x="477385" y="9932"/>
                    <a:pt x="477385" y="9932"/>
                  </a:cubicBezTo>
                  <a:cubicBezTo>
                    <a:pt x="481358" y="29795"/>
                    <a:pt x="484006" y="99979"/>
                    <a:pt x="498573" y="135734"/>
                  </a:cubicBezTo>
                  <a:cubicBezTo>
                    <a:pt x="499897" y="137058"/>
                    <a:pt x="501221" y="139706"/>
                    <a:pt x="501221" y="141031"/>
                  </a:cubicBezTo>
                  <a:cubicBezTo>
                    <a:pt x="502545" y="142355"/>
                    <a:pt x="503870" y="145003"/>
                    <a:pt x="503870" y="147652"/>
                  </a:cubicBezTo>
                  <a:cubicBezTo>
                    <a:pt x="505194" y="150300"/>
                    <a:pt x="506518" y="151624"/>
                    <a:pt x="509167" y="152949"/>
                  </a:cubicBezTo>
                  <a:cubicBezTo>
                    <a:pt x="530354" y="170164"/>
                    <a:pt x="694559" y="252266"/>
                    <a:pt x="740907" y="274778"/>
                  </a:cubicBezTo>
                  <a:cubicBezTo>
                    <a:pt x="816388" y="310532"/>
                    <a:pt x="39065" y="388662"/>
                    <a:pt x="9932" y="310532"/>
                  </a:cubicBezTo>
                  <a:cubicBezTo>
                    <a:pt x="32443" y="261536"/>
                    <a:pt x="237699" y="194000"/>
                    <a:pt x="254914" y="172812"/>
                  </a:cubicBezTo>
                </a:path>
              </a:pathLst>
            </a:custGeom>
            <a:solidFill>
              <a:srgbClr val="F7D9AB"/>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DDF72B1C-6548-4210-836B-A736DE5D6386}"/>
                </a:ext>
              </a:extLst>
            </p:cNvPr>
            <p:cNvSpPr/>
            <p:nvPr/>
          </p:nvSpPr>
          <p:spPr>
            <a:xfrm>
              <a:off x="5498868" y="3258078"/>
              <a:ext cx="503208" cy="331058"/>
            </a:xfrm>
            <a:custGeom>
              <a:avLst/>
              <a:gdLst>
                <a:gd name="connsiteX0" fmla="*/ 9932 w 503207"/>
                <a:gd name="connsiteY0" fmla="*/ 306560 h 331057"/>
                <a:gd name="connsiteX1" fmla="*/ 257563 w 503207"/>
                <a:gd name="connsiteY1" fmla="*/ 171488 h 331057"/>
                <a:gd name="connsiteX2" fmla="*/ 261536 w 503207"/>
                <a:gd name="connsiteY2" fmla="*/ 164867 h 331057"/>
                <a:gd name="connsiteX3" fmla="*/ 262860 w 503207"/>
                <a:gd name="connsiteY3" fmla="*/ 158246 h 331057"/>
                <a:gd name="connsiteX4" fmla="*/ 265508 w 503207"/>
                <a:gd name="connsiteY4" fmla="*/ 151625 h 331057"/>
                <a:gd name="connsiteX5" fmla="*/ 265508 w 503207"/>
                <a:gd name="connsiteY5" fmla="*/ 25823 h 331057"/>
                <a:gd name="connsiteX6" fmla="*/ 371447 w 503207"/>
                <a:gd name="connsiteY6" fmla="*/ 21850 h 331057"/>
                <a:gd name="connsiteX7" fmla="*/ 477385 w 503207"/>
                <a:gd name="connsiteY7" fmla="*/ 9932 h 331057"/>
                <a:gd name="connsiteX8" fmla="*/ 495925 w 503207"/>
                <a:gd name="connsiteY8" fmla="*/ 119843 h 331057"/>
                <a:gd name="connsiteX9" fmla="*/ 37741 w 503207"/>
                <a:gd name="connsiteY9" fmla="*/ 326423 h 331057"/>
                <a:gd name="connsiteX10" fmla="*/ 9932 w 503207"/>
                <a:gd name="connsiteY10" fmla="*/ 306560 h 33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3207" h="331057">
                  <a:moveTo>
                    <a:pt x="9932" y="306560"/>
                  </a:moveTo>
                  <a:cubicBezTo>
                    <a:pt x="32444" y="257563"/>
                    <a:pt x="240348" y="191352"/>
                    <a:pt x="257563" y="171488"/>
                  </a:cubicBezTo>
                  <a:cubicBezTo>
                    <a:pt x="258887" y="170164"/>
                    <a:pt x="260211" y="167515"/>
                    <a:pt x="261536" y="164867"/>
                  </a:cubicBezTo>
                  <a:cubicBezTo>
                    <a:pt x="261536" y="162218"/>
                    <a:pt x="262860" y="159570"/>
                    <a:pt x="262860" y="158246"/>
                  </a:cubicBezTo>
                  <a:cubicBezTo>
                    <a:pt x="264184" y="156921"/>
                    <a:pt x="264184" y="154273"/>
                    <a:pt x="265508" y="151625"/>
                  </a:cubicBezTo>
                  <a:cubicBezTo>
                    <a:pt x="273454" y="114546"/>
                    <a:pt x="265508" y="45686"/>
                    <a:pt x="265508" y="25823"/>
                  </a:cubicBezTo>
                  <a:cubicBezTo>
                    <a:pt x="265508" y="25823"/>
                    <a:pt x="318477" y="24498"/>
                    <a:pt x="371447" y="21850"/>
                  </a:cubicBezTo>
                  <a:cubicBezTo>
                    <a:pt x="424416" y="16553"/>
                    <a:pt x="477385" y="9932"/>
                    <a:pt x="477385" y="9932"/>
                  </a:cubicBezTo>
                  <a:cubicBezTo>
                    <a:pt x="481358" y="29795"/>
                    <a:pt x="486655" y="81440"/>
                    <a:pt x="495925" y="119843"/>
                  </a:cubicBezTo>
                  <a:cubicBezTo>
                    <a:pt x="489303" y="122491"/>
                    <a:pt x="194000" y="268157"/>
                    <a:pt x="37741" y="326423"/>
                  </a:cubicBezTo>
                  <a:cubicBezTo>
                    <a:pt x="21850" y="321126"/>
                    <a:pt x="12580" y="314505"/>
                    <a:pt x="9932" y="306560"/>
                  </a:cubicBezTo>
                </a:path>
              </a:pathLst>
            </a:custGeom>
            <a:solidFill>
              <a:srgbClr val="F4C78C"/>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73778560-F3B6-4406-995F-E6849442E8B1}"/>
                </a:ext>
              </a:extLst>
            </p:cNvPr>
            <p:cNvSpPr/>
            <p:nvPr/>
          </p:nvSpPr>
          <p:spPr>
            <a:xfrm>
              <a:off x="5989935" y="3062092"/>
              <a:ext cx="105938" cy="185392"/>
            </a:xfrm>
            <a:custGeom>
              <a:avLst/>
              <a:gdLst>
                <a:gd name="connsiteX0" fmla="*/ 106824 w 105938"/>
                <a:gd name="connsiteY0" fmla="*/ 9932 h 185392"/>
                <a:gd name="connsiteX1" fmla="*/ 35315 w 105938"/>
                <a:gd name="connsiteY1" fmla="*/ 164867 h 185392"/>
                <a:gd name="connsiteX2" fmla="*/ 10155 w 105938"/>
                <a:gd name="connsiteY2" fmla="*/ 178109 h 185392"/>
                <a:gd name="connsiteX3" fmla="*/ 56503 w 105938"/>
                <a:gd name="connsiteY3" fmla="*/ 25823 h 185392"/>
                <a:gd name="connsiteX4" fmla="*/ 106824 w 105938"/>
                <a:gd name="connsiteY4" fmla="*/ 9932 h 18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938" h="185392">
                  <a:moveTo>
                    <a:pt x="106824" y="9932"/>
                  </a:moveTo>
                  <a:cubicBezTo>
                    <a:pt x="106824" y="9932"/>
                    <a:pt x="68421" y="133085"/>
                    <a:pt x="35315" y="164867"/>
                  </a:cubicBezTo>
                  <a:cubicBezTo>
                    <a:pt x="885" y="196648"/>
                    <a:pt x="24722" y="180758"/>
                    <a:pt x="10155" y="178109"/>
                  </a:cubicBezTo>
                  <a:cubicBezTo>
                    <a:pt x="6182" y="121167"/>
                    <a:pt x="56503" y="25823"/>
                    <a:pt x="56503" y="25823"/>
                  </a:cubicBezTo>
                  <a:lnTo>
                    <a:pt x="106824" y="9932"/>
                  </a:lnTo>
                  <a:close/>
                </a:path>
              </a:pathLst>
            </a:custGeom>
            <a:solidFill>
              <a:srgbClr val="5B2806"/>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8202BD15-996A-4823-BFE2-2B4A50A56819}"/>
                </a:ext>
              </a:extLst>
            </p:cNvPr>
            <p:cNvSpPr/>
            <p:nvPr/>
          </p:nvSpPr>
          <p:spPr>
            <a:xfrm>
              <a:off x="5553873" y="2691208"/>
              <a:ext cx="489965" cy="688600"/>
            </a:xfrm>
            <a:custGeom>
              <a:avLst/>
              <a:gdLst>
                <a:gd name="connsiteX0" fmla="*/ 492565 w 489965"/>
                <a:gd name="connsiteY0" fmla="*/ 372871 h 688600"/>
                <a:gd name="connsiteX1" fmla="*/ 254204 w 489965"/>
                <a:gd name="connsiteY1" fmla="*/ 10032 h 688600"/>
                <a:gd name="connsiteX2" fmla="*/ 15842 w 489965"/>
                <a:gd name="connsiteY2" fmla="*/ 372871 h 688600"/>
                <a:gd name="connsiteX3" fmla="*/ 103242 w 489965"/>
                <a:gd name="connsiteY3" fmla="*/ 604611 h 688600"/>
                <a:gd name="connsiteX4" fmla="*/ 258176 w 489965"/>
                <a:gd name="connsiteY4" fmla="*/ 688038 h 688600"/>
                <a:gd name="connsiteX5" fmla="*/ 492565 w 489965"/>
                <a:gd name="connsiteY5" fmla="*/ 372871 h 68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965" h="688600">
                  <a:moveTo>
                    <a:pt x="492565" y="372871"/>
                  </a:moveTo>
                  <a:cubicBezTo>
                    <a:pt x="485944" y="211315"/>
                    <a:pt x="386627" y="4735"/>
                    <a:pt x="254204" y="10032"/>
                  </a:cubicBezTo>
                  <a:cubicBezTo>
                    <a:pt x="123105" y="15329"/>
                    <a:pt x="-21236" y="21950"/>
                    <a:pt x="15842" y="372871"/>
                  </a:cubicBezTo>
                  <a:cubicBezTo>
                    <a:pt x="25112" y="458946"/>
                    <a:pt x="55569" y="545021"/>
                    <a:pt x="103242" y="604611"/>
                  </a:cubicBezTo>
                  <a:cubicBezTo>
                    <a:pt x="144292" y="657581"/>
                    <a:pt x="197262" y="690686"/>
                    <a:pt x="258176" y="688038"/>
                  </a:cubicBezTo>
                  <a:cubicBezTo>
                    <a:pt x="389275" y="684065"/>
                    <a:pt x="499187" y="534427"/>
                    <a:pt x="492565" y="372871"/>
                  </a:cubicBezTo>
                  <a:close/>
                </a:path>
              </a:pathLst>
            </a:custGeom>
            <a:solidFill>
              <a:srgbClr val="F7D9AB"/>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E21ED736-AE50-47AB-8C7F-70734BBD7454}"/>
                </a:ext>
              </a:extLst>
            </p:cNvPr>
            <p:cNvSpPr/>
            <p:nvPr/>
          </p:nvSpPr>
          <p:spPr>
            <a:xfrm>
              <a:off x="5526112" y="2636467"/>
              <a:ext cx="622388" cy="410512"/>
            </a:xfrm>
            <a:custGeom>
              <a:avLst/>
              <a:gdLst>
                <a:gd name="connsiteX0" fmla="*/ 500463 w 622388"/>
                <a:gd name="connsiteY0" fmla="*/ 107148 h 410511"/>
                <a:gd name="connsiteX1" fmla="*/ 128354 w 622388"/>
                <a:gd name="connsiteY1" fmla="*/ 51530 h 410511"/>
                <a:gd name="connsiteX2" fmla="*/ 10497 w 622388"/>
                <a:gd name="connsiteY2" fmla="*/ 174684 h 410511"/>
                <a:gd name="connsiteX3" fmla="*/ 399821 w 622388"/>
                <a:gd name="connsiteY3" fmla="*/ 174684 h 410511"/>
                <a:gd name="connsiteX4" fmla="*/ 493841 w 622388"/>
                <a:gd name="connsiteY4" fmla="*/ 381264 h 410511"/>
                <a:gd name="connsiteX5" fmla="*/ 597131 w 622388"/>
                <a:gd name="connsiteY5" fmla="*/ 413045 h 410511"/>
                <a:gd name="connsiteX6" fmla="*/ 500463 w 622388"/>
                <a:gd name="connsiteY6" fmla="*/ 107148 h 41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388" h="410511">
                  <a:moveTo>
                    <a:pt x="500463" y="107148"/>
                  </a:moveTo>
                  <a:cubicBezTo>
                    <a:pt x="500463" y="107148"/>
                    <a:pt x="446169" y="-67650"/>
                    <a:pt x="128354" y="51530"/>
                  </a:cubicBezTo>
                  <a:cubicBezTo>
                    <a:pt x="1227" y="99203"/>
                    <a:pt x="9173" y="154820"/>
                    <a:pt x="10497" y="174684"/>
                  </a:cubicBezTo>
                  <a:cubicBezTo>
                    <a:pt x="42279" y="206465"/>
                    <a:pt x="239589" y="255462"/>
                    <a:pt x="399821" y="174684"/>
                  </a:cubicBezTo>
                  <a:cubicBezTo>
                    <a:pt x="401145" y="236923"/>
                    <a:pt x="470005" y="382588"/>
                    <a:pt x="493841" y="381264"/>
                  </a:cubicBezTo>
                  <a:cubicBezTo>
                    <a:pt x="520326" y="356103"/>
                    <a:pt x="590510" y="283271"/>
                    <a:pt x="597131" y="413045"/>
                  </a:cubicBezTo>
                  <a:cubicBezTo>
                    <a:pt x="614347" y="373318"/>
                    <a:pt x="647452" y="125687"/>
                    <a:pt x="500463" y="107148"/>
                  </a:cubicBezTo>
                  <a:close/>
                </a:path>
              </a:pathLst>
            </a:custGeom>
            <a:solidFill>
              <a:srgbClr val="5B2806"/>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D276F66E-A0BE-4067-BF72-ED8D26178083}"/>
                </a:ext>
              </a:extLst>
            </p:cNvPr>
            <p:cNvSpPr/>
            <p:nvPr/>
          </p:nvSpPr>
          <p:spPr>
            <a:xfrm>
              <a:off x="5543127" y="2809555"/>
              <a:ext cx="52969" cy="185392"/>
            </a:xfrm>
            <a:custGeom>
              <a:avLst/>
              <a:gdLst>
                <a:gd name="connsiteX0" fmla="*/ 50424 w 52969"/>
                <a:gd name="connsiteY0" fmla="*/ 22783 h 185392"/>
                <a:gd name="connsiteX1" fmla="*/ 22615 w 52969"/>
                <a:gd name="connsiteY1" fmla="*/ 184339 h 185392"/>
                <a:gd name="connsiteX2" fmla="*/ 15994 w 52969"/>
                <a:gd name="connsiteY2" fmla="*/ 14838 h 185392"/>
                <a:gd name="connsiteX3" fmla="*/ 50424 w 52969"/>
                <a:gd name="connsiteY3" fmla="*/ 22783 h 185392"/>
              </a:gdLst>
              <a:ahLst/>
              <a:cxnLst>
                <a:cxn ang="0">
                  <a:pos x="connsiteX0" y="connsiteY0"/>
                </a:cxn>
                <a:cxn ang="0">
                  <a:pos x="connsiteX1" y="connsiteY1"/>
                </a:cxn>
                <a:cxn ang="0">
                  <a:pos x="connsiteX2" y="connsiteY2"/>
                </a:cxn>
                <a:cxn ang="0">
                  <a:pos x="connsiteX3" y="connsiteY3"/>
                </a:cxn>
              </a:cxnLst>
              <a:rect l="l" t="t" r="r" b="b"/>
              <a:pathLst>
                <a:path w="52969" h="185392">
                  <a:moveTo>
                    <a:pt x="50424" y="22783"/>
                  </a:moveTo>
                  <a:cubicBezTo>
                    <a:pt x="50424" y="22783"/>
                    <a:pt x="17318" y="119452"/>
                    <a:pt x="22615" y="184339"/>
                  </a:cubicBezTo>
                  <a:cubicBezTo>
                    <a:pt x="9373" y="149909"/>
                    <a:pt x="5400" y="49268"/>
                    <a:pt x="15994" y="14838"/>
                  </a:cubicBezTo>
                  <a:cubicBezTo>
                    <a:pt x="42479" y="271"/>
                    <a:pt x="50424" y="22783"/>
                    <a:pt x="50424" y="22783"/>
                  </a:cubicBezTo>
                  <a:close/>
                </a:path>
              </a:pathLst>
            </a:custGeom>
            <a:solidFill>
              <a:srgbClr val="5B2806"/>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B6654502-C90F-40FC-9C5E-D7E3515685F3}"/>
                </a:ext>
              </a:extLst>
            </p:cNvPr>
            <p:cNvSpPr/>
            <p:nvPr/>
          </p:nvSpPr>
          <p:spPr>
            <a:xfrm>
              <a:off x="5794172" y="3009785"/>
              <a:ext cx="145665" cy="79454"/>
            </a:xfrm>
            <a:custGeom>
              <a:avLst/>
              <a:gdLst>
                <a:gd name="connsiteX0" fmla="*/ 9932 w 145665"/>
                <a:gd name="connsiteY0" fmla="*/ 62239 h 79453"/>
                <a:gd name="connsiteX1" fmla="*/ 61577 w 145665"/>
                <a:gd name="connsiteY1" fmla="*/ 11918 h 79453"/>
                <a:gd name="connsiteX2" fmla="*/ 141031 w 145665"/>
                <a:gd name="connsiteY2" fmla="*/ 27809 h 79453"/>
                <a:gd name="connsiteX3" fmla="*/ 127789 w 145665"/>
                <a:gd name="connsiteY3" fmla="*/ 66212 h 79453"/>
                <a:gd name="connsiteX4" fmla="*/ 9932 w 145665"/>
                <a:gd name="connsiteY4" fmla="*/ 62239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79453">
                  <a:moveTo>
                    <a:pt x="9932" y="62239"/>
                  </a:moveTo>
                  <a:cubicBezTo>
                    <a:pt x="9932" y="62239"/>
                    <a:pt x="20526" y="17215"/>
                    <a:pt x="61577" y="11918"/>
                  </a:cubicBezTo>
                  <a:cubicBezTo>
                    <a:pt x="102628" y="6621"/>
                    <a:pt x="129113" y="11918"/>
                    <a:pt x="141031" y="27809"/>
                  </a:cubicBezTo>
                  <a:cubicBezTo>
                    <a:pt x="147652" y="38403"/>
                    <a:pt x="151625" y="58266"/>
                    <a:pt x="127789" y="66212"/>
                  </a:cubicBezTo>
                  <a:cubicBezTo>
                    <a:pt x="105277" y="75481"/>
                    <a:pt x="44362" y="83426"/>
                    <a:pt x="9932" y="62239"/>
                  </a:cubicBezTo>
                  <a:close/>
                </a:path>
              </a:pathLst>
            </a:custGeom>
            <a:solidFill>
              <a:srgbClr val="F4C78C"/>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89035763-A58C-409F-9DAA-D6346F177D23}"/>
                </a:ext>
              </a:extLst>
            </p:cNvPr>
            <p:cNvSpPr/>
            <p:nvPr/>
          </p:nvSpPr>
          <p:spPr>
            <a:xfrm>
              <a:off x="5798145" y="3020684"/>
              <a:ext cx="132423" cy="66212"/>
            </a:xfrm>
            <a:custGeom>
              <a:avLst/>
              <a:gdLst>
                <a:gd name="connsiteX0" fmla="*/ 134409 w 132423"/>
                <a:gd name="connsiteY0" fmla="*/ 36774 h 66211"/>
                <a:gd name="connsiteX1" fmla="*/ 60252 w 132423"/>
                <a:gd name="connsiteY1" fmla="*/ 65907 h 66211"/>
                <a:gd name="connsiteX2" fmla="*/ 9932 w 132423"/>
                <a:gd name="connsiteY2" fmla="*/ 51340 h 66211"/>
                <a:gd name="connsiteX3" fmla="*/ 65549 w 132423"/>
                <a:gd name="connsiteY3" fmla="*/ 10289 h 66211"/>
                <a:gd name="connsiteX4" fmla="*/ 134409 w 132423"/>
                <a:gd name="connsiteY4" fmla="*/ 36774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66211">
                  <a:moveTo>
                    <a:pt x="134409" y="36774"/>
                  </a:moveTo>
                  <a:cubicBezTo>
                    <a:pt x="134409" y="36774"/>
                    <a:pt x="110573" y="64583"/>
                    <a:pt x="60252" y="65907"/>
                  </a:cubicBezTo>
                  <a:cubicBezTo>
                    <a:pt x="37741" y="65907"/>
                    <a:pt x="9932" y="51340"/>
                    <a:pt x="9932" y="51340"/>
                  </a:cubicBezTo>
                  <a:cubicBezTo>
                    <a:pt x="9932" y="51340"/>
                    <a:pt x="43038" y="12938"/>
                    <a:pt x="65549" y="10289"/>
                  </a:cubicBezTo>
                  <a:cubicBezTo>
                    <a:pt x="106600" y="6316"/>
                    <a:pt x="134409" y="36774"/>
                    <a:pt x="134409" y="36774"/>
                  </a:cubicBezTo>
                  <a:close/>
                </a:path>
              </a:pathLst>
            </a:custGeom>
            <a:solidFill>
              <a:srgbClr val="FFFFFF"/>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6EB73AFD-696A-413D-87F0-EDCC1AB70050}"/>
                </a:ext>
              </a:extLst>
            </p:cNvPr>
            <p:cNvSpPr/>
            <p:nvPr/>
          </p:nvSpPr>
          <p:spPr>
            <a:xfrm>
              <a:off x="5823305" y="3021041"/>
              <a:ext cx="66212" cy="66212"/>
            </a:xfrm>
            <a:custGeom>
              <a:avLst/>
              <a:gdLst>
                <a:gd name="connsiteX0" fmla="*/ 9932 w 66211"/>
                <a:gd name="connsiteY0" fmla="*/ 37741 h 66211"/>
                <a:gd name="connsiteX1" fmla="*/ 35092 w 66211"/>
                <a:gd name="connsiteY1" fmla="*/ 9932 h 66211"/>
                <a:gd name="connsiteX2" fmla="*/ 61577 w 66211"/>
                <a:gd name="connsiteY2" fmla="*/ 36416 h 66211"/>
                <a:gd name="connsiteX3" fmla="*/ 36416 w 66211"/>
                <a:gd name="connsiteY3" fmla="*/ 64225 h 66211"/>
                <a:gd name="connsiteX4" fmla="*/ 9932 w 66211"/>
                <a:gd name="connsiteY4" fmla="*/ 37741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9932" y="37741"/>
                  </a:moveTo>
                  <a:cubicBezTo>
                    <a:pt x="9932" y="23174"/>
                    <a:pt x="20525" y="9932"/>
                    <a:pt x="35092" y="9932"/>
                  </a:cubicBezTo>
                  <a:cubicBezTo>
                    <a:pt x="49659" y="9932"/>
                    <a:pt x="60252" y="21850"/>
                    <a:pt x="61577" y="36416"/>
                  </a:cubicBezTo>
                  <a:cubicBezTo>
                    <a:pt x="61577" y="50983"/>
                    <a:pt x="50983" y="64225"/>
                    <a:pt x="36416" y="64225"/>
                  </a:cubicBezTo>
                  <a:cubicBezTo>
                    <a:pt x="21850" y="64225"/>
                    <a:pt x="9932" y="52307"/>
                    <a:pt x="9932" y="37741"/>
                  </a:cubicBezTo>
                  <a:close/>
                </a:path>
              </a:pathLst>
            </a:custGeom>
            <a:solidFill>
              <a:srgbClr val="2D0201"/>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64AB999F-0782-4197-AB2C-9CB46CF28482}"/>
                </a:ext>
              </a:extLst>
            </p:cNvPr>
            <p:cNvSpPr/>
            <p:nvPr/>
          </p:nvSpPr>
          <p:spPr>
            <a:xfrm>
              <a:off x="5824629" y="3023689"/>
              <a:ext cx="66212" cy="66212"/>
            </a:xfrm>
            <a:custGeom>
              <a:avLst/>
              <a:gdLst>
                <a:gd name="connsiteX0" fmla="*/ 9932 w 66211"/>
                <a:gd name="connsiteY0" fmla="*/ 35092 h 66211"/>
                <a:gd name="connsiteX1" fmla="*/ 32443 w 66211"/>
                <a:gd name="connsiteY1" fmla="*/ 9932 h 66211"/>
                <a:gd name="connsiteX2" fmla="*/ 56280 w 66211"/>
                <a:gd name="connsiteY2" fmla="*/ 35092 h 66211"/>
                <a:gd name="connsiteX3" fmla="*/ 32443 w 66211"/>
                <a:gd name="connsiteY3" fmla="*/ 60253 h 66211"/>
                <a:gd name="connsiteX4" fmla="*/ 9932 w 66211"/>
                <a:gd name="connsiteY4" fmla="*/ 35092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9932" y="35092"/>
                  </a:moveTo>
                  <a:cubicBezTo>
                    <a:pt x="9932" y="21850"/>
                    <a:pt x="20525" y="9932"/>
                    <a:pt x="32443" y="9932"/>
                  </a:cubicBezTo>
                  <a:cubicBezTo>
                    <a:pt x="45686" y="9932"/>
                    <a:pt x="56280" y="20526"/>
                    <a:pt x="56280" y="35092"/>
                  </a:cubicBezTo>
                  <a:cubicBezTo>
                    <a:pt x="56280" y="48334"/>
                    <a:pt x="45686" y="60253"/>
                    <a:pt x="32443" y="60253"/>
                  </a:cubicBezTo>
                  <a:cubicBezTo>
                    <a:pt x="20525" y="60253"/>
                    <a:pt x="9932" y="48334"/>
                    <a:pt x="9932" y="35092"/>
                  </a:cubicBezTo>
                  <a:close/>
                </a:path>
              </a:pathLst>
            </a:custGeom>
            <a:solidFill>
              <a:srgbClr val="6D2F06"/>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6F2AE37E-790D-4358-AE5B-22339F2375BE}"/>
                </a:ext>
              </a:extLst>
            </p:cNvPr>
            <p:cNvSpPr/>
            <p:nvPr/>
          </p:nvSpPr>
          <p:spPr>
            <a:xfrm>
              <a:off x="5833899" y="3046201"/>
              <a:ext cx="26485" cy="26485"/>
            </a:xfrm>
            <a:custGeom>
              <a:avLst/>
              <a:gdLst>
                <a:gd name="connsiteX0" fmla="*/ 9932 w 26484"/>
                <a:gd name="connsiteY0" fmla="*/ 19201 h 26484"/>
                <a:gd name="connsiteX1" fmla="*/ 19202 w 26484"/>
                <a:gd name="connsiteY1" fmla="*/ 9932 h 26484"/>
                <a:gd name="connsiteX2" fmla="*/ 28471 w 26484"/>
                <a:gd name="connsiteY2" fmla="*/ 19201 h 26484"/>
                <a:gd name="connsiteX3" fmla="*/ 19202 w 26484"/>
                <a:gd name="connsiteY3" fmla="*/ 28471 h 26484"/>
                <a:gd name="connsiteX4" fmla="*/ 9932 w 26484"/>
                <a:gd name="connsiteY4" fmla="*/ 19201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9201"/>
                  </a:moveTo>
                  <a:cubicBezTo>
                    <a:pt x="9932" y="13904"/>
                    <a:pt x="13905" y="9932"/>
                    <a:pt x="19202" y="9932"/>
                  </a:cubicBezTo>
                  <a:cubicBezTo>
                    <a:pt x="24498" y="9932"/>
                    <a:pt x="28471" y="13904"/>
                    <a:pt x="28471" y="19201"/>
                  </a:cubicBezTo>
                  <a:cubicBezTo>
                    <a:pt x="28471" y="24498"/>
                    <a:pt x="24498" y="28471"/>
                    <a:pt x="19202" y="28471"/>
                  </a:cubicBezTo>
                  <a:cubicBezTo>
                    <a:pt x="13905" y="28471"/>
                    <a:pt x="9932" y="24498"/>
                    <a:pt x="9932" y="19201"/>
                  </a:cubicBezTo>
                  <a:close/>
                </a:path>
              </a:pathLst>
            </a:custGeom>
            <a:solidFill>
              <a:srgbClr val="8E0404"/>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663A82EC-4EBF-4742-A030-BC6FC032A5AD}"/>
                </a:ext>
              </a:extLst>
            </p:cNvPr>
            <p:cNvSpPr/>
            <p:nvPr/>
          </p:nvSpPr>
          <p:spPr>
            <a:xfrm>
              <a:off x="5840520" y="3039580"/>
              <a:ext cx="26485" cy="26485"/>
            </a:xfrm>
            <a:custGeom>
              <a:avLst/>
              <a:gdLst>
                <a:gd name="connsiteX0" fmla="*/ 9932 w 26484"/>
                <a:gd name="connsiteY0" fmla="*/ 19201 h 26484"/>
                <a:gd name="connsiteX1" fmla="*/ 17877 w 26484"/>
                <a:gd name="connsiteY1" fmla="*/ 9932 h 26484"/>
                <a:gd name="connsiteX2" fmla="*/ 25823 w 26484"/>
                <a:gd name="connsiteY2" fmla="*/ 17877 h 26484"/>
                <a:gd name="connsiteX3" fmla="*/ 17877 w 26484"/>
                <a:gd name="connsiteY3" fmla="*/ 27147 h 26484"/>
                <a:gd name="connsiteX4" fmla="*/ 9932 w 26484"/>
                <a:gd name="connsiteY4" fmla="*/ 19201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9201"/>
                  </a:moveTo>
                  <a:cubicBezTo>
                    <a:pt x="9932" y="13904"/>
                    <a:pt x="13905" y="11256"/>
                    <a:pt x="17877" y="9932"/>
                  </a:cubicBezTo>
                  <a:cubicBezTo>
                    <a:pt x="21850" y="9932"/>
                    <a:pt x="25823" y="13904"/>
                    <a:pt x="25823" y="17877"/>
                  </a:cubicBezTo>
                  <a:cubicBezTo>
                    <a:pt x="25823" y="23174"/>
                    <a:pt x="21850" y="25822"/>
                    <a:pt x="17877" y="27147"/>
                  </a:cubicBezTo>
                  <a:cubicBezTo>
                    <a:pt x="13905" y="27147"/>
                    <a:pt x="9932" y="23174"/>
                    <a:pt x="9932" y="19201"/>
                  </a:cubicBezTo>
                  <a:close/>
                </a:path>
              </a:pathLst>
            </a:custGeom>
            <a:solidFill>
              <a:srgbClr val="420303"/>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E6498576-45C8-4256-B722-AC8A15CCEFE3}"/>
                </a:ext>
              </a:extLst>
            </p:cNvPr>
            <p:cNvSpPr/>
            <p:nvPr/>
          </p:nvSpPr>
          <p:spPr>
            <a:xfrm>
              <a:off x="5837872" y="3048850"/>
              <a:ext cx="13242" cy="13242"/>
            </a:xfrm>
            <a:custGeom>
              <a:avLst/>
              <a:gdLst>
                <a:gd name="connsiteX0" fmla="*/ 13904 w 13242"/>
                <a:gd name="connsiteY0" fmla="*/ 12580 h 13242"/>
                <a:gd name="connsiteX1" fmla="*/ 12580 w 13242"/>
                <a:gd name="connsiteY1" fmla="*/ 15229 h 13242"/>
                <a:gd name="connsiteX2" fmla="*/ 9932 w 13242"/>
                <a:gd name="connsiteY2" fmla="*/ 12580 h 13242"/>
                <a:gd name="connsiteX3" fmla="*/ 11256 w 13242"/>
                <a:gd name="connsiteY3" fmla="*/ 9932 h 13242"/>
                <a:gd name="connsiteX4" fmla="*/ 13904 w 13242"/>
                <a:gd name="connsiteY4" fmla="*/ 12580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3904" y="12580"/>
                  </a:moveTo>
                  <a:cubicBezTo>
                    <a:pt x="13904" y="13904"/>
                    <a:pt x="12580" y="15229"/>
                    <a:pt x="12580" y="15229"/>
                  </a:cubicBezTo>
                  <a:cubicBezTo>
                    <a:pt x="11256" y="15229"/>
                    <a:pt x="11256" y="13904"/>
                    <a:pt x="9932" y="12580"/>
                  </a:cubicBezTo>
                  <a:cubicBezTo>
                    <a:pt x="9932" y="11256"/>
                    <a:pt x="11256" y="9932"/>
                    <a:pt x="11256" y="9932"/>
                  </a:cubicBezTo>
                  <a:cubicBezTo>
                    <a:pt x="13904" y="11256"/>
                    <a:pt x="13904" y="12580"/>
                    <a:pt x="13904" y="12580"/>
                  </a:cubicBezTo>
                  <a:close/>
                </a:path>
              </a:pathLst>
            </a:custGeom>
            <a:solidFill>
              <a:srgbClr val="FFFFFF"/>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63DB9116-680D-49E5-9021-FF342DE6774E}"/>
                </a:ext>
              </a:extLst>
            </p:cNvPr>
            <p:cNvSpPr/>
            <p:nvPr/>
          </p:nvSpPr>
          <p:spPr>
            <a:xfrm>
              <a:off x="5848465" y="3034283"/>
              <a:ext cx="26485" cy="26485"/>
            </a:xfrm>
            <a:custGeom>
              <a:avLst/>
              <a:gdLst>
                <a:gd name="connsiteX0" fmla="*/ 9932 w 26484"/>
                <a:gd name="connsiteY0" fmla="*/ 15229 h 26484"/>
                <a:gd name="connsiteX1" fmla="*/ 13905 w 26484"/>
                <a:gd name="connsiteY1" fmla="*/ 9932 h 26484"/>
                <a:gd name="connsiteX2" fmla="*/ 19202 w 26484"/>
                <a:gd name="connsiteY2" fmla="*/ 15229 h 26484"/>
                <a:gd name="connsiteX3" fmla="*/ 15229 w 26484"/>
                <a:gd name="connsiteY3" fmla="*/ 20526 h 26484"/>
                <a:gd name="connsiteX4" fmla="*/ 9932 w 26484"/>
                <a:gd name="connsiteY4" fmla="*/ 15229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5229"/>
                  </a:moveTo>
                  <a:cubicBezTo>
                    <a:pt x="9932" y="12580"/>
                    <a:pt x="11256" y="9932"/>
                    <a:pt x="13905" y="9932"/>
                  </a:cubicBezTo>
                  <a:cubicBezTo>
                    <a:pt x="16553" y="9932"/>
                    <a:pt x="19202" y="12580"/>
                    <a:pt x="19202" y="15229"/>
                  </a:cubicBezTo>
                  <a:cubicBezTo>
                    <a:pt x="19202" y="17877"/>
                    <a:pt x="16553" y="20526"/>
                    <a:pt x="15229" y="20526"/>
                  </a:cubicBezTo>
                  <a:cubicBezTo>
                    <a:pt x="11256" y="20526"/>
                    <a:pt x="9932" y="17877"/>
                    <a:pt x="9932" y="15229"/>
                  </a:cubicBezTo>
                  <a:close/>
                </a:path>
              </a:pathLst>
            </a:custGeom>
            <a:solidFill>
              <a:srgbClr val="FFFFFF"/>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2BC05CDB-2B00-4D54-8258-7747A4F16343}"/>
                </a:ext>
              </a:extLst>
            </p:cNvPr>
            <p:cNvSpPr/>
            <p:nvPr/>
          </p:nvSpPr>
          <p:spPr>
            <a:xfrm>
              <a:off x="5799469" y="3017068"/>
              <a:ext cx="145665" cy="52969"/>
            </a:xfrm>
            <a:custGeom>
              <a:avLst/>
              <a:gdLst>
                <a:gd name="connsiteX0" fmla="*/ 9932 w 145665"/>
                <a:gd name="connsiteY0" fmla="*/ 50983 h 52969"/>
                <a:gd name="connsiteX1" fmla="*/ 28471 w 145665"/>
                <a:gd name="connsiteY1" fmla="*/ 36416 h 52969"/>
                <a:gd name="connsiteX2" fmla="*/ 37740 w 145665"/>
                <a:gd name="connsiteY2" fmla="*/ 31120 h 52969"/>
                <a:gd name="connsiteX3" fmla="*/ 48334 w 145665"/>
                <a:gd name="connsiteY3" fmla="*/ 25823 h 52969"/>
                <a:gd name="connsiteX4" fmla="*/ 60252 w 145665"/>
                <a:gd name="connsiteY4" fmla="*/ 21850 h 52969"/>
                <a:gd name="connsiteX5" fmla="*/ 66873 w 145665"/>
                <a:gd name="connsiteY5" fmla="*/ 20526 h 52969"/>
                <a:gd name="connsiteX6" fmla="*/ 73495 w 145665"/>
                <a:gd name="connsiteY6" fmla="*/ 20526 h 52969"/>
                <a:gd name="connsiteX7" fmla="*/ 86737 w 145665"/>
                <a:gd name="connsiteY7" fmla="*/ 20526 h 52969"/>
                <a:gd name="connsiteX8" fmla="*/ 98655 w 145665"/>
                <a:gd name="connsiteY8" fmla="*/ 23174 h 52969"/>
                <a:gd name="connsiteX9" fmla="*/ 109249 w 145665"/>
                <a:gd name="connsiteY9" fmla="*/ 27147 h 52969"/>
                <a:gd name="connsiteX10" fmla="*/ 118518 w 145665"/>
                <a:gd name="connsiteY10" fmla="*/ 32444 h 52969"/>
                <a:gd name="connsiteX11" fmla="*/ 126464 w 145665"/>
                <a:gd name="connsiteY11" fmla="*/ 37741 h 52969"/>
                <a:gd name="connsiteX12" fmla="*/ 133085 w 145665"/>
                <a:gd name="connsiteY12" fmla="*/ 41713 h 52969"/>
                <a:gd name="connsiteX13" fmla="*/ 138382 w 145665"/>
                <a:gd name="connsiteY13" fmla="*/ 45686 h 52969"/>
                <a:gd name="connsiteX14" fmla="*/ 134409 w 145665"/>
                <a:gd name="connsiteY14" fmla="*/ 40389 h 52969"/>
                <a:gd name="connsiteX15" fmla="*/ 129113 w 145665"/>
                <a:gd name="connsiteY15" fmla="*/ 35092 h 52969"/>
                <a:gd name="connsiteX16" fmla="*/ 122491 w 145665"/>
                <a:gd name="connsiteY16" fmla="*/ 28471 h 52969"/>
                <a:gd name="connsiteX17" fmla="*/ 113222 w 145665"/>
                <a:gd name="connsiteY17" fmla="*/ 21850 h 52969"/>
                <a:gd name="connsiteX18" fmla="*/ 101304 w 145665"/>
                <a:gd name="connsiteY18" fmla="*/ 15229 h 52969"/>
                <a:gd name="connsiteX19" fmla="*/ 88061 w 145665"/>
                <a:gd name="connsiteY19" fmla="*/ 11256 h 52969"/>
                <a:gd name="connsiteX20" fmla="*/ 73495 w 145665"/>
                <a:gd name="connsiteY20" fmla="*/ 9932 h 52969"/>
                <a:gd name="connsiteX21" fmla="*/ 65549 w 145665"/>
                <a:gd name="connsiteY21" fmla="*/ 11256 h 52969"/>
                <a:gd name="connsiteX22" fmla="*/ 58928 w 145665"/>
                <a:gd name="connsiteY22" fmla="*/ 12580 h 52969"/>
                <a:gd name="connsiteX23" fmla="*/ 45686 w 145665"/>
                <a:gd name="connsiteY23" fmla="*/ 17877 h 52969"/>
                <a:gd name="connsiteX24" fmla="*/ 25822 w 145665"/>
                <a:gd name="connsiteY24" fmla="*/ 32444 h 52969"/>
                <a:gd name="connsiteX25" fmla="*/ 9932 w 145665"/>
                <a:gd name="connsiteY25" fmla="*/ 50983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5665" h="52969">
                  <a:moveTo>
                    <a:pt x="9932" y="50983"/>
                  </a:moveTo>
                  <a:cubicBezTo>
                    <a:pt x="9932" y="50983"/>
                    <a:pt x="16553" y="44362"/>
                    <a:pt x="28471" y="36416"/>
                  </a:cubicBezTo>
                  <a:cubicBezTo>
                    <a:pt x="31119" y="35092"/>
                    <a:pt x="35092" y="32444"/>
                    <a:pt x="37740" y="31120"/>
                  </a:cubicBezTo>
                  <a:cubicBezTo>
                    <a:pt x="40389" y="28471"/>
                    <a:pt x="44361" y="27147"/>
                    <a:pt x="48334" y="25823"/>
                  </a:cubicBezTo>
                  <a:cubicBezTo>
                    <a:pt x="52307" y="24498"/>
                    <a:pt x="56280" y="23174"/>
                    <a:pt x="60252" y="21850"/>
                  </a:cubicBezTo>
                  <a:lnTo>
                    <a:pt x="66873" y="20526"/>
                  </a:lnTo>
                  <a:cubicBezTo>
                    <a:pt x="69522" y="20526"/>
                    <a:pt x="70846" y="20526"/>
                    <a:pt x="73495" y="20526"/>
                  </a:cubicBezTo>
                  <a:cubicBezTo>
                    <a:pt x="77467" y="19201"/>
                    <a:pt x="81440" y="20526"/>
                    <a:pt x="86737" y="20526"/>
                  </a:cubicBezTo>
                  <a:cubicBezTo>
                    <a:pt x="90709" y="20526"/>
                    <a:pt x="94682" y="21850"/>
                    <a:pt x="98655" y="23174"/>
                  </a:cubicBezTo>
                  <a:cubicBezTo>
                    <a:pt x="102628" y="24498"/>
                    <a:pt x="106600" y="25823"/>
                    <a:pt x="109249" y="27147"/>
                  </a:cubicBezTo>
                  <a:cubicBezTo>
                    <a:pt x="113222" y="28471"/>
                    <a:pt x="115870" y="31120"/>
                    <a:pt x="118518" y="32444"/>
                  </a:cubicBezTo>
                  <a:cubicBezTo>
                    <a:pt x="121167" y="33768"/>
                    <a:pt x="123815" y="35092"/>
                    <a:pt x="126464" y="37741"/>
                  </a:cubicBezTo>
                  <a:cubicBezTo>
                    <a:pt x="129113" y="39065"/>
                    <a:pt x="130436" y="40389"/>
                    <a:pt x="133085" y="41713"/>
                  </a:cubicBezTo>
                  <a:cubicBezTo>
                    <a:pt x="137058" y="44362"/>
                    <a:pt x="138382" y="45686"/>
                    <a:pt x="138382" y="45686"/>
                  </a:cubicBezTo>
                  <a:cubicBezTo>
                    <a:pt x="138382" y="45686"/>
                    <a:pt x="137058" y="44362"/>
                    <a:pt x="134409" y="40389"/>
                  </a:cubicBezTo>
                  <a:cubicBezTo>
                    <a:pt x="133085" y="39065"/>
                    <a:pt x="131761" y="36416"/>
                    <a:pt x="129113" y="35092"/>
                  </a:cubicBezTo>
                  <a:cubicBezTo>
                    <a:pt x="127788" y="32444"/>
                    <a:pt x="125140" y="31120"/>
                    <a:pt x="122491" y="28471"/>
                  </a:cubicBezTo>
                  <a:cubicBezTo>
                    <a:pt x="119843" y="25823"/>
                    <a:pt x="117194" y="23174"/>
                    <a:pt x="113222" y="21850"/>
                  </a:cubicBezTo>
                  <a:cubicBezTo>
                    <a:pt x="109249" y="20526"/>
                    <a:pt x="105276" y="17877"/>
                    <a:pt x="101304" y="15229"/>
                  </a:cubicBezTo>
                  <a:cubicBezTo>
                    <a:pt x="97331" y="13904"/>
                    <a:pt x="92034" y="12580"/>
                    <a:pt x="88061" y="11256"/>
                  </a:cubicBezTo>
                  <a:cubicBezTo>
                    <a:pt x="82764" y="11256"/>
                    <a:pt x="78791" y="9932"/>
                    <a:pt x="73495" y="9932"/>
                  </a:cubicBezTo>
                  <a:cubicBezTo>
                    <a:pt x="70846" y="9932"/>
                    <a:pt x="68198" y="9932"/>
                    <a:pt x="65549" y="11256"/>
                  </a:cubicBezTo>
                  <a:lnTo>
                    <a:pt x="58928" y="12580"/>
                  </a:lnTo>
                  <a:cubicBezTo>
                    <a:pt x="53631" y="13904"/>
                    <a:pt x="49659" y="16553"/>
                    <a:pt x="45686" y="17877"/>
                  </a:cubicBezTo>
                  <a:cubicBezTo>
                    <a:pt x="37740" y="21850"/>
                    <a:pt x="31119" y="27147"/>
                    <a:pt x="25822" y="32444"/>
                  </a:cubicBezTo>
                  <a:cubicBezTo>
                    <a:pt x="13904" y="41713"/>
                    <a:pt x="9932" y="50983"/>
                    <a:pt x="9932" y="50983"/>
                  </a:cubicBezTo>
                  <a:close/>
                </a:path>
              </a:pathLst>
            </a:custGeom>
            <a:solidFill>
              <a:srgbClr val="3C2415"/>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BA710B77-8CD2-4445-816F-EFC7C99C6E8F}"/>
                </a:ext>
              </a:extLst>
            </p:cNvPr>
            <p:cNvSpPr/>
            <p:nvPr/>
          </p:nvSpPr>
          <p:spPr>
            <a:xfrm>
              <a:off x="5893489" y="3044877"/>
              <a:ext cx="39727" cy="39727"/>
            </a:xfrm>
            <a:custGeom>
              <a:avLst/>
              <a:gdLst>
                <a:gd name="connsiteX0" fmla="*/ 36416 w 39726"/>
                <a:gd name="connsiteY0" fmla="*/ 9932 h 39726"/>
                <a:gd name="connsiteX1" fmla="*/ 23174 w 39726"/>
                <a:gd name="connsiteY1" fmla="*/ 21850 h 39726"/>
                <a:gd name="connsiteX2" fmla="*/ 13905 w 39726"/>
                <a:gd name="connsiteY2" fmla="*/ 28471 h 39726"/>
                <a:gd name="connsiteX3" fmla="*/ 9932 w 39726"/>
                <a:gd name="connsiteY3" fmla="*/ 31119 h 39726"/>
                <a:gd name="connsiteX4" fmla="*/ 15229 w 39726"/>
                <a:gd name="connsiteY4" fmla="*/ 28471 h 39726"/>
                <a:gd name="connsiteX5" fmla="*/ 25823 w 39726"/>
                <a:gd name="connsiteY5" fmla="*/ 23174 h 39726"/>
                <a:gd name="connsiteX6" fmla="*/ 40389 w 39726"/>
                <a:gd name="connsiteY6" fmla="*/ 13904 h 39726"/>
                <a:gd name="connsiteX7" fmla="*/ 36416 w 39726"/>
                <a:gd name="connsiteY7"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26" h="39726">
                  <a:moveTo>
                    <a:pt x="36416" y="9932"/>
                  </a:moveTo>
                  <a:cubicBezTo>
                    <a:pt x="36416" y="9932"/>
                    <a:pt x="29795" y="16553"/>
                    <a:pt x="23174" y="21850"/>
                  </a:cubicBezTo>
                  <a:cubicBezTo>
                    <a:pt x="20526" y="24498"/>
                    <a:pt x="16553" y="27147"/>
                    <a:pt x="13905" y="28471"/>
                  </a:cubicBezTo>
                  <a:cubicBezTo>
                    <a:pt x="11256" y="29795"/>
                    <a:pt x="9932" y="31119"/>
                    <a:pt x="9932" y="31119"/>
                  </a:cubicBezTo>
                  <a:cubicBezTo>
                    <a:pt x="9932" y="31119"/>
                    <a:pt x="11256" y="29795"/>
                    <a:pt x="15229" y="28471"/>
                  </a:cubicBezTo>
                  <a:cubicBezTo>
                    <a:pt x="17877" y="27147"/>
                    <a:pt x="21850" y="25822"/>
                    <a:pt x="25823" y="23174"/>
                  </a:cubicBezTo>
                  <a:cubicBezTo>
                    <a:pt x="33768" y="19201"/>
                    <a:pt x="40389" y="13904"/>
                    <a:pt x="40389" y="13904"/>
                  </a:cubicBezTo>
                  <a:lnTo>
                    <a:pt x="36416" y="9932"/>
                  </a:lnTo>
                  <a:close/>
                </a:path>
              </a:pathLst>
            </a:custGeom>
            <a:solidFill>
              <a:srgbClr val="3C2415"/>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E6A383AF-D69D-4A0E-97B0-8E487E1CEA9F}"/>
                </a:ext>
              </a:extLst>
            </p:cNvPr>
            <p:cNvSpPr/>
            <p:nvPr/>
          </p:nvSpPr>
          <p:spPr>
            <a:xfrm>
              <a:off x="5775275" y="2955956"/>
              <a:ext cx="172150" cy="66212"/>
            </a:xfrm>
            <a:custGeom>
              <a:avLst/>
              <a:gdLst>
                <a:gd name="connsiteX0" fmla="*/ 36774 w 172150"/>
                <a:gd name="connsiteY0" fmla="*/ 26020 h 66211"/>
                <a:gd name="connsiteX1" fmla="*/ 10289 w 172150"/>
                <a:gd name="connsiteY1" fmla="*/ 55153 h 66211"/>
                <a:gd name="connsiteX2" fmla="*/ 55313 w 172150"/>
                <a:gd name="connsiteY2" fmla="*/ 53829 h 66211"/>
                <a:gd name="connsiteX3" fmla="*/ 162576 w 172150"/>
                <a:gd name="connsiteY3" fmla="*/ 27344 h 66211"/>
                <a:gd name="connsiteX4" fmla="*/ 112255 w 172150"/>
                <a:gd name="connsiteY4" fmla="*/ 10129 h 66211"/>
                <a:gd name="connsiteX5" fmla="*/ 36774 w 172150"/>
                <a:gd name="connsiteY5" fmla="*/ 26020 h 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50" h="66211">
                  <a:moveTo>
                    <a:pt x="36774" y="26020"/>
                  </a:moveTo>
                  <a:cubicBezTo>
                    <a:pt x="36774" y="26020"/>
                    <a:pt x="6317" y="32641"/>
                    <a:pt x="10289" y="55153"/>
                  </a:cubicBezTo>
                  <a:cubicBezTo>
                    <a:pt x="12938" y="67071"/>
                    <a:pt x="19559" y="72368"/>
                    <a:pt x="55313" y="53829"/>
                  </a:cubicBezTo>
                  <a:cubicBezTo>
                    <a:pt x="92392" y="35289"/>
                    <a:pt x="161251" y="32641"/>
                    <a:pt x="162576" y="27344"/>
                  </a:cubicBezTo>
                  <a:cubicBezTo>
                    <a:pt x="154630" y="14102"/>
                    <a:pt x="153306" y="8805"/>
                    <a:pt x="112255" y="10129"/>
                  </a:cubicBezTo>
                  <a:cubicBezTo>
                    <a:pt x="72528" y="12778"/>
                    <a:pt x="36774" y="26020"/>
                    <a:pt x="36774" y="26020"/>
                  </a:cubicBezTo>
                  <a:close/>
                </a:path>
              </a:pathLst>
            </a:custGeom>
            <a:solidFill>
              <a:srgbClr val="7A3404"/>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B54A33B6-B668-435E-A0D7-95F521D3B037}"/>
                </a:ext>
              </a:extLst>
            </p:cNvPr>
            <p:cNvSpPr/>
            <p:nvPr/>
          </p:nvSpPr>
          <p:spPr>
            <a:xfrm>
              <a:off x="5569033" y="2979985"/>
              <a:ext cx="145665" cy="52969"/>
            </a:xfrm>
            <a:custGeom>
              <a:avLst/>
              <a:gdLst>
                <a:gd name="connsiteX0" fmla="*/ 146347 w 145665"/>
                <a:gd name="connsiteY0" fmla="*/ 35097 h 52969"/>
                <a:gd name="connsiteX1" fmla="*/ 109268 w 145665"/>
                <a:gd name="connsiteY1" fmla="*/ 43042 h 52969"/>
                <a:gd name="connsiteX2" fmla="*/ 9951 w 145665"/>
                <a:gd name="connsiteY2" fmla="*/ 36421 h 52969"/>
                <a:gd name="connsiteX3" fmla="*/ 51002 w 145665"/>
                <a:gd name="connsiteY3" fmla="*/ 12585 h 52969"/>
                <a:gd name="connsiteX4" fmla="*/ 146347 w 145665"/>
                <a:gd name="connsiteY4" fmla="*/ 35097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52969">
                  <a:moveTo>
                    <a:pt x="146347" y="35097"/>
                  </a:moveTo>
                  <a:cubicBezTo>
                    <a:pt x="146347" y="45691"/>
                    <a:pt x="142374" y="50988"/>
                    <a:pt x="109268" y="43042"/>
                  </a:cubicBezTo>
                  <a:cubicBezTo>
                    <a:pt x="76162" y="35097"/>
                    <a:pt x="8627" y="40394"/>
                    <a:pt x="9951" y="36421"/>
                  </a:cubicBezTo>
                  <a:cubicBezTo>
                    <a:pt x="13924" y="23179"/>
                    <a:pt x="17896" y="17882"/>
                    <a:pt x="51002" y="12585"/>
                  </a:cubicBezTo>
                  <a:cubicBezTo>
                    <a:pt x="85432" y="4640"/>
                    <a:pt x="145023" y="15234"/>
                    <a:pt x="146347" y="35097"/>
                  </a:cubicBezTo>
                  <a:close/>
                </a:path>
              </a:pathLst>
            </a:custGeom>
            <a:solidFill>
              <a:srgbClr val="7A3404"/>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A0ACD1BA-6C40-4ED2-B4BF-BFA1D0BE1EA1}"/>
                </a:ext>
              </a:extLst>
            </p:cNvPr>
            <p:cNvSpPr/>
            <p:nvPr/>
          </p:nvSpPr>
          <p:spPr>
            <a:xfrm>
              <a:off x="5587514" y="3024888"/>
              <a:ext cx="132423" cy="79454"/>
            </a:xfrm>
            <a:custGeom>
              <a:avLst/>
              <a:gdLst>
                <a:gd name="connsiteX0" fmla="*/ 126542 w 132423"/>
                <a:gd name="connsiteY0" fmla="*/ 51108 h 79453"/>
                <a:gd name="connsiteX1" fmla="*/ 77545 w 132423"/>
                <a:gd name="connsiteY1" fmla="*/ 10057 h 79453"/>
                <a:gd name="connsiteX2" fmla="*/ 12658 w 132423"/>
                <a:gd name="connsiteY2" fmla="*/ 32569 h 79453"/>
                <a:gd name="connsiteX3" fmla="*/ 27224 w 132423"/>
                <a:gd name="connsiteY3" fmla="*/ 66999 h 79453"/>
                <a:gd name="connsiteX4" fmla="*/ 126542 w 132423"/>
                <a:gd name="connsiteY4" fmla="*/ 51108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79453">
                  <a:moveTo>
                    <a:pt x="126542" y="51108"/>
                  </a:moveTo>
                  <a:cubicBezTo>
                    <a:pt x="126542" y="51108"/>
                    <a:pt x="113299" y="11381"/>
                    <a:pt x="77545" y="10057"/>
                  </a:cubicBezTo>
                  <a:cubicBezTo>
                    <a:pt x="43115" y="8733"/>
                    <a:pt x="20603" y="18003"/>
                    <a:pt x="12658" y="32569"/>
                  </a:cubicBezTo>
                  <a:cubicBezTo>
                    <a:pt x="8685" y="43163"/>
                    <a:pt x="6037" y="61702"/>
                    <a:pt x="27224" y="66999"/>
                  </a:cubicBezTo>
                  <a:cubicBezTo>
                    <a:pt x="47088" y="72296"/>
                    <a:pt x="98733" y="73620"/>
                    <a:pt x="126542" y="51108"/>
                  </a:cubicBezTo>
                  <a:close/>
                </a:path>
              </a:pathLst>
            </a:custGeom>
            <a:solidFill>
              <a:srgbClr val="F4C78C"/>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7471E891-F082-4B08-BD4D-6B6DB596765B}"/>
                </a:ext>
              </a:extLst>
            </p:cNvPr>
            <p:cNvSpPr/>
            <p:nvPr/>
          </p:nvSpPr>
          <p:spPr>
            <a:xfrm>
              <a:off x="5594213" y="3032959"/>
              <a:ext cx="119181" cy="66212"/>
            </a:xfrm>
            <a:custGeom>
              <a:avLst/>
              <a:gdLst>
                <a:gd name="connsiteX0" fmla="*/ 9932 w 119180"/>
                <a:gd name="connsiteY0" fmla="*/ 41713 h 66211"/>
                <a:gd name="connsiteX1" fmla="*/ 76143 w 119180"/>
                <a:gd name="connsiteY1" fmla="*/ 60252 h 66211"/>
                <a:gd name="connsiteX2" fmla="*/ 118518 w 119180"/>
                <a:gd name="connsiteY2" fmla="*/ 41713 h 66211"/>
                <a:gd name="connsiteX3" fmla="*/ 66873 w 119180"/>
                <a:gd name="connsiteY3" fmla="*/ 9932 h 66211"/>
                <a:gd name="connsiteX4" fmla="*/ 9932 w 119180"/>
                <a:gd name="connsiteY4" fmla="*/ 41713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66211">
                  <a:moveTo>
                    <a:pt x="9932" y="41713"/>
                  </a:moveTo>
                  <a:cubicBezTo>
                    <a:pt x="9932" y="41713"/>
                    <a:pt x="33768" y="65549"/>
                    <a:pt x="76143" y="60252"/>
                  </a:cubicBezTo>
                  <a:cubicBezTo>
                    <a:pt x="94682" y="58928"/>
                    <a:pt x="118518" y="41713"/>
                    <a:pt x="118518" y="41713"/>
                  </a:cubicBezTo>
                  <a:cubicBezTo>
                    <a:pt x="118518" y="41713"/>
                    <a:pt x="86737" y="9932"/>
                    <a:pt x="66873" y="9932"/>
                  </a:cubicBezTo>
                  <a:cubicBezTo>
                    <a:pt x="29795" y="11256"/>
                    <a:pt x="9932" y="41713"/>
                    <a:pt x="9932" y="41713"/>
                  </a:cubicBezTo>
                  <a:close/>
                </a:path>
              </a:pathLst>
            </a:custGeom>
            <a:solidFill>
              <a:srgbClr val="FFFFFF"/>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2CD72798-7D5F-445D-BDA7-F0E11D5A840A}"/>
                </a:ext>
              </a:extLst>
            </p:cNvPr>
            <p:cNvSpPr/>
            <p:nvPr/>
          </p:nvSpPr>
          <p:spPr>
            <a:xfrm>
              <a:off x="5612173" y="3035906"/>
              <a:ext cx="52969" cy="66212"/>
            </a:xfrm>
            <a:custGeom>
              <a:avLst/>
              <a:gdLst>
                <a:gd name="connsiteX0" fmla="*/ 38320 w 52969"/>
                <a:gd name="connsiteY0" fmla="*/ 59954 h 66211"/>
                <a:gd name="connsiteX1" fmla="*/ 54211 w 52969"/>
                <a:gd name="connsiteY1" fmla="*/ 28173 h 66211"/>
                <a:gd name="connsiteX2" fmla="*/ 26402 w 52969"/>
                <a:gd name="connsiteY2" fmla="*/ 10958 h 66211"/>
                <a:gd name="connsiteX3" fmla="*/ 10511 w 52969"/>
                <a:gd name="connsiteY3" fmla="*/ 42739 h 66211"/>
                <a:gd name="connsiteX4" fmla="*/ 38320 w 52969"/>
                <a:gd name="connsiteY4" fmla="*/ 59954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66211">
                  <a:moveTo>
                    <a:pt x="38320" y="59954"/>
                  </a:moveTo>
                  <a:cubicBezTo>
                    <a:pt x="50238" y="55982"/>
                    <a:pt x="56860" y="41415"/>
                    <a:pt x="54211" y="28173"/>
                  </a:cubicBezTo>
                  <a:cubicBezTo>
                    <a:pt x="50238" y="14931"/>
                    <a:pt x="38320" y="6985"/>
                    <a:pt x="26402" y="10958"/>
                  </a:cubicBezTo>
                  <a:cubicBezTo>
                    <a:pt x="14484" y="14931"/>
                    <a:pt x="7863" y="29497"/>
                    <a:pt x="10511" y="42739"/>
                  </a:cubicBezTo>
                  <a:cubicBezTo>
                    <a:pt x="13160" y="55982"/>
                    <a:pt x="26402" y="63927"/>
                    <a:pt x="38320" y="59954"/>
                  </a:cubicBezTo>
                  <a:close/>
                </a:path>
              </a:pathLst>
            </a:custGeom>
            <a:solidFill>
              <a:srgbClr val="2D0201"/>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32BBD85C-2E5E-40EB-8383-61044591F5C6}"/>
                </a:ext>
              </a:extLst>
            </p:cNvPr>
            <p:cNvSpPr/>
            <p:nvPr/>
          </p:nvSpPr>
          <p:spPr>
            <a:xfrm>
              <a:off x="5613493" y="3038547"/>
              <a:ext cx="52969" cy="66212"/>
            </a:xfrm>
            <a:custGeom>
              <a:avLst/>
              <a:gdLst>
                <a:gd name="connsiteX0" fmla="*/ 35676 w 52969"/>
                <a:gd name="connsiteY0" fmla="*/ 55989 h 66211"/>
                <a:gd name="connsiteX1" fmla="*/ 50243 w 52969"/>
                <a:gd name="connsiteY1" fmla="*/ 26856 h 66211"/>
                <a:gd name="connsiteX2" fmla="*/ 25082 w 52969"/>
                <a:gd name="connsiteY2" fmla="*/ 10965 h 66211"/>
                <a:gd name="connsiteX3" fmla="*/ 10516 w 52969"/>
                <a:gd name="connsiteY3" fmla="*/ 40098 h 66211"/>
                <a:gd name="connsiteX4" fmla="*/ 35676 w 52969"/>
                <a:gd name="connsiteY4" fmla="*/ 55989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66211">
                  <a:moveTo>
                    <a:pt x="35676" y="55989"/>
                  </a:moveTo>
                  <a:cubicBezTo>
                    <a:pt x="46270" y="52016"/>
                    <a:pt x="52891" y="38774"/>
                    <a:pt x="50243" y="26856"/>
                  </a:cubicBezTo>
                  <a:cubicBezTo>
                    <a:pt x="47594" y="14938"/>
                    <a:pt x="35676" y="6992"/>
                    <a:pt x="25082" y="10965"/>
                  </a:cubicBezTo>
                  <a:cubicBezTo>
                    <a:pt x="14488" y="14938"/>
                    <a:pt x="7867" y="28180"/>
                    <a:pt x="10516" y="40098"/>
                  </a:cubicBezTo>
                  <a:cubicBezTo>
                    <a:pt x="13164" y="52016"/>
                    <a:pt x="25082" y="58637"/>
                    <a:pt x="35676" y="55989"/>
                  </a:cubicBezTo>
                  <a:close/>
                </a:path>
              </a:pathLst>
            </a:custGeom>
            <a:solidFill>
              <a:srgbClr val="6D2F06"/>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06485C57-DAFA-4797-A354-CBAE62DA1C26}"/>
                </a:ext>
              </a:extLst>
            </p:cNvPr>
            <p:cNvSpPr/>
            <p:nvPr/>
          </p:nvSpPr>
          <p:spPr>
            <a:xfrm>
              <a:off x="5623002" y="3060430"/>
              <a:ext cx="26485" cy="26485"/>
            </a:xfrm>
            <a:custGeom>
              <a:avLst/>
              <a:gdLst>
                <a:gd name="connsiteX0" fmla="*/ 19546 w 26484"/>
                <a:gd name="connsiteY0" fmla="*/ 27484 h 26484"/>
                <a:gd name="connsiteX1" fmla="*/ 24843 w 26484"/>
                <a:gd name="connsiteY1" fmla="*/ 16890 h 26484"/>
                <a:gd name="connsiteX2" fmla="*/ 15573 w 26484"/>
                <a:gd name="connsiteY2" fmla="*/ 10269 h 26484"/>
                <a:gd name="connsiteX3" fmla="*/ 10276 w 26484"/>
                <a:gd name="connsiteY3" fmla="*/ 20863 h 26484"/>
                <a:gd name="connsiteX4" fmla="*/ 19546 w 26484"/>
                <a:gd name="connsiteY4" fmla="*/ 27484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9546" y="27484"/>
                  </a:moveTo>
                  <a:cubicBezTo>
                    <a:pt x="23519" y="26160"/>
                    <a:pt x="26167" y="20863"/>
                    <a:pt x="24843" y="16890"/>
                  </a:cubicBezTo>
                  <a:cubicBezTo>
                    <a:pt x="23519" y="11593"/>
                    <a:pt x="19546" y="8945"/>
                    <a:pt x="15573" y="10269"/>
                  </a:cubicBezTo>
                  <a:cubicBezTo>
                    <a:pt x="11601" y="11593"/>
                    <a:pt x="8952" y="16890"/>
                    <a:pt x="10276" y="20863"/>
                  </a:cubicBezTo>
                  <a:cubicBezTo>
                    <a:pt x="10276" y="26160"/>
                    <a:pt x="15573" y="28808"/>
                    <a:pt x="19546" y="27484"/>
                  </a:cubicBezTo>
                  <a:close/>
                </a:path>
              </a:pathLst>
            </a:custGeom>
            <a:solidFill>
              <a:srgbClr val="8E0404"/>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CA307242-22E1-48A1-B88A-8EE4D7C7ECCD}"/>
                </a:ext>
              </a:extLst>
            </p:cNvPr>
            <p:cNvSpPr/>
            <p:nvPr/>
          </p:nvSpPr>
          <p:spPr>
            <a:xfrm>
              <a:off x="5625650" y="3052478"/>
              <a:ext cx="26485" cy="26485"/>
            </a:xfrm>
            <a:custGeom>
              <a:avLst/>
              <a:gdLst>
                <a:gd name="connsiteX0" fmla="*/ 19546 w 26484"/>
                <a:gd name="connsiteY0" fmla="*/ 26167 h 26484"/>
                <a:gd name="connsiteX1" fmla="*/ 24843 w 26484"/>
                <a:gd name="connsiteY1" fmla="*/ 15573 h 26484"/>
                <a:gd name="connsiteX2" fmla="*/ 15573 w 26484"/>
                <a:gd name="connsiteY2" fmla="*/ 10276 h 26484"/>
                <a:gd name="connsiteX3" fmla="*/ 10276 w 26484"/>
                <a:gd name="connsiteY3" fmla="*/ 19546 h 26484"/>
                <a:gd name="connsiteX4" fmla="*/ 19546 w 26484"/>
                <a:gd name="connsiteY4" fmla="*/ 2616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9546" y="26167"/>
                  </a:moveTo>
                  <a:cubicBezTo>
                    <a:pt x="23519" y="24843"/>
                    <a:pt x="26167" y="20870"/>
                    <a:pt x="24843" y="15573"/>
                  </a:cubicBezTo>
                  <a:cubicBezTo>
                    <a:pt x="23519" y="11600"/>
                    <a:pt x="19546" y="8952"/>
                    <a:pt x="15573" y="10276"/>
                  </a:cubicBezTo>
                  <a:cubicBezTo>
                    <a:pt x="11601" y="11600"/>
                    <a:pt x="8952" y="15573"/>
                    <a:pt x="10276" y="19546"/>
                  </a:cubicBezTo>
                  <a:cubicBezTo>
                    <a:pt x="12924" y="26167"/>
                    <a:pt x="16897" y="27491"/>
                    <a:pt x="19546" y="26167"/>
                  </a:cubicBezTo>
                  <a:close/>
                </a:path>
              </a:pathLst>
            </a:custGeom>
            <a:solidFill>
              <a:srgbClr val="420303"/>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B730913B-1E9C-4B3A-BF70-B8813D99F762}"/>
                </a:ext>
              </a:extLst>
            </p:cNvPr>
            <p:cNvSpPr/>
            <p:nvPr/>
          </p:nvSpPr>
          <p:spPr>
            <a:xfrm>
              <a:off x="5631291" y="3068165"/>
              <a:ext cx="13242" cy="13242"/>
            </a:xfrm>
            <a:custGeom>
              <a:avLst/>
              <a:gdLst>
                <a:gd name="connsiteX0" fmla="*/ 11256 w 13242"/>
                <a:gd name="connsiteY0" fmla="*/ 10480 h 13242"/>
                <a:gd name="connsiteX1" fmla="*/ 9932 w 13242"/>
                <a:gd name="connsiteY1" fmla="*/ 13129 h 13242"/>
                <a:gd name="connsiteX2" fmla="*/ 12580 w 13242"/>
                <a:gd name="connsiteY2" fmla="*/ 14453 h 13242"/>
                <a:gd name="connsiteX3" fmla="*/ 13904 w 13242"/>
                <a:gd name="connsiteY3" fmla="*/ 11804 h 13242"/>
                <a:gd name="connsiteX4" fmla="*/ 11256 w 13242"/>
                <a:gd name="connsiteY4" fmla="*/ 10480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1256" y="10480"/>
                  </a:moveTo>
                  <a:cubicBezTo>
                    <a:pt x="9932" y="10480"/>
                    <a:pt x="9932" y="11804"/>
                    <a:pt x="9932" y="13129"/>
                  </a:cubicBezTo>
                  <a:cubicBezTo>
                    <a:pt x="9932" y="14453"/>
                    <a:pt x="11256" y="14453"/>
                    <a:pt x="12580" y="14453"/>
                  </a:cubicBezTo>
                  <a:cubicBezTo>
                    <a:pt x="13904" y="14453"/>
                    <a:pt x="13904" y="13129"/>
                    <a:pt x="13904" y="11804"/>
                  </a:cubicBezTo>
                  <a:cubicBezTo>
                    <a:pt x="12580" y="10480"/>
                    <a:pt x="12580" y="9156"/>
                    <a:pt x="11256" y="10480"/>
                  </a:cubicBezTo>
                  <a:close/>
                </a:path>
              </a:pathLst>
            </a:custGeom>
            <a:solidFill>
              <a:srgbClr val="FFFFFF"/>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ACD12D9B-6203-47DD-B299-47A15D3A6EA3}"/>
                </a:ext>
              </a:extLst>
            </p:cNvPr>
            <p:cNvSpPr/>
            <p:nvPr/>
          </p:nvSpPr>
          <p:spPr>
            <a:xfrm>
              <a:off x="5634745" y="3050979"/>
              <a:ext cx="26485" cy="26485"/>
            </a:xfrm>
            <a:custGeom>
              <a:avLst/>
              <a:gdLst>
                <a:gd name="connsiteX0" fmla="*/ 15748 w 26484"/>
                <a:gd name="connsiteY0" fmla="*/ 18397 h 26484"/>
                <a:gd name="connsiteX1" fmla="*/ 18397 w 26484"/>
                <a:gd name="connsiteY1" fmla="*/ 13100 h 26484"/>
                <a:gd name="connsiteX2" fmla="*/ 13100 w 26484"/>
                <a:gd name="connsiteY2" fmla="*/ 10451 h 26484"/>
                <a:gd name="connsiteX3" fmla="*/ 10451 w 26484"/>
                <a:gd name="connsiteY3" fmla="*/ 15748 h 26484"/>
                <a:gd name="connsiteX4" fmla="*/ 15748 w 26484"/>
                <a:gd name="connsiteY4" fmla="*/ 1839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5748" y="18397"/>
                  </a:moveTo>
                  <a:cubicBezTo>
                    <a:pt x="18397" y="17072"/>
                    <a:pt x="19721" y="15748"/>
                    <a:pt x="18397" y="13100"/>
                  </a:cubicBezTo>
                  <a:cubicBezTo>
                    <a:pt x="18397" y="10451"/>
                    <a:pt x="15748" y="9127"/>
                    <a:pt x="13100" y="10451"/>
                  </a:cubicBezTo>
                  <a:cubicBezTo>
                    <a:pt x="10451" y="11775"/>
                    <a:pt x="9127" y="13100"/>
                    <a:pt x="10451" y="15748"/>
                  </a:cubicBezTo>
                  <a:cubicBezTo>
                    <a:pt x="11775" y="17072"/>
                    <a:pt x="14424" y="19721"/>
                    <a:pt x="15748" y="18397"/>
                  </a:cubicBezTo>
                  <a:close/>
                </a:path>
              </a:pathLst>
            </a:custGeom>
            <a:solidFill>
              <a:srgbClr val="FFFFFF"/>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4B49CEB4-6718-4CBF-99B9-317137414226}"/>
                </a:ext>
              </a:extLst>
            </p:cNvPr>
            <p:cNvSpPr/>
            <p:nvPr/>
          </p:nvSpPr>
          <p:spPr>
            <a:xfrm>
              <a:off x="5588916" y="3028986"/>
              <a:ext cx="119181" cy="52969"/>
            </a:xfrm>
            <a:custGeom>
              <a:avLst/>
              <a:gdLst>
                <a:gd name="connsiteX0" fmla="*/ 119843 w 119180"/>
                <a:gd name="connsiteY0" fmla="*/ 43038 h 52969"/>
                <a:gd name="connsiteX1" fmla="*/ 106601 w 119180"/>
                <a:gd name="connsiteY1" fmla="*/ 27147 h 52969"/>
                <a:gd name="connsiteX2" fmla="*/ 88062 w 119180"/>
                <a:gd name="connsiteY2" fmla="*/ 15229 h 52969"/>
                <a:gd name="connsiteX3" fmla="*/ 76143 w 119180"/>
                <a:gd name="connsiteY3" fmla="*/ 11256 h 52969"/>
                <a:gd name="connsiteX4" fmla="*/ 69522 w 119180"/>
                <a:gd name="connsiteY4" fmla="*/ 9932 h 52969"/>
                <a:gd name="connsiteX5" fmla="*/ 62901 w 119180"/>
                <a:gd name="connsiteY5" fmla="*/ 9932 h 52969"/>
                <a:gd name="connsiteX6" fmla="*/ 49659 w 119180"/>
                <a:gd name="connsiteY6" fmla="*/ 12580 h 52969"/>
                <a:gd name="connsiteX7" fmla="*/ 37741 w 119180"/>
                <a:gd name="connsiteY7" fmla="*/ 17877 h 52969"/>
                <a:gd name="connsiteX8" fmla="*/ 28471 w 119180"/>
                <a:gd name="connsiteY8" fmla="*/ 24498 h 52969"/>
                <a:gd name="connsiteX9" fmla="*/ 21850 w 119180"/>
                <a:gd name="connsiteY9" fmla="*/ 32444 h 52969"/>
                <a:gd name="connsiteX10" fmla="*/ 16553 w 119180"/>
                <a:gd name="connsiteY10" fmla="*/ 39065 h 52969"/>
                <a:gd name="connsiteX11" fmla="*/ 12580 w 119180"/>
                <a:gd name="connsiteY11" fmla="*/ 44362 h 52969"/>
                <a:gd name="connsiteX12" fmla="*/ 9932 w 119180"/>
                <a:gd name="connsiteY12" fmla="*/ 49659 h 52969"/>
                <a:gd name="connsiteX13" fmla="*/ 13905 w 119180"/>
                <a:gd name="connsiteY13" fmla="*/ 45686 h 52969"/>
                <a:gd name="connsiteX14" fmla="*/ 19202 w 119180"/>
                <a:gd name="connsiteY14" fmla="*/ 41713 h 52969"/>
                <a:gd name="connsiteX15" fmla="*/ 25823 w 119180"/>
                <a:gd name="connsiteY15" fmla="*/ 36416 h 52969"/>
                <a:gd name="connsiteX16" fmla="*/ 33768 w 119180"/>
                <a:gd name="connsiteY16" fmla="*/ 31119 h 52969"/>
                <a:gd name="connsiteX17" fmla="*/ 43038 w 119180"/>
                <a:gd name="connsiteY17" fmla="*/ 25823 h 52969"/>
                <a:gd name="connsiteX18" fmla="*/ 53632 w 119180"/>
                <a:gd name="connsiteY18" fmla="*/ 21850 h 52969"/>
                <a:gd name="connsiteX19" fmla="*/ 64225 w 119180"/>
                <a:gd name="connsiteY19" fmla="*/ 20526 h 52969"/>
                <a:gd name="connsiteX20" fmla="*/ 69522 w 119180"/>
                <a:gd name="connsiteY20" fmla="*/ 20526 h 52969"/>
                <a:gd name="connsiteX21" fmla="*/ 74819 w 119180"/>
                <a:gd name="connsiteY21" fmla="*/ 21850 h 52969"/>
                <a:gd name="connsiteX22" fmla="*/ 85413 w 119180"/>
                <a:gd name="connsiteY22" fmla="*/ 24498 h 52969"/>
                <a:gd name="connsiteX23" fmla="*/ 94683 w 119180"/>
                <a:gd name="connsiteY23" fmla="*/ 28471 h 52969"/>
                <a:gd name="connsiteX24" fmla="*/ 102628 w 119180"/>
                <a:gd name="connsiteY24" fmla="*/ 32444 h 52969"/>
                <a:gd name="connsiteX25" fmla="*/ 119843 w 119180"/>
                <a:gd name="connsiteY25" fmla="*/ 43038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9180" h="52969">
                  <a:moveTo>
                    <a:pt x="119843" y="43038"/>
                  </a:moveTo>
                  <a:cubicBezTo>
                    <a:pt x="119843" y="43038"/>
                    <a:pt x="115870" y="35092"/>
                    <a:pt x="106601" y="27147"/>
                  </a:cubicBezTo>
                  <a:cubicBezTo>
                    <a:pt x="101304" y="23174"/>
                    <a:pt x="96007" y="17877"/>
                    <a:pt x="88062" y="15229"/>
                  </a:cubicBezTo>
                  <a:cubicBezTo>
                    <a:pt x="84089" y="13904"/>
                    <a:pt x="80116" y="12580"/>
                    <a:pt x="76143" y="11256"/>
                  </a:cubicBezTo>
                  <a:lnTo>
                    <a:pt x="69522" y="9932"/>
                  </a:lnTo>
                  <a:cubicBezTo>
                    <a:pt x="66874" y="9932"/>
                    <a:pt x="65550" y="9932"/>
                    <a:pt x="62901" y="9932"/>
                  </a:cubicBezTo>
                  <a:cubicBezTo>
                    <a:pt x="58928" y="9932"/>
                    <a:pt x="53632" y="11256"/>
                    <a:pt x="49659" y="12580"/>
                  </a:cubicBezTo>
                  <a:cubicBezTo>
                    <a:pt x="45686" y="13904"/>
                    <a:pt x="41714" y="16553"/>
                    <a:pt x="37741" y="17877"/>
                  </a:cubicBezTo>
                  <a:cubicBezTo>
                    <a:pt x="33768" y="20526"/>
                    <a:pt x="31120" y="23174"/>
                    <a:pt x="28471" y="24498"/>
                  </a:cubicBezTo>
                  <a:cubicBezTo>
                    <a:pt x="25823" y="27147"/>
                    <a:pt x="23174" y="29795"/>
                    <a:pt x="21850" y="32444"/>
                  </a:cubicBezTo>
                  <a:cubicBezTo>
                    <a:pt x="19202" y="35092"/>
                    <a:pt x="17877" y="37741"/>
                    <a:pt x="16553" y="39065"/>
                  </a:cubicBezTo>
                  <a:cubicBezTo>
                    <a:pt x="15229" y="41713"/>
                    <a:pt x="13905" y="43038"/>
                    <a:pt x="12580" y="44362"/>
                  </a:cubicBezTo>
                  <a:cubicBezTo>
                    <a:pt x="11256" y="47010"/>
                    <a:pt x="9932" y="49659"/>
                    <a:pt x="9932" y="49659"/>
                  </a:cubicBezTo>
                  <a:cubicBezTo>
                    <a:pt x="9932" y="49659"/>
                    <a:pt x="11256" y="48334"/>
                    <a:pt x="13905" y="45686"/>
                  </a:cubicBezTo>
                  <a:cubicBezTo>
                    <a:pt x="15229" y="44362"/>
                    <a:pt x="16553" y="43038"/>
                    <a:pt x="19202" y="41713"/>
                  </a:cubicBezTo>
                  <a:cubicBezTo>
                    <a:pt x="20526" y="40389"/>
                    <a:pt x="23174" y="37741"/>
                    <a:pt x="25823" y="36416"/>
                  </a:cubicBezTo>
                  <a:cubicBezTo>
                    <a:pt x="28471" y="35092"/>
                    <a:pt x="31120" y="32444"/>
                    <a:pt x="33768" y="31119"/>
                  </a:cubicBezTo>
                  <a:cubicBezTo>
                    <a:pt x="36416" y="29795"/>
                    <a:pt x="40389" y="28471"/>
                    <a:pt x="43038" y="25823"/>
                  </a:cubicBezTo>
                  <a:cubicBezTo>
                    <a:pt x="47010" y="24498"/>
                    <a:pt x="49659" y="23174"/>
                    <a:pt x="53632" y="21850"/>
                  </a:cubicBezTo>
                  <a:cubicBezTo>
                    <a:pt x="57604" y="21850"/>
                    <a:pt x="60253" y="20526"/>
                    <a:pt x="64225" y="20526"/>
                  </a:cubicBezTo>
                  <a:cubicBezTo>
                    <a:pt x="65550" y="20526"/>
                    <a:pt x="68198" y="20526"/>
                    <a:pt x="69522" y="20526"/>
                  </a:cubicBezTo>
                  <a:lnTo>
                    <a:pt x="74819" y="21850"/>
                  </a:lnTo>
                  <a:cubicBezTo>
                    <a:pt x="78792" y="21850"/>
                    <a:pt x="81441" y="23174"/>
                    <a:pt x="85413" y="24498"/>
                  </a:cubicBezTo>
                  <a:cubicBezTo>
                    <a:pt x="89386" y="25823"/>
                    <a:pt x="92034" y="27147"/>
                    <a:pt x="94683" y="28471"/>
                  </a:cubicBezTo>
                  <a:cubicBezTo>
                    <a:pt x="97331" y="29795"/>
                    <a:pt x="99980" y="31119"/>
                    <a:pt x="102628" y="32444"/>
                  </a:cubicBezTo>
                  <a:cubicBezTo>
                    <a:pt x="113222" y="37741"/>
                    <a:pt x="119843" y="43038"/>
                    <a:pt x="119843" y="43038"/>
                  </a:cubicBezTo>
                  <a:close/>
                </a:path>
              </a:pathLst>
            </a:custGeom>
            <a:solidFill>
              <a:srgbClr val="3C2415"/>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80BF5A60-4D7A-4DB4-B934-F4189DCC8914}"/>
                </a:ext>
              </a:extLst>
            </p:cNvPr>
            <p:cNvSpPr/>
            <p:nvPr/>
          </p:nvSpPr>
          <p:spPr>
            <a:xfrm>
              <a:off x="6016384" y="2958010"/>
              <a:ext cx="119181" cy="185392"/>
            </a:xfrm>
            <a:custGeom>
              <a:avLst/>
              <a:gdLst>
                <a:gd name="connsiteX0" fmla="*/ 18136 w 119180"/>
                <a:gd name="connsiteY0" fmla="*/ 41181 h 185392"/>
                <a:gd name="connsiteX1" fmla="*/ 81699 w 119180"/>
                <a:gd name="connsiteY1" fmla="*/ 10724 h 185392"/>
                <a:gd name="connsiteX2" fmla="*/ 12839 w 119180"/>
                <a:gd name="connsiteY2" fmla="*/ 182874 h 185392"/>
                <a:gd name="connsiteX3" fmla="*/ 18136 w 119180"/>
                <a:gd name="connsiteY3" fmla="*/ 41181 h 185392"/>
              </a:gdLst>
              <a:ahLst/>
              <a:cxnLst>
                <a:cxn ang="0">
                  <a:pos x="connsiteX0" y="connsiteY0"/>
                </a:cxn>
                <a:cxn ang="0">
                  <a:pos x="connsiteX1" y="connsiteY1"/>
                </a:cxn>
                <a:cxn ang="0">
                  <a:pos x="connsiteX2" y="connsiteY2"/>
                </a:cxn>
                <a:cxn ang="0">
                  <a:pos x="connsiteX3" y="connsiteY3"/>
                </a:cxn>
              </a:cxnLst>
              <a:rect l="l" t="t" r="r" b="b"/>
              <a:pathLst>
                <a:path w="119180" h="185392">
                  <a:moveTo>
                    <a:pt x="18136" y="41181"/>
                  </a:moveTo>
                  <a:cubicBezTo>
                    <a:pt x="18136" y="41181"/>
                    <a:pt x="37999" y="4102"/>
                    <a:pt x="81699" y="10724"/>
                  </a:cubicBezTo>
                  <a:cubicBezTo>
                    <a:pt x="139965" y="18669"/>
                    <a:pt x="108183" y="190819"/>
                    <a:pt x="12839" y="182874"/>
                  </a:cubicBezTo>
                  <a:cubicBezTo>
                    <a:pt x="12839" y="181549"/>
                    <a:pt x="3569" y="72962"/>
                    <a:pt x="18136" y="41181"/>
                  </a:cubicBezTo>
                  <a:close/>
                </a:path>
              </a:pathLst>
            </a:custGeom>
            <a:solidFill>
              <a:srgbClr val="F7D9AB"/>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7505F021-DB30-4E07-A213-7DD0C01024A6}"/>
                </a:ext>
              </a:extLst>
            </p:cNvPr>
            <p:cNvSpPr/>
            <p:nvPr/>
          </p:nvSpPr>
          <p:spPr>
            <a:xfrm>
              <a:off x="6026243" y="2990106"/>
              <a:ext cx="66212" cy="119181"/>
            </a:xfrm>
            <a:custGeom>
              <a:avLst/>
              <a:gdLst>
                <a:gd name="connsiteX0" fmla="*/ 10925 w 66211"/>
                <a:gd name="connsiteY0" fmla="*/ 111051 h 119180"/>
                <a:gd name="connsiteX1" fmla="*/ 14898 w 66211"/>
                <a:gd name="connsiteY1" fmla="*/ 34246 h 119180"/>
                <a:gd name="connsiteX2" fmla="*/ 65218 w 66211"/>
                <a:gd name="connsiteY2" fmla="*/ 32922 h 119180"/>
                <a:gd name="connsiteX3" fmla="*/ 10925 w 66211"/>
                <a:gd name="connsiteY3" fmla="*/ 111051 h 119180"/>
              </a:gdLst>
              <a:ahLst/>
              <a:cxnLst>
                <a:cxn ang="0">
                  <a:pos x="connsiteX0" y="connsiteY0"/>
                </a:cxn>
                <a:cxn ang="0">
                  <a:pos x="connsiteX1" y="connsiteY1"/>
                </a:cxn>
                <a:cxn ang="0">
                  <a:pos x="connsiteX2" y="connsiteY2"/>
                </a:cxn>
                <a:cxn ang="0">
                  <a:pos x="connsiteX3" y="connsiteY3"/>
                </a:cxn>
              </a:cxnLst>
              <a:rect l="l" t="t" r="r" b="b"/>
              <a:pathLst>
                <a:path w="66211" h="119180">
                  <a:moveTo>
                    <a:pt x="10925" y="111051"/>
                  </a:moveTo>
                  <a:cubicBezTo>
                    <a:pt x="10925" y="111051"/>
                    <a:pt x="6952" y="54109"/>
                    <a:pt x="14898" y="34246"/>
                  </a:cubicBezTo>
                  <a:cubicBezTo>
                    <a:pt x="25491" y="9085"/>
                    <a:pt x="67867" y="-4157"/>
                    <a:pt x="65218" y="32922"/>
                  </a:cubicBezTo>
                  <a:cubicBezTo>
                    <a:pt x="62570" y="93836"/>
                    <a:pt x="16222" y="118997"/>
                    <a:pt x="10925" y="111051"/>
                  </a:cubicBezTo>
                  <a:close/>
                </a:path>
              </a:pathLst>
            </a:custGeom>
            <a:solidFill>
              <a:srgbClr val="F4C78C"/>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46B7888C-FAD7-4117-B790-FB16E3FCEC9E}"/>
                </a:ext>
              </a:extLst>
            </p:cNvPr>
            <p:cNvSpPr/>
            <p:nvPr/>
          </p:nvSpPr>
          <p:spPr>
            <a:xfrm>
              <a:off x="5526677" y="2794598"/>
              <a:ext cx="397269" cy="66212"/>
            </a:xfrm>
            <a:custGeom>
              <a:avLst/>
              <a:gdLst>
                <a:gd name="connsiteX0" fmla="*/ 9932 w 397269"/>
                <a:gd name="connsiteY0" fmla="*/ 16553 h 66211"/>
                <a:gd name="connsiteX1" fmla="*/ 388662 w 397269"/>
                <a:gd name="connsiteY1" fmla="*/ 19201 h 66211"/>
                <a:gd name="connsiteX2" fmla="*/ 396607 w 397269"/>
                <a:gd name="connsiteY2" fmla="*/ 9932 h 66211"/>
                <a:gd name="connsiteX3" fmla="*/ 9932 w 397269"/>
                <a:gd name="connsiteY3" fmla="*/ 16553 h 66211"/>
              </a:gdLst>
              <a:ahLst/>
              <a:cxnLst>
                <a:cxn ang="0">
                  <a:pos x="connsiteX0" y="connsiteY0"/>
                </a:cxn>
                <a:cxn ang="0">
                  <a:pos x="connsiteX1" y="connsiteY1"/>
                </a:cxn>
                <a:cxn ang="0">
                  <a:pos x="connsiteX2" y="connsiteY2"/>
                </a:cxn>
                <a:cxn ang="0">
                  <a:pos x="connsiteX3" y="connsiteY3"/>
                </a:cxn>
              </a:cxnLst>
              <a:rect l="l" t="t" r="r" b="b"/>
              <a:pathLst>
                <a:path w="397269" h="66211">
                  <a:moveTo>
                    <a:pt x="9932" y="16553"/>
                  </a:moveTo>
                  <a:cubicBezTo>
                    <a:pt x="44362" y="48334"/>
                    <a:pt x="232402" y="94683"/>
                    <a:pt x="388662" y="19201"/>
                  </a:cubicBezTo>
                  <a:cubicBezTo>
                    <a:pt x="391310" y="16553"/>
                    <a:pt x="393959" y="12580"/>
                    <a:pt x="396607" y="9932"/>
                  </a:cubicBezTo>
                  <a:cubicBezTo>
                    <a:pt x="253590" y="73495"/>
                    <a:pt x="66873" y="32444"/>
                    <a:pt x="9932" y="16553"/>
                  </a:cubicBezTo>
                  <a:close/>
                </a:path>
              </a:pathLst>
            </a:custGeom>
            <a:solidFill>
              <a:srgbClr val="893D04"/>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C1201D01-AA06-4187-AEBB-B369C857A647}"/>
                </a:ext>
              </a:extLst>
            </p:cNvPr>
            <p:cNvSpPr/>
            <p:nvPr/>
          </p:nvSpPr>
          <p:spPr>
            <a:xfrm>
              <a:off x="5696179" y="3218351"/>
              <a:ext cx="145665" cy="66212"/>
            </a:xfrm>
            <a:custGeom>
              <a:avLst/>
              <a:gdLst>
                <a:gd name="connsiteX0" fmla="*/ 9932 w 145665"/>
                <a:gd name="connsiteY0" fmla="*/ 23174 h 66211"/>
                <a:gd name="connsiteX1" fmla="*/ 52307 w 145665"/>
                <a:gd name="connsiteY1" fmla="*/ 60253 h 66211"/>
                <a:gd name="connsiteX2" fmla="*/ 101304 w 145665"/>
                <a:gd name="connsiteY2" fmla="*/ 56280 h 66211"/>
                <a:gd name="connsiteX3" fmla="*/ 146328 w 145665"/>
                <a:gd name="connsiteY3" fmla="*/ 9932 h 66211"/>
                <a:gd name="connsiteX4" fmla="*/ 9932 w 145665"/>
                <a:gd name="connsiteY4" fmla="*/ 23174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66211">
                  <a:moveTo>
                    <a:pt x="9932" y="23174"/>
                  </a:moveTo>
                  <a:cubicBezTo>
                    <a:pt x="9932" y="23174"/>
                    <a:pt x="33768" y="54956"/>
                    <a:pt x="52307" y="60253"/>
                  </a:cubicBezTo>
                  <a:cubicBezTo>
                    <a:pt x="66874" y="64225"/>
                    <a:pt x="86737" y="62901"/>
                    <a:pt x="101304" y="56280"/>
                  </a:cubicBezTo>
                  <a:cubicBezTo>
                    <a:pt x="118519" y="48335"/>
                    <a:pt x="143679" y="16553"/>
                    <a:pt x="146328" y="9932"/>
                  </a:cubicBezTo>
                  <a:cubicBezTo>
                    <a:pt x="145003" y="11256"/>
                    <a:pt x="86737" y="58928"/>
                    <a:pt x="9932" y="23174"/>
                  </a:cubicBezTo>
                  <a:close/>
                </a:path>
              </a:pathLst>
            </a:custGeom>
            <a:solidFill>
              <a:srgbClr val="F7BB8D"/>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6CB5E817-4673-48F9-8C24-F1E87289EE3D}"/>
                </a:ext>
              </a:extLst>
            </p:cNvPr>
            <p:cNvSpPr/>
            <p:nvPr/>
          </p:nvSpPr>
          <p:spPr>
            <a:xfrm>
              <a:off x="5696179" y="3219676"/>
              <a:ext cx="145665" cy="39727"/>
            </a:xfrm>
            <a:custGeom>
              <a:avLst/>
              <a:gdLst>
                <a:gd name="connsiteX0" fmla="*/ 9932 w 145665"/>
                <a:gd name="connsiteY0" fmla="*/ 21850 h 39726"/>
                <a:gd name="connsiteX1" fmla="*/ 52307 w 145665"/>
                <a:gd name="connsiteY1" fmla="*/ 23174 h 39726"/>
                <a:gd name="connsiteX2" fmla="*/ 70846 w 145665"/>
                <a:gd name="connsiteY2" fmla="*/ 23174 h 39726"/>
                <a:gd name="connsiteX3" fmla="*/ 146328 w 145665"/>
                <a:gd name="connsiteY3" fmla="*/ 9932 h 39726"/>
                <a:gd name="connsiteX4" fmla="*/ 73495 w 145665"/>
                <a:gd name="connsiteY4" fmla="*/ 40389 h 39726"/>
                <a:gd name="connsiteX5" fmla="*/ 9932 w 145665"/>
                <a:gd name="connsiteY5" fmla="*/ 21850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65" h="39726">
                  <a:moveTo>
                    <a:pt x="9932" y="21850"/>
                  </a:moveTo>
                  <a:cubicBezTo>
                    <a:pt x="9932" y="21850"/>
                    <a:pt x="45686" y="19201"/>
                    <a:pt x="52307" y="23174"/>
                  </a:cubicBezTo>
                  <a:cubicBezTo>
                    <a:pt x="57604" y="25822"/>
                    <a:pt x="62901" y="25822"/>
                    <a:pt x="70846" y="23174"/>
                  </a:cubicBezTo>
                  <a:cubicBezTo>
                    <a:pt x="80116" y="19201"/>
                    <a:pt x="146328" y="9932"/>
                    <a:pt x="146328" y="9932"/>
                  </a:cubicBezTo>
                  <a:cubicBezTo>
                    <a:pt x="146328" y="9932"/>
                    <a:pt x="110573" y="37741"/>
                    <a:pt x="73495" y="40389"/>
                  </a:cubicBezTo>
                  <a:cubicBezTo>
                    <a:pt x="33768" y="41713"/>
                    <a:pt x="9932" y="21850"/>
                    <a:pt x="9932" y="21850"/>
                  </a:cubicBezTo>
                  <a:close/>
                </a:path>
              </a:pathLst>
            </a:custGeom>
            <a:solidFill>
              <a:srgbClr val="F7B07C"/>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79711643-21AB-4320-A851-55943BAEA989}"/>
                </a:ext>
              </a:extLst>
            </p:cNvPr>
            <p:cNvSpPr/>
            <p:nvPr/>
          </p:nvSpPr>
          <p:spPr>
            <a:xfrm>
              <a:off x="5712070" y="3149491"/>
              <a:ext cx="79454" cy="39727"/>
            </a:xfrm>
            <a:custGeom>
              <a:avLst/>
              <a:gdLst>
                <a:gd name="connsiteX0" fmla="*/ 37741 w 79453"/>
                <a:gd name="connsiteY0" fmla="*/ 17877 h 39726"/>
                <a:gd name="connsiteX1" fmla="*/ 9932 w 79453"/>
                <a:gd name="connsiteY1" fmla="*/ 13904 h 39726"/>
                <a:gd name="connsiteX2" fmla="*/ 41713 w 79453"/>
                <a:gd name="connsiteY2" fmla="*/ 35092 h 39726"/>
                <a:gd name="connsiteX3" fmla="*/ 81440 w 79453"/>
                <a:gd name="connsiteY3" fmla="*/ 9932 h 39726"/>
                <a:gd name="connsiteX4" fmla="*/ 37741 w 79453"/>
                <a:gd name="connsiteY4" fmla="*/ 17877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3" h="39726">
                  <a:moveTo>
                    <a:pt x="37741" y="17877"/>
                  </a:moveTo>
                  <a:cubicBezTo>
                    <a:pt x="24498" y="19201"/>
                    <a:pt x="19201" y="16553"/>
                    <a:pt x="9932" y="13904"/>
                  </a:cubicBezTo>
                  <a:cubicBezTo>
                    <a:pt x="15229" y="27147"/>
                    <a:pt x="24498" y="36416"/>
                    <a:pt x="41713" y="35092"/>
                  </a:cubicBezTo>
                  <a:cubicBezTo>
                    <a:pt x="58928" y="33768"/>
                    <a:pt x="77468" y="23174"/>
                    <a:pt x="81440" y="9932"/>
                  </a:cubicBezTo>
                  <a:cubicBezTo>
                    <a:pt x="70846" y="13904"/>
                    <a:pt x="52307" y="16553"/>
                    <a:pt x="37741" y="17877"/>
                  </a:cubicBezTo>
                  <a:close/>
                </a:path>
              </a:pathLst>
            </a:custGeom>
            <a:solidFill>
              <a:srgbClr val="F4C78C"/>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D252648B-20BB-4BA0-8B27-BDABC16F4EE5}"/>
                </a:ext>
              </a:extLst>
            </p:cNvPr>
            <p:cNvSpPr/>
            <p:nvPr/>
          </p:nvSpPr>
          <p:spPr>
            <a:xfrm>
              <a:off x="5417153" y="3405068"/>
              <a:ext cx="317815" cy="1271262"/>
            </a:xfrm>
            <a:custGeom>
              <a:avLst/>
              <a:gdLst>
                <a:gd name="connsiteX0" fmla="*/ 312794 w 317815"/>
                <a:gd name="connsiteY0" fmla="*/ 9932 h 1271261"/>
                <a:gd name="connsiteX1" fmla="*/ 254528 w 317815"/>
                <a:gd name="connsiteY1" fmla="*/ 1257357 h 1271261"/>
                <a:gd name="connsiteX2" fmla="*/ 14842 w 317815"/>
                <a:gd name="connsiteY2" fmla="*/ 1257357 h 1271261"/>
                <a:gd name="connsiteX3" fmla="*/ 74433 w 317815"/>
                <a:gd name="connsiteY3" fmla="*/ 595242 h 1271261"/>
                <a:gd name="connsiteX4" fmla="*/ 34706 w 317815"/>
                <a:gd name="connsiteY4" fmla="*/ 372771 h 1271261"/>
                <a:gd name="connsiteX5" fmla="*/ 45299 w 317815"/>
                <a:gd name="connsiteY5" fmla="*/ 180757 h 1271261"/>
                <a:gd name="connsiteX6" fmla="*/ 92972 w 317815"/>
                <a:gd name="connsiteY6" fmla="*/ 82764 h 1271261"/>
                <a:gd name="connsiteX7" fmla="*/ 312794 w 317815"/>
                <a:gd name="connsiteY7" fmla="*/ 9932 h 127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815" h="1271261">
                  <a:moveTo>
                    <a:pt x="312794" y="9932"/>
                  </a:moveTo>
                  <a:cubicBezTo>
                    <a:pt x="312794" y="9932"/>
                    <a:pt x="327360" y="1081234"/>
                    <a:pt x="254528" y="1257357"/>
                  </a:cubicBezTo>
                  <a:cubicBezTo>
                    <a:pt x="254528" y="1257357"/>
                    <a:pt x="122105" y="1266627"/>
                    <a:pt x="14842" y="1257357"/>
                  </a:cubicBezTo>
                  <a:cubicBezTo>
                    <a:pt x="-10319" y="1160688"/>
                    <a:pt x="69135" y="932921"/>
                    <a:pt x="74433" y="595242"/>
                  </a:cubicBezTo>
                  <a:cubicBezTo>
                    <a:pt x="75756" y="526382"/>
                    <a:pt x="34706" y="438982"/>
                    <a:pt x="34706" y="372771"/>
                  </a:cubicBezTo>
                  <a:cubicBezTo>
                    <a:pt x="34706" y="298614"/>
                    <a:pt x="47948" y="242996"/>
                    <a:pt x="45299" y="180757"/>
                  </a:cubicBezTo>
                  <a:cubicBezTo>
                    <a:pt x="45299" y="180757"/>
                    <a:pt x="49272" y="99979"/>
                    <a:pt x="92972" y="82764"/>
                  </a:cubicBezTo>
                  <a:lnTo>
                    <a:pt x="312794" y="9932"/>
                  </a:lnTo>
                  <a:close/>
                </a:path>
              </a:pathLst>
            </a:custGeom>
            <a:solidFill>
              <a:srgbClr val="3B3E44"/>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369BD4B7-6B09-4DC7-B001-7078669B0861}"/>
                </a:ext>
              </a:extLst>
            </p:cNvPr>
            <p:cNvSpPr/>
            <p:nvPr/>
          </p:nvSpPr>
          <p:spPr>
            <a:xfrm>
              <a:off x="5743851" y="3550713"/>
              <a:ext cx="172150" cy="675358"/>
            </a:xfrm>
            <a:custGeom>
              <a:avLst/>
              <a:gdLst>
                <a:gd name="connsiteX0" fmla="*/ 134409 w 172150"/>
                <a:gd name="connsiteY0" fmla="*/ 113242 h 675357"/>
                <a:gd name="connsiteX1" fmla="*/ 162218 w 172150"/>
                <a:gd name="connsiteY1" fmla="*/ 16573 h 675357"/>
                <a:gd name="connsiteX2" fmla="*/ 134409 w 172150"/>
                <a:gd name="connsiteY2" fmla="*/ 9952 h 675357"/>
                <a:gd name="connsiteX3" fmla="*/ 62901 w 172150"/>
                <a:gd name="connsiteY3" fmla="*/ 9952 h 675357"/>
                <a:gd name="connsiteX4" fmla="*/ 40389 w 172150"/>
                <a:gd name="connsiteY4" fmla="*/ 72191 h 675357"/>
                <a:gd name="connsiteX5" fmla="*/ 68198 w 172150"/>
                <a:gd name="connsiteY5" fmla="*/ 111918 h 675357"/>
                <a:gd name="connsiteX6" fmla="*/ 66873 w 172150"/>
                <a:gd name="connsiteY6" fmla="*/ 121187 h 675357"/>
                <a:gd name="connsiteX7" fmla="*/ 9932 w 172150"/>
                <a:gd name="connsiteY7" fmla="*/ 607180 h 675357"/>
                <a:gd name="connsiteX8" fmla="*/ 86737 w 172150"/>
                <a:gd name="connsiteY8" fmla="*/ 670743 h 675357"/>
                <a:gd name="connsiteX9" fmla="*/ 143679 w 172150"/>
                <a:gd name="connsiteY9" fmla="*/ 593938 h 675357"/>
                <a:gd name="connsiteX10" fmla="*/ 134409 w 172150"/>
                <a:gd name="connsiteY10" fmla="*/ 113242 h 67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150" h="675357">
                  <a:moveTo>
                    <a:pt x="134409" y="113242"/>
                  </a:moveTo>
                  <a:cubicBezTo>
                    <a:pt x="134409" y="113242"/>
                    <a:pt x="162218" y="73515"/>
                    <a:pt x="162218" y="16573"/>
                  </a:cubicBezTo>
                  <a:cubicBezTo>
                    <a:pt x="162218" y="9952"/>
                    <a:pt x="134409" y="9952"/>
                    <a:pt x="134409" y="9952"/>
                  </a:cubicBezTo>
                  <a:cubicBezTo>
                    <a:pt x="134409" y="9952"/>
                    <a:pt x="66873" y="11276"/>
                    <a:pt x="62901" y="9952"/>
                  </a:cubicBezTo>
                  <a:cubicBezTo>
                    <a:pt x="58928" y="8628"/>
                    <a:pt x="40389" y="72191"/>
                    <a:pt x="40389" y="72191"/>
                  </a:cubicBezTo>
                  <a:cubicBezTo>
                    <a:pt x="40389" y="72191"/>
                    <a:pt x="58928" y="97351"/>
                    <a:pt x="68198" y="111918"/>
                  </a:cubicBezTo>
                  <a:lnTo>
                    <a:pt x="66873" y="121187"/>
                  </a:lnTo>
                  <a:lnTo>
                    <a:pt x="9932" y="607180"/>
                  </a:lnTo>
                  <a:lnTo>
                    <a:pt x="86737" y="670743"/>
                  </a:lnTo>
                  <a:lnTo>
                    <a:pt x="143679" y="593938"/>
                  </a:lnTo>
                  <a:lnTo>
                    <a:pt x="134409" y="113242"/>
                  </a:lnTo>
                  <a:close/>
                </a:path>
              </a:pathLst>
            </a:custGeom>
            <a:solidFill>
              <a:srgbClr val="006EC2"/>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12CA74F1-7831-42C1-ACAF-4EF3C652AAC9}"/>
                </a:ext>
              </a:extLst>
            </p:cNvPr>
            <p:cNvSpPr/>
            <p:nvPr/>
          </p:nvSpPr>
          <p:spPr>
            <a:xfrm>
              <a:off x="5880247" y="3385205"/>
              <a:ext cx="211877" cy="278088"/>
            </a:xfrm>
            <a:custGeom>
              <a:avLst/>
              <a:gdLst>
                <a:gd name="connsiteX0" fmla="*/ 134410 w 211876"/>
                <a:gd name="connsiteY0" fmla="*/ 9932 h 278088"/>
                <a:gd name="connsiteX1" fmla="*/ 9932 w 211876"/>
                <a:gd name="connsiteY1" fmla="*/ 176785 h 278088"/>
                <a:gd name="connsiteX2" fmla="*/ 62901 w 211876"/>
                <a:gd name="connsiteY2" fmla="*/ 276102 h 278088"/>
                <a:gd name="connsiteX3" fmla="*/ 178109 w 211876"/>
                <a:gd name="connsiteY3" fmla="*/ 131761 h 278088"/>
                <a:gd name="connsiteX4" fmla="*/ 205918 w 211876"/>
                <a:gd name="connsiteY4" fmla="*/ 64225 h 278088"/>
                <a:gd name="connsiteX5" fmla="*/ 134410 w 211876"/>
                <a:gd name="connsiteY5" fmla="*/ 9932 h 27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876" h="278088">
                  <a:moveTo>
                    <a:pt x="134410" y="9932"/>
                  </a:moveTo>
                  <a:cubicBezTo>
                    <a:pt x="134410" y="9932"/>
                    <a:pt x="98655" y="126464"/>
                    <a:pt x="9932" y="176785"/>
                  </a:cubicBezTo>
                  <a:cubicBezTo>
                    <a:pt x="33768" y="236375"/>
                    <a:pt x="62901" y="276102"/>
                    <a:pt x="62901" y="276102"/>
                  </a:cubicBezTo>
                  <a:cubicBezTo>
                    <a:pt x="62901" y="276102"/>
                    <a:pt x="154273" y="171488"/>
                    <a:pt x="178109" y="131761"/>
                  </a:cubicBezTo>
                  <a:cubicBezTo>
                    <a:pt x="186055" y="118519"/>
                    <a:pt x="205918" y="64225"/>
                    <a:pt x="205918" y="64225"/>
                  </a:cubicBezTo>
                  <a:lnTo>
                    <a:pt x="134410" y="9932"/>
                  </a:lnTo>
                  <a:close/>
                </a:path>
              </a:pathLst>
            </a:custGeom>
            <a:solidFill>
              <a:srgbClr val="FFFFFF"/>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DC632123-F06C-4D5E-BED6-173B14AEE2E9}"/>
                </a:ext>
              </a:extLst>
            </p:cNvPr>
            <p:cNvSpPr/>
            <p:nvPr/>
          </p:nvSpPr>
          <p:spPr>
            <a:xfrm>
              <a:off x="5671271" y="3393150"/>
              <a:ext cx="145665" cy="264846"/>
            </a:xfrm>
            <a:custGeom>
              <a:avLst/>
              <a:gdLst>
                <a:gd name="connsiteX0" fmla="*/ 81188 w 145665"/>
                <a:gd name="connsiteY0" fmla="*/ 9932 h 264846"/>
                <a:gd name="connsiteX1" fmla="*/ 143427 w 145665"/>
                <a:gd name="connsiteY1" fmla="*/ 167515 h 264846"/>
                <a:gd name="connsiteX2" fmla="*/ 93106 w 145665"/>
                <a:gd name="connsiteY2" fmla="*/ 262860 h 264846"/>
                <a:gd name="connsiteX3" fmla="*/ 17625 w 145665"/>
                <a:gd name="connsiteY3" fmla="*/ 142355 h 264846"/>
                <a:gd name="connsiteX4" fmla="*/ 13652 w 145665"/>
                <a:gd name="connsiteY4" fmla="*/ 61577 h 264846"/>
                <a:gd name="connsiteX5" fmla="*/ 81188 w 145665"/>
                <a:gd name="connsiteY5" fmla="*/ 9932 h 26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65" h="264846">
                  <a:moveTo>
                    <a:pt x="81188" y="9932"/>
                  </a:moveTo>
                  <a:cubicBezTo>
                    <a:pt x="81188" y="9932"/>
                    <a:pt x="71918" y="135734"/>
                    <a:pt x="143427" y="167515"/>
                  </a:cubicBezTo>
                  <a:cubicBezTo>
                    <a:pt x="114293" y="232402"/>
                    <a:pt x="93106" y="262860"/>
                    <a:pt x="93106" y="262860"/>
                  </a:cubicBezTo>
                  <a:cubicBezTo>
                    <a:pt x="93106" y="262860"/>
                    <a:pt x="34840" y="186054"/>
                    <a:pt x="17625" y="142355"/>
                  </a:cubicBezTo>
                  <a:cubicBezTo>
                    <a:pt x="3058" y="105276"/>
                    <a:pt x="13652" y="61577"/>
                    <a:pt x="13652" y="61577"/>
                  </a:cubicBezTo>
                  <a:lnTo>
                    <a:pt x="81188" y="9932"/>
                  </a:lnTo>
                  <a:close/>
                </a:path>
              </a:pathLst>
            </a:custGeom>
            <a:solidFill>
              <a:srgbClr val="FFFFFF"/>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2BB97841-CC5B-41E0-83E3-2B4BFFA71509}"/>
                </a:ext>
              </a:extLst>
            </p:cNvPr>
            <p:cNvSpPr/>
            <p:nvPr/>
          </p:nvSpPr>
          <p:spPr>
            <a:xfrm>
              <a:off x="5587592" y="3405068"/>
              <a:ext cx="145665" cy="688600"/>
            </a:xfrm>
            <a:custGeom>
              <a:avLst/>
              <a:gdLst>
                <a:gd name="connsiteX0" fmla="*/ 101304 w 145665"/>
                <a:gd name="connsiteY0" fmla="*/ 23174 h 688600"/>
                <a:gd name="connsiteX1" fmla="*/ 9932 w 145665"/>
                <a:gd name="connsiteY1" fmla="*/ 306559 h 688600"/>
                <a:gd name="connsiteX2" fmla="*/ 57604 w 145665"/>
                <a:gd name="connsiteY2" fmla="*/ 325099 h 688600"/>
                <a:gd name="connsiteX3" fmla="*/ 9932 w 145665"/>
                <a:gd name="connsiteY3" fmla="*/ 346286 h 688600"/>
                <a:gd name="connsiteX4" fmla="*/ 137058 w 145665"/>
                <a:gd name="connsiteY4" fmla="*/ 683965 h 688600"/>
                <a:gd name="connsiteX5" fmla="*/ 141031 w 145665"/>
                <a:gd name="connsiteY5" fmla="*/ 9932 h 688600"/>
                <a:gd name="connsiteX6" fmla="*/ 101304 w 145665"/>
                <a:gd name="connsiteY6" fmla="*/ 23174 h 68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665" h="688600">
                  <a:moveTo>
                    <a:pt x="101304" y="23174"/>
                  </a:moveTo>
                  <a:lnTo>
                    <a:pt x="9932" y="306559"/>
                  </a:lnTo>
                  <a:lnTo>
                    <a:pt x="57604" y="325099"/>
                  </a:lnTo>
                  <a:lnTo>
                    <a:pt x="9932" y="346286"/>
                  </a:lnTo>
                  <a:lnTo>
                    <a:pt x="137058" y="683965"/>
                  </a:lnTo>
                  <a:cubicBezTo>
                    <a:pt x="137058" y="683965"/>
                    <a:pt x="151624" y="126464"/>
                    <a:pt x="141031" y="9932"/>
                  </a:cubicBezTo>
                  <a:lnTo>
                    <a:pt x="101304" y="23174"/>
                  </a:lnTo>
                  <a:close/>
                </a:path>
              </a:pathLst>
            </a:custGeom>
            <a:solidFill>
              <a:srgbClr val="4D4A4F"/>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60B10F36-5B4D-4BFD-950D-D8406C2B5C97}"/>
                </a:ext>
              </a:extLst>
            </p:cNvPr>
            <p:cNvSpPr/>
            <p:nvPr/>
          </p:nvSpPr>
          <p:spPr>
            <a:xfrm>
              <a:off x="5821539" y="3403744"/>
              <a:ext cx="489965" cy="1297746"/>
            </a:xfrm>
            <a:custGeom>
              <a:avLst/>
              <a:gdLst>
                <a:gd name="connsiteX0" fmla="*/ 415588 w 489965"/>
                <a:gd name="connsiteY0" fmla="*/ 458846 h 1297746"/>
                <a:gd name="connsiteX1" fmla="*/ 485772 w 489965"/>
                <a:gd name="connsiteY1" fmla="*/ 178109 h 1297746"/>
                <a:gd name="connsiteX2" fmla="*/ 219602 w 489965"/>
                <a:gd name="connsiteY2" fmla="*/ 9932 h 1297746"/>
                <a:gd name="connsiteX3" fmla="*/ 38182 w 489965"/>
                <a:gd name="connsiteY3" fmla="*/ 391310 h 1297746"/>
                <a:gd name="connsiteX4" fmla="*/ 38182 w 489965"/>
                <a:gd name="connsiteY4" fmla="*/ 1281193 h 1297746"/>
                <a:gd name="connsiteX5" fmla="*/ 378509 w 489965"/>
                <a:gd name="connsiteY5" fmla="*/ 1246764 h 1297746"/>
                <a:gd name="connsiteX6" fmla="*/ 415588 w 489965"/>
                <a:gd name="connsiteY6" fmla="*/ 458846 h 1297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965" h="1297746">
                  <a:moveTo>
                    <a:pt x="415588" y="458846"/>
                  </a:moveTo>
                  <a:cubicBezTo>
                    <a:pt x="432803" y="298614"/>
                    <a:pt x="442072" y="200621"/>
                    <a:pt x="485772" y="178109"/>
                  </a:cubicBezTo>
                  <a:cubicBezTo>
                    <a:pt x="411615" y="92034"/>
                    <a:pt x="219602" y="9932"/>
                    <a:pt x="219602" y="9932"/>
                  </a:cubicBezTo>
                  <a:cubicBezTo>
                    <a:pt x="92475" y="156921"/>
                    <a:pt x="38182" y="391310"/>
                    <a:pt x="38182" y="391310"/>
                  </a:cubicBezTo>
                  <a:cubicBezTo>
                    <a:pt x="-25381" y="836252"/>
                    <a:pt x="38182" y="1281193"/>
                    <a:pt x="38182" y="1281193"/>
                  </a:cubicBezTo>
                  <a:cubicBezTo>
                    <a:pt x="121608" y="1315624"/>
                    <a:pt x="382482" y="1249412"/>
                    <a:pt x="378509" y="1246764"/>
                  </a:cubicBezTo>
                  <a:cubicBezTo>
                    <a:pt x="381158" y="1175255"/>
                    <a:pt x="412939" y="583324"/>
                    <a:pt x="415588" y="458846"/>
                  </a:cubicBezTo>
                  <a:close/>
                </a:path>
              </a:pathLst>
            </a:custGeom>
            <a:solidFill>
              <a:srgbClr val="3B3E44"/>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63ED425E-7EC7-414C-84F1-06CFFADD0845}"/>
                </a:ext>
              </a:extLst>
            </p:cNvPr>
            <p:cNvSpPr/>
            <p:nvPr/>
          </p:nvSpPr>
          <p:spPr>
            <a:xfrm>
              <a:off x="5983537" y="3623566"/>
              <a:ext cx="291331" cy="1072627"/>
            </a:xfrm>
            <a:custGeom>
              <a:avLst/>
              <a:gdLst>
                <a:gd name="connsiteX0" fmla="*/ 213863 w 291330"/>
                <a:gd name="connsiteY0" fmla="*/ 151624 h 1072627"/>
                <a:gd name="connsiteX1" fmla="*/ 9932 w 291330"/>
                <a:gd name="connsiteY1" fmla="*/ 1069317 h 1072627"/>
                <a:gd name="connsiteX2" fmla="*/ 213863 w 291330"/>
                <a:gd name="connsiteY2" fmla="*/ 1029590 h 1072627"/>
                <a:gd name="connsiteX3" fmla="*/ 250942 w 291330"/>
                <a:gd name="connsiteY3" fmla="*/ 241672 h 1072627"/>
                <a:gd name="connsiteX4" fmla="*/ 286696 w 291330"/>
                <a:gd name="connsiteY4" fmla="*/ 9932 h 1072627"/>
                <a:gd name="connsiteX5" fmla="*/ 213863 w 291330"/>
                <a:gd name="connsiteY5" fmla="*/ 151624 h 107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330" h="1072627">
                  <a:moveTo>
                    <a:pt x="213863" y="151624"/>
                  </a:moveTo>
                  <a:cubicBezTo>
                    <a:pt x="154273" y="472088"/>
                    <a:pt x="203270" y="698532"/>
                    <a:pt x="9932" y="1069317"/>
                  </a:cubicBezTo>
                  <a:cubicBezTo>
                    <a:pt x="109249" y="1058723"/>
                    <a:pt x="216512" y="1030914"/>
                    <a:pt x="213863" y="1029590"/>
                  </a:cubicBezTo>
                  <a:cubicBezTo>
                    <a:pt x="215188" y="958081"/>
                    <a:pt x="248293" y="366150"/>
                    <a:pt x="250942" y="241672"/>
                  </a:cubicBezTo>
                  <a:cubicBezTo>
                    <a:pt x="261536" y="135734"/>
                    <a:pt x="269481" y="58928"/>
                    <a:pt x="286696" y="9932"/>
                  </a:cubicBezTo>
                  <a:cubicBezTo>
                    <a:pt x="236375" y="44362"/>
                    <a:pt x="224457" y="107925"/>
                    <a:pt x="213863" y="151624"/>
                  </a:cubicBezTo>
                  <a:close/>
                </a:path>
              </a:pathLst>
            </a:custGeom>
            <a:solidFill>
              <a:srgbClr val="2A2A2D"/>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D0402D18-F76C-48CE-9CC5-CB32EED5A9C1}"/>
                </a:ext>
              </a:extLst>
            </p:cNvPr>
            <p:cNvSpPr/>
            <p:nvPr/>
          </p:nvSpPr>
          <p:spPr>
            <a:xfrm>
              <a:off x="5820901" y="3405062"/>
              <a:ext cx="291331" cy="701842"/>
            </a:xfrm>
            <a:custGeom>
              <a:avLst/>
              <a:gdLst>
                <a:gd name="connsiteX0" fmla="*/ 11011 w 291330"/>
                <a:gd name="connsiteY0" fmla="*/ 699862 h 701842"/>
                <a:gd name="connsiteX1" fmla="*/ 159325 w 291330"/>
                <a:gd name="connsiteY1" fmla="*/ 358210 h 701842"/>
                <a:gd name="connsiteX2" fmla="*/ 135489 w 291330"/>
                <a:gd name="connsiteY2" fmla="*/ 322456 h 701842"/>
                <a:gd name="connsiteX3" fmla="*/ 193755 w 291330"/>
                <a:gd name="connsiteY3" fmla="*/ 307889 h 701842"/>
                <a:gd name="connsiteX4" fmla="*/ 293072 w 291330"/>
                <a:gd name="connsiteY4" fmla="*/ 39070 h 701842"/>
                <a:gd name="connsiteX5" fmla="*/ 218915 w 291330"/>
                <a:gd name="connsiteY5" fmla="*/ 9937 h 701842"/>
                <a:gd name="connsiteX6" fmla="*/ 11011 w 291330"/>
                <a:gd name="connsiteY6" fmla="*/ 699862 h 70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30" h="701842">
                  <a:moveTo>
                    <a:pt x="11011" y="699862"/>
                  </a:moveTo>
                  <a:lnTo>
                    <a:pt x="159325" y="358210"/>
                  </a:lnTo>
                  <a:lnTo>
                    <a:pt x="135489" y="322456"/>
                  </a:lnTo>
                  <a:lnTo>
                    <a:pt x="193755" y="307889"/>
                  </a:lnTo>
                  <a:cubicBezTo>
                    <a:pt x="193755" y="307889"/>
                    <a:pt x="269236" y="146333"/>
                    <a:pt x="293072" y="39070"/>
                  </a:cubicBezTo>
                  <a:lnTo>
                    <a:pt x="218915" y="9937"/>
                  </a:lnTo>
                  <a:cubicBezTo>
                    <a:pt x="218915" y="8613"/>
                    <a:pt x="-7528" y="237705"/>
                    <a:pt x="11011" y="699862"/>
                  </a:cubicBezTo>
                  <a:close/>
                </a:path>
              </a:pathLst>
            </a:custGeom>
            <a:solidFill>
              <a:srgbClr val="4D4A4F"/>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754EF9EA-A81B-4D46-80F0-999464FBD46B}"/>
                </a:ext>
              </a:extLst>
            </p:cNvPr>
            <p:cNvSpPr/>
            <p:nvPr/>
          </p:nvSpPr>
          <p:spPr>
            <a:xfrm>
              <a:off x="6052397" y="4718705"/>
              <a:ext cx="119181" cy="145665"/>
            </a:xfrm>
            <a:custGeom>
              <a:avLst/>
              <a:gdLst>
                <a:gd name="connsiteX0" fmla="*/ 11256 w 119180"/>
                <a:gd name="connsiteY0" fmla="*/ 111897 h 145665"/>
                <a:gd name="connsiteX1" fmla="*/ 15229 w 119180"/>
                <a:gd name="connsiteY1" fmla="*/ 129113 h 145665"/>
                <a:gd name="connsiteX2" fmla="*/ 19201 w 119180"/>
                <a:gd name="connsiteY2" fmla="*/ 133085 h 145665"/>
                <a:gd name="connsiteX3" fmla="*/ 60253 w 119180"/>
                <a:gd name="connsiteY3" fmla="*/ 145003 h 145665"/>
                <a:gd name="connsiteX4" fmla="*/ 81440 w 119180"/>
                <a:gd name="connsiteY4" fmla="*/ 139706 h 145665"/>
                <a:gd name="connsiteX5" fmla="*/ 111897 w 119180"/>
                <a:gd name="connsiteY5" fmla="*/ 105276 h 145665"/>
                <a:gd name="connsiteX6" fmla="*/ 35092 w 119180"/>
                <a:gd name="connsiteY6" fmla="*/ 9932 h 145665"/>
                <a:gd name="connsiteX7" fmla="*/ 35092 w 119180"/>
                <a:gd name="connsiteY7" fmla="*/ 21850 h 145665"/>
                <a:gd name="connsiteX8" fmla="*/ 11256 w 119180"/>
                <a:gd name="connsiteY8" fmla="*/ 111897 h 14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80" h="145665">
                  <a:moveTo>
                    <a:pt x="11256" y="111897"/>
                  </a:moveTo>
                  <a:cubicBezTo>
                    <a:pt x="8608" y="118519"/>
                    <a:pt x="9932" y="125140"/>
                    <a:pt x="15229" y="129113"/>
                  </a:cubicBezTo>
                  <a:lnTo>
                    <a:pt x="19201" y="133085"/>
                  </a:lnTo>
                  <a:lnTo>
                    <a:pt x="60253" y="145003"/>
                  </a:lnTo>
                  <a:cubicBezTo>
                    <a:pt x="68198" y="148976"/>
                    <a:pt x="74819" y="146328"/>
                    <a:pt x="81440" y="139706"/>
                  </a:cubicBezTo>
                  <a:lnTo>
                    <a:pt x="111897" y="105276"/>
                  </a:lnTo>
                  <a:lnTo>
                    <a:pt x="35092" y="9932"/>
                  </a:lnTo>
                  <a:lnTo>
                    <a:pt x="35092" y="21850"/>
                  </a:lnTo>
                  <a:lnTo>
                    <a:pt x="11256" y="111897"/>
                  </a:lnTo>
                  <a:close/>
                </a:path>
              </a:pathLst>
            </a:custGeom>
            <a:solidFill>
              <a:srgbClr val="F4C78C"/>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6947504F-F571-4FAE-92CD-C6C9E4AD0E15}"/>
                </a:ext>
              </a:extLst>
            </p:cNvPr>
            <p:cNvSpPr/>
            <p:nvPr/>
          </p:nvSpPr>
          <p:spPr>
            <a:xfrm>
              <a:off x="6090800" y="3532170"/>
              <a:ext cx="317815" cy="1165323"/>
            </a:xfrm>
            <a:custGeom>
              <a:avLst/>
              <a:gdLst>
                <a:gd name="connsiteX0" fmla="*/ 209890 w 317815"/>
                <a:gd name="connsiteY0" fmla="*/ 44386 h 1165323"/>
                <a:gd name="connsiteX1" fmla="*/ 53631 w 317815"/>
                <a:gd name="connsiteY1" fmla="*/ 150324 h 1165323"/>
                <a:gd name="connsiteX2" fmla="*/ 117194 w 317815"/>
                <a:gd name="connsiteY2" fmla="*/ 670747 h 1165323"/>
                <a:gd name="connsiteX3" fmla="*/ 9932 w 317815"/>
                <a:gd name="connsiteY3" fmla="*/ 1127607 h 1165323"/>
                <a:gd name="connsiteX4" fmla="*/ 184730 w 317815"/>
                <a:gd name="connsiteY4" fmla="*/ 1159388 h 1165323"/>
                <a:gd name="connsiteX5" fmla="*/ 307884 w 317815"/>
                <a:gd name="connsiteY5" fmla="*/ 658829 h 1165323"/>
                <a:gd name="connsiteX6" fmla="*/ 209890 w 317815"/>
                <a:gd name="connsiteY6" fmla="*/ 44386 h 116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815" h="1165323">
                  <a:moveTo>
                    <a:pt x="209890" y="44386"/>
                  </a:moveTo>
                  <a:cubicBezTo>
                    <a:pt x="142355" y="-12556"/>
                    <a:pt x="82764" y="-12556"/>
                    <a:pt x="53631" y="150324"/>
                  </a:cubicBezTo>
                  <a:cubicBezTo>
                    <a:pt x="29795" y="281423"/>
                    <a:pt x="103952" y="578051"/>
                    <a:pt x="117194" y="670747"/>
                  </a:cubicBezTo>
                  <a:cubicBezTo>
                    <a:pt x="53631" y="876003"/>
                    <a:pt x="13904" y="1106419"/>
                    <a:pt x="9932" y="1127607"/>
                  </a:cubicBezTo>
                  <a:cubicBezTo>
                    <a:pt x="60252" y="1143498"/>
                    <a:pt x="184730" y="1159388"/>
                    <a:pt x="184730" y="1159388"/>
                  </a:cubicBezTo>
                  <a:cubicBezTo>
                    <a:pt x="208566" y="1117013"/>
                    <a:pt x="232402" y="1070665"/>
                    <a:pt x="307884" y="658829"/>
                  </a:cubicBezTo>
                  <a:cubicBezTo>
                    <a:pt x="309208" y="502570"/>
                    <a:pt x="265508" y="159594"/>
                    <a:pt x="209890" y="44386"/>
                  </a:cubicBezTo>
                  <a:close/>
                </a:path>
              </a:pathLst>
            </a:custGeom>
            <a:solidFill>
              <a:srgbClr val="3B3E44"/>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77861681-8358-4B12-B246-3193BE7C5297}"/>
                </a:ext>
              </a:extLst>
            </p:cNvPr>
            <p:cNvSpPr/>
            <p:nvPr/>
          </p:nvSpPr>
          <p:spPr>
            <a:xfrm>
              <a:off x="4852644" y="5644342"/>
              <a:ext cx="119181" cy="52969"/>
            </a:xfrm>
            <a:custGeom>
              <a:avLst/>
              <a:gdLst>
                <a:gd name="connsiteX0" fmla="*/ 121167 w 119180"/>
                <a:gd name="connsiteY0" fmla="*/ 27147 h 52969"/>
                <a:gd name="connsiteX1" fmla="*/ 65549 w 119180"/>
                <a:gd name="connsiteY1" fmla="*/ 44362 h 52969"/>
                <a:gd name="connsiteX2" fmla="*/ 9932 w 119180"/>
                <a:gd name="connsiteY2" fmla="*/ 27147 h 52969"/>
                <a:gd name="connsiteX3" fmla="*/ 65549 w 119180"/>
                <a:gd name="connsiteY3" fmla="*/ 9932 h 52969"/>
                <a:gd name="connsiteX4" fmla="*/ 121167 w 119180"/>
                <a:gd name="connsiteY4" fmla="*/ 27147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52969">
                  <a:moveTo>
                    <a:pt x="121167" y="27147"/>
                  </a:moveTo>
                  <a:cubicBezTo>
                    <a:pt x="121167" y="36416"/>
                    <a:pt x="96007" y="44362"/>
                    <a:pt x="65549" y="44362"/>
                  </a:cubicBezTo>
                  <a:cubicBezTo>
                    <a:pt x="35092" y="44362"/>
                    <a:pt x="9932" y="36416"/>
                    <a:pt x="9932" y="27147"/>
                  </a:cubicBezTo>
                  <a:cubicBezTo>
                    <a:pt x="9932" y="17877"/>
                    <a:pt x="35092" y="9932"/>
                    <a:pt x="65549" y="9932"/>
                  </a:cubicBezTo>
                  <a:cubicBezTo>
                    <a:pt x="96007" y="9932"/>
                    <a:pt x="121167" y="17877"/>
                    <a:pt x="121167" y="27147"/>
                  </a:cubicBezTo>
                  <a:close/>
                </a:path>
              </a:pathLst>
            </a:custGeom>
            <a:solidFill>
              <a:srgbClr val="5F7673"/>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0F5E8F7B-248D-48F7-B4FA-97EE5E77E3A5}"/>
                </a:ext>
              </a:extLst>
            </p:cNvPr>
            <p:cNvSpPr/>
            <p:nvPr/>
          </p:nvSpPr>
          <p:spPr>
            <a:xfrm>
              <a:off x="4869859" y="5368902"/>
              <a:ext cx="92696" cy="450239"/>
            </a:xfrm>
            <a:custGeom>
              <a:avLst/>
              <a:gdLst>
                <a:gd name="connsiteX0" fmla="*/ 9932 w 92696"/>
                <a:gd name="connsiteY0" fmla="*/ 9932 h 450238"/>
                <a:gd name="connsiteX1" fmla="*/ 86737 w 92696"/>
                <a:gd name="connsiteY1" fmla="*/ 9932 h 450238"/>
                <a:gd name="connsiteX2" fmla="*/ 86737 w 92696"/>
                <a:gd name="connsiteY2" fmla="*/ 442955 h 450238"/>
                <a:gd name="connsiteX3" fmla="*/ 9932 w 92696"/>
                <a:gd name="connsiteY3" fmla="*/ 442955 h 450238"/>
              </a:gdLst>
              <a:ahLst/>
              <a:cxnLst>
                <a:cxn ang="0">
                  <a:pos x="connsiteX0" y="connsiteY0"/>
                </a:cxn>
                <a:cxn ang="0">
                  <a:pos x="connsiteX1" y="connsiteY1"/>
                </a:cxn>
                <a:cxn ang="0">
                  <a:pos x="connsiteX2" y="connsiteY2"/>
                </a:cxn>
                <a:cxn ang="0">
                  <a:pos x="connsiteX3" y="connsiteY3"/>
                </a:cxn>
              </a:cxnLst>
              <a:rect l="l" t="t" r="r" b="b"/>
              <a:pathLst>
                <a:path w="92696" h="450238">
                  <a:moveTo>
                    <a:pt x="9932" y="9932"/>
                  </a:moveTo>
                  <a:lnTo>
                    <a:pt x="86737" y="9932"/>
                  </a:lnTo>
                  <a:lnTo>
                    <a:pt x="86737" y="442955"/>
                  </a:lnTo>
                  <a:lnTo>
                    <a:pt x="9932" y="442955"/>
                  </a:lnTo>
                  <a:close/>
                </a:path>
              </a:pathLst>
            </a:custGeom>
            <a:solidFill>
              <a:srgbClr val="D3D2D7"/>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23685D53-CB62-49D5-90E1-0592DD023C31}"/>
                </a:ext>
              </a:extLst>
            </p:cNvPr>
            <p:cNvSpPr/>
            <p:nvPr/>
          </p:nvSpPr>
          <p:spPr>
            <a:xfrm>
              <a:off x="4852644" y="5660233"/>
              <a:ext cx="119181" cy="198635"/>
            </a:xfrm>
            <a:custGeom>
              <a:avLst/>
              <a:gdLst>
                <a:gd name="connsiteX0" fmla="*/ 9932 w 119180"/>
                <a:gd name="connsiteY0" fmla="*/ 187379 h 198634"/>
                <a:gd name="connsiteX1" fmla="*/ 65549 w 119180"/>
                <a:gd name="connsiteY1" fmla="*/ 194000 h 198634"/>
                <a:gd name="connsiteX2" fmla="*/ 121167 w 119180"/>
                <a:gd name="connsiteY2" fmla="*/ 187379 h 198634"/>
                <a:gd name="connsiteX3" fmla="*/ 121167 w 119180"/>
                <a:gd name="connsiteY3" fmla="*/ 9932 h 198634"/>
                <a:gd name="connsiteX4" fmla="*/ 65549 w 119180"/>
                <a:gd name="connsiteY4" fmla="*/ 20526 h 198634"/>
                <a:gd name="connsiteX5" fmla="*/ 9932 w 119180"/>
                <a:gd name="connsiteY5" fmla="*/ 9932 h 198634"/>
                <a:gd name="connsiteX6" fmla="*/ 9932 w 119180"/>
                <a:gd name="connsiteY6" fmla="*/ 187379 h 19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80" h="198634">
                  <a:moveTo>
                    <a:pt x="9932" y="187379"/>
                  </a:moveTo>
                  <a:cubicBezTo>
                    <a:pt x="9932" y="187379"/>
                    <a:pt x="37740" y="194000"/>
                    <a:pt x="65549" y="194000"/>
                  </a:cubicBezTo>
                  <a:cubicBezTo>
                    <a:pt x="93358" y="194000"/>
                    <a:pt x="121167" y="187379"/>
                    <a:pt x="121167" y="187379"/>
                  </a:cubicBezTo>
                  <a:lnTo>
                    <a:pt x="121167" y="9932"/>
                  </a:lnTo>
                  <a:cubicBezTo>
                    <a:pt x="121167" y="9932"/>
                    <a:pt x="102628" y="20526"/>
                    <a:pt x="65549" y="20526"/>
                  </a:cubicBezTo>
                  <a:cubicBezTo>
                    <a:pt x="28471" y="20526"/>
                    <a:pt x="9932" y="9932"/>
                    <a:pt x="9932" y="9932"/>
                  </a:cubicBezTo>
                  <a:lnTo>
                    <a:pt x="9932" y="187379"/>
                  </a:lnTo>
                  <a:close/>
                </a:path>
              </a:pathLst>
            </a:custGeom>
            <a:solidFill>
              <a:srgbClr val="6E7C84"/>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BDD761A1-0E32-48A8-8F7B-C1F5F0477117}"/>
                </a:ext>
              </a:extLst>
            </p:cNvPr>
            <p:cNvSpPr/>
            <p:nvPr/>
          </p:nvSpPr>
          <p:spPr>
            <a:xfrm>
              <a:off x="4311033" y="5799277"/>
              <a:ext cx="1205050" cy="291331"/>
            </a:xfrm>
            <a:custGeom>
              <a:avLst/>
              <a:gdLst>
                <a:gd name="connsiteX0" fmla="*/ 74819 w 1205050"/>
                <a:gd name="connsiteY0" fmla="*/ 109249 h 291330"/>
                <a:gd name="connsiteX1" fmla="*/ 501221 w 1205050"/>
                <a:gd name="connsiteY1" fmla="*/ 57604 h 291330"/>
                <a:gd name="connsiteX2" fmla="*/ 567433 w 1205050"/>
                <a:gd name="connsiteY2" fmla="*/ 9932 h 291330"/>
                <a:gd name="connsiteX3" fmla="*/ 646887 w 1205050"/>
                <a:gd name="connsiteY3" fmla="*/ 9932 h 291330"/>
                <a:gd name="connsiteX4" fmla="*/ 713098 w 1205050"/>
                <a:gd name="connsiteY4" fmla="*/ 57604 h 291330"/>
                <a:gd name="connsiteX5" fmla="*/ 1139501 w 1205050"/>
                <a:gd name="connsiteY5" fmla="*/ 109249 h 291330"/>
                <a:gd name="connsiteX6" fmla="*/ 1204388 w 1205050"/>
                <a:gd name="connsiteY6" fmla="*/ 244321 h 291330"/>
                <a:gd name="connsiteX7" fmla="*/ 1162013 w 1205050"/>
                <a:gd name="connsiteY7" fmla="*/ 254914 h 291330"/>
                <a:gd name="connsiteX8" fmla="*/ 1086532 w 1205050"/>
                <a:gd name="connsiteY8" fmla="*/ 152949 h 291330"/>
                <a:gd name="connsiteX9" fmla="*/ 679993 w 1205050"/>
                <a:gd name="connsiteY9" fmla="*/ 155597 h 291330"/>
                <a:gd name="connsiteX10" fmla="*/ 636293 w 1205050"/>
                <a:gd name="connsiteY10" fmla="*/ 284048 h 291330"/>
                <a:gd name="connsiteX11" fmla="*/ 628348 w 1205050"/>
                <a:gd name="connsiteY11" fmla="*/ 284048 h 291330"/>
                <a:gd name="connsiteX12" fmla="*/ 607160 w 1205050"/>
                <a:gd name="connsiteY12" fmla="*/ 284048 h 291330"/>
                <a:gd name="connsiteX13" fmla="*/ 607160 w 1205050"/>
                <a:gd name="connsiteY13" fmla="*/ 284048 h 291330"/>
                <a:gd name="connsiteX14" fmla="*/ 578027 w 1205050"/>
                <a:gd name="connsiteY14" fmla="*/ 284048 h 291330"/>
                <a:gd name="connsiteX15" fmla="*/ 534327 w 1205050"/>
                <a:gd name="connsiteY15" fmla="*/ 155597 h 291330"/>
                <a:gd name="connsiteX16" fmla="*/ 127789 w 1205050"/>
                <a:gd name="connsiteY16" fmla="*/ 152949 h 291330"/>
                <a:gd name="connsiteX17" fmla="*/ 52307 w 1205050"/>
                <a:gd name="connsiteY17" fmla="*/ 254914 h 291330"/>
                <a:gd name="connsiteX18" fmla="*/ 9932 w 1205050"/>
                <a:gd name="connsiteY18" fmla="*/ 244321 h 291330"/>
                <a:gd name="connsiteX19" fmla="*/ 74819 w 1205050"/>
                <a:gd name="connsiteY19" fmla="*/ 109249 h 29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5050" h="291330">
                  <a:moveTo>
                    <a:pt x="74819" y="109249"/>
                  </a:moveTo>
                  <a:cubicBezTo>
                    <a:pt x="118519" y="77468"/>
                    <a:pt x="435010" y="76143"/>
                    <a:pt x="501221" y="57604"/>
                  </a:cubicBezTo>
                  <a:cubicBezTo>
                    <a:pt x="559488" y="41714"/>
                    <a:pt x="567433" y="9932"/>
                    <a:pt x="567433" y="9932"/>
                  </a:cubicBezTo>
                  <a:lnTo>
                    <a:pt x="646887" y="9932"/>
                  </a:lnTo>
                  <a:cubicBezTo>
                    <a:pt x="646887" y="9932"/>
                    <a:pt x="653508" y="41714"/>
                    <a:pt x="713098" y="57604"/>
                  </a:cubicBezTo>
                  <a:cubicBezTo>
                    <a:pt x="779310" y="76143"/>
                    <a:pt x="1095801" y="77468"/>
                    <a:pt x="1139501" y="109249"/>
                  </a:cubicBezTo>
                  <a:cubicBezTo>
                    <a:pt x="1183200" y="141031"/>
                    <a:pt x="1204388" y="244321"/>
                    <a:pt x="1204388" y="244321"/>
                  </a:cubicBezTo>
                  <a:lnTo>
                    <a:pt x="1162013" y="254914"/>
                  </a:lnTo>
                  <a:cubicBezTo>
                    <a:pt x="1162013" y="254914"/>
                    <a:pt x="1138177" y="191352"/>
                    <a:pt x="1086532" y="152949"/>
                  </a:cubicBezTo>
                  <a:cubicBezTo>
                    <a:pt x="1052102" y="127789"/>
                    <a:pt x="679993" y="155597"/>
                    <a:pt x="679993" y="155597"/>
                  </a:cubicBezTo>
                  <a:lnTo>
                    <a:pt x="636293" y="284048"/>
                  </a:lnTo>
                  <a:lnTo>
                    <a:pt x="628348" y="284048"/>
                  </a:lnTo>
                  <a:lnTo>
                    <a:pt x="607160" y="284048"/>
                  </a:lnTo>
                  <a:lnTo>
                    <a:pt x="607160" y="284048"/>
                  </a:lnTo>
                  <a:lnTo>
                    <a:pt x="578027" y="284048"/>
                  </a:lnTo>
                  <a:lnTo>
                    <a:pt x="534327" y="155597"/>
                  </a:lnTo>
                  <a:cubicBezTo>
                    <a:pt x="534327" y="155597"/>
                    <a:pt x="162218" y="127789"/>
                    <a:pt x="127789" y="152949"/>
                  </a:cubicBezTo>
                  <a:cubicBezTo>
                    <a:pt x="76143" y="191352"/>
                    <a:pt x="52307" y="254914"/>
                    <a:pt x="52307" y="254914"/>
                  </a:cubicBezTo>
                  <a:lnTo>
                    <a:pt x="9932" y="244321"/>
                  </a:lnTo>
                  <a:cubicBezTo>
                    <a:pt x="9932" y="242996"/>
                    <a:pt x="31120" y="141031"/>
                    <a:pt x="74819" y="109249"/>
                  </a:cubicBezTo>
                  <a:close/>
                </a:path>
              </a:pathLst>
            </a:custGeom>
            <a:solidFill>
              <a:srgbClr val="5A5A5C"/>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9CE37175-24B4-43D6-8241-3978C93708EF}"/>
                </a:ext>
              </a:extLst>
            </p:cNvPr>
            <p:cNvSpPr/>
            <p:nvPr/>
          </p:nvSpPr>
          <p:spPr>
            <a:xfrm>
              <a:off x="4843374" y="6011154"/>
              <a:ext cx="145665" cy="145665"/>
            </a:xfrm>
            <a:custGeom>
              <a:avLst/>
              <a:gdLst>
                <a:gd name="connsiteX0" fmla="*/ 9932 w 145665"/>
                <a:gd name="connsiteY0" fmla="*/ 74819 h 145665"/>
                <a:gd name="connsiteX1" fmla="*/ 74819 w 145665"/>
                <a:gd name="connsiteY1" fmla="*/ 139707 h 145665"/>
                <a:gd name="connsiteX2" fmla="*/ 139706 w 145665"/>
                <a:gd name="connsiteY2" fmla="*/ 74819 h 145665"/>
                <a:gd name="connsiteX3" fmla="*/ 74819 w 145665"/>
                <a:gd name="connsiteY3" fmla="*/ 9932 h 145665"/>
                <a:gd name="connsiteX4" fmla="*/ 9932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9932" y="74819"/>
                  </a:moveTo>
                  <a:cubicBezTo>
                    <a:pt x="9932" y="110573"/>
                    <a:pt x="39065" y="139707"/>
                    <a:pt x="74819" y="139707"/>
                  </a:cubicBezTo>
                  <a:cubicBezTo>
                    <a:pt x="110573" y="139707"/>
                    <a:pt x="139706" y="110573"/>
                    <a:pt x="139706" y="74819"/>
                  </a:cubicBezTo>
                  <a:cubicBezTo>
                    <a:pt x="139706" y="39065"/>
                    <a:pt x="110573" y="9932"/>
                    <a:pt x="74819" y="9932"/>
                  </a:cubicBezTo>
                  <a:cubicBezTo>
                    <a:pt x="39065" y="11256"/>
                    <a:pt x="9932" y="39065"/>
                    <a:pt x="9932" y="74819"/>
                  </a:cubicBezTo>
                  <a:close/>
                </a:path>
              </a:pathLst>
            </a:custGeom>
            <a:solidFill>
              <a:srgbClr val="2C2C2C"/>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1767D33A-5829-4123-AAEC-1ECB1C1F403C}"/>
                </a:ext>
              </a:extLst>
            </p:cNvPr>
            <p:cNvSpPr/>
            <p:nvPr/>
          </p:nvSpPr>
          <p:spPr>
            <a:xfrm>
              <a:off x="5422063" y="6011154"/>
              <a:ext cx="145665" cy="145665"/>
            </a:xfrm>
            <a:custGeom>
              <a:avLst/>
              <a:gdLst>
                <a:gd name="connsiteX0" fmla="*/ 9932 w 145665"/>
                <a:gd name="connsiteY0" fmla="*/ 74819 h 145665"/>
                <a:gd name="connsiteX1" fmla="*/ 74819 w 145665"/>
                <a:gd name="connsiteY1" fmla="*/ 139707 h 145665"/>
                <a:gd name="connsiteX2" fmla="*/ 139706 w 145665"/>
                <a:gd name="connsiteY2" fmla="*/ 74819 h 145665"/>
                <a:gd name="connsiteX3" fmla="*/ 74819 w 145665"/>
                <a:gd name="connsiteY3" fmla="*/ 9932 h 145665"/>
                <a:gd name="connsiteX4" fmla="*/ 9932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9932" y="74819"/>
                  </a:moveTo>
                  <a:cubicBezTo>
                    <a:pt x="9932" y="110573"/>
                    <a:pt x="39065" y="139707"/>
                    <a:pt x="74819" y="139707"/>
                  </a:cubicBezTo>
                  <a:cubicBezTo>
                    <a:pt x="110573" y="139707"/>
                    <a:pt x="139706" y="110573"/>
                    <a:pt x="139706" y="74819"/>
                  </a:cubicBezTo>
                  <a:cubicBezTo>
                    <a:pt x="139706" y="39065"/>
                    <a:pt x="110573" y="9932"/>
                    <a:pt x="74819" y="9932"/>
                  </a:cubicBezTo>
                  <a:cubicBezTo>
                    <a:pt x="37740" y="11256"/>
                    <a:pt x="9932" y="39065"/>
                    <a:pt x="9932" y="74819"/>
                  </a:cubicBezTo>
                  <a:close/>
                </a:path>
              </a:pathLst>
            </a:custGeom>
            <a:solidFill>
              <a:srgbClr val="2C2C2C"/>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CC6C7248-9F3F-4A23-909C-199608E0A4BE}"/>
                </a:ext>
              </a:extLst>
            </p:cNvPr>
            <p:cNvSpPr/>
            <p:nvPr/>
          </p:nvSpPr>
          <p:spPr>
            <a:xfrm>
              <a:off x="4268658" y="6011154"/>
              <a:ext cx="145665" cy="145665"/>
            </a:xfrm>
            <a:custGeom>
              <a:avLst/>
              <a:gdLst>
                <a:gd name="connsiteX0" fmla="*/ 9932 w 145665"/>
                <a:gd name="connsiteY0" fmla="*/ 74819 h 145665"/>
                <a:gd name="connsiteX1" fmla="*/ 74819 w 145665"/>
                <a:gd name="connsiteY1" fmla="*/ 139707 h 145665"/>
                <a:gd name="connsiteX2" fmla="*/ 139706 w 145665"/>
                <a:gd name="connsiteY2" fmla="*/ 74819 h 145665"/>
                <a:gd name="connsiteX3" fmla="*/ 74819 w 145665"/>
                <a:gd name="connsiteY3" fmla="*/ 9932 h 145665"/>
                <a:gd name="connsiteX4" fmla="*/ 9932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9932" y="74819"/>
                  </a:moveTo>
                  <a:cubicBezTo>
                    <a:pt x="9932" y="110573"/>
                    <a:pt x="39065" y="139707"/>
                    <a:pt x="74819" y="139707"/>
                  </a:cubicBezTo>
                  <a:cubicBezTo>
                    <a:pt x="110573" y="139707"/>
                    <a:pt x="139706" y="110573"/>
                    <a:pt x="139706" y="74819"/>
                  </a:cubicBezTo>
                  <a:cubicBezTo>
                    <a:pt x="139706" y="39065"/>
                    <a:pt x="110573" y="9932"/>
                    <a:pt x="74819" y="9932"/>
                  </a:cubicBezTo>
                  <a:cubicBezTo>
                    <a:pt x="37741" y="11256"/>
                    <a:pt x="9932" y="39065"/>
                    <a:pt x="9932" y="74819"/>
                  </a:cubicBezTo>
                  <a:close/>
                </a:path>
              </a:pathLst>
            </a:custGeom>
            <a:solidFill>
              <a:srgbClr val="2C2C2C"/>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A6725986-6B0D-49EC-83AB-681F8234D58D}"/>
                </a:ext>
              </a:extLst>
            </p:cNvPr>
            <p:cNvSpPr/>
            <p:nvPr/>
          </p:nvSpPr>
          <p:spPr>
            <a:xfrm>
              <a:off x="4759948" y="5317257"/>
              <a:ext cx="304573" cy="92696"/>
            </a:xfrm>
            <a:custGeom>
              <a:avLst/>
              <a:gdLst>
                <a:gd name="connsiteX0" fmla="*/ 32443 w 304573"/>
                <a:gd name="connsiteY0" fmla="*/ 88061 h 92696"/>
                <a:gd name="connsiteX1" fmla="*/ 284047 w 304573"/>
                <a:gd name="connsiteY1" fmla="*/ 86737 h 92696"/>
                <a:gd name="connsiteX2" fmla="*/ 305235 w 304573"/>
                <a:gd name="connsiteY2" fmla="*/ 9932 h 92696"/>
                <a:gd name="connsiteX3" fmla="*/ 9932 w 304573"/>
                <a:gd name="connsiteY3" fmla="*/ 9932 h 92696"/>
              </a:gdLst>
              <a:ahLst/>
              <a:cxnLst>
                <a:cxn ang="0">
                  <a:pos x="connsiteX0" y="connsiteY0"/>
                </a:cxn>
                <a:cxn ang="0">
                  <a:pos x="connsiteX1" y="connsiteY1"/>
                </a:cxn>
                <a:cxn ang="0">
                  <a:pos x="connsiteX2" y="connsiteY2"/>
                </a:cxn>
                <a:cxn ang="0">
                  <a:pos x="connsiteX3" y="connsiteY3"/>
                </a:cxn>
              </a:cxnLst>
              <a:rect l="l" t="t" r="r" b="b"/>
              <a:pathLst>
                <a:path w="304573" h="92696">
                  <a:moveTo>
                    <a:pt x="32443" y="88061"/>
                  </a:moveTo>
                  <a:lnTo>
                    <a:pt x="284047" y="86737"/>
                  </a:lnTo>
                  <a:lnTo>
                    <a:pt x="305235" y="9932"/>
                  </a:lnTo>
                  <a:lnTo>
                    <a:pt x="9932" y="9932"/>
                  </a:lnTo>
                  <a:close/>
                </a:path>
              </a:pathLst>
            </a:custGeom>
            <a:solidFill>
              <a:srgbClr val="5F7673"/>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5C8E7737-657E-4383-86FE-30E88B385D70}"/>
                </a:ext>
              </a:extLst>
            </p:cNvPr>
            <p:cNvSpPr/>
            <p:nvPr/>
          </p:nvSpPr>
          <p:spPr>
            <a:xfrm>
              <a:off x="4496426" y="5286800"/>
              <a:ext cx="781296" cy="52969"/>
            </a:xfrm>
            <a:custGeom>
              <a:avLst/>
              <a:gdLst>
                <a:gd name="connsiteX0" fmla="*/ 9932 w 781296"/>
                <a:gd name="connsiteY0" fmla="*/ 31120 h 52969"/>
                <a:gd name="connsiteX1" fmla="*/ 37741 w 781296"/>
                <a:gd name="connsiteY1" fmla="*/ 52307 h 52969"/>
                <a:gd name="connsiteX2" fmla="*/ 754150 w 781296"/>
                <a:gd name="connsiteY2" fmla="*/ 52307 h 52969"/>
                <a:gd name="connsiteX3" fmla="*/ 781959 w 781296"/>
                <a:gd name="connsiteY3" fmla="*/ 31120 h 52969"/>
                <a:gd name="connsiteX4" fmla="*/ 781959 w 781296"/>
                <a:gd name="connsiteY4" fmla="*/ 31120 h 52969"/>
                <a:gd name="connsiteX5" fmla="*/ 754150 w 781296"/>
                <a:gd name="connsiteY5" fmla="*/ 9932 h 52969"/>
                <a:gd name="connsiteX6" fmla="*/ 37741 w 781296"/>
                <a:gd name="connsiteY6" fmla="*/ 9932 h 52969"/>
                <a:gd name="connsiteX7" fmla="*/ 9932 w 781296"/>
                <a:gd name="connsiteY7" fmla="*/ 31120 h 52969"/>
                <a:gd name="connsiteX8" fmla="*/ 9932 w 781296"/>
                <a:gd name="connsiteY8" fmla="*/ 31120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96" h="52969">
                  <a:moveTo>
                    <a:pt x="9932" y="31120"/>
                  </a:moveTo>
                  <a:cubicBezTo>
                    <a:pt x="9932" y="43038"/>
                    <a:pt x="21850" y="52307"/>
                    <a:pt x="37741" y="52307"/>
                  </a:cubicBezTo>
                  <a:lnTo>
                    <a:pt x="754150" y="52307"/>
                  </a:lnTo>
                  <a:cubicBezTo>
                    <a:pt x="770041" y="52307"/>
                    <a:pt x="781959" y="43038"/>
                    <a:pt x="781959" y="31120"/>
                  </a:cubicBezTo>
                  <a:lnTo>
                    <a:pt x="781959" y="31120"/>
                  </a:lnTo>
                  <a:cubicBezTo>
                    <a:pt x="781959" y="19201"/>
                    <a:pt x="770041" y="9932"/>
                    <a:pt x="754150" y="9932"/>
                  </a:cubicBezTo>
                  <a:lnTo>
                    <a:pt x="37741" y="9932"/>
                  </a:lnTo>
                  <a:cubicBezTo>
                    <a:pt x="23174" y="9932"/>
                    <a:pt x="9932" y="19201"/>
                    <a:pt x="9932" y="31120"/>
                  </a:cubicBezTo>
                  <a:lnTo>
                    <a:pt x="9932" y="31120"/>
                  </a:lnTo>
                  <a:close/>
                </a:path>
              </a:pathLst>
            </a:custGeom>
            <a:solidFill>
              <a:srgbClr val="5A5A5C"/>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28F6FFF1-7106-4942-8507-EA261E304B9A}"/>
                </a:ext>
              </a:extLst>
            </p:cNvPr>
            <p:cNvSpPr/>
            <p:nvPr/>
          </p:nvSpPr>
          <p:spPr>
            <a:xfrm>
              <a:off x="4426241" y="5131622"/>
              <a:ext cx="940204" cy="185392"/>
            </a:xfrm>
            <a:custGeom>
              <a:avLst/>
              <a:gdLst>
                <a:gd name="connsiteX0" fmla="*/ 9932 w 940203"/>
                <a:gd name="connsiteY0" fmla="*/ 153192 h 185392"/>
                <a:gd name="connsiteX1" fmla="*/ 43038 w 940203"/>
                <a:gd name="connsiteY1" fmla="*/ 178352 h 185392"/>
                <a:gd name="connsiteX2" fmla="*/ 906436 w 940203"/>
                <a:gd name="connsiteY2" fmla="*/ 178352 h 185392"/>
                <a:gd name="connsiteX3" fmla="*/ 939542 w 940203"/>
                <a:gd name="connsiteY3" fmla="*/ 153192 h 185392"/>
                <a:gd name="connsiteX4" fmla="*/ 939542 w 940203"/>
                <a:gd name="connsiteY4" fmla="*/ 40632 h 185392"/>
                <a:gd name="connsiteX5" fmla="*/ 869357 w 940203"/>
                <a:gd name="connsiteY5" fmla="*/ 14148 h 185392"/>
                <a:gd name="connsiteX6" fmla="*/ 469440 w 940203"/>
                <a:gd name="connsiteY6" fmla="*/ 27390 h 185392"/>
                <a:gd name="connsiteX7" fmla="*/ 84089 w 940203"/>
                <a:gd name="connsiteY7" fmla="*/ 10175 h 185392"/>
                <a:gd name="connsiteX8" fmla="*/ 9932 w 940203"/>
                <a:gd name="connsiteY8" fmla="*/ 41956 h 185392"/>
                <a:gd name="connsiteX9" fmla="*/ 9932 w 940203"/>
                <a:gd name="connsiteY9" fmla="*/ 153192 h 1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03" h="185392">
                  <a:moveTo>
                    <a:pt x="9932" y="153192"/>
                  </a:moveTo>
                  <a:cubicBezTo>
                    <a:pt x="9932" y="167758"/>
                    <a:pt x="24498" y="178352"/>
                    <a:pt x="43038" y="178352"/>
                  </a:cubicBezTo>
                  <a:lnTo>
                    <a:pt x="906436" y="178352"/>
                  </a:lnTo>
                  <a:cubicBezTo>
                    <a:pt x="924975" y="178352"/>
                    <a:pt x="939542" y="166434"/>
                    <a:pt x="939542" y="153192"/>
                  </a:cubicBezTo>
                  <a:lnTo>
                    <a:pt x="939542" y="40632"/>
                  </a:lnTo>
                  <a:cubicBezTo>
                    <a:pt x="939542" y="26066"/>
                    <a:pt x="931596" y="8850"/>
                    <a:pt x="869357" y="14148"/>
                  </a:cubicBezTo>
                  <a:cubicBezTo>
                    <a:pt x="792552" y="20769"/>
                    <a:pt x="703829" y="26066"/>
                    <a:pt x="469440" y="27390"/>
                  </a:cubicBezTo>
                  <a:cubicBezTo>
                    <a:pt x="242996" y="27390"/>
                    <a:pt x="151625" y="7527"/>
                    <a:pt x="84089" y="10175"/>
                  </a:cubicBezTo>
                  <a:cubicBezTo>
                    <a:pt x="28471" y="12823"/>
                    <a:pt x="9932" y="27390"/>
                    <a:pt x="9932" y="41956"/>
                  </a:cubicBezTo>
                  <a:lnTo>
                    <a:pt x="9932" y="153192"/>
                  </a:lnTo>
                  <a:close/>
                </a:path>
              </a:pathLst>
            </a:custGeom>
            <a:solidFill>
              <a:srgbClr val="6E7C84"/>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D87D482A-684B-4FB0-BA29-764C887C2AD7}"/>
                </a:ext>
              </a:extLst>
            </p:cNvPr>
            <p:cNvSpPr/>
            <p:nvPr/>
          </p:nvSpPr>
          <p:spPr>
            <a:xfrm>
              <a:off x="4869859" y="4668384"/>
              <a:ext cx="92696" cy="542935"/>
            </a:xfrm>
            <a:custGeom>
              <a:avLst/>
              <a:gdLst>
                <a:gd name="connsiteX0" fmla="*/ 9932 w 92696"/>
                <a:gd name="connsiteY0" fmla="*/ 9932 h 542934"/>
                <a:gd name="connsiteX1" fmla="*/ 92034 w 92696"/>
                <a:gd name="connsiteY1" fmla="*/ 9932 h 542934"/>
                <a:gd name="connsiteX2" fmla="*/ 92034 w 92696"/>
                <a:gd name="connsiteY2" fmla="*/ 534327 h 542934"/>
                <a:gd name="connsiteX3" fmla="*/ 9932 w 92696"/>
                <a:gd name="connsiteY3" fmla="*/ 534327 h 542934"/>
              </a:gdLst>
              <a:ahLst/>
              <a:cxnLst>
                <a:cxn ang="0">
                  <a:pos x="connsiteX0" y="connsiteY0"/>
                </a:cxn>
                <a:cxn ang="0">
                  <a:pos x="connsiteX1" y="connsiteY1"/>
                </a:cxn>
                <a:cxn ang="0">
                  <a:pos x="connsiteX2" y="connsiteY2"/>
                </a:cxn>
                <a:cxn ang="0">
                  <a:pos x="connsiteX3" y="connsiteY3"/>
                </a:cxn>
              </a:cxnLst>
              <a:rect l="l" t="t" r="r" b="b"/>
              <a:pathLst>
                <a:path w="92696" h="542934">
                  <a:moveTo>
                    <a:pt x="9932" y="9932"/>
                  </a:moveTo>
                  <a:lnTo>
                    <a:pt x="92034" y="9932"/>
                  </a:lnTo>
                  <a:lnTo>
                    <a:pt x="92034" y="534327"/>
                  </a:lnTo>
                  <a:lnTo>
                    <a:pt x="9932" y="534327"/>
                  </a:lnTo>
                  <a:close/>
                </a:path>
              </a:pathLst>
            </a:custGeom>
            <a:solidFill>
              <a:srgbClr val="5A5A5C"/>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7672C785-1722-48E8-977C-4CAF0AF443B0}"/>
                </a:ext>
              </a:extLst>
            </p:cNvPr>
            <p:cNvSpPr/>
            <p:nvPr/>
          </p:nvSpPr>
          <p:spPr>
            <a:xfrm>
              <a:off x="4426241" y="3981108"/>
              <a:ext cx="926962" cy="834265"/>
            </a:xfrm>
            <a:custGeom>
              <a:avLst/>
              <a:gdLst>
                <a:gd name="connsiteX0" fmla="*/ 9932 w 926961"/>
                <a:gd name="connsiteY0" fmla="*/ 735610 h 834265"/>
                <a:gd name="connsiteX1" fmla="*/ 99979 w 926961"/>
                <a:gd name="connsiteY1" fmla="*/ 825658 h 834265"/>
                <a:gd name="connsiteX2" fmla="*/ 830955 w 926961"/>
                <a:gd name="connsiteY2" fmla="*/ 825658 h 834265"/>
                <a:gd name="connsiteX3" fmla="*/ 921002 w 926961"/>
                <a:gd name="connsiteY3" fmla="*/ 735610 h 834265"/>
                <a:gd name="connsiteX4" fmla="*/ 921002 w 926961"/>
                <a:gd name="connsiteY4" fmla="*/ 99979 h 834265"/>
                <a:gd name="connsiteX5" fmla="*/ 830955 w 926961"/>
                <a:gd name="connsiteY5" fmla="*/ 9932 h 834265"/>
                <a:gd name="connsiteX6" fmla="*/ 99979 w 926961"/>
                <a:gd name="connsiteY6" fmla="*/ 9932 h 834265"/>
                <a:gd name="connsiteX7" fmla="*/ 9932 w 926961"/>
                <a:gd name="connsiteY7" fmla="*/ 99979 h 834265"/>
                <a:gd name="connsiteX8" fmla="*/ 9932 w 926961"/>
                <a:gd name="connsiteY8" fmla="*/ 735610 h 83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6961" h="834265">
                  <a:moveTo>
                    <a:pt x="9932" y="735610"/>
                  </a:moveTo>
                  <a:cubicBezTo>
                    <a:pt x="9932" y="785931"/>
                    <a:pt x="49659" y="825658"/>
                    <a:pt x="99979" y="825658"/>
                  </a:cubicBezTo>
                  <a:lnTo>
                    <a:pt x="830955" y="825658"/>
                  </a:lnTo>
                  <a:cubicBezTo>
                    <a:pt x="881275" y="825658"/>
                    <a:pt x="921002" y="785931"/>
                    <a:pt x="921002" y="735610"/>
                  </a:cubicBezTo>
                  <a:lnTo>
                    <a:pt x="921002" y="99979"/>
                  </a:lnTo>
                  <a:cubicBezTo>
                    <a:pt x="921002" y="49659"/>
                    <a:pt x="881275" y="9932"/>
                    <a:pt x="830955" y="9932"/>
                  </a:cubicBezTo>
                  <a:lnTo>
                    <a:pt x="99979" y="9932"/>
                  </a:lnTo>
                  <a:cubicBezTo>
                    <a:pt x="49659" y="9932"/>
                    <a:pt x="9932" y="49659"/>
                    <a:pt x="9932" y="99979"/>
                  </a:cubicBezTo>
                  <a:lnTo>
                    <a:pt x="9932" y="735610"/>
                  </a:lnTo>
                  <a:close/>
                </a:path>
              </a:pathLst>
            </a:custGeom>
            <a:solidFill>
              <a:srgbClr val="566B75"/>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F396C4E9-14B4-4D7F-854F-E241A0BA750E}"/>
                </a:ext>
              </a:extLst>
            </p:cNvPr>
            <p:cNvSpPr/>
            <p:nvPr/>
          </p:nvSpPr>
          <p:spPr>
            <a:xfrm>
              <a:off x="2213452" y="4645872"/>
              <a:ext cx="92696" cy="542935"/>
            </a:xfrm>
            <a:custGeom>
              <a:avLst/>
              <a:gdLst>
                <a:gd name="connsiteX0" fmla="*/ 9932 w 92696"/>
                <a:gd name="connsiteY0" fmla="*/ 9932 h 542934"/>
                <a:gd name="connsiteX1" fmla="*/ 92034 w 92696"/>
                <a:gd name="connsiteY1" fmla="*/ 9932 h 542934"/>
                <a:gd name="connsiteX2" fmla="*/ 92034 w 92696"/>
                <a:gd name="connsiteY2" fmla="*/ 534327 h 542934"/>
                <a:gd name="connsiteX3" fmla="*/ 9932 w 92696"/>
                <a:gd name="connsiteY3" fmla="*/ 534327 h 542934"/>
              </a:gdLst>
              <a:ahLst/>
              <a:cxnLst>
                <a:cxn ang="0">
                  <a:pos x="connsiteX0" y="connsiteY0"/>
                </a:cxn>
                <a:cxn ang="0">
                  <a:pos x="connsiteX1" y="connsiteY1"/>
                </a:cxn>
                <a:cxn ang="0">
                  <a:pos x="connsiteX2" y="connsiteY2"/>
                </a:cxn>
                <a:cxn ang="0">
                  <a:pos x="connsiteX3" y="connsiteY3"/>
                </a:cxn>
              </a:cxnLst>
              <a:rect l="l" t="t" r="r" b="b"/>
              <a:pathLst>
                <a:path w="92696" h="542934">
                  <a:moveTo>
                    <a:pt x="9932" y="9932"/>
                  </a:moveTo>
                  <a:lnTo>
                    <a:pt x="92034" y="9932"/>
                  </a:lnTo>
                  <a:lnTo>
                    <a:pt x="92034" y="534327"/>
                  </a:lnTo>
                  <a:lnTo>
                    <a:pt x="9932" y="534327"/>
                  </a:lnTo>
                  <a:close/>
                </a:path>
              </a:pathLst>
            </a:custGeom>
            <a:solidFill>
              <a:srgbClr val="5A5A5C"/>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A82C2506-CB77-444A-AA5C-E766E6E301F4}"/>
                </a:ext>
              </a:extLst>
            </p:cNvPr>
            <p:cNvSpPr/>
            <p:nvPr/>
          </p:nvSpPr>
          <p:spPr>
            <a:xfrm>
              <a:off x="2201534" y="5621830"/>
              <a:ext cx="119181" cy="52969"/>
            </a:xfrm>
            <a:custGeom>
              <a:avLst/>
              <a:gdLst>
                <a:gd name="connsiteX0" fmla="*/ 9932 w 119180"/>
                <a:gd name="connsiteY0" fmla="*/ 27147 h 52969"/>
                <a:gd name="connsiteX1" fmla="*/ 65549 w 119180"/>
                <a:gd name="connsiteY1" fmla="*/ 44362 h 52969"/>
                <a:gd name="connsiteX2" fmla="*/ 121167 w 119180"/>
                <a:gd name="connsiteY2" fmla="*/ 27147 h 52969"/>
                <a:gd name="connsiteX3" fmla="*/ 65549 w 119180"/>
                <a:gd name="connsiteY3" fmla="*/ 9932 h 52969"/>
                <a:gd name="connsiteX4" fmla="*/ 9932 w 119180"/>
                <a:gd name="connsiteY4" fmla="*/ 27147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52969">
                  <a:moveTo>
                    <a:pt x="9932" y="27147"/>
                  </a:moveTo>
                  <a:cubicBezTo>
                    <a:pt x="9932" y="36416"/>
                    <a:pt x="35092" y="44362"/>
                    <a:pt x="65549" y="44362"/>
                  </a:cubicBezTo>
                  <a:cubicBezTo>
                    <a:pt x="96007" y="44362"/>
                    <a:pt x="121167" y="36416"/>
                    <a:pt x="121167" y="27147"/>
                  </a:cubicBezTo>
                  <a:cubicBezTo>
                    <a:pt x="121167" y="17877"/>
                    <a:pt x="96007" y="9932"/>
                    <a:pt x="65549" y="9932"/>
                  </a:cubicBezTo>
                  <a:cubicBezTo>
                    <a:pt x="35092" y="9932"/>
                    <a:pt x="9932" y="17877"/>
                    <a:pt x="9932" y="27147"/>
                  </a:cubicBezTo>
                  <a:close/>
                </a:path>
              </a:pathLst>
            </a:custGeom>
            <a:solidFill>
              <a:srgbClr val="5F7673"/>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6A63DA25-65E4-40F1-967A-3271673DF276}"/>
                </a:ext>
              </a:extLst>
            </p:cNvPr>
            <p:cNvSpPr/>
            <p:nvPr/>
          </p:nvSpPr>
          <p:spPr>
            <a:xfrm>
              <a:off x="2218749" y="5346390"/>
              <a:ext cx="92696" cy="450239"/>
            </a:xfrm>
            <a:custGeom>
              <a:avLst/>
              <a:gdLst>
                <a:gd name="connsiteX0" fmla="*/ 9932 w 92696"/>
                <a:gd name="connsiteY0" fmla="*/ 9932 h 450238"/>
                <a:gd name="connsiteX1" fmla="*/ 86737 w 92696"/>
                <a:gd name="connsiteY1" fmla="*/ 9932 h 450238"/>
                <a:gd name="connsiteX2" fmla="*/ 86737 w 92696"/>
                <a:gd name="connsiteY2" fmla="*/ 442955 h 450238"/>
                <a:gd name="connsiteX3" fmla="*/ 9932 w 92696"/>
                <a:gd name="connsiteY3" fmla="*/ 442955 h 450238"/>
              </a:gdLst>
              <a:ahLst/>
              <a:cxnLst>
                <a:cxn ang="0">
                  <a:pos x="connsiteX0" y="connsiteY0"/>
                </a:cxn>
                <a:cxn ang="0">
                  <a:pos x="connsiteX1" y="connsiteY1"/>
                </a:cxn>
                <a:cxn ang="0">
                  <a:pos x="connsiteX2" y="connsiteY2"/>
                </a:cxn>
                <a:cxn ang="0">
                  <a:pos x="connsiteX3" y="connsiteY3"/>
                </a:cxn>
              </a:cxnLst>
              <a:rect l="l" t="t" r="r" b="b"/>
              <a:pathLst>
                <a:path w="92696" h="450238">
                  <a:moveTo>
                    <a:pt x="9932" y="9932"/>
                  </a:moveTo>
                  <a:lnTo>
                    <a:pt x="86737" y="9932"/>
                  </a:lnTo>
                  <a:lnTo>
                    <a:pt x="86737" y="442955"/>
                  </a:lnTo>
                  <a:lnTo>
                    <a:pt x="9932" y="442955"/>
                  </a:lnTo>
                  <a:close/>
                </a:path>
              </a:pathLst>
            </a:custGeom>
            <a:solidFill>
              <a:srgbClr val="D3D2D7"/>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5905D4EE-83DB-4161-9663-E842C7C97154}"/>
                </a:ext>
              </a:extLst>
            </p:cNvPr>
            <p:cNvSpPr/>
            <p:nvPr/>
          </p:nvSpPr>
          <p:spPr>
            <a:xfrm>
              <a:off x="2201534" y="5636397"/>
              <a:ext cx="119181" cy="198635"/>
            </a:xfrm>
            <a:custGeom>
              <a:avLst/>
              <a:gdLst>
                <a:gd name="connsiteX0" fmla="*/ 121167 w 119180"/>
                <a:gd name="connsiteY0" fmla="*/ 188703 h 198634"/>
                <a:gd name="connsiteX1" fmla="*/ 65549 w 119180"/>
                <a:gd name="connsiteY1" fmla="*/ 195324 h 198634"/>
                <a:gd name="connsiteX2" fmla="*/ 9932 w 119180"/>
                <a:gd name="connsiteY2" fmla="*/ 188703 h 198634"/>
                <a:gd name="connsiteX3" fmla="*/ 9932 w 119180"/>
                <a:gd name="connsiteY3" fmla="*/ 9932 h 198634"/>
                <a:gd name="connsiteX4" fmla="*/ 65549 w 119180"/>
                <a:gd name="connsiteY4" fmla="*/ 20525 h 198634"/>
                <a:gd name="connsiteX5" fmla="*/ 121167 w 119180"/>
                <a:gd name="connsiteY5" fmla="*/ 9932 h 198634"/>
                <a:gd name="connsiteX6" fmla="*/ 121167 w 119180"/>
                <a:gd name="connsiteY6" fmla="*/ 188703 h 19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80" h="198634">
                  <a:moveTo>
                    <a:pt x="121167" y="188703"/>
                  </a:moveTo>
                  <a:cubicBezTo>
                    <a:pt x="121167" y="188703"/>
                    <a:pt x="93358" y="195324"/>
                    <a:pt x="65549" y="195324"/>
                  </a:cubicBezTo>
                  <a:cubicBezTo>
                    <a:pt x="37741" y="195324"/>
                    <a:pt x="9932" y="188703"/>
                    <a:pt x="9932" y="188703"/>
                  </a:cubicBezTo>
                  <a:lnTo>
                    <a:pt x="9932" y="9932"/>
                  </a:lnTo>
                  <a:cubicBezTo>
                    <a:pt x="9932" y="9932"/>
                    <a:pt x="28471" y="20525"/>
                    <a:pt x="65549" y="20525"/>
                  </a:cubicBezTo>
                  <a:cubicBezTo>
                    <a:pt x="102628" y="20525"/>
                    <a:pt x="121167" y="9932"/>
                    <a:pt x="121167" y="9932"/>
                  </a:cubicBezTo>
                  <a:lnTo>
                    <a:pt x="121167" y="188703"/>
                  </a:lnTo>
                  <a:close/>
                </a:path>
              </a:pathLst>
            </a:custGeom>
            <a:solidFill>
              <a:srgbClr val="6E7C84"/>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5B14BADE-4888-4082-BDF0-C207D2952529}"/>
                </a:ext>
              </a:extLst>
            </p:cNvPr>
            <p:cNvSpPr/>
            <p:nvPr/>
          </p:nvSpPr>
          <p:spPr>
            <a:xfrm>
              <a:off x="1659923" y="5775441"/>
              <a:ext cx="1205050" cy="291331"/>
            </a:xfrm>
            <a:custGeom>
              <a:avLst/>
              <a:gdLst>
                <a:gd name="connsiteX0" fmla="*/ 1139501 w 1205050"/>
                <a:gd name="connsiteY0" fmla="*/ 109249 h 291330"/>
                <a:gd name="connsiteX1" fmla="*/ 713098 w 1205050"/>
                <a:gd name="connsiteY1" fmla="*/ 57604 h 291330"/>
                <a:gd name="connsiteX2" fmla="*/ 646887 w 1205050"/>
                <a:gd name="connsiteY2" fmla="*/ 9932 h 291330"/>
                <a:gd name="connsiteX3" fmla="*/ 567433 w 1205050"/>
                <a:gd name="connsiteY3" fmla="*/ 9932 h 291330"/>
                <a:gd name="connsiteX4" fmla="*/ 501221 w 1205050"/>
                <a:gd name="connsiteY4" fmla="*/ 57604 h 291330"/>
                <a:gd name="connsiteX5" fmla="*/ 74819 w 1205050"/>
                <a:gd name="connsiteY5" fmla="*/ 109249 h 291330"/>
                <a:gd name="connsiteX6" fmla="*/ 9932 w 1205050"/>
                <a:gd name="connsiteY6" fmla="*/ 244321 h 291330"/>
                <a:gd name="connsiteX7" fmla="*/ 52307 w 1205050"/>
                <a:gd name="connsiteY7" fmla="*/ 254914 h 291330"/>
                <a:gd name="connsiteX8" fmla="*/ 127788 w 1205050"/>
                <a:gd name="connsiteY8" fmla="*/ 152949 h 291330"/>
                <a:gd name="connsiteX9" fmla="*/ 534327 w 1205050"/>
                <a:gd name="connsiteY9" fmla="*/ 155597 h 291330"/>
                <a:gd name="connsiteX10" fmla="*/ 578027 w 1205050"/>
                <a:gd name="connsiteY10" fmla="*/ 284048 h 291330"/>
                <a:gd name="connsiteX11" fmla="*/ 585972 w 1205050"/>
                <a:gd name="connsiteY11" fmla="*/ 284048 h 291330"/>
                <a:gd name="connsiteX12" fmla="*/ 607160 w 1205050"/>
                <a:gd name="connsiteY12" fmla="*/ 284048 h 291330"/>
                <a:gd name="connsiteX13" fmla="*/ 607160 w 1205050"/>
                <a:gd name="connsiteY13" fmla="*/ 284048 h 291330"/>
                <a:gd name="connsiteX14" fmla="*/ 636293 w 1205050"/>
                <a:gd name="connsiteY14" fmla="*/ 284048 h 291330"/>
                <a:gd name="connsiteX15" fmla="*/ 679993 w 1205050"/>
                <a:gd name="connsiteY15" fmla="*/ 155597 h 291330"/>
                <a:gd name="connsiteX16" fmla="*/ 1086531 w 1205050"/>
                <a:gd name="connsiteY16" fmla="*/ 152949 h 291330"/>
                <a:gd name="connsiteX17" fmla="*/ 1162013 w 1205050"/>
                <a:gd name="connsiteY17" fmla="*/ 254914 h 291330"/>
                <a:gd name="connsiteX18" fmla="*/ 1204388 w 1205050"/>
                <a:gd name="connsiteY18" fmla="*/ 244321 h 291330"/>
                <a:gd name="connsiteX19" fmla="*/ 1139501 w 1205050"/>
                <a:gd name="connsiteY19" fmla="*/ 109249 h 29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5050" h="291330">
                  <a:moveTo>
                    <a:pt x="1139501" y="109249"/>
                  </a:moveTo>
                  <a:cubicBezTo>
                    <a:pt x="1095801" y="77468"/>
                    <a:pt x="779310" y="76143"/>
                    <a:pt x="713098" y="57604"/>
                  </a:cubicBezTo>
                  <a:cubicBezTo>
                    <a:pt x="654832" y="41713"/>
                    <a:pt x="646887" y="9932"/>
                    <a:pt x="646887" y="9932"/>
                  </a:cubicBezTo>
                  <a:lnTo>
                    <a:pt x="567433" y="9932"/>
                  </a:lnTo>
                  <a:cubicBezTo>
                    <a:pt x="567433" y="9932"/>
                    <a:pt x="560812" y="41713"/>
                    <a:pt x="501221" y="57604"/>
                  </a:cubicBezTo>
                  <a:cubicBezTo>
                    <a:pt x="435010" y="76143"/>
                    <a:pt x="118519" y="77468"/>
                    <a:pt x="74819" y="109249"/>
                  </a:cubicBezTo>
                  <a:cubicBezTo>
                    <a:pt x="31119" y="141031"/>
                    <a:pt x="9932" y="244321"/>
                    <a:pt x="9932" y="244321"/>
                  </a:cubicBezTo>
                  <a:lnTo>
                    <a:pt x="52307" y="254914"/>
                  </a:lnTo>
                  <a:cubicBezTo>
                    <a:pt x="52307" y="254914"/>
                    <a:pt x="76143" y="191352"/>
                    <a:pt x="127788" y="152949"/>
                  </a:cubicBezTo>
                  <a:cubicBezTo>
                    <a:pt x="162218" y="127788"/>
                    <a:pt x="534327" y="155597"/>
                    <a:pt x="534327" y="155597"/>
                  </a:cubicBezTo>
                  <a:lnTo>
                    <a:pt x="578027" y="284048"/>
                  </a:lnTo>
                  <a:lnTo>
                    <a:pt x="585972" y="284048"/>
                  </a:lnTo>
                  <a:lnTo>
                    <a:pt x="607160" y="284048"/>
                  </a:lnTo>
                  <a:lnTo>
                    <a:pt x="607160" y="284048"/>
                  </a:lnTo>
                  <a:lnTo>
                    <a:pt x="636293" y="284048"/>
                  </a:lnTo>
                  <a:lnTo>
                    <a:pt x="679993" y="155597"/>
                  </a:lnTo>
                  <a:cubicBezTo>
                    <a:pt x="679993" y="155597"/>
                    <a:pt x="1052101" y="127788"/>
                    <a:pt x="1086531" y="152949"/>
                  </a:cubicBezTo>
                  <a:cubicBezTo>
                    <a:pt x="1138176" y="191352"/>
                    <a:pt x="1162013" y="254914"/>
                    <a:pt x="1162013" y="254914"/>
                  </a:cubicBezTo>
                  <a:lnTo>
                    <a:pt x="1204388" y="244321"/>
                  </a:lnTo>
                  <a:cubicBezTo>
                    <a:pt x="1204388" y="244321"/>
                    <a:pt x="1181876" y="141031"/>
                    <a:pt x="1139501" y="109249"/>
                  </a:cubicBezTo>
                  <a:close/>
                </a:path>
              </a:pathLst>
            </a:custGeom>
            <a:solidFill>
              <a:srgbClr val="5A5A5C"/>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F2CBE001-FEB3-41C7-AEDD-BAC3F6BC4592}"/>
                </a:ext>
              </a:extLst>
            </p:cNvPr>
            <p:cNvSpPr/>
            <p:nvPr/>
          </p:nvSpPr>
          <p:spPr>
            <a:xfrm>
              <a:off x="2190940" y="5988643"/>
              <a:ext cx="145665" cy="145665"/>
            </a:xfrm>
            <a:custGeom>
              <a:avLst/>
              <a:gdLst>
                <a:gd name="connsiteX0" fmla="*/ 139706 w 145665"/>
                <a:gd name="connsiteY0" fmla="*/ 74819 h 145665"/>
                <a:gd name="connsiteX1" fmla="*/ 74819 w 145665"/>
                <a:gd name="connsiteY1" fmla="*/ 139706 h 145665"/>
                <a:gd name="connsiteX2" fmla="*/ 9932 w 145665"/>
                <a:gd name="connsiteY2" fmla="*/ 74819 h 145665"/>
                <a:gd name="connsiteX3" fmla="*/ 74819 w 145665"/>
                <a:gd name="connsiteY3" fmla="*/ 9932 h 145665"/>
                <a:gd name="connsiteX4" fmla="*/ 139706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139706" y="74819"/>
                  </a:moveTo>
                  <a:cubicBezTo>
                    <a:pt x="139706" y="110573"/>
                    <a:pt x="110573" y="139706"/>
                    <a:pt x="74819" y="139706"/>
                  </a:cubicBezTo>
                  <a:cubicBezTo>
                    <a:pt x="39065" y="139706"/>
                    <a:pt x="9932" y="110573"/>
                    <a:pt x="9932" y="74819"/>
                  </a:cubicBezTo>
                  <a:cubicBezTo>
                    <a:pt x="9932" y="39065"/>
                    <a:pt x="39065" y="9932"/>
                    <a:pt x="74819" y="9932"/>
                  </a:cubicBezTo>
                  <a:cubicBezTo>
                    <a:pt x="111897" y="9932"/>
                    <a:pt x="139706" y="39065"/>
                    <a:pt x="139706" y="74819"/>
                  </a:cubicBezTo>
                  <a:close/>
                </a:path>
              </a:pathLst>
            </a:custGeom>
            <a:solidFill>
              <a:srgbClr val="2C2C2C"/>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39227B40-07FA-460F-BE67-1BDB1D9D4BBD}"/>
                </a:ext>
              </a:extLst>
            </p:cNvPr>
            <p:cNvSpPr/>
            <p:nvPr/>
          </p:nvSpPr>
          <p:spPr>
            <a:xfrm>
              <a:off x="1613575" y="5988643"/>
              <a:ext cx="145665" cy="145665"/>
            </a:xfrm>
            <a:custGeom>
              <a:avLst/>
              <a:gdLst>
                <a:gd name="connsiteX0" fmla="*/ 139706 w 145665"/>
                <a:gd name="connsiteY0" fmla="*/ 74819 h 145665"/>
                <a:gd name="connsiteX1" fmla="*/ 74819 w 145665"/>
                <a:gd name="connsiteY1" fmla="*/ 139706 h 145665"/>
                <a:gd name="connsiteX2" fmla="*/ 9932 w 145665"/>
                <a:gd name="connsiteY2" fmla="*/ 74819 h 145665"/>
                <a:gd name="connsiteX3" fmla="*/ 74819 w 145665"/>
                <a:gd name="connsiteY3" fmla="*/ 9932 h 145665"/>
                <a:gd name="connsiteX4" fmla="*/ 139706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139706" y="74819"/>
                  </a:moveTo>
                  <a:cubicBezTo>
                    <a:pt x="139706" y="110573"/>
                    <a:pt x="110573" y="139706"/>
                    <a:pt x="74819" y="139706"/>
                  </a:cubicBezTo>
                  <a:cubicBezTo>
                    <a:pt x="39065" y="139706"/>
                    <a:pt x="9932" y="110573"/>
                    <a:pt x="9932" y="74819"/>
                  </a:cubicBezTo>
                  <a:cubicBezTo>
                    <a:pt x="9932" y="39065"/>
                    <a:pt x="39065" y="9932"/>
                    <a:pt x="74819" y="9932"/>
                  </a:cubicBezTo>
                  <a:cubicBezTo>
                    <a:pt x="110573" y="9932"/>
                    <a:pt x="139706" y="39065"/>
                    <a:pt x="139706" y="74819"/>
                  </a:cubicBezTo>
                  <a:close/>
                </a:path>
              </a:pathLst>
            </a:custGeom>
            <a:solidFill>
              <a:srgbClr val="2C2C2C"/>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3A8A8925-CB1C-4162-99E5-9A0D38956D41}"/>
                </a:ext>
              </a:extLst>
            </p:cNvPr>
            <p:cNvSpPr/>
            <p:nvPr/>
          </p:nvSpPr>
          <p:spPr>
            <a:xfrm>
              <a:off x="2766980" y="5988643"/>
              <a:ext cx="145665" cy="145665"/>
            </a:xfrm>
            <a:custGeom>
              <a:avLst/>
              <a:gdLst>
                <a:gd name="connsiteX0" fmla="*/ 139706 w 145665"/>
                <a:gd name="connsiteY0" fmla="*/ 74819 h 145665"/>
                <a:gd name="connsiteX1" fmla="*/ 74819 w 145665"/>
                <a:gd name="connsiteY1" fmla="*/ 139706 h 145665"/>
                <a:gd name="connsiteX2" fmla="*/ 9932 w 145665"/>
                <a:gd name="connsiteY2" fmla="*/ 74819 h 145665"/>
                <a:gd name="connsiteX3" fmla="*/ 74819 w 145665"/>
                <a:gd name="connsiteY3" fmla="*/ 9932 h 145665"/>
                <a:gd name="connsiteX4" fmla="*/ 139706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139706" y="74819"/>
                  </a:moveTo>
                  <a:cubicBezTo>
                    <a:pt x="139706" y="110573"/>
                    <a:pt x="110573" y="139706"/>
                    <a:pt x="74819" y="139706"/>
                  </a:cubicBezTo>
                  <a:cubicBezTo>
                    <a:pt x="39065" y="139706"/>
                    <a:pt x="9932" y="110573"/>
                    <a:pt x="9932" y="74819"/>
                  </a:cubicBezTo>
                  <a:cubicBezTo>
                    <a:pt x="9932" y="39065"/>
                    <a:pt x="39065" y="9932"/>
                    <a:pt x="74819" y="9932"/>
                  </a:cubicBezTo>
                  <a:cubicBezTo>
                    <a:pt x="110573" y="9932"/>
                    <a:pt x="139706" y="39065"/>
                    <a:pt x="139706" y="74819"/>
                  </a:cubicBezTo>
                  <a:close/>
                </a:path>
              </a:pathLst>
            </a:custGeom>
            <a:solidFill>
              <a:srgbClr val="2C2C2C"/>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781F57ED-4C9A-460D-8B54-D581EC88D878}"/>
                </a:ext>
              </a:extLst>
            </p:cNvPr>
            <p:cNvSpPr/>
            <p:nvPr/>
          </p:nvSpPr>
          <p:spPr>
            <a:xfrm>
              <a:off x="2108838" y="5293421"/>
              <a:ext cx="304573" cy="92696"/>
            </a:xfrm>
            <a:custGeom>
              <a:avLst/>
              <a:gdLst>
                <a:gd name="connsiteX0" fmla="*/ 284047 w 304573"/>
                <a:gd name="connsiteY0" fmla="*/ 89386 h 92696"/>
                <a:gd name="connsiteX1" fmla="*/ 31120 w 304573"/>
                <a:gd name="connsiteY1" fmla="*/ 88061 h 92696"/>
                <a:gd name="connsiteX2" fmla="*/ 9932 w 304573"/>
                <a:gd name="connsiteY2" fmla="*/ 9932 h 92696"/>
                <a:gd name="connsiteX3" fmla="*/ 306559 w 304573"/>
                <a:gd name="connsiteY3" fmla="*/ 9932 h 92696"/>
              </a:gdLst>
              <a:ahLst/>
              <a:cxnLst>
                <a:cxn ang="0">
                  <a:pos x="connsiteX0" y="connsiteY0"/>
                </a:cxn>
                <a:cxn ang="0">
                  <a:pos x="connsiteX1" y="connsiteY1"/>
                </a:cxn>
                <a:cxn ang="0">
                  <a:pos x="connsiteX2" y="connsiteY2"/>
                </a:cxn>
                <a:cxn ang="0">
                  <a:pos x="connsiteX3" y="connsiteY3"/>
                </a:cxn>
              </a:cxnLst>
              <a:rect l="l" t="t" r="r" b="b"/>
              <a:pathLst>
                <a:path w="304573" h="92696">
                  <a:moveTo>
                    <a:pt x="284047" y="89386"/>
                  </a:moveTo>
                  <a:lnTo>
                    <a:pt x="31120" y="88061"/>
                  </a:lnTo>
                  <a:lnTo>
                    <a:pt x="9932" y="9932"/>
                  </a:lnTo>
                  <a:lnTo>
                    <a:pt x="306559" y="9932"/>
                  </a:lnTo>
                  <a:close/>
                </a:path>
              </a:pathLst>
            </a:custGeom>
            <a:solidFill>
              <a:srgbClr val="5F7673"/>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3372AB38-6F70-4D1B-81C0-68C8E9A48284}"/>
                </a:ext>
              </a:extLst>
            </p:cNvPr>
            <p:cNvSpPr/>
            <p:nvPr/>
          </p:nvSpPr>
          <p:spPr>
            <a:xfrm>
              <a:off x="1895636" y="5264176"/>
              <a:ext cx="781296" cy="52969"/>
            </a:xfrm>
            <a:custGeom>
              <a:avLst/>
              <a:gdLst>
                <a:gd name="connsiteX0" fmla="*/ 781958 w 781296"/>
                <a:gd name="connsiteY0" fmla="*/ 31232 h 52969"/>
                <a:gd name="connsiteX1" fmla="*/ 754150 w 781296"/>
                <a:gd name="connsiteY1" fmla="*/ 52420 h 52969"/>
                <a:gd name="connsiteX2" fmla="*/ 37741 w 781296"/>
                <a:gd name="connsiteY2" fmla="*/ 52420 h 52969"/>
                <a:gd name="connsiteX3" fmla="*/ 9932 w 781296"/>
                <a:gd name="connsiteY3" fmla="*/ 31232 h 52969"/>
                <a:gd name="connsiteX4" fmla="*/ 9932 w 781296"/>
                <a:gd name="connsiteY4" fmla="*/ 31232 h 52969"/>
                <a:gd name="connsiteX5" fmla="*/ 37741 w 781296"/>
                <a:gd name="connsiteY5" fmla="*/ 10044 h 52969"/>
                <a:gd name="connsiteX6" fmla="*/ 754150 w 781296"/>
                <a:gd name="connsiteY6" fmla="*/ 10044 h 52969"/>
                <a:gd name="connsiteX7" fmla="*/ 781958 w 781296"/>
                <a:gd name="connsiteY7" fmla="*/ 31232 h 52969"/>
                <a:gd name="connsiteX8" fmla="*/ 781958 w 781296"/>
                <a:gd name="connsiteY8" fmla="*/ 31232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96" h="52969">
                  <a:moveTo>
                    <a:pt x="781958" y="31232"/>
                  </a:moveTo>
                  <a:cubicBezTo>
                    <a:pt x="781958" y="43150"/>
                    <a:pt x="770040" y="52420"/>
                    <a:pt x="754150" y="52420"/>
                  </a:cubicBezTo>
                  <a:lnTo>
                    <a:pt x="37741" y="52420"/>
                  </a:lnTo>
                  <a:cubicBezTo>
                    <a:pt x="21850" y="52420"/>
                    <a:pt x="9932" y="43150"/>
                    <a:pt x="9932" y="31232"/>
                  </a:cubicBezTo>
                  <a:lnTo>
                    <a:pt x="9932" y="31232"/>
                  </a:lnTo>
                  <a:cubicBezTo>
                    <a:pt x="9932" y="19314"/>
                    <a:pt x="21850" y="10044"/>
                    <a:pt x="37741" y="10044"/>
                  </a:cubicBezTo>
                  <a:lnTo>
                    <a:pt x="754150" y="10044"/>
                  </a:lnTo>
                  <a:cubicBezTo>
                    <a:pt x="770040" y="8720"/>
                    <a:pt x="781958" y="19314"/>
                    <a:pt x="781958" y="31232"/>
                  </a:cubicBezTo>
                  <a:lnTo>
                    <a:pt x="781958" y="31232"/>
                  </a:lnTo>
                  <a:close/>
                </a:path>
              </a:pathLst>
            </a:custGeom>
            <a:solidFill>
              <a:srgbClr val="5A5A5C"/>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BD3315DA-BAC3-41E9-8CA9-01B51AFB6A09}"/>
                </a:ext>
              </a:extLst>
            </p:cNvPr>
            <p:cNvSpPr/>
            <p:nvPr/>
          </p:nvSpPr>
          <p:spPr>
            <a:xfrm>
              <a:off x="1808237" y="5109110"/>
              <a:ext cx="940204" cy="185392"/>
            </a:xfrm>
            <a:custGeom>
              <a:avLst/>
              <a:gdLst>
                <a:gd name="connsiteX0" fmla="*/ 939542 w 940203"/>
                <a:gd name="connsiteY0" fmla="*/ 153192 h 185392"/>
                <a:gd name="connsiteX1" fmla="*/ 906436 w 940203"/>
                <a:gd name="connsiteY1" fmla="*/ 178352 h 185392"/>
                <a:gd name="connsiteX2" fmla="*/ 43038 w 940203"/>
                <a:gd name="connsiteY2" fmla="*/ 178352 h 185392"/>
                <a:gd name="connsiteX3" fmla="*/ 9932 w 940203"/>
                <a:gd name="connsiteY3" fmla="*/ 153192 h 185392"/>
                <a:gd name="connsiteX4" fmla="*/ 9932 w 940203"/>
                <a:gd name="connsiteY4" fmla="*/ 40632 h 185392"/>
                <a:gd name="connsiteX5" fmla="*/ 80116 w 940203"/>
                <a:gd name="connsiteY5" fmla="*/ 14147 h 185392"/>
                <a:gd name="connsiteX6" fmla="*/ 480034 w 940203"/>
                <a:gd name="connsiteY6" fmla="*/ 27390 h 185392"/>
                <a:gd name="connsiteX7" fmla="*/ 865385 w 940203"/>
                <a:gd name="connsiteY7" fmla="*/ 10175 h 185392"/>
                <a:gd name="connsiteX8" fmla="*/ 939542 w 940203"/>
                <a:gd name="connsiteY8" fmla="*/ 41956 h 185392"/>
                <a:gd name="connsiteX9" fmla="*/ 939542 w 940203"/>
                <a:gd name="connsiteY9" fmla="*/ 153192 h 1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03" h="185392">
                  <a:moveTo>
                    <a:pt x="939542" y="153192"/>
                  </a:moveTo>
                  <a:cubicBezTo>
                    <a:pt x="939542" y="167758"/>
                    <a:pt x="924975" y="178352"/>
                    <a:pt x="906436" y="178352"/>
                  </a:cubicBezTo>
                  <a:lnTo>
                    <a:pt x="43038" y="178352"/>
                  </a:lnTo>
                  <a:cubicBezTo>
                    <a:pt x="24498" y="178352"/>
                    <a:pt x="9932" y="166434"/>
                    <a:pt x="9932" y="153192"/>
                  </a:cubicBezTo>
                  <a:lnTo>
                    <a:pt x="9932" y="40632"/>
                  </a:lnTo>
                  <a:cubicBezTo>
                    <a:pt x="9932" y="26065"/>
                    <a:pt x="17877" y="8851"/>
                    <a:pt x="80116" y="14147"/>
                  </a:cubicBezTo>
                  <a:cubicBezTo>
                    <a:pt x="156921" y="20769"/>
                    <a:pt x="245645" y="26065"/>
                    <a:pt x="480034" y="27390"/>
                  </a:cubicBezTo>
                  <a:cubicBezTo>
                    <a:pt x="706477" y="27390"/>
                    <a:pt x="797849" y="7526"/>
                    <a:pt x="865385" y="10175"/>
                  </a:cubicBezTo>
                  <a:cubicBezTo>
                    <a:pt x="921003" y="12823"/>
                    <a:pt x="939542" y="27390"/>
                    <a:pt x="939542" y="41956"/>
                  </a:cubicBezTo>
                  <a:lnTo>
                    <a:pt x="939542" y="153192"/>
                  </a:lnTo>
                  <a:close/>
                </a:path>
              </a:pathLst>
            </a:custGeom>
            <a:solidFill>
              <a:srgbClr val="6E7C84"/>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2319F9C0-FFD9-4B71-BC51-0D60FE52B18B}"/>
                </a:ext>
              </a:extLst>
            </p:cNvPr>
            <p:cNvSpPr/>
            <p:nvPr/>
          </p:nvSpPr>
          <p:spPr>
            <a:xfrm>
              <a:off x="1826776" y="3957272"/>
              <a:ext cx="926962" cy="834265"/>
            </a:xfrm>
            <a:custGeom>
              <a:avLst/>
              <a:gdLst>
                <a:gd name="connsiteX0" fmla="*/ 921003 w 926961"/>
                <a:gd name="connsiteY0" fmla="*/ 735610 h 834265"/>
                <a:gd name="connsiteX1" fmla="*/ 830955 w 926961"/>
                <a:gd name="connsiteY1" fmla="*/ 825658 h 834265"/>
                <a:gd name="connsiteX2" fmla="*/ 99979 w 926961"/>
                <a:gd name="connsiteY2" fmla="*/ 825658 h 834265"/>
                <a:gd name="connsiteX3" fmla="*/ 9932 w 926961"/>
                <a:gd name="connsiteY3" fmla="*/ 735610 h 834265"/>
                <a:gd name="connsiteX4" fmla="*/ 9932 w 926961"/>
                <a:gd name="connsiteY4" fmla="*/ 99979 h 834265"/>
                <a:gd name="connsiteX5" fmla="*/ 99979 w 926961"/>
                <a:gd name="connsiteY5" fmla="*/ 9932 h 834265"/>
                <a:gd name="connsiteX6" fmla="*/ 830955 w 926961"/>
                <a:gd name="connsiteY6" fmla="*/ 9932 h 834265"/>
                <a:gd name="connsiteX7" fmla="*/ 921003 w 926961"/>
                <a:gd name="connsiteY7" fmla="*/ 99979 h 834265"/>
                <a:gd name="connsiteX8" fmla="*/ 921003 w 926961"/>
                <a:gd name="connsiteY8" fmla="*/ 735610 h 83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6961" h="834265">
                  <a:moveTo>
                    <a:pt x="921003" y="735610"/>
                  </a:moveTo>
                  <a:cubicBezTo>
                    <a:pt x="921003" y="785931"/>
                    <a:pt x="881276" y="825658"/>
                    <a:pt x="830955" y="825658"/>
                  </a:cubicBezTo>
                  <a:lnTo>
                    <a:pt x="99979" y="825658"/>
                  </a:lnTo>
                  <a:cubicBezTo>
                    <a:pt x="49659" y="825658"/>
                    <a:pt x="9932" y="785931"/>
                    <a:pt x="9932" y="735610"/>
                  </a:cubicBezTo>
                  <a:lnTo>
                    <a:pt x="9932" y="99979"/>
                  </a:lnTo>
                  <a:cubicBezTo>
                    <a:pt x="9932" y="49659"/>
                    <a:pt x="49659" y="9932"/>
                    <a:pt x="99979" y="9932"/>
                  </a:cubicBezTo>
                  <a:lnTo>
                    <a:pt x="830955" y="9932"/>
                  </a:lnTo>
                  <a:cubicBezTo>
                    <a:pt x="881276" y="9932"/>
                    <a:pt x="921003" y="49659"/>
                    <a:pt x="921003" y="99979"/>
                  </a:cubicBezTo>
                  <a:lnTo>
                    <a:pt x="921003" y="735610"/>
                  </a:lnTo>
                  <a:close/>
                </a:path>
              </a:pathLst>
            </a:custGeom>
            <a:solidFill>
              <a:srgbClr val="566B75"/>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C10AF824-21CB-4F1D-B51A-9F7F823C2953}"/>
                </a:ext>
              </a:extLst>
            </p:cNvPr>
            <p:cNvSpPr/>
            <p:nvPr/>
          </p:nvSpPr>
          <p:spPr>
            <a:xfrm>
              <a:off x="2096920" y="6098554"/>
              <a:ext cx="225119" cy="238362"/>
            </a:xfrm>
            <a:custGeom>
              <a:avLst/>
              <a:gdLst>
                <a:gd name="connsiteX0" fmla="*/ 9932 w 225119"/>
                <a:gd name="connsiteY0" fmla="*/ 9932 h 238361"/>
                <a:gd name="connsiteX1" fmla="*/ 175461 w 225119"/>
                <a:gd name="connsiteY1" fmla="*/ 9932 h 238361"/>
                <a:gd name="connsiteX2" fmla="*/ 156921 w 225119"/>
                <a:gd name="connsiteY2" fmla="*/ 237700 h 238361"/>
                <a:gd name="connsiteX3" fmla="*/ 9932 w 225119"/>
                <a:gd name="connsiteY3" fmla="*/ 9932 h 238361"/>
              </a:gdLst>
              <a:ahLst/>
              <a:cxnLst>
                <a:cxn ang="0">
                  <a:pos x="connsiteX0" y="connsiteY0"/>
                </a:cxn>
                <a:cxn ang="0">
                  <a:pos x="connsiteX1" y="connsiteY1"/>
                </a:cxn>
                <a:cxn ang="0">
                  <a:pos x="connsiteX2" y="connsiteY2"/>
                </a:cxn>
                <a:cxn ang="0">
                  <a:pos x="connsiteX3" y="connsiteY3"/>
                </a:cxn>
              </a:cxnLst>
              <a:rect l="l" t="t" r="r" b="b"/>
              <a:pathLst>
                <a:path w="225119" h="238361">
                  <a:moveTo>
                    <a:pt x="9932" y="9932"/>
                  </a:moveTo>
                  <a:lnTo>
                    <a:pt x="175461" y="9932"/>
                  </a:lnTo>
                  <a:cubicBezTo>
                    <a:pt x="175461" y="9932"/>
                    <a:pt x="298614" y="225782"/>
                    <a:pt x="156921" y="237700"/>
                  </a:cubicBezTo>
                  <a:cubicBezTo>
                    <a:pt x="155597" y="237700"/>
                    <a:pt x="27147" y="246969"/>
                    <a:pt x="9932" y="9932"/>
                  </a:cubicBezTo>
                  <a:close/>
                </a:path>
              </a:pathLst>
            </a:custGeom>
            <a:solidFill>
              <a:srgbClr val="442010"/>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148BAC1E-9D4D-45E4-880F-B40468830A40}"/>
                </a:ext>
              </a:extLst>
            </p:cNvPr>
            <p:cNvSpPr/>
            <p:nvPr/>
          </p:nvSpPr>
          <p:spPr>
            <a:xfrm>
              <a:off x="4431538" y="3967140"/>
              <a:ext cx="304573" cy="92696"/>
            </a:xfrm>
            <a:custGeom>
              <a:avLst/>
              <a:gdLst>
                <a:gd name="connsiteX0" fmla="*/ 33768 w 304573"/>
                <a:gd name="connsiteY0" fmla="*/ 23900 h 92696"/>
                <a:gd name="connsiteX1" fmla="*/ 289345 w 304573"/>
                <a:gd name="connsiteY1" fmla="*/ 15955 h 92696"/>
                <a:gd name="connsiteX2" fmla="*/ 289345 w 304573"/>
                <a:gd name="connsiteY2" fmla="*/ 92760 h 92696"/>
                <a:gd name="connsiteX3" fmla="*/ 9932 w 304573"/>
                <a:gd name="connsiteY3" fmla="*/ 92760 h 92696"/>
                <a:gd name="connsiteX4" fmla="*/ 33768 w 304573"/>
                <a:gd name="connsiteY4" fmla="*/ 23900 h 9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73" h="92696">
                  <a:moveTo>
                    <a:pt x="33768" y="23900"/>
                  </a:moveTo>
                  <a:cubicBezTo>
                    <a:pt x="33768" y="23900"/>
                    <a:pt x="268157" y="-1260"/>
                    <a:pt x="289345" y="15955"/>
                  </a:cubicBezTo>
                  <a:cubicBezTo>
                    <a:pt x="310532" y="33170"/>
                    <a:pt x="289345" y="92760"/>
                    <a:pt x="289345" y="92760"/>
                  </a:cubicBezTo>
                  <a:lnTo>
                    <a:pt x="9932" y="92760"/>
                  </a:lnTo>
                  <a:lnTo>
                    <a:pt x="33768" y="23900"/>
                  </a:lnTo>
                  <a:close/>
                </a:path>
              </a:pathLst>
            </a:custGeom>
            <a:solidFill>
              <a:srgbClr val="AEAEAF"/>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E2EC0DED-0BE8-4C29-BFA5-D6224917E557}"/>
                </a:ext>
              </a:extLst>
            </p:cNvPr>
            <p:cNvSpPr/>
            <p:nvPr/>
          </p:nvSpPr>
          <p:spPr>
            <a:xfrm>
              <a:off x="4215689" y="3850010"/>
              <a:ext cx="768054" cy="317815"/>
            </a:xfrm>
            <a:custGeom>
              <a:avLst/>
              <a:gdLst>
                <a:gd name="connsiteX0" fmla="*/ 254914 w 768053"/>
                <a:gd name="connsiteY0" fmla="*/ 160894 h 317815"/>
                <a:gd name="connsiteX1" fmla="*/ 258887 w 768053"/>
                <a:gd name="connsiteY1" fmla="*/ 154273 h 317815"/>
                <a:gd name="connsiteX2" fmla="*/ 261536 w 768053"/>
                <a:gd name="connsiteY2" fmla="*/ 147652 h 317815"/>
                <a:gd name="connsiteX3" fmla="*/ 264184 w 768053"/>
                <a:gd name="connsiteY3" fmla="*/ 142355 h 317815"/>
                <a:gd name="connsiteX4" fmla="*/ 269481 w 768053"/>
                <a:gd name="connsiteY4" fmla="*/ 17877 h 317815"/>
                <a:gd name="connsiteX5" fmla="*/ 374095 w 768053"/>
                <a:gd name="connsiteY5" fmla="*/ 17877 h 317815"/>
                <a:gd name="connsiteX6" fmla="*/ 478709 w 768053"/>
                <a:gd name="connsiteY6" fmla="*/ 9932 h 317815"/>
                <a:gd name="connsiteX7" fmla="*/ 493276 w 768053"/>
                <a:gd name="connsiteY7" fmla="*/ 133085 h 317815"/>
                <a:gd name="connsiteX8" fmla="*/ 495924 w 768053"/>
                <a:gd name="connsiteY8" fmla="*/ 138382 h 317815"/>
                <a:gd name="connsiteX9" fmla="*/ 498573 w 768053"/>
                <a:gd name="connsiteY9" fmla="*/ 145003 h 317815"/>
                <a:gd name="connsiteX10" fmla="*/ 502545 w 768053"/>
                <a:gd name="connsiteY10" fmla="*/ 151624 h 317815"/>
                <a:gd name="connsiteX11" fmla="*/ 759446 w 768053"/>
                <a:gd name="connsiteY11" fmla="*/ 256239 h 317815"/>
                <a:gd name="connsiteX12" fmla="*/ 9932 w 768053"/>
                <a:gd name="connsiteY12" fmla="*/ 285372 h 317815"/>
                <a:gd name="connsiteX13" fmla="*/ 254914 w 768053"/>
                <a:gd name="connsiteY13" fmla="*/ 160894 h 31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8053" h="317815">
                  <a:moveTo>
                    <a:pt x="254914" y="160894"/>
                  </a:moveTo>
                  <a:cubicBezTo>
                    <a:pt x="256239" y="159570"/>
                    <a:pt x="257563" y="156921"/>
                    <a:pt x="258887" y="154273"/>
                  </a:cubicBezTo>
                  <a:cubicBezTo>
                    <a:pt x="258887" y="151624"/>
                    <a:pt x="260211" y="148976"/>
                    <a:pt x="261536" y="147652"/>
                  </a:cubicBezTo>
                  <a:cubicBezTo>
                    <a:pt x="262860" y="146327"/>
                    <a:pt x="262860" y="143679"/>
                    <a:pt x="264184" y="142355"/>
                  </a:cubicBezTo>
                  <a:cubicBezTo>
                    <a:pt x="273454" y="106600"/>
                    <a:pt x="269481" y="37740"/>
                    <a:pt x="269481" y="17877"/>
                  </a:cubicBezTo>
                  <a:cubicBezTo>
                    <a:pt x="269481" y="17877"/>
                    <a:pt x="321126" y="19201"/>
                    <a:pt x="374095" y="17877"/>
                  </a:cubicBezTo>
                  <a:cubicBezTo>
                    <a:pt x="427064" y="15229"/>
                    <a:pt x="478709" y="9932"/>
                    <a:pt x="478709" y="9932"/>
                  </a:cubicBezTo>
                  <a:cubicBezTo>
                    <a:pt x="481358" y="29795"/>
                    <a:pt x="481358" y="97331"/>
                    <a:pt x="493276" y="133085"/>
                  </a:cubicBezTo>
                  <a:cubicBezTo>
                    <a:pt x="494600" y="135734"/>
                    <a:pt x="494600" y="137058"/>
                    <a:pt x="495924" y="138382"/>
                  </a:cubicBezTo>
                  <a:cubicBezTo>
                    <a:pt x="497249" y="139706"/>
                    <a:pt x="497249" y="142355"/>
                    <a:pt x="498573" y="145003"/>
                  </a:cubicBezTo>
                  <a:cubicBezTo>
                    <a:pt x="499897" y="147652"/>
                    <a:pt x="501221" y="148976"/>
                    <a:pt x="502545" y="151624"/>
                  </a:cubicBezTo>
                  <a:cubicBezTo>
                    <a:pt x="522409" y="170164"/>
                    <a:pt x="715747" y="232402"/>
                    <a:pt x="759446" y="256239"/>
                  </a:cubicBezTo>
                  <a:cubicBezTo>
                    <a:pt x="830955" y="294641"/>
                    <a:pt x="36416" y="362177"/>
                    <a:pt x="9932" y="285372"/>
                  </a:cubicBezTo>
                  <a:cubicBezTo>
                    <a:pt x="33768" y="237699"/>
                    <a:pt x="236375" y="179433"/>
                    <a:pt x="254914" y="160894"/>
                  </a:cubicBezTo>
                </a:path>
              </a:pathLst>
            </a:custGeom>
            <a:solidFill>
              <a:srgbClr val="F7D9AB"/>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DAE488BE-C8B6-4C35-B771-7E65B258782C}"/>
                </a:ext>
              </a:extLst>
            </p:cNvPr>
            <p:cNvSpPr/>
            <p:nvPr/>
          </p:nvSpPr>
          <p:spPr>
            <a:xfrm>
              <a:off x="4215689" y="3852658"/>
              <a:ext cx="489965" cy="304573"/>
            </a:xfrm>
            <a:custGeom>
              <a:avLst/>
              <a:gdLst>
                <a:gd name="connsiteX0" fmla="*/ 9932 w 489965"/>
                <a:gd name="connsiteY0" fmla="*/ 281399 h 304573"/>
                <a:gd name="connsiteX1" fmla="*/ 256239 w 489965"/>
                <a:gd name="connsiteY1" fmla="*/ 159570 h 304573"/>
                <a:gd name="connsiteX2" fmla="*/ 260211 w 489965"/>
                <a:gd name="connsiteY2" fmla="*/ 152949 h 304573"/>
                <a:gd name="connsiteX3" fmla="*/ 262860 w 489965"/>
                <a:gd name="connsiteY3" fmla="*/ 146328 h 304573"/>
                <a:gd name="connsiteX4" fmla="*/ 265508 w 489965"/>
                <a:gd name="connsiteY4" fmla="*/ 141031 h 304573"/>
                <a:gd name="connsiteX5" fmla="*/ 270805 w 489965"/>
                <a:gd name="connsiteY5" fmla="*/ 17877 h 304573"/>
                <a:gd name="connsiteX6" fmla="*/ 374095 w 489965"/>
                <a:gd name="connsiteY6" fmla="*/ 17877 h 304573"/>
                <a:gd name="connsiteX7" fmla="*/ 477385 w 489965"/>
                <a:gd name="connsiteY7" fmla="*/ 9932 h 304573"/>
                <a:gd name="connsiteX8" fmla="*/ 490627 w 489965"/>
                <a:gd name="connsiteY8" fmla="*/ 117194 h 304573"/>
                <a:gd name="connsiteX9" fmla="*/ 37741 w 489965"/>
                <a:gd name="connsiteY9" fmla="*/ 299938 h 304573"/>
                <a:gd name="connsiteX10" fmla="*/ 9932 w 489965"/>
                <a:gd name="connsiteY10" fmla="*/ 281399 h 30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9965" h="304573">
                  <a:moveTo>
                    <a:pt x="9932" y="281399"/>
                  </a:moveTo>
                  <a:cubicBezTo>
                    <a:pt x="33768" y="235051"/>
                    <a:pt x="237699" y="178109"/>
                    <a:pt x="256239" y="159570"/>
                  </a:cubicBezTo>
                  <a:cubicBezTo>
                    <a:pt x="257563" y="158246"/>
                    <a:pt x="258887" y="155597"/>
                    <a:pt x="260211" y="152949"/>
                  </a:cubicBezTo>
                  <a:cubicBezTo>
                    <a:pt x="260211" y="150300"/>
                    <a:pt x="261536" y="147652"/>
                    <a:pt x="262860" y="146328"/>
                  </a:cubicBezTo>
                  <a:cubicBezTo>
                    <a:pt x="264184" y="145003"/>
                    <a:pt x="264184" y="142355"/>
                    <a:pt x="265508" y="141031"/>
                  </a:cubicBezTo>
                  <a:cubicBezTo>
                    <a:pt x="274778" y="105276"/>
                    <a:pt x="270805" y="37740"/>
                    <a:pt x="270805" y="17877"/>
                  </a:cubicBezTo>
                  <a:cubicBezTo>
                    <a:pt x="270805" y="17877"/>
                    <a:pt x="322450" y="19201"/>
                    <a:pt x="374095" y="17877"/>
                  </a:cubicBezTo>
                  <a:cubicBezTo>
                    <a:pt x="425740" y="15229"/>
                    <a:pt x="477385" y="9932"/>
                    <a:pt x="477385" y="9932"/>
                  </a:cubicBezTo>
                  <a:cubicBezTo>
                    <a:pt x="480034" y="29795"/>
                    <a:pt x="482682" y="80116"/>
                    <a:pt x="490627" y="117194"/>
                  </a:cubicBezTo>
                  <a:cubicBezTo>
                    <a:pt x="484006" y="119843"/>
                    <a:pt x="191351" y="249617"/>
                    <a:pt x="37741" y="299938"/>
                  </a:cubicBezTo>
                  <a:cubicBezTo>
                    <a:pt x="21850" y="295965"/>
                    <a:pt x="12580" y="289344"/>
                    <a:pt x="9932" y="281399"/>
                  </a:cubicBezTo>
                </a:path>
              </a:pathLst>
            </a:custGeom>
            <a:solidFill>
              <a:srgbClr val="F4C78C"/>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1796FAD1-6F99-444F-B173-C221E52D9212}"/>
                </a:ext>
              </a:extLst>
            </p:cNvPr>
            <p:cNvSpPr/>
            <p:nvPr/>
          </p:nvSpPr>
          <p:spPr>
            <a:xfrm>
              <a:off x="4706882" y="3656672"/>
              <a:ext cx="145665" cy="185392"/>
            </a:xfrm>
            <a:custGeom>
              <a:avLst/>
              <a:gdLst>
                <a:gd name="connsiteX0" fmla="*/ 138478 w 145665"/>
                <a:gd name="connsiteY0" fmla="*/ 9932 h 185392"/>
                <a:gd name="connsiteX1" fmla="*/ 64321 w 145665"/>
                <a:gd name="connsiteY1" fmla="*/ 155597 h 185392"/>
                <a:gd name="connsiteX2" fmla="*/ 10028 w 145665"/>
                <a:gd name="connsiteY2" fmla="*/ 182082 h 185392"/>
                <a:gd name="connsiteX3" fmla="*/ 60348 w 145665"/>
                <a:gd name="connsiteY3" fmla="*/ 36416 h 185392"/>
                <a:gd name="connsiteX4" fmla="*/ 138478 w 145665"/>
                <a:gd name="connsiteY4" fmla="*/ 9932 h 18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85392">
                  <a:moveTo>
                    <a:pt x="138478" y="9932"/>
                  </a:moveTo>
                  <a:cubicBezTo>
                    <a:pt x="138478" y="9932"/>
                    <a:pt x="98751" y="126464"/>
                    <a:pt x="64321" y="155597"/>
                  </a:cubicBezTo>
                  <a:cubicBezTo>
                    <a:pt x="29891" y="184730"/>
                    <a:pt x="24594" y="186054"/>
                    <a:pt x="10028" y="182082"/>
                  </a:cubicBezTo>
                  <a:cubicBezTo>
                    <a:pt x="7379" y="126464"/>
                    <a:pt x="60348" y="36416"/>
                    <a:pt x="60348" y="36416"/>
                  </a:cubicBezTo>
                  <a:lnTo>
                    <a:pt x="138478" y="9932"/>
                  </a:lnTo>
                  <a:close/>
                </a:path>
              </a:pathLst>
            </a:custGeom>
            <a:solidFill>
              <a:srgbClr val="994A04"/>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2D47EEFC-43C7-4C92-B664-2BA9AAD98B0B}"/>
                </a:ext>
              </a:extLst>
            </p:cNvPr>
            <p:cNvSpPr/>
            <p:nvPr/>
          </p:nvSpPr>
          <p:spPr>
            <a:xfrm>
              <a:off x="4286740" y="3297805"/>
              <a:ext cx="489965" cy="662115"/>
            </a:xfrm>
            <a:custGeom>
              <a:avLst/>
              <a:gdLst>
                <a:gd name="connsiteX0" fmla="*/ 481815 w 489965"/>
                <a:gd name="connsiteY0" fmla="*/ 371447 h 662115"/>
                <a:gd name="connsiteX1" fmla="*/ 264642 w 489965"/>
                <a:gd name="connsiteY1" fmla="*/ 9932 h 662115"/>
                <a:gd name="connsiteX2" fmla="*/ 11714 w 489965"/>
                <a:gd name="connsiteY2" fmla="*/ 205918 h 662115"/>
                <a:gd name="connsiteX3" fmla="*/ 17010 w 489965"/>
                <a:gd name="connsiteY3" fmla="*/ 325099 h 662115"/>
                <a:gd name="connsiteX4" fmla="*/ 19659 w 489965"/>
                <a:gd name="connsiteY4" fmla="*/ 387338 h 662115"/>
                <a:gd name="connsiteX5" fmla="*/ 48792 w 489965"/>
                <a:gd name="connsiteY5" fmla="*/ 501221 h 662115"/>
                <a:gd name="connsiteX6" fmla="*/ 179891 w 489965"/>
                <a:gd name="connsiteY6" fmla="*/ 661454 h 662115"/>
                <a:gd name="connsiteX7" fmla="*/ 426198 w 489965"/>
                <a:gd name="connsiteY7" fmla="*/ 568757 h 662115"/>
                <a:gd name="connsiteX8" fmla="*/ 481815 w 489965"/>
                <a:gd name="connsiteY8" fmla="*/ 371447 h 66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9965" h="662115">
                  <a:moveTo>
                    <a:pt x="481815" y="371447"/>
                  </a:moveTo>
                  <a:cubicBezTo>
                    <a:pt x="481815" y="213863"/>
                    <a:pt x="393092" y="9932"/>
                    <a:pt x="264642" y="9932"/>
                  </a:cubicBezTo>
                  <a:cubicBezTo>
                    <a:pt x="158703" y="9932"/>
                    <a:pt x="35550" y="9932"/>
                    <a:pt x="11714" y="205918"/>
                  </a:cubicBezTo>
                  <a:cubicBezTo>
                    <a:pt x="6417" y="246969"/>
                    <a:pt x="14362" y="266833"/>
                    <a:pt x="17010" y="325099"/>
                  </a:cubicBezTo>
                  <a:cubicBezTo>
                    <a:pt x="18335" y="339665"/>
                    <a:pt x="17010" y="372771"/>
                    <a:pt x="19659" y="387338"/>
                  </a:cubicBezTo>
                  <a:cubicBezTo>
                    <a:pt x="30253" y="450901"/>
                    <a:pt x="36874" y="469440"/>
                    <a:pt x="48792" y="501221"/>
                  </a:cubicBezTo>
                  <a:cubicBezTo>
                    <a:pt x="85871" y="597890"/>
                    <a:pt x="93816" y="648211"/>
                    <a:pt x="179891" y="661454"/>
                  </a:cubicBezTo>
                  <a:cubicBezTo>
                    <a:pt x="287153" y="678668"/>
                    <a:pt x="390444" y="629672"/>
                    <a:pt x="426198" y="568757"/>
                  </a:cubicBezTo>
                  <a:cubicBezTo>
                    <a:pt x="461952" y="507843"/>
                    <a:pt x="481815" y="429713"/>
                    <a:pt x="481815" y="371447"/>
                  </a:cubicBezTo>
                  <a:close/>
                </a:path>
              </a:pathLst>
            </a:custGeom>
            <a:solidFill>
              <a:srgbClr val="F7D9AB"/>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32BCCAB5-CF45-41B3-9575-BB8C972CC3E9}"/>
                </a:ext>
              </a:extLst>
            </p:cNvPr>
            <p:cNvSpPr/>
            <p:nvPr/>
          </p:nvSpPr>
          <p:spPr>
            <a:xfrm>
              <a:off x="4272631" y="3242777"/>
              <a:ext cx="609146" cy="436996"/>
            </a:xfrm>
            <a:custGeom>
              <a:avLst/>
              <a:gdLst>
                <a:gd name="connsiteX0" fmla="*/ 494600 w 609146"/>
                <a:gd name="connsiteY0" fmla="*/ 99390 h 436996"/>
                <a:gd name="connsiteX1" fmla="*/ 192676 w 609146"/>
                <a:gd name="connsiteY1" fmla="*/ 13315 h 436996"/>
                <a:gd name="connsiteX2" fmla="*/ 9932 w 609146"/>
                <a:gd name="connsiteY2" fmla="*/ 160305 h 436996"/>
                <a:gd name="connsiteX3" fmla="*/ 395283 w 609146"/>
                <a:gd name="connsiteY3" fmla="*/ 189438 h 436996"/>
                <a:gd name="connsiteX4" fmla="*/ 462819 w 609146"/>
                <a:gd name="connsiteY4" fmla="*/ 415882 h 436996"/>
                <a:gd name="connsiteX5" fmla="*/ 567433 w 609146"/>
                <a:gd name="connsiteY5" fmla="*/ 434421 h 436996"/>
                <a:gd name="connsiteX6" fmla="*/ 494600 w 609146"/>
                <a:gd name="connsiteY6" fmla="*/ 99390 h 4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146" h="436996">
                  <a:moveTo>
                    <a:pt x="494600" y="99390"/>
                  </a:moveTo>
                  <a:cubicBezTo>
                    <a:pt x="494600" y="99390"/>
                    <a:pt x="450901" y="-10521"/>
                    <a:pt x="192676" y="13315"/>
                  </a:cubicBezTo>
                  <a:cubicBezTo>
                    <a:pt x="21850" y="29206"/>
                    <a:pt x="32444" y="151035"/>
                    <a:pt x="9932" y="160305"/>
                  </a:cubicBezTo>
                  <a:cubicBezTo>
                    <a:pt x="40389" y="192087"/>
                    <a:pt x="205918" y="258298"/>
                    <a:pt x="395283" y="189438"/>
                  </a:cubicBezTo>
                  <a:cubicBezTo>
                    <a:pt x="393959" y="249029"/>
                    <a:pt x="440307" y="417206"/>
                    <a:pt x="462819" y="415882"/>
                  </a:cubicBezTo>
                  <a:cubicBezTo>
                    <a:pt x="493276" y="337752"/>
                    <a:pt x="564784" y="307295"/>
                    <a:pt x="567433" y="434421"/>
                  </a:cubicBezTo>
                  <a:cubicBezTo>
                    <a:pt x="608484" y="393370"/>
                    <a:pt x="636293" y="123227"/>
                    <a:pt x="494600" y="99390"/>
                  </a:cubicBezTo>
                  <a:close/>
                </a:path>
              </a:pathLst>
            </a:custGeom>
            <a:solidFill>
              <a:srgbClr val="994A04"/>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585CAC91-CC43-4A6C-9B34-FDE0A8618C58}"/>
                </a:ext>
              </a:extLst>
            </p:cNvPr>
            <p:cNvSpPr/>
            <p:nvPr/>
          </p:nvSpPr>
          <p:spPr>
            <a:xfrm>
              <a:off x="4285873" y="3402220"/>
              <a:ext cx="52969" cy="185392"/>
            </a:xfrm>
            <a:custGeom>
              <a:avLst/>
              <a:gdLst>
                <a:gd name="connsiteX0" fmla="*/ 52307 w 52969"/>
                <a:gd name="connsiteY0" fmla="*/ 23374 h 185392"/>
                <a:gd name="connsiteX1" fmla="*/ 17877 w 52969"/>
                <a:gd name="connsiteY1" fmla="*/ 179633 h 185392"/>
                <a:gd name="connsiteX2" fmla="*/ 17877 w 52969"/>
                <a:gd name="connsiteY2" fmla="*/ 14104 h 185392"/>
                <a:gd name="connsiteX3" fmla="*/ 52307 w 52969"/>
                <a:gd name="connsiteY3" fmla="*/ 23374 h 185392"/>
              </a:gdLst>
              <a:ahLst/>
              <a:cxnLst>
                <a:cxn ang="0">
                  <a:pos x="connsiteX0" y="connsiteY0"/>
                </a:cxn>
                <a:cxn ang="0">
                  <a:pos x="connsiteX1" y="connsiteY1"/>
                </a:cxn>
                <a:cxn ang="0">
                  <a:pos x="connsiteX2" y="connsiteY2"/>
                </a:cxn>
                <a:cxn ang="0">
                  <a:pos x="connsiteX3" y="connsiteY3"/>
                </a:cxn>
              </a:cxnLst>
              <a:rect l="l" t="t" r="r" b="b"/>
              <a:pathLst>
                <a:path w="52969" h="185392">
                  <a:moveTo>
                    <a:pt x="52307" y="23374"/>
                  </a:moveTo>
                  <a:cubicBezTo>
                    <a:pt x="52307" y="23374"/>
                    <a:pt x="16553" y="116070"/>
                    <a:pt x="17877" y="179633"/>
                  </a:cubicBezTo>
                  <a:cubicBezTo>
                    <a:pt x="7283" y="145203"/>
                    <a:pt x="7283" y="47210"/>
                    <a:pt x="17877" y="14104"/>
                  </a:cubicBezTo>
                  <a:cubicBezTo>
                    <a:pt x="45686" y="862"/>
                    <a:pt x="52307" y="23374"/>
                    <a:pt x="52307" y="23374"/>
                  </a:cubicBezTo>
                  <a:close/>
                </a:path>
              </a:pathLst>
            </a:custGeom>
            <a:solidFill>
              <a:srgbClr val="994A04"/>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 xmlns:a16="http://schemas.microsoft.com/office/drawing/2014/main" id="{4B89F09B-E5E4-4374-B5C0-053DCC250CE1}"/>
                </a:ext>
              </a:extLst>
            </p:cNvPr>
            <p:cNvSpPr/>
            <p:nvPr/>
          </p:nvSpPr>
          <p:spPr>
            <a:xfrm>
              <a:off x="4389804" y="3781625"/>
              <a:ext cx="198635" cy="198635"/>
            </a:xfrm>
            <a:custGeom>
              <a:avLst/>
              <a:gdLst>
                <a:gd name="connsiteX0" fmla="*/ 26506 w 198634"/>
                <a:gd name="connsiteY0" fmla="*/ 161743 h 198634"/>
                <a:gd name="connsiteX1" fmla="*/ 115229 w 198634"/>
                <a:gd name="connsiteY1" fmla="*/ 200146 h 198634"/>
                <a:gd name="connsiteX2" fmla="*/ 168199 w 198634"/>
                <a:gd name="connsiteY2" fmla="*/ 185579 h 198634"/>
                <a:gd name="connsiteX3" fmla="*/ 193359 w 198634"/>
                <a:gd name="connsiteY3" fmla="*/ 75668 h 198634"/>
                <a:gd name="connsiteX4" fmla="*/ 113905 w 198634"/>
                <a:gd name="connsiteY4" fmla="*/ 10780 h 198634"/>
                <a:gd name="connsiteX5" fmla="*/ 11939 w 198634"/>
                <a:gd name="connsiteY5" fmla="*/ 53156 h 198634"/>
                <a:gd name="connsiteX6" fmla="*/ 26506 w 198634"/>
                <a:gd name="connsiteY6" fmla="*/ 161743 h 198634"/>
                <a:gd name="connsiteX7" fmla="*/ 26506 w 198634"/>
                <a:gd name="connsiteY7" fmla="*/ 67722 h 198634"/>
                <a:gd name="connsiteX8" fmla="*/ 99339 w 198634"/>
                <a:gd name="connsiteY8" fmla="*/ 25347 h 198634"/>
                <a:gd name="connsiteX9" fmla="*/ 172171 w 198634"/>
                <a:gd name="connsiteY9" fmla="*/ 66398 h 198634"/>
                <a:gd name="connsiteX10" fmla="*/ 99339 w 198634"/>
                <a:gd name="connsiteY10" fmla="*/ 108773 h 198634"/>
                <a:gd name="connsiteX11" fmla="*/ 26506 w 198634"/>
                <a:gd name="connsiteY11" fmla="*/ 67722 h 19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634" h="198634">
                  <a:moveTo>
                    <a:pt x="26506" y="161743"/>
                  </a:moveTo>
                  <a:cubicBezTo>
                    <a:pt x="39748" y="197497"/>
                    <a:pt x="95366" y="202794"/>
                    <a:pt x="115229" y="200146"/>
                  </a:cubicBezTo>
                  <a:cubicBezTo>
                    <a:pt x="136417" y="197497"/>
                    <a:pt x="149659" y="196173"/>
                    <a:pt x="168199" y="185579"/>
                  </a:cubicBezTo>
                  <a:cubicBezTo>
                    <a:pt x="186738" y="174985"/>
                    <a:pt x="192035" y="152473"/>
                    <a:pt x="193359" y="75668"/>
                  </a:cubicBezTo>
                  <a:cubicBezTo>
                    <a:pt x="194683" y="-2462"/>
                    <a:pt x="113905" y="10780"/>
                    <a:pt x="113905" y="10780"/>
                  </a:cubicBezTo>
                  <a:cubicBezTo>
                    <a:pt x="26506" y="10780"/>
                    <a:pt x="18560" y="35941"/>
                    <a:pt x="11939" y="53156"/>
                  </a:cubicBezTo>
                  <a:cubicBezTo>
                    <a:pt x="6642" y="67722"/>
                    <a:pt x="11939" y="124664"/>
                    <a:pt x="26506" y="161743"/>
                  </a:cubicBezTo>
                  <a:close/>
                  <a:moveTo>
                    <a:pt x="26506" y="67722"/>
                  </a:moveTo>
                  <a:cubicBezTo>
                    <a:pt x="26506" y="45211"/>
                    <a:pt x="58287" y="26671"/>
                    <a:pt x="99339" y="25347"/>
                  </a:cubicBezTo>
                  <a:cubicBezTo>
                    <a:pt x="139065" y="25347"/>
                    <a:pt x="172171" y="43886"/>
                    <a:pt x="172171" y="66398"/>
                  </a:cubicBezTo>
                  <a:cubicBezTo>
                    <a:pt x="172171" y="88910"/>
                    <a:pt x="140390" y="107449"/>
                    <a:pt x="99339" y="108773"/>
                  </a:cubicBezTo>
                  <a:cubicBezTo>
                    <a:pt x="59612" y="110098"/>
                    <a:pt x="26506" y="91559"/>
                    <a:pt x="26506" y="67722"/>
                  </a:cubicBezTo>
                  <a:close/>
                </a:path>
              </a:pathLst>
            </a:custGeom>
            <a:solidFill>
              <a:srgbClr val="7F3705"/>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58959DD3-D4CB-423E-A44D-F170BE0A879A}"/>
                </a:ext>
              </a:extLst>
            </p:cNvPr>
            <p:cNvSpPr/>
            <p:nvPr/>
          </p:nvSpPr>
          <p:spPr>
            <a:xfrm>
              <a:off x="4522910" y="3610629"/>
              <a:ext cx="145665" cy="79454"/>
            </a:xfrm>
            <a:custGeom>
              <a:avLst/>
              <a:gdLst>
                <a:gd name="connsiteX0" fmla="*/ 9932 w 145665"/>
                <a:gd name="connsiteY0" fmla="*/ 57299 h 79453"/>
                <a:gd name="connsiteX1" fmla="*/ 62901 w 145665"/>
                <a:gd name="connsiteY1" fmla="*/ 10951 h 79453"/>
                <a:gd name="connsiteX2" fmla="*/ 138382 w 145665"/>
                <a:gd name="connsiteY2" fmla="*/ 29490 h 79453"/>
                <a:gd name="connsiteX3" fmla="*/ 123816 w 145665"/>
                <a:gd name="connsiteY3" fmla="*/ 66569 h 79453"/>
                <a:gd name="connsiteX4" fmla="*/ 9932 w 145665"/>
                <a:gd name="connsiteY4" fmla="*/ 57299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79453">
                  <a:moveTo>
                    <a:pt x="9932" y="57299"/>
                  </a:moveTo>
                  <a:cubicBezTo>
                    <a:pt x="9932" y="57299"/>
                    <a:pt x="23174" y="14923"/>
                    <a:pt x="62901" y="10951"/>
                  </a:cubicBezTo>
                  <a:cubicBezTo>
                    <a:pt x="102628" y="6978"/>
                    <a:pt x="127789" y="14923"/>
                    <a:pt x="138382" y="29490"/>
                  </a:cubicBezTo>
                  <a:cubicBezTo>
                    <a:pt x="143679" y="40084"/>
                    <a:pt x="147652" y="58623"/>
                    <a:pt x="123816" y="66569"/>
                  </a:cubicBezTo>
                  <a:cubicBezTo>
                    <a:pt x="101304" y="71865"/>
                    <a:pt x="43038" y="78487"/>
                    <a:pt x="9932" y="57299"/>
                  </a:cubicBezTo>
                  <a:close/>
                </a:path>
              </a:pathLst>
            </a:custGeom>
            <a:solidFill>
              <a:srgbClr val="F4C78C"/>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 xmlns:a16="http://schemas.microsoft.com/office/drawing/2014/main" id="{E9BC5DB6-10B2-4ABB-846B-F376ADCF4639}"/>
                </a:ext>
              </a:extLst>
            </p:cNvPr>
            <p:cNvSpPr/>
            <p:nvPr/>
          </p:nvSpPr>
          <p:spPr>
            <a:xfrm>
              <a:off x="4524234" y="3619430"/>
              <a:ext cx="132423" cy="66212"/>
            </a:xfrm>
            <a:custGeom>
              <a:avLst/>
              <a:gdLst>
                <a:gd name="connsiteX0" fmla="*/ 133085 w 132423"/>
                <a:gd name="connsiteY0" fmla="*/ 37904 h 66211"/>
                <a:gd name="connsiteX1" fmla="*/ 58928 w 132423"/>
                <a:gd name="connsiteY1" fmla="*/ 63064 h 66211"/>
                <a:gd name="connsiteX2" fmla="*/ 9932 w 132423"/>
                <a:gd name="connsiteY2" fmla="*/ 47173 h 66211"/>
                <a:gd name="connsiteX3" fmla="*/ 65550 w 132423"/>
                <a:gd name="connsiteY3" fmla="*/ 10095 h 66211"/>
                <a:gd name="connsiteX4" fmla="*/ 133085 w 132423"/>
                <a:gd name="connsiteY4" fmla="*/ 37904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66211">
                  <a:moveTo>
                    <a:pt x="133085" y="37904"/>
                  </a:moveTo>
                  <a:cubicBezTo>
                    <a:pt x="133085" y="37904"/>
                    <a:pt x="107925" y="64389"/>
                    <a:pt x="58928" y="63064"/>
                  </a:cubicBezTo>
                  <a:cubicBezTo>
                    <a:pt x="36416" y="63064"/>
                    <a:pt x="9932" y="47173"/>
                    <a:pt x="9932" y="47173"/>
                  </a:cubicBezTo>
                  <a:cubicBezTo>
                    <a:pt x="9932" y="47173"/>
                    <a:pt x="44362" y="11419"/>
                    <a:pt x="65550" y="10095"/>
                  </a:cubicBezTo>
                  <a:cubicBezTo>
                    <a:pt x="107925" y="7447"/>
                    <a:pt x="133085" y="37904"/>
                    <a:pt x="133085" y="37904"/>
                  </a:cubicBezTo>
                  <a:close/>
                </a:path>
              </a:pathLst>
            </a:custGeom>
            <a:solidFill>
              <a:srgbClr val="FFFFFF"/>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 xmlns:a16="http://schemas.microsoft.com/office/drawing/2014/main" id="{037A811B-D042-4E0A-97B2-50BE2C165AE4}"/>
                </a:ext>
              </a:extLst>
            </p:cNvPr>
            <p:cNvSpPr/>
            <p:nvPr/>
          </p:nvSpPr>
          <p:spPr>
            <a:xfrm>
              <a:off x="4550719" y="3619493"/>
              <a:ext cx="66212" cy="66212"/>
            </a:xfrm>
            <a:custGeom>
              <a:avLst/>
              <a:gdLst>
                <a:gd name="connsiteX0" fmla="*/ 9932 w 66211"/>
                <a:gd name="connsiteY0" fmla="*/ 35193 h 66211"/>
                <a:gd name="connsiteX1" fmla="*/ 35092 w 66211"/>
                <a:gd name="connsiteY1" fmla="*/ 10032 h 66211"/>
                <a:gd name="connsiteX2" fmla="*/ 58928 w 66211"/>
                <a:gd name="connsiteY2" fmla="*/ 36517 h 66211"/>
                <a:gd name="connsiteX3" fmla="*/ 33768 w 66211"/>
                <a:gd name="connsiteY3" fmla="*/ 61678 h 66211"/>
                <a:gd name="connsiteX4" fmla="*/ 9932 w 66211"/>
                <a:gd name="connsiteY4" fmla="*/ 35193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9932" y="35193"/>
                  </a:moveTo>
                  <a:cubicBezTo>
                    <a:pt x="9932" y="20626"/>
                    <a:pt x="21850" y="8708"/>
                    <a:pt x="35092" y="10032"/>
                  </a:cubicBezTo>
                  <a:cubicBezTo>
                    <a:pt x="48334" y="10032"/>
                    <a:pt x="60253" y="21951"/>
                    <a:pt x="58928" y="36517"/>
                  </a:cubicBezTo>
                  <a:cubicBezTo>
                    <a:pt x="58928" y="51084"/>
                    <a:pt x="47010" y="63002"/>
                    <a:pt x="33768" y="61678"/>
                  </a:cubicBezTo>
                  <a:cubicBezTo>
                    <a:pt x="20526" y="63002"/>
                    <a:pt x="9932" y="49759"/>
                    <a:pt x="9932" y="35193"/>
                  </a:cubicBezTo>
                  <a:close/>
                </a:path>
              </a:pathLst>
            </a:custGeom>
            <a:solidFill>
              <a:srgbClr val="2D0201"/>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577B0C35-E85D-4FD5-ADD8-7C9E841F01D6}"/>
                </a:ext>
              </a:extLst>
            </p:cNvPr>
            <p:cNvSpPr/>
            <p:nvPr/>
          </p:nvSpPr>
          <p:spPr>
            <a:xfrm>
              <a:off x="4553256" y="3622242"/>
              <a:ext cx="66212" cy="66212"/>
            </a:xfrm>
            <a:custGeom>
              <a:avLst/>
              <a:gdLst>
                <a:gd name="connsiteX0" fmla="*/ 10044 w 66211"/>
                <a:gd name="connsiteY0" fmla="*/ 33768 h 66211"/>
                <a:gd name="connsiteX1" fmla="*/ 33880 w 66211"/>
                <a:gd name="connsiteY1" fmla="*/ 9932 h 66211"/>
                <a:gd name="connsiteX2" fmla="*/ 56392 w 66211"/>
                <a:gd name="connsiteY2" fmla="*/ 35092 h 66211"/>
                <a:gd name="connsiteX3" fmla="*/ 32555 w 66211"/>
                <a:gd name="connsiteY3" fmla="*/ 58928 h 66211"/>
                <a:gd name="connsiteX4" fmla="*/ 10044 w 66211"/>
                <a:gd name="connsiteY4" fmla="*/ 33768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10044" y="33768"/>
                  </a:moveTo>
                  <a:cubicBezTo>
                    <a:pt x="10044" y="20526"/>
                    <a:pt x="20637" y="9932"/>
                    <a:pt x="33880" y="9932"/>
                  </a:cubicBezTo>
                  <a:cubicBezTo>
                    <a:pt x="47122" y="9932"/>
                    <a:pt x="56392" y="21850"/>
                    <a:pt x="56392" y="35092"/>
                  </a:cubicBezTo>
                  <a:cubicBezTo>
                    <a:pt x="56392" y="48335"/>
                    <a:pt x="45798" y="58928"/>
                    <a:pt x="32555" y="58928"/>
                  </a:cubicBezTo>
                  <a:cubicBezTo>
                    <a:pt x="19313" y="57604"/>
                    <a:pt x="8719" y="47010"/>
                    <a:pt x="10044" y="33768"/>
                  </a:cubicBezTo>
                  <a:close/>
                </a:path>
              </a:pathLst>
            </a:custGeom>
            <a:solidFill>
              <a:srgbClr val="6D2F06"/>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A3C45FA3-19C2-47CE-A940-EF3DFDEEC490}"/>
                </a:ext>
              </a:extLst>
            </p:cNvPr>
            <p:cNvSpPr/>
            <p:nvPr/>
          </p:nvSpPr>
          <p:spPr>
            <a:xfrm>
              <a:off x="4561313" y="3642105"/>
              <a:ext cx="26485" cy="26485"/>
            </a:xfrm>
            <a:custGeom>
              <a:avLst/>
              <a:gdLst>
                <a:gd name="connsiteX0" fmla="*/ 9932 w 26484"/>
                <a:gd name="connsiteY0" fmla="*/ 19202 h 26484"/>
                <a:gd name="connsiteX1" fmla="*/ 19201 w 26484"/>
                <a:gd name="connsiteY1" fmla="*/ 9932 h 26484"/>
                <a:gd name="connsiteX2" fmla="*/ 27147 w 26484"/>
                <a:gd name="connsiteY2" fmla="*/ 19202 h 26484"/>
                <a:gd name="connsiteX3" fmla="*/ 17877 w 26484"/>
                <a:gd name="connsiteY3" fmla="*/ 28471 h 26484"/>
                <a:gd name="connsiteX4" fmla="*/ 9932 w 26484"/>
                <a:gd name="connsiteY4" fmla="*/ 19202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9202"/>
                  </a:moveTo>
                  <a:cubicBezTo>
                    <a:pt x="9932" y="13904"/>
                    <a:pt x="13904" y="9932"/>
                    <a:pt x="19201" y="9932"/>
                  </a:cubicBezTo>
                  <a:cubicBezTo>
                    <a:pt x="24498" y="9932"/>
                    <a:pt x="28471" y="13904"/>
                    <a:pt x="27147" y="19202"/>
                  </a:cubicBezTo>
                  <a:cubicBezTo>
                    <a:pt x="27147" y="24498"/>
                    <a:pt x="23174" y="28471"/>
                    <a:pt x="17877" y="28471"/>
                  </a:cubicBezTo>
                  <a:cubicBezTo>
                    <a:pt x="13904" y="28471"/>
                    <a:pt x="9932" y="24498"/>
                    <a:pt x="9932" y="19202"/>
                  </a:cubicBezTo>
                  <a:close/>
                </a:path>
              </a:pathLst>
            </a:custGeom>
            <a:solidFill>
              <a:srgbClr val="8E0404"/>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C09DC7E2-9451-4506-9990-B5897803EADE}"/>
                </a:ext>
              </a:extLst>
            </p:cNvPr>
            <p:cNvSpPr/>
            <p:nvPr/>
          </p:nvSpPr>
          <p:spPr>
            <a:xfrm>
              <a:off x="4567934" y="3638133"/>
              <a:ext cx="26485" cy="26485"/>
            </a:xfrm>
            <a:custGeom>
              <a:avLst/>
              <a:gdLst>
                <a:gd name="connsiteX0" fmla="*/ 9932 w 26484"/>
                <a:gd name="connsiteY0" fmla="*/ 17877 h 26484"/>
                <a:gd name="connsiteX1" fmla="*/ 17877 w 26484"/>
                <a:gd name="connsiteY1" fmla="*/ 9932 h 26484"/>
                <a:gd name="connsiteX2" fmla="*/ 25822 w 26484"/>
                <a:gd name="connsiteY2" fmla="*/ 17877 h 26484"/>
                <a:gd name="connsiteX3" fmla="*/ 17877 w 26484"/>
                <a:gd name="connsiteY3" fmla="*/ 25822 h 26484"/>
                <a:gd name="connsiteX4" fmla="*/ 9932 w 26484"/>
                <a:gd name="connsiteY4" fmla="*/ 1787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7877"/>
                  </a:moveTo>
                  <a:cubicBezTo>
                    <a:pt x="9932" y="13904"/>
                    <a:pt x="13904" y="9932"/>
                    <a:pt x="17877" y="9932"/>
                  </a:cubicBezTo>
                  <a:cubicBezTo>
                    <a:pt x="21850" y="9932"/>
                    <a:pt x="25822" y="13904"/>
                    <a:pt x="25822" y="17877"/>
                  </a:cubicBezTo>
                  <a:cubicBezTo>
                    <a:pt x="25822" y="21850"/>
                    <a:pt x="21850" y="25822"/>
                    <a:pt x="17877" y="25822"/>
                  </a:cubicBezTo>
                  <a:cubicBezTo>
                    <a:pt x="12580" y="25822"/>
                    <a:pt x="9932" y="21850"/>
                    <a:pt x="9932" y="17877"/>
                  </a:cubicBezTo>
                  <a:close/>
                </a:path>
              </a:pathLst>
            </a:custGeom>
            <a:solidFill>
              <a:srgbClr val="420303"/>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A9C6635C-74AC-4603-A200-BFCDC9E9DAAA}"/>
                </a:ext>
              </a:extLst>
            </p:cNvPr>
            <p:cNvSpPr/>
            <p:nvPr/>
          </p:nvSpPr>
          <p:spPr>
            <a:xfrm>
              <a:off x="4565286" y="3646078"/>
              <a:ext cx="13242" cy="13242"/>
            </a:xfrm>
            <a:custGeom>
              <a:avLst/>
              <a:gdLst>
                <a:gd name="connsiteX0" fmla="*/ 13904 w 13242"/>
                <a:gd name="connsiteY0" fmla="*/ 12580 h 13242"/>
                <a:gd name="connsiteX1" fmla="*/ 11256 w 13242"/>
                <a:gd name="connsiteY1" fmla="*/ 13904 h 13242"/>
                <a:gd name="connsiteX2" fmla="*/ 9932 w 13242"/>
                <a:gd name="connsiteY2" fmla="*/ 11256 h 13242"/>
                <a:gd name="connsiteX3" fmla="*/ 12580 w 13242"/>
                <a:gd name="connsiteY3" fmla="*/ 9932 h 13242"/>
                <a:gd name="connsiteX4" fmla="*/ 13904 w 13242"/>
                <a:gd name="connsiteY4" fmla="*/ 12580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3904" y="12580"/>
                  </a:moveTo>
                  <a:cubicBezTo>
                    <a:pt x="13904" y="13904"/>
                    <a:pt x="12580" y="13904"/>
                    <a:pt x="11256" y="13904"/>
                  </a:cubicBezTo>
                  <a:cubicBezTo>
                    <a:pt x="9932" y="13904"/>
                    <a:pt x="9932" y="12580"/>
                    <a:pt x="9932" y="11256"/>
                  </a:cubicBezTo>
                  <a:cubicBezTo>
                    <a:pt x="9932" y="9932"/>
                    <a:pt x="11256" y="9932"/>
                    <a:pt x="12580" y="9932"/>
                  </a:cubicBezTo>
                  <a:cubicBezTo>
                    <a:pt x="13904" y="11256"/>
                    <a:pt x="13904" y="12580"/>
                    <a:pt x="13904" y="12580"/>
                  </a:cubicBezTo>
                  <a:close/>
                </a:path>
              </a:pathLst>
            </a:custGeom>
            <a:solidFill>
              <a:srgbClr val="FFFFFF"/>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B61C0887-B157-498B-AEF8-9AAAF2F58C62}"/>
                </a:ext>
              </a:extLst>
            </p:cNvPr>
            <p:cNvSpPr/>
            <p:nvPr/>
          </p:nvSpPr>
          <p:spPr>
            <a:xfrm>
              <a:off x="4575879" y="3632483"/>
              <a:ext cx="26485" cy="26485"/>
            </a:xfrm>
            <a:custGeom>
              <a:avLst/>
              <a:gdLst>
                <a:gd name="connsiteX0" fmla="*/ 9932 w 26484"/>
                <a:gd name="connsiteY0" fmla="*/ 14257 h 26484"/>
                <a:gd name="connsiteX1" fmla="*/ 15229 w 26484"/>
                <a:gd name="connsiteY1" fmla="*/ 10284 h 26484"/>
                <a:gd name="connsiteX2" fmla="*/ 19202 w 26484"/>
                <a:gd name="connsiteY2" fmla="*/ 15581 h 26484"/>
                <a:gd name="connsiteX3" fmla="*/ 13905 w 26484"/>
                <a:gd name="connsiteY3" fmla="*/ 20878 h 26484"/>
                <a:gd name="connsiteX4" fmla="*/ 9932 w 26484"/>
                <a:gd name="connsiteY4" fmla="*/ 1425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4257"/>
                  </a:moveTo>
                  <a:cubicBezTo>
                    <a:pt x="9932" y="11608"/>
                    <a:pt x="12580" y="8960"/>
                    <a:pt x="15229" y="10284"/>
                  </a:cubicBezTo>
                  <a:cubicBezTo>
                    <a:pt x="17877" y="10284"/>
                    <a:pt x="19202" y="12932"/>
                    <a:pt x="19202" y="15581"/>
                  </a:cubicBezTo>
                  <a:cubicBezTo>
                    <a:pt x="19202" y="18229"/>
                    <a:pt x="16553" y="20878"/>
                    <a:pt x="13905" y="20878"/>
                  </a:cubicBezTo>
                  <a:cubicBezTo>
                    <a:pt x="11256" y="19553"/>
                    <a:pt x="9932" y="16905"/>
                    <a:pt x="9932" y="14257"/>
                  </a:cubicBezTo>
                  <a:close/>
                </a:path>
              </a:pathLst>
            </a:custGeom>
            <a:solidFill>
              <a:srgbClr val="FFFFFF"/>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3F33B493-B218-49CE-B590-A82DDFA98D33}"/>
                </a:ext>
              </a:extLst>
            </p:cNvPr>
            <p:cNvSpPr/>
            <p:nvPr/>
          </p:nvSpPr>
          <p:spPr>
            <a:xfrm>
              <a:off x="4528207" y="3612972"/>
              <a:ext cx="145665" cy="52969"/>
            </a:xfrm>
            <a:custGeom>
              <a:avLst/>
              <a:gdLst>
                <a:gd name="connsiteX0" fmla="*/ 9932 w 145665"/>
                <a:gd name="connsiteY0" fmla="*/ 49659 h 52969"/>
                <a:gd name="connsiteX1" fmla="*/ 28471 w 145665"/>
                <a:gd name="connsiteY1" fmla="*/ 36416 h 52969"/>
                <a:gd name="connsiteX2" fmla="*/ 37740 w 145665"/>
                <a:gd name="connsiteY2" fmla="*/ 31120 h 52969"/>
                <a:gd name="connsiteX3" fmla="*/ 48334 w 145665"/>
                <a:gd name="connsiteY3" fmla="*/ 25822 h 52969"/>
                <a:gd name="connsiteX4" fmla="*/ 60252 w 145665"/>
                <a:gd name="connsiteY4" fmla="*/ 21850 h 52969"/>
                <a:gd name="connsiteX5" fmla="*/ 66873 w 145665"/>
                <a:gd name="connsiteY5" fmla="*/ 20526 h 52969"/>
                <a:gd name="connsiteX6" fmla="*/ 73495 w 145665"/>
                <a:gd name="connsiteY6" fmla="*/ 20526 h 52969"/>
                <a:gd name="connsiteX7" fmla="*/ 85413 w 145665"/>
                <a:gd name="connsiteY7" fmla="*/ 21850 h 52969"/>
                <a:gd name="connsiteX8" fmla="*/ 97331 w 145665"/>
                <a:gd name="connsiteY8" fmla="*/ 24498 h 52969"/>
                <a:gd name="connsiteX9" fmla="*/ 107925 w 145665"/>
                <a:gd name="connsiteY9" fmla="*/ 28471 h 52969"/>
                <a:gd name="connsiteX10" fmla="*/ 117194 w 145665"/>
                <a:gd name="connsiteY10" fmla="*/ 33768 h 52969"/>
                <a:gd name="connsiteX11" fmla="*/ 125140 w 145665"/>
                <a:gd name="connsiteY11" fmla="*/ 39065 h 52969"/>
                <a:gd name="connsiteX12" fmla="*/ 130436 w 145665"/>
                <a:gd name="connsiteY12" fmla="*/ 43038 h 52969"/>
                <a:gd name="connsiteX13" fmla="*/ 135734 w 145665"/>
                <a:gd name="connsiteY13" fmla="*/ 47010 h 52969"/>
                <a:gd name="connsiteX14" fmla="*/ 131761 w 145665"/>
                <a:gd name="connsiteY14" fmla="*/ 41713 h 52969"/>
                <a:gd name="connsiteX15" fmla="*/ 127788 w 145665"/>
                <a:gd name="connsiteY15" fmla="*/ 36416 h 52969"/>
                <a:gd name="connsiteX16" fmla="*/ 121167 w 145665"/>
                <a:gd name="connsiteY16" fmla="*/ 29795 h 52969"/>
                <a:gd name="connsiteX17" fmla="*/ 111897 w 145665"/>
                <a:gd name="connsiteY17" fmla="*/ 21850 h 52969"/>
                <a:gd name="connsiteX18" fmla="*/ 101304 w 145665"/>
                <a:gd name="connsiteY18" fmla="*/ 15229 h 52969"/>
                <a:gd name="connsiteX19" fmla="*/ 88061 w 145665"/>
                <a:gd name="connsiteY19" fmla="*/ 11256 h 52969"/>
                <a:gd name="connsiteX20" fmla="*/ 73495 w 145665"/>
                <a:gd name="connsiteY20" fmla="*/ 9932 h 52969"/>
                <a:gd name="connsiteX21" fmla="*/ 66873 w 145665"/>
                <a:gd name="connsiteY21" fmla="*/ 9932 h 52969"/>
                <a:gd name="connsiteX22" fmla="*/ 60252 w 145665"/>
                <a:gd name="connsiteY22" fmla="*/ 11256 h 52969"/>
                <a:gd name="connsiteX23" fmla="*/ 47010 w 145665"/>
                <a:gd name="connsiteY23" fmla="*/ 16553 h 52969"/>
                <a:gd name="connsiteX24" fmla="*/ 27147 w 145665"/>
                <a:gd name="connsiteY24" fmla="*/ 31120 h 52969"/>
                <a:gd name="connsiteX25" fmla="*/ 9932 w 145665"/>
                <a:gd name="connsiteY25" fmla="*/ 49659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5665" h="52969">
                  <a:moveTo>
                    <a:pt x="9932" y="49659"/>
                  </a:moveTo>
                  <a:cubicBezTo>
                    <a:pt x="9932" y="49659"/>
                    <a:pt x="16553" y="43038"/>
                    <a:pt x="28471" y="36416"/>
                  </a:cubicBezTo>
                  <a:cubicBezTo>
                    <a:pt x="31119" y="35092"/>
                    <a:pt x="33768" y="32444"/>
                    <a:pt x="37740" y="31120"/>
                  </a:cubicBezTo>
                  <a:cubicBezTo>
                    <a:pt x="40389" y="29795"/>
                    <a:pt x="44361" y="28471"/>
                    <a:pt x="48334" y="25822"/>
                  </a:cubicBezTo>
                  <a:cubicBezTo>
                    <a:pt x="52307" y="24498"/>
                    <a:pt x="56280" y="23174"/>
                    <a:pt x="60252" y="21850"/>
                  </a:cubicBezTo>
                  <a:lnTo>
                    <a:pt x="66873" y="20526"/>
                  </a:lnTo>
                  <a:cubicBezTo>
                    <a:pt x="69522" y="20526"/>
                    <a:pt x="70846" y="20526"/>
                    <a:pt x="73495" y="20526"/>
                  </a:cubicBezTo>
                  <a:cubicBezTo>
                    <a:pt x="77467" y="20526"/>
                    <a:pt x="81440" y="20526"/>
                    <a:pt x="85413" y="21850"/>
                  </a:cubicBezTo>
                  <a:cubicBezTo>
                    <a:pt x="89386" y="21850"/>
                    <a:pt x="93358" y="24498"/>
                    <a:pt x="97331" y="24498"/>
                  </a:cubicBezTo>
                  <a:cubicBezTo>
                    <a:pt x="101304" y="25822"/>
                    <a:pt x="103952" y="27147"/>
                    <a:pt x="107925" y="28471"/>
                  </a:cubicBezTo>
                  <a:cubicBezTo>
                    <a:pt x="111897" y="29795"/>
                    <a:pt x="114546" y="32444"/>
                    <a:pt x="117194" y="33768"/>
                  </a:cubicBezTo>
                  <a:cubicBezTo>
                    <a:pt x="119843" y="35092"/>
                    <a:pt x="122491" y="36416"/>
                    <a:pt x="125140" y="39065"/>
                  </a:cubicBezTo>
                  <a:cubicBezTo>
                    <a:pt x="127788" y="40389"/>
                    <a:pt x="129113" y="41713"/>
                    <a:pt x="130436" y="43038"/>
                  </a:cubicBezTo>
                  <a:cubicBezTo>
                    <a:pt x="134409" y="45686"/>
                    <a:pt x="135734" y="47010"/>
                    <a:pt x="135734" y="47010"/>
                  </a:cubicBezTo>
                  <a:cubicBezTo>
                    <a:pt x="135734" y="47010"/>
                    <a:pt x="134409" y="45686"/>
                    <a:pt x="131761" y="41713"/>
                  </a:cubicBezTo>
                  <a:cubicBezTo>
                    <a:pt x="130436" y="40389"/>
                    <a:pt x="129113" y="37741"/>
                    <a:pt x="127788" y="36416"/>
                  </a:cubicBezTo>
                  <a:cubicBezTo>
                    <a:pt x="126464" y="33768"/>
                    <a:pt x="123815" y="32444"/>
                    <a:pt x="121167" y="29795"/>
                  </a:cubicBezTo>
                  <a:cubicBezTo>
                    <a:pt x="118518" y="27147"/>
                    <a:pt x="115870" y="24498"/>
                    <a:pt x="111897" y="21850"/>
                  </a:cubicBezTo>
                  <a:cubicBezTo>
                    <a:pt x="107925" y="19201"/>
                    <a:pt x="105276" y="17877"/>
                    <a:pt x="101304" y="15229"/>
                  </a:cubicBezTo>
                  <a:cubicBezTo>
                    <a:pt x="97331" y="13904"/>
                    <a:pt x="93358" y="11256"/>
                    <a:pt x="88061" y="11256"/>
                  </a:cubicBezTo>
                  <a:cubicBezTo>
                    <a:pt x="82764" y="11256"/>
                    <a:pt x="78791" y="9932"/>
                    <a:pt x="73495" y="9932"/>
                  </a:cubicBezTo>
                  <a:cubicBezTo>
                    <a:pt x="70846" y="9932"/>
                    <a:pt x="68198" y="9932"/>
                    <a:pt x="66873" y="9932"/>
                  </a:cubicBezTo>
                  <a:lnTo>
                    <a:pt x="60252" y="11256"/>
                  </a:lnTo>
                  <a:cubicBezTo>
                    <a:pt x="54955" y="12580"/>
                    <a:pt x="50983" y="13904"/>
                    <a:pt x="47010" y="16553"/>
                  </a:cubicBezTo>
                  <a:cubicBezTo>
                    <a:pt x="39065" y="20526"/>
                    <a:pt x="32443" y="25822"/>
                    <a:pt x="27147" y="31120"/>
                  </a:cubicBezTo>
                  <a:cubicBezTo>
                    <a:pt x="13904" y="41713"/>
                    <a:pt x="9932" y="49659"/>
                    <a:pt x="9932" y="49659"/>
                  </a:cubicBezTo>
                  <a:close/>
                </a:path>
              </a:pathLst>
            </a:custGeom>
            <a:solidFill>
              <a:srgbClr val="3C2415"/>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93FAF1ED-88E5-403B-A7A1-3475615AEC9B}"/>
                </a:ext>
              </a:extLst>
            </p:cNvPr>
            <p:cNvSpPr/>
            <p:nvPr/>
          </p:nvSpPr>
          <p:spPr>
            <a:xfrm>
              <a:off x="4619579" y="3646078"/>
              <a:ext cx="39727" cy="39727"/>
            </a:xfrm>
            <a:custGeom>
              <a:avLst/>
              <a:gdLst>
                <a:gd name="connsiteX0" fmla="*/ 36416 w 39726"/>
                <a:gd name="connsiteY0" fmla="*/ 9932 h 39726"/>
                <a:gd name="connsiteX1" fmla="*/ 23174 w 39726"/>
                <a:gd name="connsiteY1" fmla="*/ 20526 h 39726"/>
                <a:gd name="connsiteX2" fmla="*/ 13904 w 39726"/>
                <a:gd name="connsiteY2" fmla="*/ 27147 h 39726"/>
                <a:gd name="connsiteX3" fmla="*/ 9932 w 39726"/>
                <a:gd name="connsiteY3" fmla="*/ 29795 h 39726"/>
                <a:gd name="connsiteX4" fmla="*/ 15229 w 39726"/>
                <a:gd name="connsiteY4" fmla="*/ 28471 h 39726"/>
                <a:gd name="connsiteX5" fmla="*/ 25822 w 39726"/>
                <a:gd name="connsiteY5" fmla="*/ 23174 h 39726"/>
                <a:gd name="connsiteX6" fmla="*/ 40389 w 39726"/>
                <a:gd name="connsiteY6" fmla="*/ 13904 h 39726"/>
                <a:gd name="connsiteX7" fmla="*/ 36416 w 39726"/>
                <a:gd name="connsiteY7"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26" h="39726">
                  <a:moveTo>
                    <a:pt x="36416" y="9932"/>
                  </a:moveTo>
                  <a:cubicBezTo>
                    <a:pt x="36416" y="9932"/>
                    <a:pt x="29795" y="15229"/>
                    <a:pt x="23174" y="20526"/>
                  </a:cubicBezTo>
                  <a:cubicBezTo>
                    <a:pt x="20525" y="23174"/>
                    <a:pt x="16553" y="25822"/>
                    <a:pt x="13904" y="27147"/>
                  </a:cubicBezTo>
                  <a:cubicBezTo>
                    <a:pt x="11256" y="28471"/>
                    <a:pt x="9932" y="29795"/>
                    <a:pt x="9932" y="29795"/>
                  </a:cubicBezTo>
                  <a:cubicBezTo>
                    <a:pt x="9932" y="29795"/>
                    <a:pt x="11256" y="28471"/>
                    <a:pt x="15229" y="28471"/>
                  </a:cubicBezTo>
                  <a:cubicBezTo>
                    <a:pt x="17877" y="27147"/>
                    <a:pt x="21850" y="25822"/>
                    <a:pt x="25822" y="23174"/>
                  </a:cubicBezTo>
                  <a:cubicBezTo>
                    <a:pt x="33768" y="19201"/>
                    <a:pt x="40389" y="13904"/>
                    <a:pt x="40389" y="13904"/>
                  </a:cubicBezTo>
                  <a:lnTo>
                    <a:pt x="36416" y="9932"/>
                  </a:lnTo>
                  <a:close/>
                </a:path>
              </a:pathLst>
            </a:custGeom>
            <a:solidFill>
              <a:srgbClr val="3C2415"/>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E1AFC063-FD8E-4689-9987-5D192A8E9403}"/>
                </a:ext>
              </a:extLst>
            </p:cNvPr>
            <p:cNvSpPr/>
            <p:nvPr/>
          </p:nvSpPr>
          <p:spPr>
            <a:xfrm>
              <a:off x="4438159" y="3749368"/>
              <a:ext cx="92696" cy="39727"/>
            </a:xfrm>
            <a:custGeom>
              <a:avLst/>
              <a:gdLst>
                <a:gd name="connsiteX0" fmla="*/ 39065 w 92696"/>
                <a:gd name="connsiteY0" fmla="*/ 16553 h 39726"/>
                <a:gd name="connsiteX1" fmla="*/ 9932 w 92696"/>
                <a:gd name="connsiteY1" fmla="*/ 9932 h 39726"/>
                <a:gd name="connsiteX2" fmla="*/ 41713 w 92696"/>
                <a:gd name="connsiteY2" fmla="*/ 35092 h 39726"/>
                <a:gd name="connsiteX3" fmla="*/ 85413 w 92696"/>
                <a:gd name="connsiteY3" fmla="*/ 11256 h 39726"/>
                <a:gd name="connsiteX4" fmla="*/ 39065 w 92696"/>
                <a:gd name="connsiteY4" fmla="*/ 16553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96" h="39726">
                  <a:moveTo>
                    <a:pt x="39065" y="16553"/>
                  </a:moveTo>
                  <a:cubicBezTo>
                    <a:pt x="25823" y="16553"/>
                    <a:pt x="19202" y="13904"/>
                    <a:pt x="9932" y="9932"/>
                  </a:cubicBezTo>
                  <a:cubicBezTo>
                    <a:pt x="13905" y="24498"/>
                    <a:pt x="23174" y="33768"/>
                    <a:pt x="41713" y="35092"/>
                  </a:cubicBezTo>
                  <a:cubicBezTo>
                    <a:pt x="60253" y="35092"/>
                    <a:pt x="80116" y="25822"/>
                    <a:pt x="85413" y="11256"/>
                  </a:cubicBezTo>
                  <a:cubicBezTo>
                    <a:pt x="74819" y="13904"/>
                    <a:pt x="53632" y="16553"/>
                    <a:pt x="39065" y="16553"/>
                  </a:cubicBezTo>
                  <a:close/>
                </a:path>
              </a:pathLst>
            </a:custGeom>
            <a:solidFill>
              <a:srgbClr val="F4C78C"/>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BA20A9EC-1608-4918-8560-A8A2FC1F81C5}"/>
                </a:ext>
              </a:extLst>
            </p:cNvPr>
            <p:cNvSpPr/>
            <p:nvPr/>
          </p:nvSpPr>
          <p:spPr>
            <a:xfrm>
              <a:off x="4319575" y="3613792"/>
              <a:ext cx="132423" cy="66212"/>
            </a:xfrm>
            <a:custGeom>
              <a:avLst/>
              <a:gdLst>
                <a:gd name="connsiteX0" fmla="*/ 124543 w 132423"/>
                <a:gd name="connsiteY0" fmla="*/ 52812 h 66211"/>
                <a:gd name="connsiteX1" fmla="*/ 78195 w 132423"/>
                <a:gd name="connsiteY1" fmla="*/ 10436 h 66211"/>
                <a:gd name="connsiteX2" fmla="*/ 13308 w 132423"/>
                <a:gd name="connsiteY2" fmla="*/ 30300 h 66211"/>
                <a:gd name="connsiteX3" fmla="*/ 26550 w 132423"/>
                <a:gd name="connsiteY3" fmla="*/ 64730 h 66211"/>
                <a:gd name="connsiteX4" fmla="*/ 124543 w 132423"/>
                <a:gd name="connsiteY4" fmla="*/ 52812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66211">
                  <a:moveTo>
                    <a:pt x="124543" y="52812"/>
                  </a:moveTo>
                  <a:cubicBezTo>
                    <a:pt x="124543" y="52812"/>
                    <a:pt x="112625" y="13085"/>
                    <a:pt x="78195" y="10436"/>
                  </a:cubicBezTo>
                  <a:cubicBezTo>
                    <a:pt x="43765" y="7788"/>
                    <a:pt x="22577" y="15733"/>
                    <a:pt x="13308" y="30300"/>
                  </a:cubicBezTo>
                  <a:cubicBezTo>
                    <a:pt x="8011" y="39569"/>
                    <a:pt x="6687" y="58109"/>
                    <a:pt x="26550" y="64730"/>
                  </a:cubicBezTo>
                  <a:cubicBezTo>
                    <a:pt x="47738" y="71351"/>
                    <a:pt x="98059" y="73999"/>
                    <a:pt x="124543" y="52812"/>
                  </a:cubicBezTo>
                  <a:close/>
                </a:path>
              </a:pathLst>
            </a:custGeom>
            <a:solidFill>
              <a:srgbClr val="F4C78C"/>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 xmlns:a16="http://schemas.microsoft.com/office/drawing/2014/main" id="{B30580B7-A5D6-41E4-BDF7-64E3E3693677}"/>
                </a:ext>
              </a:extLst>
            </p:cNvPr>
            <p:cNvSpPr/>
            <p:nvPr/>
          </p:nvSpPr>
          <p:spPr>
            <a:xfrm>
              <a:off x="4328248" y="3622242"/>
              <a:ext cx="119181" cy="66212"/>
            </a:xfrm>
            <a:custGeom>
              <a:avLst/>
              <a:gdLst>
                <a:gd name="connsiteX0" fmla="*/ 9932 w 119180"/>
                <a:gd name="connsiteY0" fmla="*/ 39065 h 66211"/>
                <a:gd name="connsiteX1" fmla="*/ 73495 w 119180"/>
                <a:gd name="connsiteY1" fmla="*/ 60253 h 66211"/>
                <a:gd name="connsiteX2" fmla="*/ 114546 w 119180"/>
                <a:gd name="connsiteY2" fmla="*/ 43038 h 66211"/>
                <a:gd name="connsiteX3" fmla="*/ 65549 w 119180"/>
                <a:gd name="connsiteY3" fmla="*/ 9932 h 66211"/>
                <a:gd name="connsiteX4" fmla="*/ 9932 w 119180"/>
                <a:gd name="connsiteY4" fmla="*/ 39065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66211">
                  <a:moveTo>
                    <a:pt x="9932" y="39065"/>
                  </a:moveTo>
                  <a:cubicBezTo>
                    <a:pt x="9932" y="39065"/>
                    <a:pt x="31120" y="62901"/>
                    <a:pt x="73495" y="60253"/>
                  </a:cubicBezTo>
                  <a:cubicBezTo>
                    <a:pt x="92034" y="58928"/>
                    <a:pt x="114546" y="43038"/>
                    <a:pt x="114546" y="43038"/>
                  </a:cubicBezTo>
                  <a:cubicBezTo>
                    <a:pt x="114546" y="43038"/>
                    <a:pt x="84089" y="11256"/>
                    <a:pt x="65549" y="9932"/>
                  </a:cubicBezTo>
                  <a:cubicBezTo>
                    <a:pt x="31120" y="9932"/>
                    <a:pt x="9932" y="39065"/>
                    <a:pt x="9932" y="39065"/>
                  </a:cubicBezTo>
                  <a:close/>
                </a:path>
              </a:pathLst>
            </a:custGeom>
            <a:solidFill>
              <a:srgbClr val="FFFFFF"/>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 xmlns:a16="http://schemas.microsoft.com/office/drawing/2014/main" id="{919C3E81-D101-4952-8AD6-E93813D64052}"/>
                </a:ext>
              </a:extLst>
            </p:cNvPr>
            <p:cNvSpPr/>
            <p:nvPr/>
          </p:nvSpPr>
          <p:spPr>
            <a:xfrm>
              <a:off x="4344430" y="3624383"/>
              <a:ext cx="52969" cy="66212"/>
            </a:xfrm>
            <a:custGeom>
              <a:avLst/>
              <a:gdLst>
                <a:gd name="connsiteX0" fmla="*/ 37450 w 52969"/>
                <a:gd name="connsiteY0" fmla="*/ 59436 h 66211"/>
                <a:gd name="connsiteX1" fmla="*/ 53341 w 52969"/>
                <a:gd name="connsiteY1" fmla="*/ 28978 h 66211"/>
                <a:gd name="connsiteX2" fmla="*/ 26856 w 52969"/>
                <a:gd name="connsiteY2" fmla="*/ 10439 h 66211"/>
                <a:gd name="connsiteX3" fmla="*/ 10965 w 52969"/>
                <a:gd name="connsiteY3" fmla="*/ 40896 h 66211"/>
                <a:gd name="connsiteX4" fmla="*/ 37450 w 52969"/>
                <a:gd name="connsiteY4" fmla="*/ 59436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66211">
                  <a:moveTo>
                    <a:pt x="37450" y="59436"/>
                  </a:moveTo>
                  <a:cubicBezTo>
                    <a:pt x="49368" y="56787"/>
                    <a:pt x="55989" y="42221"/>
                    <a:pt x="53341" y="28978"/>
                  </a:cubicBezTo>
                  <a:cubicBezTo>
                    <a:pt x="50692" y="15736"/>
                    <a:pt x="38774" y="7791"/>
                    <a:pt x="26856" y="10439"/>
                  </a:cubicBezTo>
                  <a:cubicBezTo>
                    <a:pt x="14938" y="13088"/>
                    <a:pt x="6993" y="27654"/>
                    <a:pt x="10965" y="40896"/>
                  </a:cubicBezTo>
                  <a:cubicBezTo>
                    <a:pt x="13614" y="54139"/>
                    <a:pt x="25532" y="63408"/>
                    <a:pt x="37450" y="59436"/>
                  </a:cubicBezTo>
                  <a:close/>
                </a:path>
              </a:pathLst>
            </a:custGeom>
            <a:solidFill>
              <a:srgbClr val="2D0201"/>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 xmlns:a16="http://schemas.microsoft.com/office/drawing/2014/main" id="{5B72EAD1-E7F7-4106-8470-F19AD46CDE19}"/>
                </a:ext>
              </a:extLst>
            </p:cNvPr>
            <p:cNvSpPr/>
            <p:nvPr/>
          </p:nvSpPr>
          <p:spPr>
            <a:xfrm>
              <a:off x="4347528" y="3627028"/>
              <a:ext cx="52969" cy="52969"/>
            </a:xfrm>
            <a:custGeom>
              <a:avLst/>
              <a:gdLst>
                <a:gd name="connsiteX0" fmla="*/ 34352 w 52969"/>
                <a:gd name="connsiteY0" fmla="*/ 55466 h 52969"/>
                <a:gd name="connsiteX1" fmla="*/ 48918 w 52969"/>
                <a:gd name="connsiteY1" fmla="*/ 27657 h 52969"/>
                <a:gd name="connsiteX2" fmla="*/ 25082 w 52969"/>
                <a:gd name="connsiteY2" fmla="*/ 10442 h 52969"/>
                <a:gd name="connsiteX3" fmla="*/ 10516 w 52969"/>
                <a:gd name="connsiteY3" fmla="*/ 38251 h 52969"/>
                <a:gd name="connsiteX4" fmla="*/ 34352 w 52969"/>
                <a:gd name="connsiteY4" fmla="*/ 55466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52969">
                  <a:moveTo>
                    <a:pt x="34352" y="55466"/>
                  </a:moveTo>
                  <a:cubicBezTo>
                    <a:pt x="44946" y="52817"/>
                    <a:pt x="51567" y="39575"/>
                    <a:pt x="48918" y="27657"/>
                  </a:cubicBezTo>
                  <a:cubicBezTo>
                    <a:pt x="46270" y="15739"/>
                    <a:pt x="35676" y="7794"/>
                    <a:pt x="25082" y="10442"/>
                  </a:cubicBezTo>
                  <a:cubicBezTo>
                    <a:pt x="14488" y="13090"/>
                    <a:pt x="7867" y="26333"/>
                    <a:pt x="10516" y="38251"/>
                  </a:cubicBezTo>
                  <a:cubicBezTo>
                    <a:pt x="11840" y="50169"/>
                    <a:pt x="22434" y="58114"/>
                    <a:pt x="34352" y="55466"/>
                  </a:cubicBezTo>
                  <a:close/>
                </a:path>
              </a:pathLst>
            </a:custGeom>
            <a:solidFill>
              <a:srgbClr val="6D2F06"/>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 xmlns:a16="http://schemas.microsoft.com/office/drawing/2014/main" id="{A30713D1-E00A-44A8-BB9D-FBD9E5DE9A14}"/>
                </a:ext>
              </a:extLst>
            </p:cNvPr>
            <p:cNvSpPr/>
            <p:nvPr/>
          </p:nvSpPr>
          <p:spPr>
            <a:xfrm>
              <a:off x="4355713" y="3648389"/>
              <a:ext cx="26485" cy="26485"/>
            </a:xfrm>
            <a:custGeom>
              <a:avLst/>
              <a:gdLst>
                <a:gd name="connsiteX0" fmla="*/ 19546 w 26484"/>
                <a:gd name="connsiteY0" fmla="*/ 27484 h 26484"/>
                <a:gd name="connsiteX1" fmla="*/ 24842 w 26484"/>
                <a:gd name="connsiteY1" fmla="*/ 16890 h 26484"/>
                <a:gd name="connsiteX2" fmla="*/ 15573 w 26484"/>
                <a:gd name="connsiteY2" fmla="*/ 10269 h 26484"/>
                <a:gd name="connsiteX3" fmla="*/ 10276 w 26484"/>
                <a:gd name="connsiteY3" fmla="*/ 20863 h 26484"/>
                <a:gd name="connsiteX4" fmla="*/ 19546 w 26484"/>
                <a:gd name="connsiteY4" fmla="*/ 27484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9546" y="27484"/>
                  </a:moveTo>
                  <a:cubicBezTo>
                    <a:pt x="23519" y="26160"/>
                    <a:pt x="26167" y="22187"/>
                    <a:pt x="24842" y="16890"/>
                  </a:cubicBezTo>
                  <a:cubicBezTo>
                    <a:pt x="23519" y="11593"/>
                    <a:pt x="19546" y="8945"/>
                    <a:pt x="15573" y="10269"/>
                  </a:cubicBezTo>
                  <a:cubicBezTo>
                    <a:pt x="11600" y="11593"/>
                    <a:pt x="8952" y="15566"/>
                    <a:pt x="10276" y="20863"/>
                  </a:cubicBezTo>
                  <a:cubicBezTo>
                    <a:pt x="10276" y="24836"/>
                    <a:pt x="14249" y="28808"/>
                    <a:pt x="19546" y="27484"/>
                  </a:cubicBezTo>
                  <a:close/>
                </a:path>
              </a:pathLst>
            </a:custGeom>
            <a:solidFill>
              <a:srgbClr val="8E0404"/>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 xmlns:a16="http://schemas.microsoft.com/office/drawing/2014/main" id="{87A536ED-DCED-49F1-BDDB-59B2D1985321}"/>
                </a:ext>
              </a:extLst>
            </p:cNvPr>
            <p:cNvSpPr/>
            <p:nvPr/>
          </p:nvSpPr>
          <p:spPr>
            <a:xfrm>
              <a:off x="4359685" y="3643085"/>
              <a:ext cx="26485" cy="26485"/>
            </a:xfrm>
            <a:custGeom>
              <a:avLst/>
              <a:gdLst>
                <a:gd name="connsiteX0" fmla="*/ 18222 w 26484"/>
                <a:gd name="connsiteY0" fmla="*/ 24843 h 26484"/>
                <a:gd name="connsiteX1" fmla="*/ 23519 w 26484"/>
                <a:gd name="connsiteY1" fmla="*/ 15573 h 26484"/>
                <a:gd name="connsiteX2" fmla="*/ 15573 w 26484"/>
                <a:gd name="connsiteY2" fmla="*/ 10276 h 26484"/>
                <a:gd name="connsiteX3" fmla="*/ 10276 w 26484"/>
                <a:gd name="connsiteY3" fmla="*/ 19546 h 26484"/>
                <a:gd name="connsiteX4" fmla="*/ 18222 w 26484"/>
                <a:gd name="connsiteY4" fmla="*/ 24843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8222" y="24843"/>
                  </a:moveTo>
                  <a:cubicBezTo>
                    <a:pt x="22194" y="23519"/>
                    <a:pt x="24843" y="19546"/>
                    <a:pt x="23519" y="15573"/>
                  </a:cubicBezTo>
                  <a:cubicBezTo>
                    <a:pt x="22194" y="11601"/>
                    <a:pt x="19546" y="8952"/>
                    <a:pt x="15573" y="10276"/>
                  </a:cubicBezTo>
                  <a:cubicBezTo>
                    <a:pt x="11601" y="11601"/>
                    <a:pt x="8952" y="15573"/>
                    <a:pt x="10276" y="19546"/>
                  </a:cubicBezTo>
                  <a:cubicBezTo>
                    <a:pt x="11601" y="23519"/>
                    <a:pt x="14249" y="24843"/>
                    <a:pt x="18222" y="24843"/>
                  </a:cubicBezTo>
                  <a:close/>
                </a:path>
              </a:pathLst>
            </a:custGeom>
            <a:solidFill>
              <a:srgbClr val="420303"/>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 xmlns:a16="http://schemas.microsoft.com/office/drawing/2014/main" id="{5ED29986-E5DF-4C3F-A1AB-33BEBD0083FE}"/>
                </a:ext>
              </a:extLst>
            </p:cNvPr>
            <p:cNvSpPr/>
            <p:nvPr/>
          </p:nvSpPr>
          <p:spPr>
            <a:xfrm>
              <a:off x="4364002" y="3656672"/>
              <a:ext cx="13242" cy="13242"/>
            </a:xfrm>
            <a:custGeom>
              <a:avLst/>
              <a:gdLst>
                <a:gd name="connsiteX0" fmla="*/ 11256 w 13242"/>
                <a:gd name="connsiteY0" fmla="*/ 9932 h 13242"/>
                <a:gd name="connsiteX1" fmla="*/ 9932 w 13242"/>
                <a:gd name="connsiteY1" fmla="*/ 12580 h 13242"/>
                <a:gd name="connsiteX2" fmla="*/ 12580 w 13242"/>
                <a:gd name="connsiteY2" fmla="*/ 13904 h 13242"/>
                <a:gd name="connsiteX3" fmla="*/ 13905 w 13242"/>
                <a:gd name="connsiteY3" fmla="*/ 11256 h 13242"/>
                <a:gd name="connsiteX4" fmla="*/ 11256 w 13242"/>
                <a:gd name="connsiteY4" fmla="*/ 9932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1256" y="9932"/>
                  </a:moveTo>
                  <a:cubicBezTo>
                    <a:pt x="9932" y="9932"/>
                    <a:pt x="9932" y="11256"/>
                    <a:pt x="9932" y="12580"/>
                  </a:cubicBezTo>
                  <a:cubicBezTo>
                    <a:pt x="9932" y="13904"/>
                    <a:pt x="11256" y="13904"/>
                    <a:pt x="12580" y="13904"/>
                  </a:cubicBezTo>
                  <a:cubicBezTo>
                    <a:pt x="13905" y="13904"/>
                    <a:pt x="13905" y="12580"/>
                    <a:pt x="13905" y="11256"/>
                  </a:cubicBezTo>
                  <a:cubicBezTo>
                    <a:pt x="12580" y="9932"/>
                    <a:pt x="12580" y="9932"/>
                    <a:pt x="11256" y="9932"/>
                  </a:cubicBezTo>
                  <a:close/>
                </a:path>
              </a:pathLst>
            </a:custGeom>
            <a:solidFill>
              <a:srgbClr val="FFFFFF"/>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 xmlns:a16="http://schemas.microsoft.com/office/drawing/2014/main" id="{2782493B-00F1-4F35-982F-2A60438014AE}"/>
                </a:ext>
              </a:extLst>
            </p:cNvPr>
            <p:cNvSpPr/>
            <p:nvPr/>
          </p:nvSpPr>
          <p:spPr>
            <a:xfrm>
              <a:off x="4367456" y="3639457"/>
              <a:ext cx="26485" cy="26485"/>
            </a:xfrm>
            <a:custGeom>
              <a:avLst/>
              <a:gdLst>
                <a:gd name="connsiteX0" fmla="*/ 15748 w 26484"/>
                <a:gd name="connsiteY0" fmla="*/ 19201 h 26484"/>
                <a:gd name="connsiteX1" fmla="*/ 18397 w 26484"/>
                <a:gd name="connsiteY1" fmla="*/ 13904 h 26484"/>
                <a:gd name="connsiteX2" fmla="*/ 13099 w 26484"/>
                <a:gd name="connsiteY2" fmla="*/ 9932 h 26484"/>
                <a:gd name="connsiteX3" fmla="*/ 10451 w 26484"/>
                <a:gd name="connsiteY3" fmla="*/ 15229 h 26484"/>
                <a:gd name="connsiteX4" fmla="*/ 15748 w 26484"/>
                <a:gd name="connsiteY4" fmla="*/ 19201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5748" y="19201"/>
                  </a:moveTo>
                  <a:cubicBezTo>
                    <a:pt x="18397" y="19201"/>
                    <a:pt x="19721" y="16553"/>
                    <a:pt x="18397" y="13904"/>
                  </a:cubicBezTo>
                  <a:cubicBezTo>
                    <a:pt x="18397" y="11256"/>
                    <a:pt x="15748" y="9932"/>
                    <a:pt x="13099" y="9932"/>
                  </a:cubicBezTo>
                  <a:cubicBezTo>
                    <a:pt x="10451" y="9932"/>
                    <a:pt x="9127" y="12580"/>
                    <a:pt x="10451" y="15229"/>
                  </a:cubicBezTo>
                  <a:cubicBezTo>
                    <a:pt x="11776" y="17877"/>
                    <a:pt x="14424" y="19201"/>
                    <a:pt x="15748" y="19201"/>
                  </a:cubicBezTo>
                  <a:close/>
                </a:path>
              </a:pathLst>
            </a:custGeom>
            <a:solidFill>
              <a:srgbClr val="FFFFFF"/>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 xmlns:a16="http://schemas.microsoft.com/office/drawing/2014/main" id="{DF8DB4F4-2C27-4602-B640-CE4DB49A6E82}"/>
                </a:ext>
              </a:extLst>
            </p:cNvPr>
            <p:cNvSpPr/>
            <p:nvPr/>
          </p:nvSpPr>
          <p:spPr>
            <a:xfrm>
              <a:off x="4322952" y="3619593"/>
              <a:ext cx="119181" cy="52969"/>
            </a:xfrm>
            <a:custGeom>
              <a:avLst/>
              <a:gdLst>
                <a:gd name="connsiteX0" fmla="*/ 117194 w 119180"/>
                <a:gd name="connsiteY0" fmla="*/ 44362 h 52969"/>
                <a:gd name="connsiteX1" fmla="*/ 105276 w 119180"/>
                <a:gd name="connsiteY1" fmla="*/ 28471 h 52969"/>
                <a:gd name="connsiteX2" fmla="*/ 88061 w 119180"/>
                <a:gd name="connsiteY2" fmla="*/ 15229 h 52969"/>
                <a:gd name="connsiteX3" fmla="*/ 76143 w 119180"/>
                <a:gd name="connsiteY3" fmla="*/ 11256 h 52969"/>
                <a:gd name="connsiteX4" fmla="*/ 69522 w 119180"/>
                <a:gd name="connsiteY4" fmla="*/ 9932 h 52969"/>
                <a:gd name="connsiteX5" fmla="*/ 62901 w 119180"/>
                <a:gd name="connsiteY5" fmla="*/ 9932 h 52969"/>
                <a:gd name="connsiteX6" fmla="*/ 49659 w 119180"/>
                <a:gd name="connsiteY6" fmla="*/ 11256 h 52969"/>
                <a:gd name="connsiteX7" fmla="*/ 37740 w 119180"/>
                <a:gd name="connsiteY7" fmla="*/ 16553 h 52969"/>
                <a:gd name="connsiteX8" fmla="*/ 28471 w 119180"/>
                <a:gd name="connsiteY8" fmla="*/ 23174 h 52969"/>
                <a:gd name="connsiteX9" fmla="*/ 21850 w 119180"/>
                <a:gd name="connsiteY9" fmla="*/ 29795 h 52969"/>
                <a:gd name="connsiteX10" fmla="*/ 16553 w 119180"/>
                <a:gd name="connsiteY10" fmla="*/ 36416 h 52969"/>
                <a:gd name="connsiteX11" fmla="*/ 12580 w 119180"/>
                <a:gd name="connsiteY11" fmla="*/ 41713 h 52969"/>
                <a:gd name="connsiteX12" fmla="*/ 9932 w 119180"/>
                <a:gd name="connsiteY12" fmla="*/ 47010 h 52969"/>
                <a:gd name="connsiteX13" fmla="*/ 13904 w 119180"/>
                <a:gd name="connsiteY13" fmla="*/ 43038 h 52969"/>
                <a:gd name="connsiteX14" fmla="*/ 19201 w 119180"/>
                <a:gd name="connsiteY14" fmla="*/ 39065 h 52969"/>
                <a:gd name="connsiteX15" fmla="*/ 25822 w 119180"/>
                <a:gd name="connsiteY15" fmla="*/ 33768 h 52969"/>
                <a:gd name="connsiteX16" fmla="*/ 33768 w 119180"/>
                <a:gd name="connsiteY16" fmla="*/ 28471 h 52969"/>
                <a:gd name="connsiteX17" fmla="*/ 43038 w 119180"/>
                <a:gd name="connsiteY17" fmla="*/ 24498 h 52969"/>
                <a:gd name="connsiteX18" fmla="*/ 53631 w 119180"/>
                <a:gd name="connsiteY18" fmla="*/ 21850 h 52969"/>
                <a:gd name="connsiteX19" fmla="*/ 64225 w 119180"/>
                <a:gd name="connsiteY19" fmla="*/ 20526 h 52969"/>
                <a:gd name="connsiteX20" fmla="*/ 69522 w 119180"/>
                <a:gd name="connsiteY20" fmla="*/ 20526 h 52969"/>
                <a:gd name="connsiteX21" fmla="*/ 74819 w 119180"/>
                <a:gd name="connsiteY21" fmla="*/ 21850 h 52969"/>
                <a:gd name="connsiteX22" fmla="*/ 85413 w 119180"/>
                <a:gd name="connsiteY22" fmla="*/ 24498 h 52969"/>
                <a:gd name="connsiteX23" fmla="*/ 94682 w 119180"/>
                <a:gd name="connsiteY23" fmla="*/ 28471 h 52969"/>
                <a:gd name="connsiteX24" fmla="*/ 102628 w 119180"/>
                <a:gd name="connsiteY24" fmla="*/ 32444 h 52969"/>
                <a:gd name="connsiteX25" fmla="*/ 117194 w 119180"/>
                <a:gd name="connsiteY25" fmla="*/ 44362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9180" h="52969">
                  <a:moveTo>
                    <a:pt x="117194" y="44362"/>
                  </a:moveTo>
                  <a:cubicBezTo>
                    <a:pt x="117194" y="44362"/>
                    <a:pt x="113222" y="36416"/>
                    <a:pt x="105276" y="28471"/>
                  </a:cubicBezTo>
                  <a:cubicBezTo>
                    <a:pt x="101304" y="24498"/>
                    <a:pt x="94682" y="19201"/>
                    <a:pt x="88061" y="15229"/>
                  </a:cubicBezTo>
                  <a:cubicBezTo>
                    <a:pt x="84088" y="13904"/>
                    <a:pt x="80116" y="11256"/>
                    <a:pt x="76143" y="11256"/>
                  </a:cubicBezTo>
                  <a:lnTo>
                    <a:pt x="69522" y="9932"/>
                  </a:lnTo>
                  <a:cubicBezTo>
                    <a:pt x="66873" y="9932"/>
                    <a:pt x="65549" y="9932"/>
                    <a:pt x="62901" y="9932"/>
                  </a:cubicBezTo>
                  <a:cubicBezTo>
                    <a:pt x="58928" y="9932"/>
                    <a:pt x="53631" y="11256"/>
                    <a:pt x="49659" y="11256"/>
                  </a:cubicBezTo>
                  <a:cubicBezTo>
                    <a:pt x="45686" y="12580"/>
                    <a:pt x="41713" y="13904"/>
                    <a:pt x="37740" y="16553"/>
                  </a:cubicBezTo>
                  <a:cubicBezTo>
                    <a:pt x="33768" y="19201"/>
                    <a:pt x="31119" y="20526"/>
                    <a:pt x="28471" y="23174"/>
                  </a:cubicBezTo>
                  <a:cubicBezTo>
                    <a:pt x="25822" y="25822"/>
                    <a:pt x="23174" y="28471"/>
                    <a:pt x="21850" y="29795"/>
                  </a:cubicBezTo>
                  <a:cubicBezTo>
                    <a:pt x="19201" y="32444"/>
                    <a:pt x="17877" y="33768"/>
                    <a:pt x="16553" y="36416"/>
                  </a:cubicBezTo>
                  <a:cubicBezTo>
                    <a:pt x="15229" y="39065"/>
                    <a:pt x="13904" y="40389"/>
                    <a:pt x="12580" y="41713"/>
                  </a:cubicBezTo>
                  <a:cubicBezTo>
                    <a:pt x="11256" y="44362"/>
                    <a:pt x="9932" y="47010"/>
                    <a:pt x="9932" y="47010"/>
                  </a:cubicBezTo>
                  <a:cubicBezTo>
                    <a:pt x="9932" y="47010"/>
                    <a:pt x="11256" y="45686"/>
                    <a:pt x="13904" y="43038"/>
                  </a:cubicBezTo>
                  <a:cubicBezTo>
                    <a:pt x="15229" y="41713"/>
                    <a:pt x="16553" y="40389"/>
                    <a:pt x="19201" y="39065"/>
                  </a:cubicBezTo>
                  <a:cubicBezTo>
                    <a:pt x="20525" y="37741"/>
                    <a:pt x="23174" y="36416"/>
                    <a:pt x="25822" y="33768"/>
                  </a:cubicBezTo>
                  <a:cubicBezTo>
                    <a:pt x="28471" y="32444"/>
                    <a:pt x="31119" y="29795"/>
                    <a:pt x="33768" y="28471"/>
                  </a:cubicBezTo>
                  <a:cubicBezTo>
                    <a:pt x="36416" y="27147"/>
                    <a:pt x="40389" y="25822"/>
                    <a:pt x="43038" y="24498"/>
                  </a:cubicBezTo>
                  <a:cubicBezTo>
                    <a:pt x="45686" y="23174"/>
                    <a:pt x="49659" y="21850"/>
                    <a:pt x="53631" y="21850"/>
                  </a:cubicBezTo>
                  <a:cubicBezTo>
                    <a:pt x="57604" y="21850"/>
                    <a:pt x="60252" y="20526"/>
                    <a:pt x="64225" y="20526"/>
                  </a:cubicBezTo>
                  <a:cubicBezTo>
                    <a:pt x="65549" y="20526"/>
                    <a:pt x="68198" y="20526"/>
                    <a:pt x="69522" y="20526"/>
                  </a:cubicBezTo>
                  <a:lnTo>
                    <a:pt x="74819" y="21850"/>
                  </a:lnTo>
                  <a:cubicBezTo>
                    <a:pt x="78791" y="21850"/>
                    <a:pt x="81440" y="23174"/>
                    <a:pt x="85413" y="24498"/>
                  </a:cubicBezTo>
                  <a:cubicBezTo>
                    <a:pt x="88061" y="25822"/>
                    <a:pt x="92034" y="27147"/>
                    <a:pt x="94682" y="28471"/>
                  </a:cubicBezTo>
                  <a:cubicBezTo>
                    <a:pt x="97331" y="29795"/>
                    <a:pt x="99979" y="31120"/>
                    <a:pt x="102628" y="32444"/>
                  </a:cubicBezTo>
                  <a:cubicBezTo>
                    <a:pt x="110573" y="39065"/>
                    <a:pt x="117194" y="44362"/>
                    <a:pt x="117194" y="44362"/>
                  </a:cubicBezTo>
                  <a:close/>
                </a:path>
              </a:pathLst>
            </a:custGeom>
            <a:solidFill>
              <a:srgbClr val="3C2415"/>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 xmlns:a16="http://schemas.microsoft.com/office/drawing/2014/main" id="{9BDAD78D-FE77-451B-A466-F935DA936B95}"/>
                </a:ext>
              </a:extLst>
            </p:cNvPr>
            <p:cNvSpPr/>
            <p:nvPr/>
          </p:nvSpPr>
          <p:spPr>
            <a:xfrm>
              <a:off x="4420945" y="3822201"/>
              <a:ext cx="119181" cy="39727"/>
            </a:xfrm>
            <a:custGeom>
              <a:avLst/>
              <a:gdLst>
                <a:gd name="connsiteX0" fmla="*/ 118518 w 119180"/>
                <a:gd name="connsiteY0" fmla="*/ 9932 h 39726"/>
                <a:gd name="connsiteX1" fmla="*/ 114546 w 119180"/>
                <a:gd name="connsiteY1" fmla="*/ 12580 h 39726"/>
                <a:gd name="connsiteX2" fmla="*/ 109249 w 119180"/>
                <a:gd name="connsiteY2" fmla="*/ 15229 h 39726"/>
                <a:gd name="connsiteX3" fmla="*/ 102628 w 119180"/>
                <a:gd name="connsiteY3" fmla="*/ 17877 h 39726"/>
                <a:gd name="connsiteX4" fmla="*/ 94682 w 119180"/>
                <a:gd name="connsiteY4" fmla="*/ 20526 h 39726"/>
                <a:gd name="connsiteX5" fmla="*/ 85413 w 119180"/>
                <a:gd name="connsiteY5" fmla="*/ 21850 h 39726"/>
                <a:gd name="connsiteX6" fmla="*/ 76143 w 119180"/>
                <a:gd name="connsiteY6" fmla="*/ 23174 h 39726"/>
                <a:gd name="connsiteX7" fmla="*/ 65549 w 119180"/>
                <a:gd name="connsiteY7" fmla="*/ 24498 h 39726"/>
                <a:gd name="connsiteX8" fmla="*/ 54955 w 119180"/>
                <a:gd name="connsiteY8" fmla="*/ 24498 h 39726"/>
                <a:gd name="connsiteX9" fmla="*/ 44362 w 119180"/>
                <a:gd name="connsiteY9" fmla="*/ 24498 h 39726"/>
                <a:gd name="connsiteX10" fmla="*/ 35092 w 119180"/>
                <a:gd name="connsiteY10" fmla="*/ 24498 h 39726"/>
                <a:gd name="connsiteX11" fmla="*/ 27147 w 119180"/>
                <a:gd name="connsiteY11" fmla="*/ 24498 h 39726"/>
                <a:gd name="connsiteX12" fmla="*/ 9932 w 119180"/>
                <a:gd name="connsiteY12" fmla="*/ 24498 h 39726"/>
                <a:gd name="connsiteX13" fmla="*/ 27147 w 119180"/>
                <a:gd name="connsiteY13" fmla="*/ 29795 h 39726"/>
                <a:gd name="connsiteX14" fmla="*/ 45686 w 119180"/>
                <a:gd name="connsiteY14" fmla="*/ 33768 h 39726"/>
                <a:gd name="connsiteX15" fmla="*/ 56280 w 119180"/>
                <a:gd name="connsiteY15" fmla="*/ 35092 h 39726"/>
                <a:gd name="connsiteX16" fmla="*/ 66873 w 119180"/>
                <a:gd name="connsiteY16" fmla="*/ 35092 h 39726"/>
                <a:gd name="connsiteX17" fmla="*/ 88061 w 119180"/>
                <a:gd name="connsiteY17" fmla="*/ 31120 h 39726"/>
                <a:gd name="connsiteX18" fmla="*/ 97331 w 119180"/>
                <a:gd name="connsiteY18" fmla="*/ 28471 h 39726"/>
                <a:gd name="connsiteX19" fmla="*/ 105276 w 119180"/>
                <a:gd name="connsiteY19" fmla="*/ 24498 h 39726"/>
                <a:gd name="connsiteX20" fmla="*/ 111897 w 119180"/>
                <a:gd name="connsiteY20" fmla="*/ 19201 h 39726"/>
                <a:gd name="connsiteX21" fmla="*/ 115870 w 119180"/>
                <a:gd name="connsiteY21" fmla="*/ 15229 h 39726"/>
                <a:gd name="connsiteX22" fmla="*/ 118518 w 119180"/>
                <a:gd name="connsiteY22"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9180" h="39726">
                  <a:moveTo>
                    <a:pt x="118518" y="9932"/>
                  </a:moveTo>
                  <a:cubicBezTo>
                    <a:pt x="118518" y="9932"/>
                    <a:pt x="117195" y="11256"/>
                    <a:pt x="114546" y="12580"/>
                  </a:cubicBezTo>
                  <a:cubicBezTo>
                    <a:pt x="113222" y="13904"/>
                    <a:pt x="111897" y="13904"/>
                    <a:pt x="109249" y="15229"/>
                  </a:cubicBezTo>
                  <a:cubicBezTo>
                    <a:pt x="107925" y="16553"/>
                    <a:pt x="105276" y="16553"/>
                    <a:pt x="102628" y="17877"/>
                  </a:cubicBezTo>
                  <a:cubicBezTo>
                    <a:pt x="99979" y="19201"/>
                    <a:pt x="97331" y="19201"/>
                    <a:pt x="94682" y="20526"/>
                  </a:cubicBezTo>
                  <a:cubicBezTo>
                    <a:pt x="92034" y="20526"/>
                    <a:pt x="89386" y="21850"/>
                    <a:pt x="85413" y="21850"/>
                  </a:cubicBezTo>
                  <a:cubicBezTo>
                    <a:pt x="82764" y="23174"/>
                    <a:pt x="78791" y="23174"/>
                    <a:pt x="76143" y="23174"/>
                  </a:cubicBezTo>
                  <a:cubicBezTo>
                    <a:pt x="72170" y="23174"/>
                    <a:pt x="69522" y="23174"/>
                    <a:pt x="65549" y="24498"/>
                  </a:cubicBezTo>
                  <a:cubicBezTo>
                    <a:pt x="61577" y="24498"/>
                    <a:pt x="58928" y="24498"/>
                    <a:pt x="54955" y="24498"/>
                  </a:cubicBezTo>
                  <a:cubicBezTo>
                    <a:pt x="50983" y="24498"/>
                    <a:pt x="48334" y="24498"/>
                    <a:pt x="44362" y="24498"/>
                  </a:cubicBezTo>
                  <a:cubicBezTo>
                    <a:pt x="41713" y="24498"/>
                    <a:pt x="37741" y="24498"/>
                    <a:pt x="35092" y="24498"/>
                  </a:cubicBezTo>
                  <a:cubicBezTo>
                    <a:pt x="32443" y="24498"/>
                    <a:pt x="29795" y="24498"/>
                    <a:pt x="27147" y="24498"/>
                  </a:cubicBezTo>
                  <a:cubicBezTo>
                    <a:pt x="16553" y="24498"/>
                    <a:pt x="9932" y="24498"/>
                    <a:pt x="9932" y="24498"/>
                  </a:cubicBezTo>
                  <a:cubicBezTo>
                    <a:pt x="9932" y="24498"/>
                    <a:pt x="16553" y="27147"/>
                    <a:pt x="27147" y="29795"/>
                  </a:cubicBezTo>
                  <a:cubicBezTo>
                    <a:pt x="32443" y="31120"/>
                    <a:pt x="39065" y="33768"/>
                    <a:pt x="45686" y="33768"/>
                  </a:cubicBezTo>
                  <a:cubicBezTo>
                    <a:pt x="49659" y="33768"/>
                    <a:pt x="52307" y="35092"/>
                    <a:pt x="56280" y="35092"/>
                  </a:cubicBezTo>
                  <a:cubicBezTo>
                    <a:pt x="60252" y="35092"/>
                    <a:pt x="62901" y="35092"/>
                    <a:pt x="66873" y="35092"/>
                  </a:cubicBezTo>
                  <a:cubicBezTo>
                    <a:pt x="73495" y="33768"/>
                    <a:pt x="81440" y="33768"/>
                    <a:pt x="88061" y="31120"/>
                  </a:cubicBezTo>
                  <a:cubicBezTo>
                    <a:pt x="92034" y="29795"/>
                    <a:pt x="94682" y="28471"/>
                    <a:pt x="97331" y="28471"/>
                  </a:cubicBezTo>
                  <a:cubicBezTo>
                    <a:pt x="99979" y="27147"/>
                    <a:pt x="102628" y="25822"/>
                    <a:pt x="105276" y="24498"/>
                  </a:cubicBezTo>
                  <a:cubicBezTo>
                    <a:pt x="107925" y="23174"/>
                    <a:pt x="109249" y="21850"/>
                    <a:pt x="111897" y="19201"/>
                  </a:cubicBezTo>
                  <a:cubicBezTo>
                    <a:pt x="113222" y="17877"/>
                    <a:pt x="114546" y="16553"/>
                    <a:pt x="115870" y="15229"/>
                  </a:cubicBezTo>
                  <a:cubicBezTo>
                    <a:pt x="117195" y="11256"/>
                    <a:pt x="118518" y="9932"/>
                    <a:pt x="118518" y="9932"/>
                  </a:cubicBezTo>
                  <a:close/>
                </a:path>
              </a:pathLst>
            </a:custGeom>
            <a:solidFill>
              <a:srgbClr val="F48978"/>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 xmlns:a16="http://schemas.microsoft.com/office/drawing/2014/main" id="{3A34BCE5-93A7-4D73-B42A-98E8AEA20F0D}"/>
                </a:ext>
              </a:extLst>
            </p:cNvPr>
            <p:cNvSpPr/>
            <p:nvPr/>
          </p:nvSpPr>
          <p:spPr>
            <a:xfrm>
              <a:off x="4737913" y="3565472"/>
              <a:ext cx="119181" cy="185392"/>
            </a:xfrm>
            <a:custGeom>
              <a:avLst/>
              <a:gdLst>
                <a:gd name="connsiteX0" fmla="*/ 21373 w 119180"/>
                <a:gd name="connsiteY0" fmla="*/ 38893 h 185392"/>
                <a:gd name="connsiteX1" fmla="*/ 84936 w 119180"/>
                <a:gd name="connsiteY1" fmla="*/ 11084 h 185392"/>
                <a:gd name="connsiteX2" fmla="*/ 10779 w 119180"/>
                <a:gd name="connsiteY2" fmla="*/ 175289 h 185392"/>
                <a:gd name="connsiteX3" fmla="*/ 21373 w 119180"/>
                <a:gd name="connsiteY3" fmla="*/ 38893 h 185392"/>
              </a:gdLst>
              <a:ahLst/>
              <a:cxnLst>
                <a:cxn ang="0">
                  <a:pos x="connsiteX0" y="connsiteY0"/>
                </a:cxn>
                <a:cxn ang="0">
                  <a:pos x="connsiteX1" y="connsiteY1"/>
                </a:cxn>
                <a:cxn ang="0">
                  <a:pos x="connsiteX2" y="connsiteY2"/>
                </a:cxn>
                <a:cxn ang="0">
                  <a:pos x="connsiteX3" y="connsiteY3"/>
                </a:cxn>
              </a:cxnLst>
              <a:rect l="l" t="t" r="r" b="b"/>
              <a:pathLst>
                <a:path w="119180" h="185392">
                  <a:moveTo>
                    <a:pt x="21373" y="38893"/>
                  </a:moveTo>
                  <a:cubicBezTo>
                    <a:pt x="21373" y="38893"/>
                    <a:pt x="42561" y="3139"/>
                    <a:pt x="84936" y="11084"/>
                  </a:cubicBezTo>
                  <a:cubicBezTo>
                    <a:pt x="140554" y="21678"/>
                    <a:pt x="103475" y="187207"/>
                    <a:pt x="10779" y="175289"/>
                  </a:cubicBezTo>
                  <a:cubicBezTo>
                    <a:pt x="10779" y="176613"/>
                    <a:pt x="5482" y="70674"/>
                    <a:pt x="21373" y="38893"/>
                  </a:cubicBezTo>
                  <a:close/>
                </a:path>
              </a:pathLst>
            </a:custGeom>
            <a:solidFill>
              <a:srgbClr val="F7D9AB"/>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 xmlns:a16="http://schemas.microsoft.com/office/drawing/2014/main" id="{71E62793-474A-4D0C-BF68-45537C0632A5}"/>
                </a:ext>
              </a:extLst>
            </p:cNvPr>
            <p:cNvSpPr/>
            <p:nvPr/>
          </p:nvSpPr>
          <p:spPr>
            <a:xfrm>
              <a:off x="4747947" y="3597566"/>
              <a:ext cx="66212" cy="105938"/>
            </a:xfrm>
            <a:custGeom>
              <a:avLst/>
              <a:gdLst>
                <a:gd name="connsiteX0" fmla="*/ 10014 w 66211"/>
                <a:gd name="connsiteY0" fmla="*/ 106116 h 105938"/>
                <a:gd name="connsiteX1" fmla="*/ 16636 w 66211"/>
                <a:gd name="connsiteY1" fmla="*/ 31959 h 105938"/>
                <a:gd name="connsiteX2" fmla="*/ 65632 w 66211"/>
                <a:gd name="connsiteY2" fmla="*/ 31959 h 105938"/>
                <a:gd name="connsiteX3" fmla="*/ 10014 w 66211"/>
                <a:gd name="connsiteY3" fmla="*/ 106116 h 105938"/>
              </a:gdLst>
              <a:ahLst/>
              <a:cxnLst>
                <a:cxn ang="0">
                  <a:pos x="connsiteX0" y="connsiteY0"/>
                </a:cxn>
                <a:cxn ang="0">
                  <a:pos x="connsiteX1" y="connsiteY1"/>
                </a:cxn>
                <a:cxn ang="0">
                  <a:pos x="connsiteX2" y="connsiteY2"/>
                </a:cxn>
                <a:cxn ang="0">
                  <a:pos x="connsiteX3" y="connsiteY3"/>
                </a:cxn>
              </a:cxnLst>
              <a:rect l="l" t="t" r="r" b="b"/>
              <a:pathLst>
                <a:path w="66211" h="105938">
                  <a:moveTo>
                    <a:pt x="10014" y="106116"/>
                  </a:moveTo>
                  <a:cubicBezTo>
                    <a:pt x="10014" y="106116"/>
                    <a:pt x="8691" y="50499"/>
                    <a:pt x="16636" y="31959"/>
                  </a:cubicBezTo>
                  <a:cubicBezTo>
                    <a:pt x="27230" y="8123"/>
                    <a:pt x="69605" y="-2471"/>
                    <a:pt x="65632" y="31959"/>
                  </a:cubicBezTo>
                  <a:cubicBezTo>
                    <a:pt x="60335" y="92874"/>
                    <a:pt x="13987" y="115386"/>
                    <a:pt x="10014" y="106116"/>
                  </a:cubicBezTo>
                  <a:close/>
                </a:path>
              </a:pathLst>
            </a:custGeom>
            <a:solidFill>
              <a:srgbClr val="F4C78C"/>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 xmlns:a16="http://schemas.microsoft.com/office/drawing/2014/main" id="{DC989501-BB3E-4E74-95F8-C9A4BF1953D0}"/>
                </a:ext>
              </a:extLst>
            </p:cNvPr>
            <p:cNvSpPr/>
            <p:nvPr/>
          </p:nvSpPr>
          <p:spPr>
            <a:xfrm>
              <a:off x="4272631" y="3393150"/>
              <a:ext cx="384027" cy="66212"/>
            </a:xfrm>
            <a:custGeom>
              <a:avLst/>
              <a:gdLst>
                <a:gd name="connsiteX0" fmla="*/ 9932 w 384026"/>
                <a:gd name="connsiteY0" fmla="*/ 9932 h 66211"/>
                <a:gd name="connsiteX1" fmla="*/ 378068 w 384026"/>
                <a:gd name="connsiteY1" fmla="*/ 28471 h 66211"/>
                <a:gd name="connsiteX2" fmla="*/ 386013 w 384026"/>
                <a:gd name="connsiteY2" fmla="*/ 19201 h 66211"/>
                <a:gd name="connsiteX3" fmla="*/ 9932 w 384026"/>
                <a:gd name="connsiteY3" fmla="*/ 9932 h 66211"/>
              </a:gdLst>
              <a:ahLst/>
              <a:cxnLst>
                <a:cxn ang="0">
                  <a:pos x="connsiteX0" y="connsiteY0"/>
                </a:cxn>
                <a:cxn ang="0">
                  <a:pos x="connsiteX1" y="connsiteY1"/>
                </a:cxn>
                <a:cxn ang="0">
                  <a:pos x="connsiteX2" y="connsiteY2"/>
                </a:cxn>
                <a:cxn ang="0">
                  <a:pos x="connsiteX3" y="connsiteY3"/>
                </a:cxn>
              </a:cxnLst>
              <a:rect l="l" t="t" r="r" b="b"/>
              <a:pathLst>
                <a:path w="384026" h="66211">
                  <a:moveTo>
                    <a:pt x="9932" y="9932"/>
                  </a:moveTo>
                  <a:cubicBezTo>
                    <a:pt x="41713" y="41713"/>
                    <a:pt x="223133" y="94682"/>
                    <a:pt x="378068" y="28471"/>
                  </a:cubicBezTo>
                  <a:cubicBezTo>
                    <a:pt x="380716" y="25822"/>
                    <a:pt x="383365" y="21850"/>
                    <a:pt x="386013" y="19201"/>
                  </a:cubicBezTo>
                  <a:cubicBezTo>
                    <a:pt x="245645" y="74819"/>
                    <a:pt x="64225" y="27147"/>
                    <a:pt x="9932" y="9932"/>
                  </a:cubicBezTo>
                  <a:close/>
                </a:path>
              </a:pathLst>
            </a:custGeom>
            <a:solidFill>
              <a:srgbClr val="893D04"/>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 xmlns:a16="http://schemas.microsoft.com/office/drawing/2014/main" id="{9233661B-63E5-47A4-94EF-2C3905EB2069}"/>
                </a:ext>
              </a:extLst>
            </p:cNvPr>
            <p:cNvSpPr/>
            <p:nvPr/>
          </p:nvSpPr>
          <p:spPr>
            <a:xfrm>
              <a:off x="4356057" y="4043347"/>
              <a:ext cx="397269" cy="331058"/>
            </a:xfrm>
            <a:custGeom>
              <a:avLst/>
              <a:gdLst>
                <a:gd name="connsiteX0" fmla="*/ 386013 w 397269"/>
                <a:gd name="connsiteY0" fmla="*/ 36416 h 331057"/>
                <a:gd name="connsiteX1" fmla="*/ 386013 w 397269"/>
                <a:gd name="connsiteY1" fmla="*/ 137058 h 331057"/>
                <a:gd name="connsiteX2" fmla="*/ 303911 w 397269"/>
                <a:gd name="connsiteY2" fmla="*/ 278751 h 331057"/>
                <a:gd name="connsiteX3" fmla="*/ 130436 w 397269"/>
                <a:gd name="connsiteY3" fmla="*/ 326423 h 331057"/>
                <a:gd name="connsiteX4" fmla="*/ 9932 w 397269"/>
                <a:gd name="connsiteY4" fmla="*/ 118519 h 331057"/>
                <a:gd name="connsiteX5" fmla="*/ 15229 w 397269"/>
                <a:gd name="connsiteY5" fmla="*/ 21850 h 331057"/>
                <a:gd name="connsiteX6" fmla="*/ 47010 w 397269"/>
                <a:gd name="connsiteY6" fmla="*/ 9932 h 331057"/>
                <a:gd name="connsiteX7" fmla="*/ 167515 w 397269"/>
                <a:gd name="connsiteY7" fmla="*/ 102628 h 331057"/>
                <a:gd name="connsiteX8" fmla="*/ 252266 w 397269"/>
                <a:gd name="connsiteY8" fmla="*/ 103952 h 331057"/>
                <a:gd name="connsiteX9" fmla="*/ 289344 w 397269"/>
                <a:gd name="connsiteY9" fmla="*/ 74819 h 331057"/>
                <a:gd name="connsiteX10" fmla="*/ 389986 w 397269"/>
                <a:gd name="connsiteY10" fmla="*/ 29795 h 33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269" h="331057">
                  <a:moveTo>
                    <a:pt x="386013" y="36416"/>
                  </a:moveTo>
                  <a:cubicBezTo>
                    <a:pt x="386013" y="36416"/>
                    <a:pt x="400580" y="111897"/>
                    <a:pt x="386013" y="137058"/>
                  </a:cubicBezTo>
                  <a:cubicBezTo>
                    <a:pt x="371447" y="162218"/>
                    <a:pt x="317153" y="258887"/>
                    <a:pt x="303911" y="278751"/>
                  </a:cubicBezTo>
                  <a:cubicBezTo>
                    <a:pt x="290668" y="298614"/>
                    <a:pt x="141031" y="334368"/>
                    <a:pt x="130436" y="326423"/>
                  </a:cubicBezTo>
                  <a:cubicBezTo>
                    <a:pt x="119843" y="318478"/>
                    <a:pt x="9932" y="123816"/>
                    <a:pt x="9932" y="118519"/>
                  </a:cubicBezTo>
                  <a:cubicBezTo>
                    <a:pt x="9932" y="113222"/>
                    <a:pt x="15229" y="21850"/>
                    <a:pt x="15229" y="21850"/>
                  </a:cubicBezTo>
                  <a:lnTo>
                    <a:pt x="47010" y="9932"/>
                  </a:lnTo>
                  <a:lnTo>
                    <a:pt x="167515" y="102628"/>
                  </a:lnTo>
                  <a:lnTo>
                    <a:pt x="252266" y="103952"/>
                  </a:lnTo>
                  <a:lnTo>
                    <a:pt x="289344" y="74819"/>
                  </a:lnTo>
                  <a:lnTo>
                    <a:pt x="389986" y="29795"/>
                  </a:lnTo>
                </a:path>
              </a:pathLst>
            </a:custGeom>
            <a:solidFill>
              <a:srgbClr val="E5E5E5"/>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 xmlns:a16="http://schemas.microsoft.com/office/drawing/2014/main" id="{E8792F76-B212-4D4B-AD42-429FFABBBF0D}"/>
                </a:ext>
              </a:extLst>
            </p:cNvPr>
            <p:cNvSpPr/>
            <p:nvPr/>
          </p:nvSpPr>
          <p:spPr>
            <a:xfrm>
              <a:off x="3758829" y="4097641"/>
              <a:ext cx="556177" cy="821023"/>
            </a:xfrm>
            <a:custGeom>
              <a:avLst/>
              <a:gdLst>
                <a:gd name="connsiteX0" fmla="*/ 498573 w 556176"/>
                <a:gd name="connsiteY0" fmla="*/ 27147 h 821023"/>
                <a:gd name="connsiteX1" fmla="*/ 464143 w 556176"/>
                <a:gd name="connsiteY1" fmla="*/ 9932 h 821023"/>
                <a:gd name="connsiteX2" fmla="*/ 417795 w 556176"/>
                <a:gd name="connsiteY2" fmla="*/ 57604 h 821023"/>
                <a:gd name="connsiteX3" fmla="*/ 313181 w 556176"/>
                <a:gd name="connsiteY3" fmla="*/ 612457 h 821023"/>
                <a:gd name="connsiteX4" fmla="*/ 29795 w 556176"/>
                <a:gd name="connsiteY4" fmla="*/ 666750 h 821023"/>
                <a:gd name="connsiteX5" fmla="*/ 9932 w 556176"/>
                <a:gd name="connsiteY5" fmla="*/ 815064 h 821023"/>
                <a:gd name="connsiteX6" fmla="*/ 538300 w 556176"/>
                <a:gd name="connsiteY6" fmla="*/ 758122 h 821023"/>
                <a:gd name="connsiteX7" fmla="*/ 546245 w 556176"/>
                <a:gd name="connsiteY7" fmla="*/ 505194 h 821023"/>
                <a:gd name="connsiteX8" fmla="*/ 498573 w 556176"/>
                <a:gd name="connsiteY8" fmla="*/ 27147 h 82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176" h="821023">
                  <a:moveTo>
                    <a:pt x="498573" y="27147"/>
                  </a:moveTo>
                  <a:lnTo>
                    <a:pt x="464143" y="9932"/>
                  </a:lnTo>
                  <a:cubicBezTo>
                    <a:pt x="464143" y="9932"/>
                    <a:pt x="445604" y="16553"/>
                    <a:pt x="417795" y="57604"/>
                  </a:cubicBezTo>
                  <a:cubicBezTo>
                    <a:pt x="339665" y="175461"/>
                    <a:pt x="313181" y="612457"/>
                    <a:pt x="313181" y="612457"/>
                  </a:cubicBezTo>
                  <a:lnTo>
                    <a:pt x="29795" y="666750"/>
                  </a:lnTo>
                  <a:lnTo>
                    <a:pt x="9932" y="815064"/>
                  </a:lnTo>
                  <a:lnTo>
                    <a:pt x="538300" y="758122"/>
                  </a:lnTo>
                  <a:lnTo>
                    <a:pt x="546245" y="505194"/>
                  </a:lnTo>
                  <a:lnTo>
                    <a:pt x="498573" y="27147"/>
                  </a:lnTo>
                  <a:close/>
                </a:path>
              </a:pathLst>
            </a:custGeom>
            <a:solidFill>
              <a:srgbClr val="E5E5E5"/>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 xmlns:a16="http://schemas.microsoft.com/office/drawing/2014/main" id="{A81AF47E-A018-4AD7-A8A7-5B0A8F8AF018}"/>
                </a:ext>
              </a:extLst>
            </p:cNvPr>
            <p:cNvSpPr/>
            <p:nvPr/>
          </p:nvSpPr>
          <p:spPr>
            <a:xfrm>
              <a:off x="4291170" y="4738568"/>
              <a:ext cx="331058" cy="119181"/>
            </a:xfrm>
            <a:custGeom>
              <a:avLst/>
              <a:gdLst>
                <a:gd name="connsiteX0" fmla="*/ 330396 w 331057"/>
                <a:gd name="connsiteY0" fmla="*/ 9932 h 119180"/>
                <a:gd name="connsiteX1" fmla="*/ 190027 w 331057"/>
                <a:gd name="connsiteY1" fmla="*/ 9932 h 119180"/>
                <a:gd name="connsiteX2" fmla="*/ 19202 w 331057"/>
                <a:gd name="connsiteY2" fmla="*/ 68198 h 119180"/>
                <a:gd name="connsiteX3" fmla="*/ 9932 w 331057"/>
                <a:gd name="connsiteY3" fmla="*/ 114546 h 119180"/>
                <a:gd name="connsiteX4" fmla="*/ 330396 w 331057"/>
                <a:gd name="connsiteY4" fmla="*/ 109249 h 119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57" h="119180">
                  <a:moveTo>
                    <a:pt x="330396" y="9932"/>
                  </a:moveTo>
                  <a:lnTo>
                    <a:pt x="190027" y="9932"/>
                  </a:lnTo>
                  <a:lnTo>
                    <a:pt x="19202" y="68198"/>
                  </a:lnTo>
                  <a:lnTo>
                    <a:pt x="9932" y="114546"/>
                  </a:lnTo>
                  <a:lnTo>
                    <a:pt x="330396" y="109249"/>
                  </a:lnTo>
                  <a:close/>
                </a:path>
              </a:pathLst>
            </a:custGeom>
            <a:solidFill>
              <a:srgbClr val="F7D9AB"/>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 xmlns:a16="http://schemas.microsoft.com/office/drawing/2014/main" id="{F2F439AD-575F-49AC-B9E0-F497147F21CF}"/>
                </a:ext>
              </a:extLst>
            </p:cNvPr>
            <p:cNvSpPr/>
            <p:nvPr/>
          </p:nvSpPr>
          <p:spPr>
            <a:xfrm>
              <a:off x="4487156" y="4134697"/>
              <a:ext cx="132423" cy="185392"/>
            </a:xfrm>
            <a:custGeom>
              <a:avLst/>
              <a:gdLst>
                <a:gd name="connsiteX0" fmla="*/ 101304 w 132423"/>
                <a:gd name="connsiteY0" fmla="*/ 102651 h 185392"/>
                <a:gd name="connsiteX1" fmla="*/ 127788 w 132423"/>
                <a:gd name="connsiteY1" fmla="*/ 15251 h 185392"/>
                <a:gd name="connsiteX2" fmla="*/ 101304 w 132423"/>
                <a:gd name="connsiteY2" fmla="*/ 9954 h 185392"/>
                <a:gd name="connsiteX3" fmla="*/ 31120 w 132423"/>
                <a:gd name="connsiteY3" fmla="*/ 9954 h 185392"/>
                <a:gd name="connsiteX4" fmla="*/ 9932 w 132423"/>
                <a:gd name="connsiteY4" fmla="*/ 65572 h 185392"/>
                <a:gd name="connsiteX5" fmla="*/ 36416 w 132423"/>
                <a:gd name="connsiteY5" fmla="*/ 109272 h 185392"/>
                <a:gd name="connsiteX6" fmla="*/ 36416 w 132423"/>
                <a:gd name="connsiteY6" fmla="*/ 109272 h 185392"/>
                <a:gd name="connsiteX7" fmla="*/ 24498 w 132423"/>
                <a:gd name="connsiteY7" fmla="*/ 172835 h 185392"/>
                <a:gd name="connsiteX8" fmla="*/ 129113 w 132423"/>
                <a:gd name="connsiteY8" fmla="*/ 172835 h 185392"/>
                <a:gd name="connsiteX9" fmla="*/ 101304 w 132423"/>
                <a:gd name="connsiteY9" fmla="*/ 102651 h 1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423" h="185392">
                  <a:moveTo>
                    <a:pt x="101304" y="102651"/>
                  </a:moveTo>
                  <a:cubicBezTo>
                    <a:pt x="101304" y="102651"/>
                    <a:pt x="130437" y="20548"/>
                    <a:pt x="127788" y="15251"/>
                  </a:cubicBezTo>
                  <a:cubicBezTo>
                    <a:pt x="125140" y="9954"/>
                    <a:pt x="101304" y="9954"/>
                    <a:pt x="101304" y="9954"/>
                  </a:cubicBezTo>
                  <a:cubicBezTo>
                    <a:pt x="101304" y="9954"/>
                    <a:pt x="35092" y="11279"/>
                    <a:pt x="31120" y="9954"/>
                  </a:cubicBezTo>
                  <a:cubicBezTo>
                    <a:pt x="27147" y="8630"/>
                    <a:pt x="9932" y="65572"/>
                    <a:pt x="9932" y="65572"/>
                  </a:cubicBezTo>
                  <a:cubicBezTo>
                    <a:pt x="9932" y="65572"/>
                    <a:pt x="27147" y="96029"/>
                    <a:pt x="36416" y="109272"/>
                  </a:cubicBezTo>
                  <a:lnTo>
                    <a:pt x="36416" y="109272"/>
                  </a:lnTo>
                  <a:cubicBezTo>
                    <a:pt x="36416" y="109272"/>
                    <a:pt x="29795" y="130459"/>
                    <a:pt x="24498" y="172835"/>
                  </a:cubicBezTo>
                  <a:cubicBezTo>
                    <a:pt x="68198" y="197995"/>
                    <a:pt x="129113" y="172835"/>
                    <a:pt x="129113" y="172835"/>
                  </a:cubicBezTo>
                  <a:lnTo>
                    <a:pt x="101304" y="102651"/>
                  </a:lnTo>
                  <a:close/>
                </a:path>
              </a:pathLst>
            </a:custGeom>
            <a:solidFill>
              <a:srgbClr val="1BC1B5"/>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 xmlns:a16="http://schemas.microsoft.com/office/drawing/2014/main" id="{1C77FC52-FF2C-413C-8D8E-1D456A34FFDD}"/>
                </a:ext>
              </a:extLst>
            </p:cNvPr>
            <p:cNvSpPr/>
            <p:nvPr/>
          </p:nvSpPr>
          <p:spPr>
            <a:xfrm>
              <a:off x="4546747" y="4069832"/>
              <a:ext cx="635631" cy="781296"/>
            </a:xfrm>
            <a:custGeom>
              <a:avLst/>
              <a:gdLst>
                <a:gd name="connsiteX0" fmla="*/ 363501 w 635630"/>
                <a:gd name="connsiteY0" fmla="*/ 20526 h 781296"/>
                <a:gd name="connsiteX1" fmla="*/ 389986 w 635630"/>
                <a:gd name="connsiteY1" fmla="*/ 9932 h 781296"/>
                <a:gd name="connsiteX2" fmla="*/ 605836 w 635630"/>
                <a:gd name="connsiteY2" fmla="*/ 334368 h 781296"/>
                <a:gd name="connsiteX3" fmla="*/ 633645 w 635630"/>
                <a:gd name="connsiteY3" fmla="*/ 768716 h 781296"/>
                <a:gd name="connsiteX4" fmla="*/ 9932 w 635630"/>
                <a:gd name="connsiteY4" fmla="*/ 777986 h 781296"/>
                <a:gd name="connsiteX5" fmla="*/ 17877 w 635630"/>
                <a:gd name="connsiteY5" fmla="*/ 633645 h 781296"/>
                <a:gd name="connsiteX6" fmla="*/ 453549 w 635630"/>
                <a:gd name="connsiteY6" fmla="*/ 588621 h 781296"/>
                <a:gd name="connsiteX7" fmla="*/ 404552 w 635630"/>
                <a:gd name="connsiteY7" fmla="*/ 411174 h 781296"/>
                <a:gd name="connsiteX8" fmla="*/ 294641 w 635630"/>
                <a:gd name="connsiteY8" fmla="*/ 352908 h 781296"/>
                <a:gd name="connsiteX9" fmla="*/ 346286 w 635630"/>
                <a:gd name="connsiteY9" fmla="*/ 105276 h 781296"/>
                <a:gd name="connsiteX10" fmla="*/ 363501 w 635630"/>
                <a:gd name="connsiteY10" fmla="*/ 20526 h 78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30" h="781296">
                  <a:moveTo>
                    <a:pt x="363501" y="20526"/>
                  </a:moveTo>
                  <a:lnTo>
                    <a:pt x="389986" y="9932"/>
                  </a:lnTo>
                  <a:cubicBezTo>
                    <a:pt x="389986" y="9932"/>
                    <a:pt x="566109" y="52307"/>
                    <a:pt x="605836" y="334368"/>
                  </a:cubicBezTo>
                  <a:cubicBezTo>
                    <a:pt x="645563" y="616430"/>
                    <a:pt x="633645" y="768716"/>
                    <a:pt x="633645" y="768716"/>
                  </a:cubicBezTo>
                  <a:lnTo>
                    <a:pt x="9932" y="777986"/>
                  </a:lnTo>
                  <a:lnTo>
                    <a:pt x="17877" y="633645"/>
                  </a:lnTo>
                  <a:cubicBezTo>
                    <a:pt x="17877" y="633645"/>
                    <a:pt x="453549" y="601863"/>
                    <a:pt x="453549" y="588621"/>
                  </a:cubicBezTo>
                  <a:cubicBezTo>
                    <a:pt x="453549" y="576703"/>
                    <a:pt x="404552" y="411174"/>
                    <a:pt x="404552" y="411174"/>
                  </a:cubicBezTo>
                  <a:lnTo>
                    <a:pt x="294641" y="352908"/>
                  </a:lnTo>
                  <a:lnTo>
                    <a:pt x="346286" y="105276"/>
                  </a:lnTo>
                  <a:lnTo>
                    <a:pt x="363501" y="20526"/>
                  </a:lnTo>
                  <a:close/>
                </a:path>
              </a:pathLst>
            </a:custGeom>
            <a:solidFill>
              <a:srgbClr val="E5E5E5"/>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 xmlns:a16="http://schemas.microsoft.com/office/drawing/2014/main" id="{34A69FD7-5921-4F82-A78D-25A37DCCE677}"/>
                </a:ext>
              </a:extLst>
            </p:cNvPr>
            <p:cNvSpPr/>
            <p:nvPr/>
          </p:nvSpPr>
          <p:spPr>
            <a:xfrm>
              <a:off x="4209068" y="4020576"/>
              <a:ext cx="741569" cy="781296"/>
            </a:xfrm>
            <a:custGeom>
              <a:avLst/>
              <a:gdLst>
                <a:gd name="connsiteX0" fmla="*/ 725016 w 741569"/>
                <a:gd name="connsiteY0" fmla="*/ 435269 h 781296"/>
                <a:gd name="connsiteX1" fmla="*/ 734286 w 741569"/>
                <a:gd name="connsiteY1" fmla="*/ 59187 h 781296"/>
                <a:gd name="connsiteX2" fmla="*/ 576702 w 741569"/>
                <a:gd name="connsiteY2" fmla="*/ 10191 h 781296"/>
                <a:gd name="connsiteX3" fmla="*/ 533003 w 741569"/>
                <a:gd name="connsiteY3" fmla="*/ 26081 h 781296"/>
                <a:gd name="connsiteX4" fmla="*/ 538300 w 741569"/>
                <a:gd name="connsiteY4" fmla="*/ 71105 h 781296"/>
                <a:gd name="connsiteX5" fmla="*/ 362177 w 741569"/>
                <a:gd name="connsiteY5" fmla="*/ 277685 h 781296"/>
                <a:gd name="connsiteX6" fmla="*/ 186054 w 741569"/>
                <a:gd name="connsiteY6" fmla="*/ 67133 h 781296"/>
                <a:gd name="connsiteX7" fmla="*/ 188703 w 741569"/>
                <a:gd name="connsiteY7" fmla="*/ 19460 h 781296"/>
                <a:gd name="connsiteX8" fmla="*/ 9932 w 741569"/>
                <a:gd name="connsiteY8" fmla="*/ 90969 h 781296"/>
                <a:gd name="connsiteX9" fmla="*/ 41713 w 741569"/>
                <a:gd name="connsiteY9" fmla="*/ 778245 h 781296"/>
                <a:gd name="connsiteX10" fmla="*/ 721043 w 741569"/>
                <a:gd name="connsiteY10" fmla="*/ 770299 h 781296"/>
                <a:gd name="connsiteX11" fmla="*/ 742231 w 741569"/>
                <a:gd name="connsiteY11" fmla="*/ 459105 h 781296"/>
                <a:gd name="connsiteX12" fmla="*/ 725016 w 741569"/>
                <a:gd name="connsiteY12" fmla="*/ 435269 h 78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69" h="781296">
                  <a:moveTo>
                    <a:pt x="725016" y="435269"/>
                  </a:moveTo>
                  <a:cubicBezTo>
                    <a:pt x="679993" y="293576"/>
                    <a:pt x="734286" y="59187"/>
                    <a:pt x="734286" y="59187"/>
                  </a:cubicBezTo>
                  <a:cubicBezTo>
                    <a:pt x="734286" y="59187"/>
                    <a:pt x="654832" y="32703"/>
                    <a:pt x="576702" y="10191"/>
                  </a:cubicBezTo>
                  <a:cubicBezTo>
                    <a:pt x="566109" y="7542"/>
                    <a:pt x="533003" y="26081"/>
                    <a:pt x="533003" y="26081"/>
                  </a:cubicBezTo>
                  <a:cubicBezTo>
                    <a:pt x="535651" y="40648"/>
                    <a:pt x="538300" y="53890"/>
                    <a:pt x="538300" y="71105"/>
                  </a:cubicBezTo>
                  <a:cubicBezTo>
                    <a:pt x="538300" y="187638"/>
                    <a:pt x="458846" y="277685"/>
                    <a:pt x="362177" y="277685"/>
                  </a:cubicBezTo>
                  <a:cubicBezTo>
                    <a:pt x="264184" y="277685"/>
                    <a:pt x="186054" y="183665"/>
                    <a:pt x="186054" y="67133"/>
                  </a:cubicBezTo>
                  <a:cubicBezTo>
                    <a:pt x="186054" y="52566"/>
                    <a:pt x="186054" y="32703"/>
                    <a:pt x="188703" y="19460"/>
                  </a:cubicBezTo>
                  <a:cubicBezTo>
                    <a:pt x="188703" y="19460"/>
                    <a:pt x="20525" y="72430"/>
                    <a:pt x="9932" y="90969"/>
                  </a:cubicBezTo>
                  <a:cubicBezTo>
                    <a:pt x="9932" y="226040"/>
                    <a:pt x="41713" y="778245"/>
                    <a:pt x="41713" y="778245"/>
                  </a:cubicBezTo>
                  <a:lnTo>
                    <a:pt x="721043" y="770299"/>
                  </a:lnTo>
                  <a:lnTo>
                    <a:pt x="742231" y="459105"/>
                  </a:lnTo>
                  <a:cubicBezTo>
                    <a:pt x="742231" y="459105"/>
                    <a:pt x="735610" y="449835"/>
                    <a:pt x="725016" y="435269"/>
                  </a:cubicBezTo>
                  <a:close/>
                </a:path>
              </a:pathLst>
            </a:custGeom>
            <a:solidFill>
              <a:srgbClr val="408484"/>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 xmlns:a16="http://schemas.microsoft.com/office/drawing/2014/main" id="{74E4A69A-1B69-4F75-964E-BFE7024AEBE2}"/>
                </a:ext>
              </a:extLst>
            </p:cNvPr>
            <p:cNvSpPr/>
            <p:nvPr/>
          </p:nvSpPr>
          <p:spPr>
            <a:xfrm>
              <a:off x="4589122" y="3973163"/>
              <a:ext cx="198635" cy="278088"/>
            </a:xfrm>
            <a:custGeom>
              <a:avLst/>
              <a:gdLst>
                <a:gd name="connsiteX0" fmla="*/ 131761 w 198634"/>
                <a:gd name="connsiteY0" fmla="*/ 9932 h 278088"/>
                <a:gd name="connsiteX1" fmla="*/ 9932 w 198634"/>
                <a:gd name="connsiteY1" fmla="*/ 171488 h 278088"/>
                <a:gd name="connsiteX2" fmla="*/ 61577 w 198634"/>
                <a:gd name="connsiteY2" fmla="*/ 268157 h 278088"/>
                <a:gd name="connsiteX3" fmla="*/ 172812 w 198634"/>
                <a:gd name="connsiteY3" fmla="*/ 127788 h 278088"/>
                <a:gd name="connsiteX4" fmla="*/ 199297 w 198634"/>
                <a:gd name="connsiteY4" fmla="*/ 61577 h 278088"/>
                <a:gd name="connsiteX5" fmla="*/ 131761 w 198634"/>
                <a:gd name="connsiteY5" fmla="*/ 9932 h 27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634" h="278088">
                  <a:moveTo>
                    <a:pt x="131761" y="9932"/>
                  </a:moveTo>
                  <a:cubicBezTo>
                    <a:pt x="131761" y="9932"/>
                    <a:pt x="97331" y="123816"/>
                    <a:pt x="9932" y="171488"/>
                  </a:cubicBezTo>
                  <a:cubicBezTo>
                    <a:pt x="32444" y="229754"/>
                    <a:pt x="61577" y="268157"/>
                    <a:pt x="61577" y="268157"/>
                  </a:cubicBezTo>
                  <a:cubicBezTo>
                    <a:pt x="61577" y="268157"/>
                    <a:pt x="150300" y="166191"/>
                    <a:pt x="172812" y="127788"/>
                  </a:cubicBezTo>
                  <a:cubicBezTo>
                    <a:pt x="180758" y="114546"/>
                    <a:pt x="199297" y="61577"/>
                    <a:pt x="199297" y="61577"/>
                  </a:cubicBezTo>
                  <a:lnTo>
                    <a:pt x="131761" y="9932"/>
                  </a:lnTo>
                  <a:close/>
                </a:path>
              </a:pathLst>
            </a:custGeom>
            <a:solidFill>
              <a:srgbClr val="C8CCCE"/>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 xmlns:a16="http://schemas.microsoft.com/office/drawing/2014/main" id="{7F84110C-C5B5-483D-A279-B9EA410949D5}"/>
                </a:ext>
              </a:extLst>
            </p:cNvPr>
            <p:cNvSpPr/>
            <p:nvPr/>
          </p:nvSpPr>
          <p:spPr>
            <a:xfrm>
              <a:off x="4378538" y="3981108"/>
              <a:ext cx="145665" cy="264846"/>
            </a:xfrm>
            <a:custGeom>
              <a:avLst/>
              <a:gdLst>
                <a:gd name="connsiteX0" fmla="*/ 86769 w 145665"/>
                <a:gd name="connsiteY0" fmla="*/ 9932 h 264846"/>
                <a:gd name="connsiteX1" fmla="*/ 146359 w 145665"/>
                <a:gd name="connsiteY1" fmla="*/ 163543 h 264846"/>
                <a:gd name="connsiteX2" fmla="*/ 97362 w 145665"/>
                <a:gd name="connsiteY2" fmla="*/ 256239 h 264846"/>
                <a:gd name="connsiteX3" fmla="*/ 23205 w 145665"/>
                <a:gd name="connsiteY3" fmla="*/ 138382 h 264846"/>
                <a:gd name="connsiteX4" fmla="*/ 9963 w 145665"/>
                <a:gd name="connsiteY4" fmla="*/ 61577 h 264846"/>
                <a:gd name="connsiteX5" fmla="*/ 86769 w 145665"/>
                <a:gd name="connsiteY5" fmla="*/ 9932 h 26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65" h="264846">
                  <a:moveTo>
                    <a:pt x="86769" y="9932"/>
                  </a:moveTo>
                  <a:cubicBezTo>
                    <a:pt x="86769" y="9932"/>
                    <a:pt x="77499" y="133085"/>
                    <a:pt x="146359" y="163543"/>
                  </a:cubicBezTo>
                  <a:cubicBezTo>
                    <a:pt x="118550" y="227106"/>
                    <a:pt x="97362" y="256239"/>
                    <a:pt x="97362" y="256239"/>
                  </a:cubicBezTo>
                  <a:cubicBezTo>
                    <a:pt x="97362" y="256239"/>
                    <a:pt x="40421" y="182082"/>
                    <a:pt x="23205" y="138382"/>
                  </a:cubicBezTo>
                  <a:cubicBezTo>
                    <a:pt x="8639" y="102628"/>
                    <a:pt x="9963" y="61577"/>
                    <a:pt x="9963" y="61577"/>
                  </a:cubicBezTo>
                  <a:lnTo>
                    <a:pt x="86769" y="9932"/>
                  </a:lnTo>
                  <a:close/>
                </a:path>
              </a:pathLst>
            </a:custGeom>
            <a:solidFill>
              <a:srgbClr val="C8CCCE"/>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 xmlns:a16="http://schemas.microsoft.com/office/drawing/2014/main" id="{996C86CB-EEC9-4EFF-AEE5-D637A2BAE484}"/>
                </a:ext>
              </a:extLst>
            </p:cNvPr>
            <p:cNvSpPr/>
            <p:nvPr/>
          </p:nvSpPr>
          <p:spPr>
            <a:xfrm>
              <a:off x="4516289" y="3572252"/>
              <a:ext cx="158908" cy="52969"/>
            </a:xfrm>
            <a:custGeom>
              <a:avLst/>
              <a:gdLst>
                <a:gd name="connsiteX0" fmla="*/ 41714 w 158907"/>
                <a:gd name="connsiteY0" fmla="*/ 10925 h 52969"/>
                <a:gd name="connsiteX1" fmla="*/ 9932 w 158907"/>
                <a:gd name="connsiteY1" fmla="*/ 30788 h 52969"/>
                <a:gd name="connsiteX2" fmla="*/ 52307 w 158907"/>
                <a:gd name="connsiteY2" fmla="*/ 41382 h 52969"/>
                <a:gd name="connsiteX3" fmla="*/ 159570 w 158907"/>
                <a:gd name="connsiteY3" fmla="*/ 42707 h 52969"/>
                <a:gd name="connsiteX4" fmla="*/ 117195 w 158907"/>
                <a:gd name="connsiteY4" fmla="*/ 14898 h 52969"/>
                <a:gd name="connsiteX5" fmla="*/ 41714 w 158907"/>
                <a:gd name="connsiteY5" fmla="*/ 10925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07" h="52969">
                  <a:moveTo>
                    <a:pt x="41714" y="10925"/>
                  </a:moveTo>
                  <a:cubicBezTo>
                    <a:pt x="41714" y="10925"/>
                    <a:pt x="11256" y="9601"/>
                    <a:pt x="9932" y="30788"/>
                  </a:cubicBezTo>
                  <a:cubicBezTo>
                    <a:pt x="9932" y="42707"/>
                    <a:pt x="13905" y="49328"/>
                    <a:pt x="52307" y="41382"/>
                  </a:cubicBezTo>
                  <a:cubicBezTo>
                    <a:pt x="90710" y="33437"/>
                    <a:pt x="156921" y="48003"/>
                    <a:pt x="159570" y="42707"/>
                  </a:cubicBezTo>
                  <a:cubicBezTo>
                    <a:pt x="155597" y="28140"/>
                    <a:pt x="155597" y="22843"/>
                    <a:pt x="117195" y="14898"/>
                  </a:cubicBezTo>
                  <a:cubicBezTo>
                    <a:pt x="78792" y="6952"/>
                    <a:pt x="41714" y="10925"/>
                    <a:pt x="41714" y="10925"/>
                  </a:cubicBezTo>
                  <a:close/>
                </a:path>
              </a:pathLst>
            </a:custGeom>
            <a:solidFill>
              <a:srgbClr val="7A3404"/>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 xmlns:a16="http://schemas.microsoft.com/office/drawing/2014/main" id="{3766EC53-A9F5-4F44-A375-C428F943658B}"/>
                </a:ext>
              </a:extLst>
            </p:cNvPr>
            <p:cNvSpPr/>
            <p:nvPr/>
          </p:nvSpPr>
          <p:spPr>
            <a:xfrm>
              <a:off x="4307061" y="3575055"/>
              <a:ext cx="132423" cy="39727"/>
            </a:xfrm>
            <a:custGeom>
              <a:avLst/>
              <a:gdLst>
                <a:gd name="connsiteX0" fmla="*/ 125140 w 132423"/>
                <a:gd name="connsiteY0" fmla="*/ 27985 h 39726"/>
                <a:gd name="connsiteX1" fmla="*/ 94682 w 132423"/>
                <a:gd name="connsiteY1" fmla="*/ 38579 h 39726"/>
                <a:gd name="connsiteX2" fmla="*/ 9932 w 132423"/>
                <a:gd name="connsiteY2" fmla="*/ 41228 h 39726"/>
                <a:gd name="connsiteX3" fmla="*/ 40389 w 132423"/>
                <a:gd name="connsiteY3" fmla="*/ 14743 h 39726"/>
                <a:gd name="connsiteX4" fmla="*/ 125140 w 132423"/>
                <a:gd name="connsiteY4" fmla="*/ 27985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39726">
                  <a:moveTo>
                    <a:pt x="125140" y="27985"/>
                  </a:moveTo>
                  <a:cubicBezTo>
                    <a:pt x="127788" y="38579"/>
                    <a:pt x="125140" y="43876"/>
                    <a:pt x="94682" y="38579"/>
                  </a:cubicBezTo>
                  <a:cubicBezTo>
                    <a:pt x="65550" y="33282"/>
                    <a:pt x="9932" y="46525"/>
                    <a:pt x="9932" y="41228"/>
                  </a:cubicBezTo>
                  <a:cubicBezTo>
                    <a:pt x="9932" y="29310"/>
                    <a:pt x="13904" y="24012"/>
                    <a:pt x="40389" y="14743"/>
                  </a:cubicBezTo>
                  <a:cubicBezTo>
                    <a:pt x="69522" y="5473"/>
                    <a:pt x="121167" y="9446"/>
                    <a:pt x="125140" y="27985"/>
                  </a:cubicBezTo>
                  <a:close/>
                </a:path>
              </a:pathLst>
            </a:custGeom>
            <a:solidFill>
              <a:srgbClr val="7A3404"/>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 xmlns:a16="http://schemas.microsoft.com/office/drawing/2014/main" id="{2101B54B-8849-4AEE-9FF4-3AC0B77491D4}"/>
                </a:ext>
              </a:extLst>
            </p:cNvPr>
            <p:cNvSpPr/>
            <p:nvPr/>
          </p:nvSpPr>
          <p:spPr>
            <a:xfrm>
              <a:off x="2369605" y="6023073"/>
              <a:ext cx="278088" cy="278088"/>
            </a:xfrm>
            <a:custGeom>
              <a:avLst/>
              <a:gdLst>
                <a:gd name="connsiteX0" fmla="*/ 191457 w 278088"/>
                <a:gd name="connsiteY0" fmla="*/ 44361 h 278088"/>
                <a:gd name="connsiteX1" fmla="*/ 28577 w 278088"/>
                <a:gd name="connsiteY1" fmla="*/ 9932 h 278088"/>
                <a:gd name="connsiteX2" fmla="*/ 14010 w 278088"/>
                <a:gd name="connsiteY2" fmla="*/ 102628 h 278088"/>
                <a:gd name="connsiteX3" fmla="*/ 60358 w 278088"/>
                <a:gd name="connsiteY3" fmla="*/ 158245 h 278088"/>
                <a:gd name="connsiteX4" fmla="*/ 207348 w 278088"/>
                <a:gd name="connsiteY4" fmla="*/ 272129 h 278088"/>
                <a:gd name="connsiteX5" fmla="*/ 191457 w 278088"/>
                <a:gd name="connsiteY5" fmla="*/ 44361 h 27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088" h="278088">
                  <a:moveTo>
                    <a:pt x="191457" y="44361"/>
                  </a:moveTo>
                  <a:lnTo>
                    <a:pt x="28577" y="9932"/>
                  </a:lnTo>
                  <a:cubicBezTo>
                    <a:pt x="28577" y="9932"/>
                    <a:pt x="-556" y="58928"/>
                    <a:pt x="14010" y="102628"/>
                  </a:cubicBezTo>
                  <a:cubicBezTo>
                    <a:pt x="17983" y="113222"/>
                    <a:pt x="56386" y="147652"/>
                    <a:pt x="60358" y="158245"/>
                  </a:cubicBezTo>
                  <a:cubicBezTo>
                    <a:pt x="86843" y="223133"/>
                    <a:pt x="133191" y="277426"/>
                    <a:pt x="207348" y="272129"/>
                  </a:cubicBezTo>
                  <a:cubicBezTo>
                    <a:pt x="207348" y="272129"/>
                    <a:pt x="356986" y="248293"/>
                    <a:pt x="191457" y="44361"/>
                  </a:cubicBezTo>
                  <a:close/>
                </a:path>
              </a:pathLst>
            </a:custGeom>
            <a:solidFill>
              <a:srgbClr val="442010"/>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 xmlns:a16="http://schemas.microsoft.com/office/drawing/2014/main" id="{DFE0A794-3FED-432B-8071-66376A04A9F9}"/>
                </a:ext>
              </a:extLst>
            </p:cNvPr>
            <p:cNvSpPr/>
            <p:nvPr/>
          </p:nvSpPr>
          <p:spPr>
            <a:xfrm>
              <a:off x="1996622" y="4885558"/>
              <a:ext cx="887235" cy="1231535"/>
            </a:xfrm>
            <a:custGeom>
              <a:avLst/>
              <a:gdLst>
                <a:gd name="connsiteX0" fmla="*/ 144660 w 887234"/>
                <a:gd name="connsiteY0" fmla="*/ 9932 h 1231534"/>
                <a:gd name="connsiteX1" fmla="*/ 821342 w 887234"/>
                <a:gd name="connsiteY1" fmla="*/ 9932 h 1231534"/>
                <a:gd name="connsiteX2" fmla="*/ 870338 w 887234"/>
                <a:gd name="connsiteY2" fmla="*/ 264184 h 1231534"/>
                <a:gd name="connsiteX3" fmla="*/ 571062 w 887234"/>
                <a:gd name="connsiteY3" fmla="*/ 1181876 h 1231534"/>
                <a:gd name="connsiteX4" fmla="*/ 386994 w 887234"/>
                <a:gd name="connsiteY4" fmla="*/ 1181876 h 1231534"/>
                <a:gd name="connsiteX5" fmla="*/ 527362 w 887234"/>
                <a:gd name="connsiteY5" fmla="*/ 322450 h 1231534"/>
                <a:gd name="connsiteX6" fmla="*/ 324755 w 887234"/>
                <a:gd name="connsiteY6" fmla="*/ 322450 h 1231534"/>
                <a:gd name="connsiteX7" fmla="*/ 286352 w 887234"/>
                <a:gd name="connsiteY7" fmla="*/ 1224252 h 1231534"/>
                <a:gd name="connsiteX8" fmla="*/ 103609 w 887234"/>
                <a:gd name="connsiteY8" fmla="*/ 1224252 h 1231534"/>
                <a:gd name="connsiteX9" fmla="*/ 13561 w 887234"/>
                <a:gd name="connsiteY9" fmla="*/ 215188 h 1231534"/>
                <a:gd name="connsiteX10" fmla="*/ 144660 w 887234"/>
                <a:gd name="connsiteY10" fmla="*/ 9932 h 123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7234" h="1231534">
                  <a:moveTo>
                    <a:pt x="144660" y="9932"/>
                  </a:moveTo>
                  <a:lnTo>
                    <a:pt x="821342" y="9932"/>
                  </a:lnTo>
                  <a:cubicBezTo>
                    <a:pt x="821342" y="9932"/>
                    <a:pt x="918011" y="60253"/>
                    <a:pt x="870338" y="264184"/>
                  </a:cubicBezTo>
                  <a:cubicBezTo>
                    <a:pt x="870338" y="264184"/>
                    <a:pt x="737915" y="877303"/>
                    <a:pt x="571062" y="1181876"/>
                  </a:cubicBezTo>
                  <a:lnTo>
                    <a:pt x="386994" y="1181876"/>
                  </a:lnTo>
                  <a:cubicBezTo>
                    <a:pt x="386994" y="1181876"/>
                    <a:pt x="568414" y="364826"/>
                    <a:pt x="527362" y="322450"/>
                  </a:cubicBezTo>
                  <a:cubicBezTo>
                    <a:pt x="409506" y="272130"/>
                    <a:pt x="344619" y="302587"/>
                    <a:pt x="324755" y="322450"/>
                  </a:cubicBezTo>
                  <a:cubicBezTo>
                    <a:pt x="290325" y="392635"/>
                    <a:pt x="286352" y="1224252"/>
                    <a:pt x="286352" y="1224252"/>
                  </a:cubicBezTo>
                  <a:lnTo>
                    <a:pt x="103609" y="1224252"/>
                  </a:lnTo>
                  <a:cubicBezTo>
                    <a:pt x="42694" y="1091829"/>
                    <a:pt x="-3654" y="462819"/>
                    <a:pt x="13561" y="215188"/>
                  </a:cubicBezTo>
                  <a:cubicBezTo>
                    <a:pt x="29452" y="154273"/>
                    <a:pt x="95663" y="44362"/>
                    <a:pt x="144660" y="9932"/>
                  </a:cubicBezTo>
                  <a:close/>
                </a:path>
              </a:pathLst>
            </a:custGeom>
            <a:solidFill>
              <a:srgbClr val="35343A"/>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 xmlns:a16="http://schemas.microsoft.com/office/drawing/2014/main" id="{0183F6A2-F46B-4D2D-9BCD-BB76C9217AE8}"/>
                </a:ext>
              </a:extLst>
            </p:cNvPr>
            <p:cNvSpPr/>
            <p:nvPr/>
          </p:nvSpPr>
          <p:spPr>
            <a:xfrm>
              <a:off x="3562843" y="4637927"/>
              <a:ext cx="92696" cy="542935"/>
            </a:xfrm>
            <a:custGeom>
              <a:avLst/>
              <a:gdLst>
                <a:gd name="connsiteX0" fmla="*/ 9932 w 92696"/>
                <a:gd name="connsiteY0" fmla="*/ 9932 h 542934"/>
                <a:gd name="connsiteX1" fmla="*/ 92034 w 92696"/>
                <a:gd name="connsiteY1" fmla="*/ 9932 h 542934"/>
                <a:gd name="connsiteX2" fmla="*/ 92034 w 92696"/>
                <a:gd name="connsiteY2" fmla="*/ 534327 h 542934"/>
                <a:gd name="connsiteX3" fmla="*/ 9932 w 92696"/>
                <a:gd name="connsiteY3" fmla="*/ 534327 h 542934"/>
              </a:gdLst>
              <a:ahLst/>
              <a:cxnLst>
                <a:cxn ang="0">
                  <a:pos x="connsiteX0" y="connsiteY0"/>
                </a:cxn>
                <a:cxn ang="0">
                  <a:pos x="connsiteX1" y="connsiteY1"/>
                </a:cxn>
                <a:cxn ang="0">
                  <a:pos x="connsiteX2" y="connsiteY2"/>
                </a:cxn>
                <a:cxn ang="0">
                  <a:pos x="connsiteX3" y="connsiteY3"/>
                </a:cxn>
              </a:cxnLst>
              <a:rect l="l" t="t" r="r" b="b"/>
              <a:pathLst>
                <a:path w="92696" h="542934">
                  <a:moveTo>
                    <a:pt x="9932" y="9932"/>
                  </a:moveTo>
                  <a:lnTo>
                    <a:pt x="92034" y="9932"/>
                  </a:lnTo>
                  <a:lnTo>
                    <a:pt x="92034" y="534327"/>
                  </a:lnTo>
                  <a:lnTo>
                    <a:pt x="9932" y="534327"/>
                  </a:lnTo>
                  <a:close/>
                </a:path>
              </a:pathLst>
            </a:custGeom>
            <a:solidFill>
              <a:srgbClr val="5A5A5C"/>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 xmlns:a16="http://schemas.microsoft.com/office/drawing/2014/main" id="{FC835FDA-722C-43C4-835E-1B51C8AAD436}"/>
                </a:ext>
              </a:extLst>
            </p:cNvPr>
            <p:cNvSpPr/>
            <p:nvPr/>
          </p:nvSpPr>
          <p:spPr>
            <a:xfrm>
              <a:off x="3550925" y="5613885"/>
              <a:ext cx="119181" cy="52969"/>
            </a:xfrm>
            <a:custGeom>
              <a:avLst/>
              <a:gdLst>
                <a:gd name="connsiteX0" fmla="*/ 9932 w 119180"/>
                <a:gd name="connsiteY0" fmla="*/ 27147 h 52969"/>
                <a:gd name="connsiteX1" fmla="*/ 65550 w 119180"/>
                <a:gd name="connsiteY1" fmla="*/ 44362 h 52969"/>
                <a:gd name="connsiteX2" fmla="*/ 121167 w 119180"/>
                <a:gd name="connsiteY2" fmla="*/ 27147 h 52969"/>
                <a:gd name="connsiteX3" fmla="*/ 65550 w 119180"/>
                <a:gd name="connsiteY3" fmla="*/ 9932 h 52969"/>
                <a:gd name="connsiteX4" fmla="*/ 9932 w 119180"/>
                <a:gd name="connsiteY4" fmla="*/ 27147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52969">
                  <a:moveTo>
                    <a:pt x="9932" y="27147"/>
                  </a:moveTo>
                  <a:cubicBezTo>
                    <a:pt x="9932" y="36416"/>
                    <a:pt x="35092" y="44362"/>
                    <a:pt x="65550" y="44362"/>
                  </a:cubicBezTo>
                  <a:cubicBezTo>
                    <a:pt x="96007" y="44362"/>
                    <a:pt x="121167" y="36416"/>
                    <a:pt x="121167" y="27147"/>
                  </a:cubicBezTo>
                  <a:cubicBezTo>
                    <a:pt x="121167" y="17877"/>
                    <a:pt x="96007" y="9932"/>
                    <a:pt x="65550" y="9932"/>
                  </a:cubicBezTo>
                  <a:cubicBezTo>
                    <a:pt x="35092" y="11256"/>
                    <a:pt x="9932" y="17877"/>
                    <a:pt x="9932" y="27147"/>
                  </a:cubicBezTo>
                  <a:close/>
                </a:path>
              </a:pathLst>
            </a:custGeom>
            <a:solidFill>
              <a:srgbClr val="5F7673"/>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 xmlns:a16="http://schemas.microsoft.com/office/drawing/2014/main" id="{20833379-EE2D-48AF-97E3-E2EF133A03F0}"/>
                </a:ext>
              </a:extLst>
            </p:cNvPr>
            <p:cNvSpPr/>
            <p:nvPr/>
          </p:nvSpPr>
          <p:spPr>
            <a:xfrm>
              <a:off x="3568140" y="5339769"/>
              <a:ext cx="92696" cy="450239"/>
            </a:xfrm>
            <a:custGeom>
              <a:avLst/>
              <a:gdLst>
                <a:gd name="connsiteX0" fmla="*/ 9932 w 92696"/>
                <a:gd name="connsiteY0" fmla="*/ 9932 h 450238"/>
                <a:gd name="connsiteX1" fmla="*/ 86737 w 92696"/>
                <a:gd name="connsiteY1" fmla="*/ 9932 h 450238"/>
                <a:gd name="connsiteX2" fmla="*/ 86737 w 92696"/>
                <a:gd name="connsiteY2" fmla="*/ 442955 h 450238"/>
                <a:gd name="connsiteX3" fmla="*/ 9932 w 92696"/>
                <a:gd name="connsiteY3" fmla="*/ 442955 h 450238"/>
              </a:gdLst>
              <a:ahLst/>
              <a:cxnLst>
                <a:cxn ang="0">
                  <a:pos x="connsiteX0" y="connsiteY0"/>
                </a:cxn>
                <a:cxn ang="0">
                  <a:pos x="connsiteX1" y="connsiteY1"/>
                </a:cxn>
                <a:cxn ang="0">
                  <a:pos x="connsiteX2" y="connsiteY2"/>
                </a:cxn>
                <a:cxn ang="0">
                  <a:pos x="connsiteX3" y="connsiteY3"/>
                </a:cxn>
              </a:cxnLst>
              <a:rect l="l" t="t" r="r" b="b"/>
              <a:pathLst>
                <a:path w="92696" h="450238">
                  <a:moveTo>
                    <a:pt x="9932" y="9932"/>
                  </a:moveTo>
                  <a:lnTo>
                    <a:pt x="86737" y="9932"/>
                  </a:lnTo>
                  <a:lnTo>
                    <a:pt x="86737" y="442955"/>
                  </a:lnTo>
                  <a:lnTo>
                    <a:pt x="9932" y="442955"/>
                  </a:lnTo>
                  <a:close/>
                </a:path>
              </a:pathLst>
            </a:custGeom>
            <a:solidFill>
              <a:srgbClr val="D3D2D7"/>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 xmlns:a16="http://schemas.microsoft.com/office/drawing/2014/main" id="{88EBBCDD-744E-4271-B4FE-16588A420134}"/>
                </a:ext>
              </a:extLst>
            </p:cNvPr>
            <p:cNvSpPr/>
            <p:nvPr/>
          </p:nvSpPr>
          <p:spPr>
            <a:xfrm>
              <a:off x="3550925" y="5629776"/>
              <a:ext cx="119181" cy="198635"/>
            </a:xfrm>
            <a:custGeom>
              <a:avLst/>
              <a:gdLst>
                <a:gd name="connsiteX0" fmla="*/ 121167 w 119180"/>
                <a:gd name="connsiteY0" fmla="*/ 187379 h 198634"/>
                <a:gd name="connsiteX1" fmla="*/ 65550 w 119180"/>
                <a:gd name="connsiteY1" fmla="*/ 194000 h 198634"/>
                <a:gd name="connsiteX2" fmla="*/ 9932 w 119180"/>
                <a:gd name="connsiteY2" fmla="*/ 187379 h 198634"/>
                <a:gd name="connsiteX3" fmla="*/ 9932 w 119180"/>
                <a:gd name="connsiteY3" fmla="*/ 9932 h 198634"/>
                <a:gd name="connsiteX4" fmla="*/ 65550 w 119180"/>
                <a:gd name="connsiteY4" fmla="*/ 20525 h 198634"/>
                <a:gd name="connsiteX5" fmla="*/ 121167 w 119180"/>
                <a:gd name="connsiteY5" fmla="*/ 9932 h 198634"/>
                <a:gd name="connsiteX6" fmla="*/ 121167 w 119180"/>
                <a:gd name="connsiteY6" fmla="*/ 187379 h 19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80" h="198634">
                  <a:moveTo>
                    <a:pt x="121167" y="187379"/>
                  </a:moveTo>
                  <a:cubicBezTo>
                    <a:pt x="121167" y="187379"/>
                    <a:pt x="93359" y="194000"/>
                    <a:pt x="65550" y="194000"/>
                  </a:cubicBezTo>
                  <a:cubicBezTo>
                    <a:pt x="37741" y="194000"/>
                    <a:pt x="9932" y="187379"/>
                    <a:pt x="9932" y="187379"/>
                  </a:cubicBezTo>
                  <a:lnTo>
                    <a:pt x="9932" y="9932"/>
                  </a:lnTo>
                  <a:cubicBezTo>
                    <a:pt x="9932" y="9932"/>
                    <a:pt x="28471" y="20525"/>
                    <a:pt x="65550" y="20525"/>
                  </a:cubicBezTo>
                  <a:cubicBezTo>
                    <a:pt x="102628" y="20525"/>
                    <a:pt x="121167" y="9932"/>
                    <a:pt x="121167" y="9932"/>
                  </a:cubicBezTo>
                  <a:lnTo>
                    <a:pt x="121167" y="187379"/>
                  </a:lnTo>
                  <a:close/>
                </a:path>
              </a:pathLst>
            </a:custGeom>
            <a:solidFill>
              <a:srgbClr val="6E7C84"/>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 xmlns:a16="http://schemas.microsoft.com/office/drawing/2014/main" id="{2D1973A0-65A2-48BD-AFBB-0DBF06E7E3EB}"/>
                </a:ext>
              </a:extLst>
            </p:cNvPr>
            <p:cNvSpPr/>
            <p:nvPr/>
          </p:nvSpPr>
          <p:spPr>
            <a:xfrm>
              <a:off x="3007990" y="5768820"/>
              <a:ext cx="1205050" cy="291331"/>
            </a:xfrm>
            <a:custGeom>
              <a:avLst/>
              <a:gdLst>
                <a:gd name="connsiteX0" fmla="*/ 1139501 w 1205050"/>
                <a:gd name="connsiteY0" fmla="*/ 109249 h 291330"/>
                <a:gd name="connsiteX1" fmla="*/ 713098 w 1205050"/>
                <a:gd name="connsiteY1" fmla="*/ 57604 h 291330"/>
                <a:gd name="connsiteX2" fmla="*/ 646887 w 1205050"/>
                <a:gd name="connsiteY2" fmla="*/ 9932 h 291330"/>
                <a:gd name="connsiteX3" fmla="*/ 567433 w 1205050"/>
                <a:gd name="connsiteY3" fmla="*/ 9932 h 291330"/>
                <a:gd name="connsiteX4" fmla="*/ 501221 w 1205050"/>
                <a:gd name="connsiteY4" fmla="*/ 57604 h 291330"/>
                <a:gd name="connsiteX5" fmla="*/ 74819 w 1205050"/>
                <a:gd name="connsiteY5" fmla="*/ 109249 h 291330"/>
                <a:gd name="connsiteX6" fmla="*/ 9932 w 1205050"/>
                <a:gd name="connsiteY6" fmla="*/ 244321 h 291330"/>
                <a:gd name="connsiteX7" fmla="*/ 52307 w 1205050"/>
                <a:gd name="connsiteY7" fmla="*/ 254914 h 291330"/>
                <a:gd name="connsiteX8" fmla="*/ 127788 w 1205050"/>
                <a:gd name="connsiteY8" fmla="*/ 152949 h 291330"/>
                <a:gd name="connsiteX9" fmla="*/ 534327 w 1205050"/>
                <a:gd name="connsiteY9" fmla="*/ 155597 h 291330"/>
                <a:gd name="connsiteX10" fmla="*/ 578027 w 1205050"/>
                <a:gd name="connsiteY10" fmla="*/ 284048 h 291330"/>
                <a:gd name="connsiteX11" fmla="*/ 585972 w 1205050"/>
                <a:gd name="connsiteY11" fmla="*/ 284048 h 291330"/>
                <a:gd name="connsiteX12" fmla="*/ 607160 w 1205050"/>
                <a:gd name="connsiteY12" fmla="*/ 284048 h 291330"/>
                <a:gd name="connsiteX13" fmla="*/ 607160 w 1205050"/>
                <a:gd name="connsiteY13" fmla="*/ 284048 h 291330"/>
                <a:gd name="connsiteX14" fmla="*/ 636293 w 1205050"/>
                <a:gd name="connsiteY14" fmla="*/ 284048 h 291330"/>
                <a:gd name="connsiteX15" fmla="*/ 679993 w 1205050"/>
                <a:gd name="connsiteY15" fmla="*/ 155597 h 291330"/>
                <a:gd name="connsiteX16" fmla="*/ 1086532 w 1205050"/>
                <a:gd name="connsiteY16" fmla="*/ 152949 h 291330"/>
                <a:gd name="connsiteX17" fmla="*/ 1162013 w 1205050"/>
                <a:gd name="connsiteY17" fmla="*/ 254914 h 291330"/>
                <a:gd name="connsiteX18" fmla="*/ 1204388 w 1205050"/>
                <a:gd name="connsiteY18" fmla="*/ 244321 h 291330"/>
                <a:gd name="connsiteX19" fmla="*/ 1139501 w 1205050"/>
                <a:gd name="connsiteY19" fmla="*/ 109249 h 29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5050" h="291330">
                  <a:moveTo>
                    <a:pt x="1139501" y="109249"/>
                  </a:moveTo>
                  <a:cubicBezTo>
                    <a:pt x="1095801" y="77468"/>
                    <a:pt x="779310" y="76143"/>
                    <a:pt x="713098" y="57604"/>
                  </a:cubicBezTo>
                  <a:cubicBezTo>
                    <a:pt x="654832" y="41713"/>
                    <a:pt x="646887" y="9932"/>
                    <a:pt x="646887" y="9932"/>
                  </a:cubicBezTo>
                  <a:lnTo>
                    <a:pt x="567433" y="9932"/>
                  </a:lnTo>
                  <a:cubicBezTo>
                    <a:pt x="567433" y="9932"/>
                    <a:pt x="560812" y="41713"/>
                    <a:pt x="501221" y="57604"/>
                  </a:cubicBezTo>
                  <a:cubicBezTo>
                    <a:pt x="435010" y="76143"/>
                    <a:pt x="118519" y="76143"/>
                    <a:pt x="74819" y="109249"/>
                  </a:cubicBezTo>
                  <a:cubicBezTo>
                    <a:pt x="31120" y="141031"/>
                    <a:pt x="9932" y="244321"/>
                    <a:pt x="9932" y="244321"/>
                  </a:cubicBezTo>
                  <a:lnTo>
                    <a:pt x="52307" y="254914"/>
                  </a:lnTo>
                  <a:cubicBezTo>
                    <a:pt x="52307" y="254914"/>
                    <a:pt x="76143" y="191352"/>
                    <a:pt x="127788" y="152949"/>
                  </a:cubicBezTo>
                  <a:cubicBezTo>
                    <a:pt x="162218" y="127788"/>
                    <a:pt x="534327" y="155597"/>
                    <a:pt x="534327" y="155597"/>
                  </a:cubicBezTo>
                  <a:lnTo>
                    <a:pt x="578027" y="284048"/>
                  </a:lnTo>
                  <a:lnTo>
                    <a:pt x="585972" y="284048"/>
                  </a:lnTo>
                  <a:lnTo>
                    <a:pt x="607160" y="284048"/>
                  </a:lnTo>
                  <a:lnTo>
                    <a:pt x="607160" y="284048"/>
                  </a:lnTo>
                  <a:lnTo>
                    <a:pt x="636293" y="284048"/>
                  </a:lnTo>
                  <a:lnTo>
                    <a:pt x="679993" y="155597"/>
                  </a:lnTo>
                  <a:cubicBezTo>
                    <a:pt x="679993" y="155597"/>
                    <a:pt x="1052102" y="127788"/>
                    <a:pt x="1086532" y="152949"/>
                  </a:cubicBezTo>
                  <a:cubicBezTo>
                    <a:pt x="1138177" y="191352"/>
                    <a:pt x="1162013" y="254914"/>
                    <a:pt x="1162013" y="254914"/>
                  </a:cubicBezTo>
                  <a:lnTo>
                    <a:pt x="1204388" y="244321"/>
                  </a:lnTo>
                  <a:cubicBezTo>
                    <a:pt x="1204388" y="242996"/>
                    <a:pt x="1183200" y="141031"/>
                    <a:pt x="1139501" y="109249"/>
                  </a:cubicBezTo>
                  <a:close/>
                </a:path>
              </a:pathLst>
            </a:custGeom>
            <a:solidFill>
              <a:srgbClr val="5A5A5C"/>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 xmlns:a16="http://schemas.microsoft.com/office/drawing/2014/main" id="{54F3C521-D34F-4A08-99FA-621DF34528A5}"/>
                </a:ext>
              </a:extLst>
            </p:cNvPr>
            <p:cNvSpPr/>
            <p:nvPr/>
          </p:nvSpPr>
          <p:spPr>
            <a:xfrm>
              <a:off x="3540331" y="5982021"/>
              <a:ext cx="145665" cy="145665"/>
            </a:xfrm>
            <a:custGeom>
              <a:avLst/>
              <a:gdLst>
                <a:gd name="connsiteX0" fmla="*/ 139706 w 145665"/>
                <a:gd name="connsiteY0" fmla="*/ 74819 h 145665"/>
                <a:gd name="connsiteX1" fmla="*/ 74819 w 145665"/>
                <a:gd name="connsiteY1" fmla="*/ 139706 h 145665"/>
                <a:gd name="connsiteX2" fmla="*/ 9932 w 145665"/>
                <a:gd name="connsiteY2" fmla="*/ 74819 h 145665"/>
                <a:gd name="connsiteX3" fmla="*/ 74819 w 145665"/>
                <a:gd name="connsiteY3" fmla="*/ 9932 h 145665"/>
                <a:gd name="connsiteX4" fmla="*/ 139706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139706" y="74819"/>
                  </a:moveTo>
                  <a:cubicBezTo>
                    <a:pt x="139706" y="110573"/>
                    <a:pt x="110573" y="139706"/>
                    <a:pt x="74819" y="139706"/>
                  </a:cubicBezTo>
                  <a:cubicBezTo>
                    <a:pt x="39065" y="139706"/>
                    <a:pt x="9932" y="110573"/>
                    <a:pt x="9932" y="74819"/>
                  </a:cubicBezTo>
                  <a:cubicBezTo>
                    <a:pt x="9932" y="39065"/>
                    <a:pt x="39065" y="9932"/>
                    <a:pt x="74819" y="9932"/>
                  </a:cubicBezTo>
                  <a:cubicBezTo>
                    <a:pt x="110573" y="9932"/>
                    <a:pt x="139706" y="39065"/>
                    <a:pt x="139706" y="74819"/>
                  </a:cubicBezTo>
                  <a:close/>
                </a:path>
              </a:pathLst>
            </a:custGeom>
            <a:solidFill>
              <a:srgbClr val="2C2C2C"/>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 xmlns:a16="http://schemas.microsoft.com/office/drawing/2014/main" id="{B978ABCB-48A4-4F26-B81E-C93CEBC46C03}"/>
                </a:ext>
              </a:extLst>
            </p:cNvPr>
            <p:cNvSpPr/>
            <p:nvPr/>
          </p:nvSpPr>
          <p:spPr>
            <a:xfrm>
              <a:off x="2962966" y="5982021"/>
              <a:ext cx="145665" cy="145665"/>
            </a:xfrm>
            <a:custGeom>
              <a:avLst/>
              <a:gdLst>
                <a:gd name="connsiteX0" fmla="*/ 139706 w 145665"/>
                <a:gd name="connsiteY0" fmla="*/ 74819 h 145665"/>
                <a:gd name="connsiteX1" fmla="*/ 74819 w 145665"/>
                <a:gd name="connsiteY1" fmla="*/ 139706 h 145665"/>
                <a:gd name="connsiteX2" fmla="*/ 9932 w 145665"/>
                <a:gd name="connsiteY2" fmla="*/ 74819 h 145665"/>
                <a:gd name="connsiteX3" fmla="*/ 74819 w 145665"/>
                <a:gd name="connsiteY3" fmla="*/ 9932 h 145665"/>
                <a:gd name="connsiteX4" fmla="*/ 139706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139706" y="74819"/>
                  </a:moveTo>
                  <a:cubicBezTo>
                    <a:pt x="139706" y="110573"/>
                    <a:pt x="110573" y="139706"/>
                    <a:pt x="74819" y="139706"/>
                  </a:cubicBezTo>
                  <a:cubicBezTo>
                    <a:pt x="39065" y="139706"/>
                    <a:pt x="9932" y="110573"/>
                    <a:pt x="9932" y="74819"/>
                  </a:cubicBezTo>
                  <a:cubicBezTo>
                    <a:pt x="9932" y="39065"/>
                    <a:pt x="39065" y="9932"/>
                    <a:pt x="74819" y="9932"/>
                  </a:cubicBezTo>
                  <a:cubicBezTo>
                    <a:pt x="110573" y="9932"/>
                    <a:pt x="139706" y="39065"/>
                    <a:pt x="139706" y="74819"/>
                  </a:cubicBezTo>
                  <a:close/>
                </a:path>
              </a:pathLst>
            </a:custGeom>
            <a:solidFill>
              <a:srgbClr val="2C2C2C"/>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 xmlns:a16="http://schemas.microsoft.com/office/drawing/2014/main" id="{BADF63E2-F456-4B42-94E3-747A27D266B2}"/>
                </a:ext>
              </a:extLst>
            </p:cNvPr>
            <p:cNvSpPr/>
            <p:nvPr/>
          </p:nvSpPr>
          <p:spPr>
            <a:xfrm>
              <a:off x="4116372" y="5982021"/>
              <a:ext cx="145665" cy="145665"/>
            </a:xfrm>
            <a:custGeom>
              <a:avLst/>
              <a:gdLst>
                <a:gd name="connsiteX0" fmla="*/ 139706 w 145665"/>
                <a:gd name="connsiteY0" fmla="*/ 74819 h 145665"/>
                <a:gd name="connsiteX1" fmla="*/ 74819 w 145665"/>
                <a:gd name="connsiteY1" fmla="*/ 139706 h 145665"/>
                <a:gd name="connsiteX2" fmla="*/ 9932 w 145665"/>
                <a:gd name="connsiteY2" fmla="*/ 74819 h 145665"/>
                <a:gd name="connsiteX3" fmla="*/ 74819 w 145665"/>
                <a:gd name="connsiteY3" fmla="*/ 9932 h 145665"/>
                <a:gd name="connsiteX4" fmla="*/ 139706 w 145665"/>
                <a:gd name="connsiteY4" fmla="*/ 74819 h 145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45665">
                  <a:moveTo>
                    <a:pt x="139706" y="74819"/>
                  </a:moveTo>
                  <a:cubicBezTo>
                    <a:pt x="139706" y="110573"/>
                    <a:pt x="110573" y="139706"/>
                    <a:pt x="74819" y="139706"/>
                  </a:cubicBezTo>
                  <a:cubicBezTo>
                    <a:pt x="39065" y="139706"/>
                    <a:pt x="9932" y="110573"/>
                    <a:pt x="9932" y="74819"/>
                  </a:cubicBezTo>
                  <a:cubicBezTo>
                    <a:pt x="9932" y="39065"/>
                    <a:pt x="39065" y="9932"/>
                    <a:pt x="74819" y="9932"/>
                  </a:cubicBezTo>
                  <a:cubicBezTo>
                    <a:pt x="110573" y="9932"/>
                    <a:pt x="139706" y="39065"/>
                    <a:pt x="139706" y="74819"/>
                  </a:cubicBezTo>
                  <a:close/>
                </a:path>
              </a:pathLst>
            </a:custGeom>
            <a:solidFill>
              <a:srgbClr val="2C2C2C"/>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 xmlns:a16="http://schemas.microsoft.com/office/drawing/2014/main" id="{D0B7A415-DC11-433B-83F5-CBF4B8C8B952}"/>
                </a:ext>
              </a:extLst>
            </p:cNvPr>
            <p:cNvSpPr/>
            <p:nvPr/>
          </p:nvSpPr>
          <p:spPr>
            <a:xfrm>
              <a:off x="3458229" y="5286800"/>
              <a:ext cx="304573" cy="92696"/>
            </a:xfrm>
            <a:custGeom>
              <a:avLst/>
              <a:gdLst>
                <a:gd name="connsiteX0" fmla="*/ 284048 w 304573"/>
                <a:gd name="connsiteY0" fmla="*/ 88061 h 92696"/>
                <a:gd name="connsiteX1" fmla="*/ 31120 w 304573"/>
                <a:gd name="connsiteY1" fmla="*/ 88061 h 92696"/>
                <a:gd name="connsiteX2" fmla="*/ 9932 w 304573"/>
                <a:gd name="connsiteY2" fmla="*/ 9932 h 92696"/>
                <a:gd name="connsiteX3" fmla="*/ 306559 w 304573"/>
                <a:gd name="connsiteY3" fmla="*/ 9932 h 92696"/>
              </a:gdLst>
              <a:ahLst/>
              <a:cxnLst>
                <a:cxn ang="0">
                  <a:pos x="connsiteX0" y="connsiteY0"/>
                </a:cxn>
                <a:cxn ang="0">
                  <a:pos x="connsiteX1" y="connsiteY1"/>
                </a:cxn>
                <a:cxn ang="0">
                  <a:pos x="connsiteX2" y="connsiteY2"/>
                </a:cxn>
                <a:cxn ang="0">
                  <a:pos x="connsiteX3" y="connsiteY3"/>
                </a:cxn>
              </a:cxnLst>
              <a:rect l="l" t="t" r="r" b="b"/>
              <a:pathLst>
                <a:path w="304573" h="92696">
                  <a:moveTo>
                    <a:pt x="284048" y="88061"/>
                  </a:moveTo>
                  <a:lnTo>
                    <a:pt x="31120" y="88061"/>
                  </a:lnTo>
                  <a:lnTo>
                    <a:pt x="9932" y="9932"/>
                  </a:lnTo>
                  <a:lnTo>
                    <a:pt x="306559" y="9932"/>
                  </a:lnTo>
                  <a:close/>
                </a:path>
              </a:pathLst>
            </a:custGeom>
            <a:solidFill>
              <a:srgbClr val="5F7673"/>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 xmlns:a16="http://schemas.microsoft.com/office/drawing/2014/main" id="{A8AA4CC6-0559-4688-95EC-2B7819420E30}"/>
                </a:ext>
              </a:extLst>
            </p:cNvPr>
            <p:cNvSpPr/>
            <p:nvPr/>
          </p:nvSpPr>
          <p:spPr>
            <a:xfrm>
              <a:off x="3245028" y="5256343"/>
              <a:ext cx="781296" cy="52969"/>
            </a:xfrm>
            <a:custGeom>
              <a:avLst/>
              <a:gdLst>
                <a:gd name="connsiteX0" fmla="*/ 781958 w 781296"/>
                <a:gd name="connsiteY0" fmla="*/ 31120 h 52969"/>
                <a:gd name="connsiteX1" fmla="*/ 754149 w 781296"/>
                <a:gd name="connsiteY1" fmla="*/ 52307 h 52969"/>
                <a:gd name="connsiteX2" fmla="*/ 37740 w 781296"/>
                <a:gd name="connsiteY2" fmla="*/ 52307 h 52969"/>
                <a:gd name="connsiteX3" fmla="*/ 9932 w 781296"/>
                <a:gd name="connsiteY3" fmla="*/ 31120 h 52969"/>
                <a:gd name="connsiteX4" fmla="*/ 9932 w 781296"/>
                <a:gd name="connsiteY4" fmla="*/ 31120 h 52969"/>
                <a:gd name="connsiteX5" fmla="*/ 37740 w 781296"/>
                <a:gd name="connsiteY5" fmla="*/ 9932 h 52969"/>
                <a:gd name="connsiteX6" fmla="*/ 754149 w 781296"/>
                <a:gd name="connsiteY6" fmla="*/ 9932 h 52969"/>
                <a:gd name="connsiteX7" fmla="*/ 781958 w 781296"/>
                <a:gd name="connsiteY7" fmla="*/ 31120 h 52969"/>
                <a:gd name="connsiteX8" fmla="*/ 781958 w 781296"/>
                <a:gd name="connsiteY8" fmla="*/ 31120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96" h="52969">
                  <a:moveTo>
                    <a:pt x="781958" y="31120"/>
                  </a:moveTo>
                  <a:cubicBezTo>
                    <a:pt x="781958" y="43038"/>
                    <a:pt x="770040" y="52307"/>
                    <a:pt x="754149" y="52307"/>
                  </a:cubicBezTo>
                  <a:lnTo>
                    <a:pt x="37740" y="52307"/>
                  </a:lnTo>
                  <a:cubicBezTo>
                    <a:pt x="21850" y="52307"/>
                    <a:pt x="9932" y="43038"/>
                    <a:pt x="9932" y="31120"/>
                  </a:cubicBezTo>
                  <a:lnTo>
                    <a:pt x="9932" y="31120"/>
                  </a:lnTo>
                  <a:cubicBezTo>
                    <a:pt x="9932" y="19202"/>
                    <a:pt x="21850" y="9932"/>
                    <a:pt x="37740" y="9932"/>
                  </a:cubicBezTo>
                  <a:lnTo>
                    <a:pt x="754149" y="9932"/>
                  </a:lnTo>
                  <a:cubicBezTo>
                    <a:pt x="770040" y="9932"/>
                    <a:pt x="781958" y="19202"/>
                    <a:pt x="781958" y="31120"/>
                  </a:cubicBezTo>
                  <a:lnTo>
                    <a:pt x="781958" y="31120"/>
                  </a:lnTo>
                  <a:close/>
                </a:path>
              </a:pathLst>
            </a:custGeom>
            <a:solidFill>
              <a:srgbClr val="5A5A5C"/>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 xmlns:a16="http://schemas.microsoft.com/office/drawing/2014/main" id="{90391033-69E0-4F13-9279-6E9D55E67229}"/>
                </a:ext>
              </a:extLst>
            </p:cNvPr>
            <p:cNvSpPr/>
            <p:nvPr/>
          </p:nvSpPr>
          <p:spPr>
            <a:xfrm>
              <a:off x="3157628" y="5102489"/>
              <a:ext cx="940204" cy="185392"/>
            </a:xfrm>
            <a:custGeom>
              <a:avLst/>
              <a:gdLst>
                <a:gd name="connsiteX0" fmla="*/ 939542 w 940203"/>
                <a:gd name="connsiteY0" fmla="*/ 153192 h 185392"/>
                <a:gd name="connsiteX1" fmla="*/ 906436 w 940203"/>
                <a:gd name="connsiteY1" fmla="*/ 178352 h 185392"/>
                <a:gd name="connsiteX2" fmla="*/ 43038 w 940203"/>
                <a:gd name="connsiteY2" fmla="*/ 178352 h 185392"/>
                <a:gd name="connsiteX3" fmla="*/ 9932 w 940203"/>
                <a:gd name="connsiteY3" fmla="*/ 153192 h 185392"/>
                <a:gd name="connsiteX4" fmla="*/ 9932 w 940203"/>
                <a:gd name="connsiteY4" fmla="*/ 40632 h 185392"/>
                <a:gd name="connsiteX5" fmla="*/ 80116 w 940203"/>
                <a:gd name="connsiteY5" fmla="*/ 14147 h 185392"/>
                <a:gd name="connsiteX6" fmla="*/ 480034 w 940203"/>
                <a:gd name="connsiteY6" fmla="*/ 27390 h 185392"/>
                <a:gd name="connsiteX7" fmla="*/ 865385 w 940203"/>
                <a:gd name="connsiteY7" fmla="*/ 10175 h 185392"/>
                <a:gd name="connsiteX8" fmla="*/ 939542 w 940203"/>
                <a:gd name="connsiteY8" fmla="*/ 41956 h 185392"/>
                <a:gd name="connsiteX9" fmla="*/ 939542 w 940203"/>
                <a:gd name="connsiteY9" fmla="*/ 153192 h 1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03" h="185392">
                  <a:moveTo>
                    <a:pt x="939542" y="153192"/>
                  </a:moveTo>
                  <a:cubicBezTo>
                    <a:pt x="939542" y="167758"/>
                    <a:pt x="924975" y="178352"/>
                    <a:pt x="906436" y="178352"/>
                  </a:cubicBezTo>
                  <a:lnTo>
                    <a:pt x="43038" y="178352"/>
                  </a:lnTo>
                  <a:cubicBezTo>
                    <a:pt x="24498" y="178352"/>
                    <a:pt x="9932" y="166434"/>
                    <a:pt x="9932" y="153192"/>
                  </a:cubicBezTo>
                  <a:lnTo>
                    <a:pt x="9932" y="40632"/>
                  </a:lnTo>
                  <a:cubicBezTo>
                    <a:pt x="9932" y="26065"/>
                    <a:pt x="17877" y="8851"/>
                    <a:pt x="80116" y="14147"/>
                  </a:cubicBezTo>
                  <a:cubicBezTo>
                    <a:pt x="156921" y="20769"/>
                    <a:pt x="245645" y="26065"/>
                    <a:pt x="480034" y="27390"/>
                  </a:cubicBezTo>
                  <a:cubicBezTo>
                    <a:pt x="706477" y="27390"/>
                    <a:pt x="797849" y="7526"/>
                    <a:pt x="865385" y="10175"/>
                  </a:cubicBezTo>
                  <a:cubicBezTo>
                    <a:pt x="921003" y="12823"/>
                    <a:pt x="939542" y="27390"/>
                    <a:pt x="939542" y="41956"/>
                  </a:cubicBezTo>
                  <a:lnTo>
                    <a:pt x="939542" y="153192"/>
                  </a:lnTo>
                  <a:close/>
                </a:path>
              </a:pathLst>
            </a:custGeom>
            <a:solidFill>
              <a:srgbClr val="6E7C84"/>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 xmlns:a16="http://schemas.microsoft.com/office/drawing/2014/main" id="{E955135D-F846-434E-B8CA-FAF020B8D275}"/>
                </a:ext>
              </a:extLst>
            </p:cNvPr>
            <p:cNvSpPr/>
            <p:nvPr/>
          </p:nvSpPr>
          <p:spPr>
            <a:xfrm>
              <a:off x="3176168" y="3950651"/>
              <a:ext cx="926962" cy="834265"/>
            </a:xfrm>
            <a:custGeom>
              <a:avLst/>
              <a:gdLst>
                <a:gd name="connsiteX0" fmla="*/ 921002 w 926961"/>
                <a:gd name="connsiteY0" fmla="*/ 735610 h 834265"/>
                <a:gd name="connsiteX1" fmla="*/ 830955 w 926961"/>
                <a:gd name="connsiteY1" fmla="*/ 825658 h 834265"/>
                <a:gd name="connsiteX2" fmla="*/ 99979 w 926961"/>
                <a:gd name="connsiteY2" fmla="*/ 825658 h 834265"/>
                <a:gd name="connsiteX3" fmla="*/ 9932 w 926961"/>
                <a:gd name="connsiteY3" fmla="*/ 735610 h 834265"/>
                <a:gd name="connsiteX4" fmla="*/ 9932 w 926961"/>
                <a:gd name="connsiteY4" fmla="*/ 99979 h 834265"/>
                <a:gd name="connsiteX5" fmla="*/ 99979 w 926961"/>
                <a:gd name="connsiteY5" fmla="*/ 9932 h 834265"/>
                <a:gd name="connsiteX6" fmla="*/ 830955 w 926961"/>
                <a:gd name="connsiteY6" fmla="*/ 9932 h 834265"/>
                <a:gd name="connsiteX7" fmla="*/ 921002 w 926961"/>
                <a:gd name="connsiteY7" fmla="*/ 99979 h 834265"/>
                <a:gd name="connsiteX8" fmla="*/ 921002 w 926961"/>
                <a:gd name="connsiteY8" fmla="*/ 735610 h 83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6961" h="834265">
                  <a:moveTo>
                    <a:pt x="921002" y="735610"/>
                  </a:moveTo>
                  <a:cubicBezTo>
                    <a:pt x="921002" y="785931"/>
                    <a:pt x="881275" y="825658"/>
                    <a:pt x="830955" y="825658"/>
                  </a:cubicBezTo>
                  <a:lnTo>
                    <a:pt x="99979" y="825658"/>
                  </a:lnTo>
                  <a:cubicBezTo>
                    <a:pt x="49659" y="825658"/>
                    <a:pt x="9932" y="785931"/>
                    <a:pt x="9932" y="735610"/>
                  </a:cubicBezTo>
                  <a:lnTo>
                    <a:pt x="9932" y="99979"/>
                  </a:lnTo>
                  <a:cubicBezTo>
                    <a:pt x="9932" y="49659"/>
                    <a:pt x="49659" y="9932"/>
                    <a:pt x="99979" y="9932"/>
                  </a:cubicBezTo>
                  <a:lnTo>
                    <a:pt x="830955" y="9932"/>
                  </a:lnTo>
                  <a:cubicBezTo>
                    <a:pt x="881275" y="9932"/>
                    <a:pt x="921002" y="49659"/>
                    <a:pt x="921002" y="99979"/>
                  </a:cubicBezTo>
                  <a:lnTo>
                    <a:pt x="921002" y="735610"/>
                  </a:lnTo>
                  <a:close/>
                </a:path>
              </a:pathLst>
            </a:custGeom>
            <a:solidFill>
              <a:srgbClr val="566B75"/>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 xmlns:a16="http://schemas.microsoft.com/office/drawing/2014/main" id="{FC04674E-308E-4161-B8C4-6F3BAA610D2C}"/>
                </a:ext>
              </a:extLst>
            </p:cNvPr>
            <p:cNvSpPr/>
            <p:nvPr/>
          </p:nvSpPr>
          <p:spPr>
            <a:xfrm>
              <a:off x="3249000" y="4457832"/>
              <a:ext cx="529692" cy="79454"/>
            </a:xfrm>
            <a:custGeom>
              <a:avLst/>
              <a:gdLst>
                <a:gd name="connsiteX0" fmla="*/ 522409 w 529692"/>
                <a:gd name="connsiteY0" fmla="*/ 66874 h 79453"/>
                <a:gd name="connsiteX1" fmla="*/ 444279 w 529692"/>
                <a:gd name="connsiteY1" fmla="*/ 48334 h 79453"/>
                <a:gd name="connsiteX2" fmla="*/ 268157 w 529692"/>
                <a:gd name="connsiteY2" fmla="*/ 19201 h 79453"/>
                <a:gd name="connsiteX3" fmla="*/ 220484 w 529692"/>
                <a:gd name="connsiteY3" fmla="*/ 13904 h 79453"/>
                <a:gd name="connsiteX4" fmla="*/ 172812 w 529692"/>
                <a:gd name="connsiteY4" fmla="*/ 9932 h 79453"/>
                <a:gd name="connsiteX5" fmla="*/ 129113 w 529692"/>
                <a:gd name="connsiteY5" fmla="*/ 11256 h 79453"/>
                <a:gd name="connsiteX6" fmla="*/ 89386 w 529692"/>
                <a:gd name="connsiteY6" fmla="*/ 16553 h 79453"/>
                <a:gd name="connsiteX7" fmla="*/ 56280 w 529692"/>
                <a:gd name="connsiteY7" fmla="*/ 24498 h 79453"/>
                <a:gd name="connsiteX8" fmla="*/ 31119 w 529692"/>
                <a:gd name="connsiteY8" fmla="*/ 32444 h 79453"/>
                <a:gd name="connsiteX9" fmla="*/ 9932 w 529692"/>
                <a:gd name="connsiteY9" fmla="*/ 41713 h 79453"/>
                <a:gd name="connsiteX10" fmla="*/ 11256 w 529692"/>
                <a:gd name="connsiteY10" fmla="*/ 45686 h 79453"/>
                <a:gd name="connsiteX11" fmla="*/ 33768 w 529692"/>
                <a:gd name="connsiteY11" fmla="*/ 47010 h 79453"/>
                <a:gd name="connsiteX12" fmla="*/ 92034 w 529692"/>
                <a:gd name="connsiteY12" fmla="*/ 49659 h 79453"/>
                <a:gd name="connsiteX13" fmla="*/ 130437 w 529692"/>
                <a:gd name="connsiteY13" fmla="*/ 50983 h 79453"/>
                <a:gd name="connsiteX14" fmla="*/ 172812 w 529692"/>
                <a:gd name="connsiteY14" fmla="*/ 52307 h 79453"/>
                <a:gd name="connsiteX15" fmla="*/ 266832 w 529692"/>
                <a:gd name="connsiteY15" fmla="*/ 52307 h 79453"/>
                <a:gd name="connsiteX16" fmla="*/ 442955 w 529692"/>
                <a:gd name="connsiteY16" fmla="*/ 64225 h 79453"/>
                <a:gd name="connsiteX17" fmla="*/ 522409 w 529692"/>
                <a:gd name="connsiteY17" fmla="*/ 72171 h 79453"/>
                <a:gd name="connsiteX18" fmla="*/ 522409 w 529692"/>
                <a:gd name="connsiteY18" fmla="*/ 66874 h 7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9692" h="79453">
                  <a:moveTo>
                    <a:pt x="522409" y="66874"/>
                  </a:moveTo>
                  <a:cubicBezTo>
                    <a:pt x="522409" y="66874"/>
                    <a:pt x="490627" y="58928"/>
                    <a:pt x="444279" y="48334"/>
                  </a:cubicBezTo>
                  <a:cubicBezTo>
                    <a:pt x="396607" y="37741"/>
                    <a:pt x="333044" y="27147"/>
                    <a:pt x="268157" y="19201"/>
                  </a:cubicBezTo>
                  <a:cubicBezTo>
                    <a:pt x="252266" y="16553"/>
                    <a:pt x="236375" y="15229"/>
                    <a:pt x="220484" y="13904"/>
                  </a:cubicBezTo>
                  <a:cubicBezTo>
                    <a:pt x="204593" y="11256"/>
                    <a:pt x="188703" y="11256"/>
                    <a:pt x="172812" y="9932"/>
                  </a:cubicBezTo>
                  <a:cubicBezTo>
                    <a:pt x="156921" y="9932"/>
                    <a:pt x="142355" y="9932"/>
                    <a:pt x="129113" y="11256"/>
                  </a:cubicBezTo>
                  <a:cubicBezTo>
                    <a:pt x="114546" y="12580"/>
                    <a:pt x="101304" y="15229"/>
                    <a:pt x="89386" y="16553"/>
                  </a:cubicBezTo>
                  <a:cubicBezTo>
                    <a:pt x="77467" y="17877"/>
                    <a:pt x="65549" y="21850"/>
                    <a:pt x="56280" y="24498"/>
                  </a:cubicBezTo>
                  <a:cubicBezTo>
                    <a:pt x="47010" y="27147"/>
                    <a:pt x="37740" y="29795"/>
                    <a:pt x="31119" y="32444"/>
                  </a:cubicBezTo>
                  <a:cubicBezTo>
                    <a:pt x="17877" y="37741"/>
                    <a:pt x="9932" y="41713"/>
                    <a:pt x="9932" y="41713"/>
                  </a:cubicBezTo>
                  <a:lnTo>
                    <a:pt x="11256" y="45686"/>
                  </a:lnTo>
                  <a:cubicBezTo>
                    <a:pt x="11256" y="45686"/>
                    <a:pt x="19201" y="47010"/>
                    <a:pt x="33768" y="47010"/>
                  </a:cubicBezTo>
                  <a:cubicBezTo>
                    <a:pt x="48334" y="47010"/>
                    <a:pt x="68198" y="48334"/>
                    <a:pt x="92034" y="49659"/>
                  </a:cubicBezTo>
                  <a:cubicBezTo>
                    <a:pt x="103952" y="50983"/>
                    <a:pt x="117194" y="50983"/>
                    <a:pt x="130437" y="50983"/>
                  </a:cubicBezTo>
                  <a:cubicBezTo>
                    <a:pt x="143679" y="52307"/>
                    <a:pt x="158245" y="52307"/>
                    <a:pt x="172812" y="52307"/>
                  </a:cubicBezTo>
                  <a:cubicBezTo>
                    <a:pt x="201945" y="52307"/>
                    <a:pt x="233727" y="50983"/>
                    <a:pt x="266832" y="52307"/>
                  </a:cubicBezTo>
                  <a:cubicBezTo>
                    <a:pt x="330395" y="53631"/>
                    <a:pt x="393959" y="58928"/>
                    <a:pt x="442955" y="64225"/>
                  </a:cubicBezTo>
                  <a:cubicBezTo>
                    <a:pt x="490627" y="69522"/>
                    <a:pt x="522409" y="72171"/>
                    <a:pt x="522409" y="72171"/>
                  </a:cubicBezTo>
                  <a:lnTo>
                    <a:pt x="522409" y="66874"/>
                  </a:lnTo>
                  <a:close/>
                </a:path>
              </a:pathLst>
            </a:custGeom>
            <a:solidFill>
              <a:srgbClr val="93A9B2"/>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 xmlns:a16="http://schemas.microsoft.com/office/drawing/2014/main" id="{E6213093-3215-4C2F-9E06-D2DA07719C33}"/>
                </a:ext>
              </a:extLst>
            </p:cNvPr>
            <p:cNvSpPr/>
            <p:nvPr/>
          </p:nvSpPr>
          <p:spPr>
            <a:xfrm>
              <a:off x="2320714" y="3910311"/>
              <a:ext cx="264846" cy="79454"/>
            </a:xfrm>
            <a:custGeom>
              <a:avLst/>
              <a:gdLst>
                <a:gd name="connsiteX0" fmla="*/ 25822 w 264846"/>
                <a:gd name="connsiteY0" fmla="*/ 21138 h 79453"/>
                <a:gd name="connsiteX1" fmla="*/ 253590 w 264846"/>
                <a:gd name="connsiteY1" fmla="*/ 15842 h 79453"/>
                <a:gd name="connsiteX2" fmla="*/ 265508 w 264846"/>
                <a:gd name="connsiteY2" fmla="*/ 56893 h 79453"/>
                <a:gd name="connsiteX3" fmla="*/ 9932 w 264846"/>
                <a:gd name="connsiteY3" fmla="*/ 70135 h 79453"/>
                <a:gd name="connsiteX4" fmla="*/ 25822 w 264846"/>
                <a:gd name="connsiteY4" fmla="*/ 21138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6" h="79453">
                  <a:moveTo>
                    <a:pt x="25822" y="21138"/>
                  </a:moveTo>
                  <a:cubicBezTo>
                    <a:pt x="25822" y="21138"/>
                    <a:pt x="52307" y="-49"/>
                    <a:pt x="253590" y="15842"/>
                  </a:cubicBezTo>
                  <a:cubicBezTo>
                    <a:pt x="262860" y="46299"/>
                    <a:pt x="265508" y="56893"/>
                    <a:pt x="265508" y="56893"/>
                  </a:cubicBezTo>
                  <a:lnTo>
                    <a:pt x="9932" y="70135"/>
                  </a:lnTo>
                  <a:lnTo>
                    <a:pt x="25822" y="21138"/>
                  </a:lnTo>
                  <a:close/>
                </a:path>
              </a:pathLst>
            </a:custGeom>
            <a:solidFill>
              <a:srgbClr val="C8CCCE"/>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 xmlns:a16="http://schemas.microsoft.com/office/drawing/2014/main" id="{B49730DA-6BC6-49A3-994E-64D651897BC0}"/>
                </a:ext>
              </a:extLst>
            </p:cNvPr>
            <p:cNvSpPr/>
            <p:nvPr/>
          </p:nvSpPr>
          <p:spPr>
            <a:xfrm>
              <a:off x="2094271" y="3806310"/>
              <a:ext cx="741569" cy="344300"/>
            </a:xfrm>
            <a:custGeom>
              <a:avLst/>
              <a:gdLst>
                <a:gd name="connsiteX0" fmla="*/ 249618 w 741569"/>
                <a:gd name="connsiteY0" fmla="*/ 158246 h 344300"/>
                <a:gd name="connsiteX1" fmla="*/ 253590 w 741569"/>
                <a:gd name="connsiteY1" fmla="*/ 151624 h 344300"/>
                <a:gd name="connsiteX2" fmla="*/ 256239 w 741569"/>
                <a:gd name="connsiteY2" fmla="*/ 145003 h 344300"/>
                <a:gd name="connsiteX3" fmla="*/ 258887 w 741569"/>
                <a:gd name="connsiteY3" fmla="*/ 138382 h 344300"/>
                <a:gd name="connsiteX4" fmla="*/ 268157 w 741569"/>
                <a:gd name="connsiteY4" fmla="*/ 9932 h 344300"/>
                <a:gd name="connsiteX5" fmla="*/ 368798 w 741569"/>
                <a:gd name="connsiteY5" fmla="*/ 13904 h 344300"/>
                <a:gd name="connsiteX6" fmla="*/ 469440 w 741569"/>
                <a:gd name="connsiteY6" fmla="*/ 9932 h 344300"/>
                <a:gd name="connsiteX7" fmla="*/ 478710 w 741569"/>
                <a:gd name="connsiteY7" fmla="*/ 138382 h 344300"/>
                <a:gd name="connsiteX8" fmla="*/ 481358 w 741569"/>
                <a:gd name="connsiteY8" fmla="*/ 145003 h 344300"/>
                <a:gd name="connsiteX9" fmla="*/ 484006 w 741569"/>
                <a:gd name="connsiteY9" fmla="*/ 151624 h 344300"/>
                <a:gd name="connsiteX10" fmla="*/ 487979 w 741569"/>
                <a:gd name="connsiteY10" fmla="*/ 158246 h 344300"/>
                <a:gd name="connsiteX11" fmla="*/ 731638 w 741569"/>
                <a:gd name="connsiteY11" fmla="*/ 277426 h 344300"/>
                <a:gd name="connsiteX12" fmla="*/ 9932 w 741569"/>
                <a:gd name="connsiteY12" fmla="*/ 278751 h 344300"/>
                <a:gd name="connsiteX13" fmla="*/ 249618 w 741569"/>
                <a:gd name="connsiteY13" fmla="*/ 158246 h 34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1569" h="344300">
                  <a:moveTo>
                    <a:pt x="249618" y="158246"/>
                  </a:moveTo>
                  <a:cubicBezTo>
                    <a:pt x="250942" y="156921"/>
                    <a:pt x="252266" y="154273"/>
                    <a:pt x="253590" y="151624"/>
                  </a:cubicBezTo>
                  <a:cubicBezTo>
                    <a:pt x="253590" y="148976"/>
                    <a:pt x="254914" y="146328"/>
                    <a:pt x="256239" y="145003"/>
                  </a:cubicBezTo>
                  <a:cubicBezTo>
                    <a:pt x="257563" y="143679"/>
                    <a:pt x="257563" y="141031"/>
                    <a:pt x="258887" y="138382"/>
                  </a:cubicBezTo>
                  <a:cubicBezTo>
                    <a:pt x="269481" y="101304"/>
                    <a:pt x="266833" y="29795"/>
                    <a:pt x="268157" y="9932"/>
                  </a:cubicBezTo>
                  <a:cubicBezTo>
                    <a:pt x="268157" y="9932"/>
                    <a:pt x="318478" y="12580"/>
                    <a:pt x="368798" y="13904"/>
                  </a:cubicBezTo>
                  <a:cubicBezTo>
                    <a:pt x="419119" y="12580"/>
                    <a:pt x="469440" y="9932"/>
                    <a:pt x="469440" y="9932"/>
                  </a:cubicBezTo>
                  <a:cubicBezTo>
                    <a:pt x="470764" y="31119"/>
                    <a:pt x="469440" y="101304"/>
                    <a:pt x="478710" y="138382"/>
                  </a:cubicBezTo>
                  <a:cubicBezTo>
                    <a:pt x="480034" y="141031"/>
                    <a:pt x="480034" y="142355"/>
                    <a:pt x="481358" y="145003"/>
                  </a:cubicBezTo>
                  <a:cubicBezTo>
                    <a:pt x="482682" y="147652"/>
                    <a:pt x="482682" y="148976"/>
                    <a:pt x="484006" y="151624"/>
                  </a:cubicBezTo>
                  <a:cubicBezTo>
                    <a:pt x="485331" y="154273"/>
                    <a:pt x="486655" y="156921"/>
                    <a:pt x="487979" y="158246"/>
                  </a:cubicBezTo>
                  <a:cubicBezTo>
                    <a:pt x="506518" y="178109"/>
                    <a:pt x="706477" y="228430"/>
                    <a:pt x="731638" y="277426"/>
                  </a:cubicBezTo>
                  <a:cubicBezTo>
                    <a:pt x="709126" y="358205"/>
                    <a:pt x="32444" y="359529"/>
                    <a:pt x="9932" y="278751"/>
                  </a:cubicBezTo>
                  <a:cubicBezTo>
                    <a:pt x="35092" y="229754"/>
                    <a:pt x="231078" y="178109"/>
                    <a:pt x="249618" y="158246"/>
                  </a:cubicBezTo>
                </a:path>
              </a:pathLst>
            </a:custGeom>
            <a:solidFill>
              <a:srgbClr val="F7D9AB"/>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 xmlns:a16="http://schemas.microsoft.com/office/drawing/2014/main" id="{886F95D7-AD5E-4F64-9E7D-37CCE46230E1}"/>
                </a:ext>
              </a:extLst>
            </p:cNvPr>
            <p:cNvSpPr/>
            <p:nvPr/>
          </p:nvSpPr>
          <p:spPr>
            <a:xfrm>
              <a:off x="2094271" y="3808958"/>
              <a:ext cx="476723" cy="304573"/>
            </a:xfrm>
            <a:custGeom>
              <a:avLst/>
              <a:gdLst>
                <a:gd name="connsiteX0" fmla="*/ 9932 w 476723"/>
                <a:gd name="connsiteY0" fmla="*/ 274778 h 304573"/>
                <a:gd name="connsiteX1" fmla="*/ 250942 w 476723"/>
                <a:gd name="connsiteY1" fmla="*/ 156921 h 304573"/>
                <a:gd name="connsiteX2" fmla="*/ 254914 w 476723"/>
                <a:gd name="connsiteY2" fmla="*/ 150300 h 304573"/>
                <a:gd name="connsiteX3" fmla="*/ 257563 w 476723"/>
                <a:gd name="connsiteY3" fmla="*/ 143679 h 304573"/>
                <a:gd name="connsiteX4" fmla="*/ 260211 w 476723"/>
                <a:gd name="connsiteY4" fmla="*/ 137058 h 304573"/>
                <a:gd name="connsiteX5" fmla="*/ 269481 w 476723"/>
                <a:gd name="connsiteY5" fmla="*/ 9932 h 304573"/>
                <a:gd name="connsiteX6" fmla="*/ 368798 w 476723"/>
                <a:gd name="connsiteY6" fmla="*/ 13904 h 304573"/>
                <a:gd name="connsiteX7" fmla="*/ 468116 w 476723"/>
                <a:gd name="connsiteY7" fmla="*/ 9932 h 304573"/>
                <a:gd name="connsiteX8" fmla="*/ 476061 w 476723"/>
                <a:gd name="connsiteY8" fmla="*/ 122491 h 304573"/>
                <a:gd name="connsiteX9" fmla="*/ 35092 w 476723"/>
                <a:gd name="connsiteY9" fmla="*/ 295966 h 304573"/>
                <a:gd name="connsiteX10" fmla="*/ 9932 w 476723"/>
                <a:gd name="connsiteY10" fmla="*/ 274778 h 30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723" h="304573">
                  <a:moveTo>
                    <a:pt x="9932" y="274778"/>
                  </a:moveTo>
                  <a:cubicBezTo>
                    <a:pt x="35092" y="227106"/>
                    <a:pt x="232403" y="176785"/>
                    <a:pt x="250942" y="156921"/>
                  </a:cubicBezTo>
                  <a:cubicBezTo>
                    <a:pt x="252266" y="155597"/>
                    <a:pt x="253590" y="152949"/>
                    <a:pt x="254914" y="150300"/>
                  </a:cubicBezTo>
                  <a:cubicBezTo>
                    <a:pt x="254914" y="147652"/>
                    <a:pt x="256239" y="145003"/>
                    <a:pt x="257563" y="143679"/>
                  </a:cubicBezTo>
                  <a:cubicBezTo>
                    <a:pt x="258887" y="142355"/>
                    <a:pt x="258887" y="139706"/>
                    <a:pt x="260211" y="137058"/>
                  </a:cubicBezTo>
                  <a:cubicBezTo>
                    <a:pt x="270805" y="99979"/>
                    <a:pt x="268157" y="29795"/>
                    <a:pt x="269481" y="9932"/>
                  </a:cubicBezTo>
                  <a:cubicBezTo>
                    <a:pt x="269481" y="9932"/>
                    <a:pt x="318478" y="12580"/>
                    <a:pt x="368798" y="13904"/>
                  </a:cubicBezTo>
                  <a:cubicBezTo>
                    <a:pt x="419119" y="12580"/>
                    <a:pt x="468116" y="9932"/>
                    <a:pt x="468116" y="9932"/>
                  </a:cubicBezTo>
                  <a:cubicBezTo>
                    <a:pt x="469440" y="29795"/>
                    <a:pt x="469440" y="82764"/>
                    <a:pt x="476061" y="122491"/>
                  </a:cubicBezTo>
                  <a:cubicBezTo>
                    <a:pt x="469440" y="125140"/>
                    <a:pt x="184730" y="248293"/>
                    <a:pt x="35092" y="295966"/>
                  </a:cubicBezTo>
                  <a:cubicBezTo>
                    <a:pt x="20526" y="289345"/>
                    <a:pt x="11256" y="282723"/>
                    <a:pt x="9932" y="274778"/>
                  </a:cubicBezTo>
                </a:path>
              </a:pathLst>
            </a:custGeom>
            <a:solidFill>
              <a:srgbClr val="F4C78C"/>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 xmlns:a16="http://schemas.microsoft.com/office/drawing/2014/main" id="{7F4C3F44-16C9-44FC-A1A9-050AE7EECE0F}"/>
                </a:ext>
              </a:extLst>
            </p:cNvPr>
            <p:cNvSpPr/>
            <p:nvPr/>
          </p:nvSpPr>
          <p:spPr>
            <a:xfrm>
              <a:off x="2025372" y="3916221"/>
              <a:ext cx="860750" cy="847508"/>
            </a:xfrm>
            <a:custGeom>
              <a:avLst/>
              <a:gdLst>
                <a:gd name="connsiteX0" fmla="*/ 550257 w 860750"/>
                <a:gd name="connsiteY0" fmla="*/ 9932 h 847507"/>
                <a:gd name="connsiteX1" fmla="*/ 519800 w 860750"/>
                <a:gd name="connsiteY1" fmla="*/ 117194 h 847507"/>
                <a:gd name="connsiteX2" fmla="*/ 431076 w 860750"/>
                <a:gd name="connsiteY2" fmla="*/ 204594 h 847507"/>
                <a:gd name="connsiteX3" fmla="*/ 425780 w 860750"/>
                <a:gd name="connsiteY3" fmla="*/ 250942 h 847507"/>
                <a:gd name="connsiteX4" fmla="*/ 412537 w 860750"/>
                <a:gd name="connsiteY4" fmla="*/ 187379 h 847507"/>
                <a:gd name="connsiteX5" fmla="*/ 384728 w 860750"/>
                <a:gd name="connsiteY5" fmla="*/ 143679 h 847507"/>
                <a:gd name="connsiteX6" fmla="*/ 313220 w 860750"/>
                <a:gd name="connsiteY6" fmla="*/ 60252 h 847507"/>
                <a:gd name="connsiteX7" fmla="*/ 321165 w 860750"/>
                <a:gd name="connsiteY7" fmla="*/ 24498 h 847507"/>
                <a:gd name="connsiteX8" fmla="*/ 318517 w 860750"/>
                <a:gd name="connsiteY8" fmla="*/ 23174 h 847507"/>
                <a:gd name="connsiteX9" fmla="*/ 294681 w 860750"/>
                <a:gd name="connsiteY9" fmla="*/ 53631 h 847507"/>
                <a:gd name="connsiteX10" fmla="*/ 137097 w 860750"/>
                <a:gd name="connsiteY10" fmla="*/ 119843 h 847507"/>
                <a:gd name="connsiteX11" fmla="*/ 74858 w 860750"/>
                <a:gd name="connsiteY11" fmla="*/ 311856 h 847507"/>
                <a:gd name="connsiteX12" fmla="*/ 53671 w 860750"/>
                <a:gd name="connsiteY12" fmla="*/ 556839 h 847507"/>
                <a:gd name="connsiteX13" fmla="*/ 142394 w 860750"/>
                <a:gd name="connsiteY13" fmla="*/ 834927 h 847507"/>
                <a:gd name="connsiteX14" fmla="*/ 424455 w 860750"/>
                <a:gd name="connsiteY14" fmla="*/ 841549 h 847507"/>
                <a:gd name="connsiteX15" fmla="*/ 714462 w 860750"/>
                <a:gd name="connsiteY15" fmla="*/ 834927 h 847507"/>
                <a:gd name="connsiteX16" fmla="*/ 788619 w 860750"/>
                <a:gd name="connsiteY16" fmla="*/ 585972 h 847507"/>
                <a:gd name="connsiteX17" fmla="*/ 857479 w 860750"/>
                <a:gd name="connsiteY17" fmla="*/ 423092 h 847507"/>
                <a:gd name="connsiteX18" fmla="*/ 817752 w 860750"/>
                <a:gd name="connsiteY18" fmla="*/ 330396 h 847507"/>
                <a:gd name="connsiteX19" fmla="*/ 768755 w 860750"/>
                <a:gd name="connsiteY19" fmla="*/ 127788 h 847507"/>
                <a:gd name="connsiteX20" fmla="*/ 578066 w 860750"/>
                <a:gd name="connsiteY20" fmla="*/ 57604 h 847507"/>
                <a:gd name="connsiteX21" fmla="*/ 550257 w 860750"/>
                <a:gd name="connsiteY21" fmla="*/ 9932 h 847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0750" h="847507">
                  <a:moveTo>
                    <a:pt x="550257" y="9932"/>
                  </a:moveTo>
                  <a:cubicBezTo>
                    <a:pt x="550257" y="9932"/>
                    <a:pt x="584687" y="73495"/>
                    <a:pt x="519800" y="117194"/>
                  </a:cubicBezTo>
                  <a:cubicBezTo>
                    <a:pt x="456237" y="159570"/>
                    <a:pt x="437698" y="171488"/>
                    <a:pt x="431076" y="204594"/>
                  </a:cubicBezTo>
                  <a:cubicBezTo>
                    <a:pt x="425780" y="236375"/>
                    <a:pt x="425780" y="250942"/>
                    <a:pt x="425780" y="250942"/>
                  </a:cubicBezTo>
                  <a:lnTo>
                    <a:pt x="412537" y="187379"/>
                  </a:lnTo>
                  <a:cubicBezTo>
                    <a:pt x="412537" y="187379"/>
                    <a:pt x="405916" y="156921"/>
                    <a:pt x="384728" y="143679"/>
                  </a:cubicBezTo>
                  <a:cubicBezTo>
                    <a:pt x="363541" y="130437"/>
                    <a:pt x="318517" y="85413"/>
                    <a:pt x="313220" y="60252"/>
                  </a:cubicBezTo>
                  <a:cubicBezTo>
                    <a:pt x="307923" y="36416"/>
                    <a:pt x="321165" y="24498"/>
                    <a:pt x="321165" y="24498"/>
                  </a:cubicBezTo>
                  <a:lnTo>
                    <a:pt x="318517" y="23174"/>
                  </a:lnTo>
                  <a:cubicBezTo>
                    <a:pt x="318517" y="23174"/>
                    <a:pt x="294681" y="53631"/>
                    <a:pt x="294681" y="53631"/>
                  </a:cubicBezTo>
                  <a:cubicBezTo>
                    <a:pt x="294681" y="53631"/>
                    <a:pt x="137097" y="119843"/>
                    <a:pt x="137097" y="119843"/>
                  </a:cubicBezTo>
                  <a:cubicBezTo>
                    <a:pt x="137097" y="119843"/>
                    <a:pt x="141070" y="213863"/>
                    <a:pt x="74858" y="311856"/>
                  </a:cubicBezTo>
                  <a:cubicBezTo>
                    <a:pt x="36456" y="368798"/>
                    <a:pt x="-37701" y="433686"/>
                    <a:pt x="53671" y="556839"/>
                  </a:cubicBezTo>
                  <a:cubicBezTo>
                    <a:pt x="93398" y="660129"/>
                    <a:pt x="113261" y="777986"/>
                    <a:pt x="142394" y="834927"/>
                  </a:cubicBezTo>
                  <a:cubicBezTo>
                    <a:pt x="150339" y="836252"/>
                    <a:pt x="305274" y="826982"/>
                    <a:pt x="424455" y="841549"/>
                  </a:cubicBezTo>
                  <a:cubicBezTo>
                    <a:pt x="592633" y="861412"/>
                    <a:pt x="714462" y="834927"/>
                    <a:pt x="714462" y="834927"/>
                  </a:cubicBezTo>
                  <a:cubicBezTo>
                    <a:pt x="714462" y="834927"/>
                    <a:pt x="752865" y="722368"/>
                    <a:pt x="788619" y="585972"/>
                  </a:cubicBezTo>
                  <a:cubicBezTo>
                    <a:pt x="836291" y="533003"/>
                    <a:pt x="866748" y="486655"/>
                    <a:pt x="857479" y="423092"/>
                  </a:cubicBezTo>
                  <a:cubicBezTo>
                    <a:pt x="854830" y="401904"/>
                    <a:pt x="842912" y="379392"/>
                    <a:pt x="817752" y="330396"/>
                  </a:cubicBezTo>
                  <a:cubicBezTo>
                    <a:pt x="789943" y="276102"/>
                    <a:pt x="763458" y="179433"/>
                    <a:pt x="768755" y="127788"/>
                  </a:cubicBezTo>
                  <a:cubicBezTo>
                    <a:pt x="740946" y="115870"/>
                    <a:pt x="578066" y="57604"/>
                    <a:pt x="578066" y="57604"/>
                  </a:cubicBezTo>
                  <a:lnTo>
                    <a:pt x="550257" y="9932"/>
                  </a:lnTo>
                  <a:close/>
                </a:path>
              </a:pathLst>
            </a:custGeom>
            <a:solidFill>
              <a:srgbClr val="C8CCCE"/>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 xmlns:a16="http://schemas.microsoft.com/office/drawing/2014/main" id="{241DDC57-38BE-4FE9-B2F3-9F3FA2EBA6D8}"/>
                </a:ext>
              </a:extLst>
            </p:cNvPr>
            <p:cNvSpPr/>
            <p:nvPr/>
          </p:nvSpPr>
          <p:spPr>
            <a:xfrm>
              <a:off x="2237288" y="3201136"/>
              <a:ext cx="489965" cy="728327"/>
            </a:xfrm>
            <a:custGeom>
              <a:avLst/>
              <a:gdLst>
                <a:gd name="connsiteX0" fmla="*/ 480034 w 489965"/>
                <a:gd name="connsiteY0" fmla="*/ 364825 h 728326"/>
                <a:gd name="connsiteX1" fmla="*/ 229754 w 489965"/>
                <a:gd name="connsiteY1" fmla="*/ 9932 h 728326"/>
                <a:gd name="connsiteX2" fmla="*/ 9932 w 489965"/>
                <a:gd name="connsiteY2" fmla="*/ 374095 h 728326"/>
                <a:gd name="connsiteX3" fmla="*/ 274778 w 489965"/>
                <a:gd name="connsiteY3" fmla="*/ 719719 h 728326"/>
                <a:gd name="connsiteX4" fmla="*/ 480034 w 489965"/>
                <a:gd name="connsiteY4" fmla="*/ 364825 h 728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965" h="728326">
                  <a:moveTo>
                    <a:pt x="480034" y="364825"/>
                  </a:moveTo>
                  <a:cubicBezTo>
                    <a:pt x="480034" y="174136"/>
                    <a:pt x="378068" y="9932"/>
                    <a:pt x="229754" y="9932"/>
                  </a:cubicBezTo>
                  <a:cubicBezTo>
                    <a:pt x="81440" y="9932"/>
                    <a:pt x="9932" y="182082"/>
                    <a:pt x="9932" y="374095"/>
                  </a:cubicBezTo>
                  <a:cubicBezTo>
                    <a:pt x="9932" y="564784"/>
                    <a:pt x="126464" y="719719"/>
                    <a:pt x="274778" y="719719"/>
                  </a:cubicBezTo>
                  <a:cubicBezTo>
                    <a:pt x="387338" y="718395"/>
                    <a:pt x="480034" y="555515"/>
                    <a:pt x="480034" y="364825"/>
                  </a:cubicBezTo>
                  <a:close/>
                </a:path>
              </a:pathLst>
            </a:custGeom>
            <a:solidFill>
              <a:srgbClr val="F7D9AB"/>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 xmlns:a16="http://schemas.microsoft.com/office/drawing/2014/main" id="{FCB48D11-9661-457C-B724-2B069348709A}"/>
                </a:ext>
              </a:extLst>
            </p:cNvPr>
            <p:cNvSpPr/>
            <p:nvPr/>
          </p:nvSpPr>
          <p:spPr>
            <a:xfrm>
              <a:off x="2174361" y="3173514"/>
              <a:ext cx="529692" cy="423754"/>
            </a:xfrm>
            <a:custGeom>
              <a:avLst/>
              <a:gdLst>
                <a:gd name="connsiteX0" fmla="*/ 482046 w 529692"/>
                <a:gd name="connsiteY0" fmla="*/ 30933 h 423753"/>
                <a:gd name="connsiteX1" fmla="*/ 468804 w 529692"/>
                <a:gd name="connsiteY1" fmla="*/ 248107 h 423753"/>
                <a:gd name="connsiteX2" fmla="*/ 202634 w 529692"/>
                <a:gd name="connsiteY2" fmla="*/ 291806 h 423753"/>
                <a:gd name="connsiteX3" fmla="*/ 160258 w 529692"/>
                <a:gd name="connsiteY3" fmla="*/ 270619 h 423753"/>
                <a:gd name="connsiteX4" fmla="*/ 115234 w 529692"/>
                <a:gd name="connsiteY4" fmla="*/ 359342 h 423753"/>
                <a:gd name="connsiteX5" fmla="*/ 115234 w 529692"/>
                <a:gd name="connsiteY5" fmla="*/ 420257 h 423753"/>
                <a:gd name="connsiteX6" fmla="*/ 31808 w 529692"/>
                <a:gd name="connsiteY6" fmla="*/ 365963 h 423753"/>
                <a:gd name="connsiteX7" fmla="*/ 63589 w 529692"/>
                <a:gd name="connsiteY7" fmla="*/ 127602 h 423753"/>
                <a:gd name="connsiteX8" fmla="*/ 482046 w 529692"/>
                <a:gd name="connsiteY8" fmla="*/ 30933 h 42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692" h="423753">
                  <a:moveTo>
                    <a:pt x="482046" y="30933"/>
                  </a:moveTo>
                  <a:cubicBezTo>
                    <a:pt x="482046" y="30933"/>
                    <a:pt x="602551" y="124953"/>
                    <a:pt x="468804" y="248107"/>
                  </a:cubicBezTo>
                  <a:cubicBezTo>
                    <a:pt x="386702" y="311670"/>
                    <a:pt x="223821" y="237513"/>
                    <a:pt x="202634" y="291806"/>
                  </a:cubicBezTo>
                  <a:cubicBezTo>
                    <a:pt x="182770" y="289158"/>
                    <a:pt x="160258" y="270619"/>
                    <a:pt x="160258" y="270619"/>
                  </a:cubicBezTo>
                  <a:cubicBezTo>
                    <a:pt x="160258" y="270619"/>
                    <a:pt x="189391" y="346100"/>
                    <a:pt x="115234" y="359342"/>
                  </a:cubicBezTo>
                  <a:cubicBezTo>
                    <a:pt x="111262" y="416284"/>
                    <a:pt x="115234" y="420257"/>
                    <a:pt x="115234" y="420257"/>
                  </a:cubicBezTo>
                  <a:cubicBezTo>
                    <a:pt x="115234" y="420257"/>
                    <a:pt x="86101" y="369936"/>
                    <a:pt x="31808" y="365963"/>
                  </a:cubicBezTo>
                  <a:cubicBezTo>
                    <a:pt x="10620" y="302400"/>
                    <a:pt x="-15864" y="188516"/>
                    <a:pt x="63589" y="127602"/>
                  </a:cubicBezTo>
                  <a:cubicBezTo>
                    <a:pt x="143043" y="66687"/>
                    <a:pt x="394647" y="-33954"/>
                    <a:pt x="482046" y="30933"/>
                  </a:cubicBezTo>
                  <a:close/>
                </a:path>
              </a:pathLst>
            </a:custGeom>
            <a:solidFill>
              <a:srgbClr val="7A3404"/>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 xmlns:a16="http://schemas.microsoft.com/office/drawing/2014/main" id="{C13757B9-CFFB-4477-ACC8-E9125470752E}"/>
                </a:ext>
              </a:extLst>
            </p:cNvPr>
            <p:cNvSpPr/>
            <p:nvPr/>
          </p:nvSpPr>
          <p:spPr>
            <a:xfrm>
              <a:off x="2631909" y="3296956"/>
              <a:ext cx="105938" cy="238362"/>
            </a:xfrm>
            <a:custGeom>
              <a:avLst/>
              <a:gdLst>
                <a:gd name="connsiteX0" fmla="*/ 47010 w 105938"/>
                <a:gd name="connsiteY0" fmla="*/ 10780 h 238361"/>
                <a:gd name="connsiteX1" fmla="*/ 105276 w 105938"/>
                <a:gd name="connsiteY1" fmla="*/ 75668 h 238361"/>
                <a:gd name="connsiteX2" fmla="*/ 77468 w 105938"/>
                <a:gd name="connsiteY2" fmla="*/ 235900 h 238361"/>
                <a:gd name="connsiteX3" fmla="*/ 9932 w 105938"/>
                <a:gd name="connsiteY3" fmla="*/ 114071 h 238361"/>
                <a:gd name="connsiteX4" fmla="*/ 47010 w 105938"/>
                <a:gd name="connsiteY4" fmla="*/ 10780 h 238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938" h="238361">
                  <a:moveTo>
                    <a:pt x="47010" y="10780"/>
                  </a:moveTo>
                  <a:cubicBezTo>
                    <a:pt x="47010" y="10780"/>
                    <a:pt x="97331" y="-2462"/>
                    <a:pt x="105276" y="75668"/>
                  </a:cubicBezTo>
                  <a:cubicBezTo>
                    <a:pt x="113222" y="156446"/>
                    <a:pt x="81440" y="214712"/>
                    <a:pt x="77468" y="235900"/>
                  </a:cubicBezTo>
                  <a:cubicBezTo>
                    <a:pt x="72171" y="255763"/>
                    <a:pt x="82764" y="98180"/>
                    <a:pt x="9932" y="114071"/>
                  </a:cubicBezTo>
                  <a:cubicBezTo>
                    <a:pt x="11256" y="74344"/>
                    <a:pt x="47010" y="10780"/>
                    <a:pt x="47010" y="10780"/>
                  </a:cubicBezTo>
                  <a:close/>
                </a:path>
              </a:pathLst>
            </a:custGeom>
            <a:solidFill>
              <a:srgbClr val="7A3404"/>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 xmlns:a16="http://schemas.microsoft.com/office/drawing/2014/main" id="{05AC5986-3E34-4E83-A5CD-C2189DE68A97}"/>
                </a:ext>
              </a:extLst>
            </p:cNvPr>
            <p:cNvSpPr/>
            <p:nvPr/>
          </p:nvSpPr>
          <p:spPr>
            <a:xfrm>
              <a:off x="2631909" y="3362693"/>
              <a:ext cx="105938" cy="172150"/>
            </a:xfrm>
            <a:custGeom>
              <a:avLst/>
              <a:gdLst>
                <a:gd name="connsiteX0" fmla="*/ 105276 w 105938"/>
                <a:gd name="connsiteY0" fmla="*/ 9932 h 172150"/>
                <a:gd name="connsiteX1" fmla="*/ 77468 w 105938"/>
                <a:gd name="connsiteY1" fmla="*/ 170164 h 172150"/>
                <a:gd name="connsiteX2" fmla="*/ 9932 w 105938"/>
                <a:gd name="connsiteY2" fmla="*/ 48334 h 172150"/>
              </a:gdLst>
              <a:ahLst/>
              <a:cxnLst>
                <a:cxn ang="0">
                  <a:pos x="connsiteX0" y="connsiteY0"/>
                </a:cxn>
                <a:cxn ang="0">
                  <a:pos x="connsiteX1" y="connsiteY1"/>
                </a:cxn>
                <a:cxn ang="0">
                  <a:pos x="connsiteX2" y="connsiteY2"/>
                </a:cxn>
              </a:cxnLst>
              <a:rect l="l" t="t" r="r" b="b"/>
              <a:pathLst>
                <a:path w="105938" h="172150">
                  <a:moveTo>
                    <a:pt x="105276" y="9932"/>
                  </a:moveTo>
                  <a:cubicBezTo>
                    <a:pt x="94682" y="88061"/>
                    <a:pt x="93358" y="179433"/>
                    <a:pt x="77468" y="170164"/>
                  </a:cubicBezTo>
                  <a:cubicBezTo>
                    <a:pt x="58928" y="159570"/>
                    <a:pt x="82764" y="32444"/>
                    <a:pt x="9932" y="48334"/>
                  </a:cubicBezTo>
                </a:path>
              </a:pathLst>
            </a:custGeom>
            <a:solidFill>
              <a:srgbClr val="752407"/>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 xmlns:a16="http://schemas.microsoft.com/office/drawing/2014/main" id="{FA29981A-290B-42E6-A60F-DAA8C394E264}"/>
                </a:ext>
              </a:extLst>
            </p:cNvPr>
            <p:cNvSpPr/>
            <p:nvPr/>
          </p:nvSpPr>
          <p:spPr>
            <a:xfrm>
              <a:off x="2631909" y="3362693"/>
              <a:ext cx="105938" cy="172150"/>
            </a:xfrm>
            <a:custGeom>
              <a:avLst/>
              <a:gdLst>
                <a:gd name="connsiteX0" fmla="*/ 105276 w 105938"/>
                <a:gd name="connsiteY0" fmla="*/ 9932 h 172150"/>
                <a:gd name="connsiteX1" fmla="*/ 77468 w 105938"/>
                <a:gd name="connsiteY1" fmla="*/ 170164 h 172150"/>
                <a:gd name="connsiteX2" fmla="*/ 9932 w 105938"/>
                <a:gd name="connsiteY2" fmla="*/ 48334 h 172150"/>
              </a:gdLst>
              <a:ahLst/>
              <a:cxnLst>
                <a:cxn ang="0">
                  <a:pos x="connsiteX0" y="connsiteY0"/>
                </a:cxn>
                <a:cxn ang="0">
                  <a:pos x="connsiteX1" y="connsiteY1"/>
                </a:cxn>
                <a:cxn ang="0">
                  <a:pos x="connsiteX2" y="connsiteY2"/>
                </a:cxn>
              </a:cxnLst>
              <a:rect l="l" t="t" r="r" b="b"/>
              <a:pathLst>
                <a:path w="105938" h="172150">
                  <a:moveTo>
                    <a:pt x="105276" y="9932"/>
                  </a:moveTo>
                  <a:cubicBezTo>
                    <a:pt x="110573" y="118519"/>
                    <a:pt x="93358" y="179433"/>
                    <a:pt x="77468" y="170164"/>
                  </a:cubicBezTo>
                  <a:cubicBezTo>
                    <a:pt x="58928" y="159570"/>
                    <a:pt x="82764" y="32444"/>
                    <a:pt x="9932" y="48334"/>
                  </a:cubicBezTo>
                </a:path>
              </a:pathLst>
            </a:custGeom>
            <a:solidFill>
              <a:srgbClr val="7A3404"/>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 xmlns:a16="http://schemas.microsoft.com/office/drawing/2014/main" id="{97C5B06D-5055-4059-9B23-57588139CD86}"/>
                </a:ext>
              </a:extLst>
            </p:cNvPr>
            <p:cNvSpPr/>
            <p:nvPr/>
          </p:nvSpPr>
          <p:spPr>
            <a:xfrm>
              <a:off x="2349613" y="3567461"/>
              <a:ext cx="132423" cy="66212"/>
            </a:xfrm>
            <a:custGeom>
              <a:avLst/>
              <a:gdLst>
                <a:gd name="connsiteX0" fmla="*/ 133320 w 132423"/>
                <a:gd name="connsiteY0" fmla="*/ 56768 h 66211"/>
                <a:gd name="connsiteX1" fmla="*/ 85647 w 132423"/>
                <a:gd name="connsiteY1" fmla="*/ 11744 h 66211"/>
                <a:gd name="connsiteX2" fmla="*/ 14139 w 132423"/>
                <a:gd name="connsiteY2" fmla="*/ 27634 h 66211"/>
                <a:gd name="connsiteX3" fmla="*/ 26057 w 132423"/>
                <a:gd name="connsiteY3" fmla="*/ 62064 h 66211"/>
                <a:gd name="connsiteX4" fmla="*/ 133320 w 132423"/>
                <a:gd name="connsiteY4" fmla="*/ 56768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66211">
                  <a:moveTo>
                    <a:pt x="133320" y="56768"/>
                  </a:moveTo>
                  <a:cubicBezTo>
                    <a:pt x="133320" y="56768"/>
                    <a:pt x="122726" y="17041"/>
                    <a:pt x="85647" y="11744"/>
                  </a:cubicBezTo>
                  <a:cubicBezTo>
                    <a:pt x="48569" y="6447"/>
                    <a:pt x="24733" y="13068"/>
                    <a:pt x="14139" y="27634"/>
                  </a:cubicBezTo>
                  <a:cubicBezTo>
                    <a:pt x="8842" y="36904"/>
                    <a:pt x="4870" y="54119"/>
                    <a:pt x="26057" y="62064"/>
                  </a:cubicBezTo>
                  <a:cubicBezTo>
                    <a:pt x="47245" y="68686"/>
                    <a:pt x="102863" y="75307"/>
                    <a:pt x="133320" y="56768"/>
                  </a:cubicBezTo>
                  <a:close/>
                </a:path>
              </a:pathLst>
            </a:custGeom>
            <a:solidFill>
              <a:srgbClr val="F4C78C"/>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 xmlns:a16="http://schemas.microsoft.com/office/drawing/2014/main" id="{285D9D24-F160-4088-AD01-10FB4D3C2C8F}"/>
                </a:ext>
              </a:extLst>
            </p:cNvPr>
            <p:cNvSpPr/>
            <p:nvPr/>
          </p:nvSpPr>
          <p:spPr>
            <a:xfrm>
              <a:off x="2356469" y="3577040"/>
              <a:ext cx="132423" cy="66212"/>
            </a:xfrm>
            <a:custGeom>
              <a:avLst/>
              <a:gdLst>
                <a:gd name="connsiteX0" fmla="*/ 9932 w 132423"/>
                <a:gd name="connsiteY0" fmla="*/ 35270 h 66211"/>
                <a:gd name="connsiteX1" fmla="*/ 78792 w 132423"/>
                <a:gd name="connsiteY1" fmla="*/ 60430 h 66211"/>
                <a:gd name="connsiteX2" fmla="*/ 125140 w 132423"/>
                <a:gd name="connsiteY2" fmla="*/ 45864 h 66211"/>
                <a:gd name="connsiteX3" fmla="*/ 73495 w 132423"/>
                <a:gd name="connsiteY3" fmla="*/ 10110 h 66211"/>
                <a:gd name="connsiteX4" fmla="*/ 9932 w 132423"/>
                <a:gd name="connsiteY4" fmla="*/ 35270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66211">
                  <a:moveTo>
                    <a:pt x="9932" y="35270"/>
                  </a:moveTo>
                  <a:cubicBezTo>
                    <a:pt x="9932" y="35270"/>
                    <a:pt x="32444" y="60430"/>
                    <a:pt x="78792" y="60430"/>
                  </a:cubicBezTo>
                  <a:cubicBezTo>
                    <a:pt x="98655" y="60430"/>
                    <a:pt x="125140" y="45864"/>
                    <a:pt x="125140" y="45864"/>
                  </a:cubicBezTo>
                  <a:cubicBezTo>
                    <a:pt x="125140" y="45864"/>
                    <a:pt x="94683" y="11434"/>
                    <a:pt x="73495" y="10110"/>
                  </a:cubicBezTo>
                  <a:cubicBezTo>
                    <a:pt x="35092" y="7461"/>
                    <a:pt x="9932" y="35270"/>
                    <a:pt x="9932" y="35270"/>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 xmlns:a16="http://schemas.microsoft.com/office/drawing/2014/main" id="{03C58234-5251-4626-8C73-083AB5184A7B}"/>
                </a:ext>
              </a:extLst>
            </p:cNvPr>
            <p:cNvSpPr/>
            <p:nvPr/>
          </p:nvSpPr>
          <p:spPr>
            <a:xfrm>
              <a:off x="2404141" y="3578542"/>
              <a:ext cx="66212" cy="66212"/>
            </a:xfrm>
            <a:custGeom>
              <a:avLst/>
              <a:gdLst>
                <a:gd name="connsiteX0" fmla="*/ 57604 w 66211"/>
                <a:gd name="connsiteY0" fmla="*/ 33768 h 66211"/>
                <a:gd name="connsiteX1" fmla="*/ 33768 w 66211"/>
                <a:gd name="connsiteY1" fmla="*/ 9932 h 66211"/>
                <a:gd name="connsiteX2" fmla="*/ 9932 w 66211"/>
                <a:gd name="connsiteY2" fmla="*/ 33768 h 66211"/>
                <a:gd name="connsiteX3" fmla="*/ 33768 w 66211"/>
                <a:gd name="connsiteY3" fmla="*/ 57604 h 66211"/>
                <a:gd name="connsiteX4" fmla="*/ 57604 w 66211"/>
                <a:gd name="connsiteY4" fmla="*/ 33768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57604" y="33768"/>
                  </a:moveTo>
                  <a:cubicBezTo>
                    <a:pt x="57604" y="20525"/>
                    <a:pt x="47010" y="9932"/>
                    <a:pt x="33768" y="9932"/>
                  </a:cubicBezTo>
                  <a:cubicBezTo>
                    <a:pt x="20526" y="9932"/>
                    <a:pt x="9932" y="20525"/>
                    <a:pt x="9932" y="33768"/>
                  </a:cubicBezTo>
                  <a:cubicBezTo>
                    <a:pt x="9932" y="47010"/>
                    <a:pt x="20526" y="57604"/>
                    <a:pt x="33768" y="57604"/>
                  </a:cubicBezTo>
                  <a:cubicBezTo>
                    <a:pt x="47010" y="58928"/>
                    <a:pt x="57604" y="47010"/>
                    <a:pt x="57604" y="33768"/>
                  </a:cubicBezTo>
                  <a:close/>
                </a:path>
              </a:pathLst>
            </a:custGeom>
            <a:solidFill>
              <a:srgbClr val="2D0201"/>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 xmlns:a16="http://schemas.microsoft.com/office/drawing/2014/main" id="{9AA1BEDD-A0C2-47CC-ADD2-06C20D76A9B1}"/>
                </a:ext>
              </a:extLst>
            </p:cNvPr>
            <p:cNvSpPr/>
            <p:nvPr/>
          </p:nvSpPr>
          <p:spPr>
            <a:xfrm>
              <a:off x="2408114" y="3579866"/>
              <a:ext cx="52969" cy="52969"/>
            </a:xfrm>
            <a:custGeom>
              <a:avLst/>
              <a:gdLst>
                <a:gd name="connsiteX0" fmla="*/ 52307 w 52969"/>
                <a:gd name="connsiteY0" fmla="*/ 32444 h 52969"/>
                <a:gd name="connsiteX1" fmla="*/ 31119 w 52969"/>
                <a:gd name="connsiteY1" fmla="*/ 9932 h 52969"/>
                <a:gd name="connsiteX2" fmla="*/ 9932 w 52969"/>
                <a:gd name="connsiteY2" fmla="*/ 32444 h 52969"/>
                <a:gd name="connsiteX3" fmla="*/ 31119 w 52969"/>
                <a:gd name="connsiteY3" fmla="*/ 54956 h 52969"/>
                <a:gd name="connsiteX4" fmla="*/ 52307 w 52969"/>
                <a:gd name="connsiteY4" fmla="*/ 32444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52969">
                  <a:moveTo>
                    <a:pt x="52307" y="32444"/>
                  </a:moveTo>
                  <a:cubicBezTo>
                    <a:pt x="52307" y="20526"/>
                    <a:pt x="43038" y="9932"/>
                    <a:pt x="31119" y="9932"/>
                  </a:cubicBezTo>
                  <a:cubicBezTo>
                    <a:pt x="19201" y="9932"/>
                    <a:pt x="9932" y="20526"/>
                    <a:pt x="9932" y="32444"/>
                  </a:cubicBezTo>
                  <a:cubicBezTo>
                    <a:pt x="9932" y="44362"/>
                    <a:pt x="19201" y="54956"/>
                    <a:pt x="31119" y="54956"/>
                  </a:cubicBezTo>
                  <a:cubicBezTo>
                    <a:pt x="41713" y="54956"/>
                    <a:pt x="52307" y="45686"/>
                    <a:pt x="52307" y="32444"/>
                  </a:cubicBezTo>
                  <a:close/>
                </a:path>
              </a:pathLst>
            </a:custGeom>
            <a:solidFill>
              <a:srgbClr val="893D04"/>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 xmlns:a16="http://schemas.microsoft.com/office/drawing/2014/main" id="{4A5C9880-C150-4017-935E-D5AD168A1CEC}"/>
                </a:ext>
              </a:extLst>
            </p:cNvPr>
            <p:cNvSpPr/>
            <p:nvPr/>
          </p:nvSpPr>
          <p:spPr>
            <a:xfrm>
              <a:off x="2426653" y="3599730"/>
              <a:ext cx="26485" cy="26485"/>
            </a:xfrm>
            <a:custGeom>
              <a:avLst/>
              <a:gdLst>
                <a:gd name="connsiteX0" fmla="*/ 25822 w 26484"/>
                <a:gd name="connsiteY0" fmla="*/ 17877 h 26484"/>
                <a:gd name="connsiteX1" fmla="*/ 17877 w 26484"/>
                <a:gd name="connsiteY1" fmla="*/ 9932 h 26484"/>
                <a:gd name="connsiteX2" fmla="*/ 9932 w 26484"/>
                <a:gd name="connsiteY2" fmla="*/ 17877 h 26484"/>
                <a:gd name="connsiteX3" fmla="*/ 17877 w 26484"/>
                <a:gd name="connsiteY3" fmla="*/ 25822 h 26484"/>
                <a:gd name="connsiteX4" fmla="*/ 25822 w 26484"/>
                <a:gd name="connsiteY4" fmla="*/ 1787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25822" y="17877"/>
                  </a:moveTo>
                  <a:cubicBezTo>
                    <a:pt x="25822" y="12580"/>
                    <a:pt x="21850" y="9932"/>
                    <a:pt x="17877" y="9932"/>
                  </a:cubicBezTo>
                  <a:cubicBezTo>
                    <a:pt x="13904" y="9932"/>
                    <a:pt x="9932" y="13904"/>
                    <a:pt x="9932" y="17877"/>
                  </a:cubicBezTo>
                  <a:cubicBezTo>
                    <a:pt x="9932" y="23174"/>
                    <a:pt x="13904" y="25822"/>
                    <a:pt x="17877" y="25822"/>
                  </a:cubicBezTo>
                  <a:cubicBezTo>
                    <a:pt x="21850" y="27147"/>
                    <a:pt x="25822" y="23174"/>
                    <a:pt x="25822" y="17877"/>
                  </a:cubicBezTo>
                  <a:close/>
                </a:path>
              </a:pathLst>
            </a:custGeom>
            <a:solidFill>
              <a:srgbClr val="8E0404"/>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 xmlns:a16="http://schemas.microsoft.com/office/drawing/2014/main" id="{180A9EC2-CD94-4144-BD7E-BD848618EF6F}"/>
                </a:ext>
              </a:extLst>
            </p:cNvPr>
            <p:cNvSpPr/>
            <p:nvPr/>
          </p:nvSpPr>
          <p:spPr>
            <a:xfrm>
              <a:off x="2420032" y="3594433"/>
              <a:ext cx="26485" cy="26485"/>
            </a:xfrm>
            <a:custGeom>
              <a:avLst/>
              <a:gdLst>
                <a:gd name="connsiteX0" fmla="*/ 25822 w 26484"/>
                <a:gd name="connsiteY0" fmla="*/ 17877 h 26484"/>
                <a:gd name="connsiteX1" fmla="*/ 17877 w 26484"/>
                <a:gd name="connsiteY1" fmla="*/ 9932 h 26484"/>
                <a:gd name="connsiteX2" fmla="*/ 9932 w 26484"/>
                <a:gd name="connsiteY2" fmla="*/ 17877 h 26484"/>
                <a:gd name="connsiteX3" fmla="*/ 17877 w 26484"/>
                <a:gd name="connsiteY3" fmla="*/ 25822 h 26484"/>
                <a:gd name="connsiteX4" fmla="*/ 25822 w 26484"/>
                <a:gd name="connsiteY4" fmla="*/ 1787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25822" y="17877"/>
                  </a:moveTo>
                  <a:cubicBezTo>
                    <a:pt x="25822" y="13904"/>
                    <a:pt x="23174" y="9932"/>
                    <a:pt x="17877" y="9932"/>
                  </a:cubicBezTo>
                  <a:cubicBezTo>
                    <a:pt x="13904" y="9932"/>
                    <a:pt x="9932" y="13904"/>
                    <a:pt x="9932" y="17877"/>
                  </a:cubicBezTo>
                  <a:cubicBezTo>
                    <a:pt x="9932" y="21850"/>
                    <a:pt x="12580" y="25822"/>
                    <a:pt x="17877" y="25822"/>
                  </a:cubicBezTo>
                  <a:cubicBezTo>
                    <a:pt x="21850" y="25822"/>
                    <a:pt x="25822" y="21850"/>
                    <a:pt x="25822" y="17877"/>
                  </a:cubicBezTo>
                  <a:close/>
                </a:path>
              </a:pathLst>
            </a:custGeom>
            <a:solidFill>
              <a:srgbClr val="420303"/>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 xmlns:a16="http://schemas.microsoft.com/office/drawing/2014/main" id="{F0ADDFC3-ECB3-4755-AD23-C21E5AD9E392}"/>
                </a:ext>
              </a:extLst>
            </p:cNvPr>
            <p:cNvSpPr/>
            <p:nvPr/>
          </p:nvSpPr>
          <p:spPr>
            <a:xfrm>
              <a:off x="2433274" y="3603703"/>
              <a:ext cx="13242" cy="13242"/>
            </a:xfrm>
            <a:custGeom>
              <a:avLst/>
              <a:gdLst>
                <a:gd name="connsiteX0" fmla="*/ 9932 w 13242"/>
                <a:gd name="connsiteY0" fmla="*/ 11256 h 13242"/>
                <a:gd name="connsiteX1" fmla="*/ 11256 w 13242"/>
                <a:gd name="connsiteY1" fmla="*/ 12580 h 13242"/>
                <a:gd name="connsiteX2" fmla="*/ 12580 w 13242"/>
                <a:gd name="connsiteY2" fmla="*/ 11256 h 13242"/>
                <a:gd name="connsiteX3" fmla="*/ 11256 w 13242"/>
                <a:gd name="connsiteY3" fmla="*/ 9932 h 13242"/>
                <a:gd name="connsiteX4" fmla="*/ 9932 w 13242"/>
                <a:gd name="connsiteY4" fmla="*/ 11256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9932" y="11256"/>
                  </a:moveTo>
                  <a:cubicBezTo>
                    <a:pt x="9932" y="12580"/>
                    <a:pt x="11256" y="12580"/>
                    <a:pt x="11256" y="12580"/>
                  </a:cubicBezTo>
                  <a:cubicBezTo>
                    <a:pt x="12580" y="12580"/>
                    <a:pt x="12580" y="11256"/>
                    <a:pt x="12580" y="11256"/>
                  </a:cubicBezTo>
                  <a:cubicBezTo>
                    <a:pt x="12580" y="9932"/>
                    <a:pt x="11256" y="9932"/>
                    <a:pt x="11256" y="9932"/>
                  </a:cubicBezTo>
                  <a:cubicBezTo>
                    <a:pt x="11256" y="9932"/>
                    <a:pt x="9932" y="11256"/>
                    <a:pt x="9932" y="11256"/>
                  </a:cubicBezTo>
                  <a:close/>
                </a:path>
              </a:pathLst>
            </a:custGeom>
            <a:solidFill>
              <a:srgbClr val="FFFFFF"/>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 xmlns:a16="http://schemas.microsoft.com/office/drawing/2014/main" id="{EB093A45-A6C2-4B1B-8DDC-58DF80E6D870}"/>
                </a:ext>
              </a:extLst>
            </p:cNvPr>
            <p:cNvSpPr/>
            <p:nvPr/>
          </p:nvSpPr>
          <p:spPr>
            <a:xfrm>
              <a:off x="2421356" y="3590460"/>
              <a:ext cx="26485" cy="26485"/>
            </a:xfrm>
            <a:custGeom>
              <a:avLst/>
              <a:gdLst>
                <a:gd name="connsiteX0" fmla="*/ 17877 w 26484"/>
                <a:gd name="connsiteY0" fmla="*/ 13904 h 26484"/>
                <a:gd name="connsiteX1" fmla="*/ 13904 w 26484"/>
                <a:gd name="connsiteY1" fmla="*/ 9932 h 26484"/>
                <a:gd name="connsiteX2" fmla="*/ 9932 w 26484"/>
                <a:gd name="connsiteY2" fmla="*/ 13904 h 26484"/>
                <a:gd name="connsiteX3" fmla="*/ 13904 w 26484"/>
                <a:gd name="connsiteY3" fmla="*/ 17877 h 26484"/>
                <a:gd name="connsiteX4" fmla="*/ 17877 w 26484"/>
                <a:gd name="connsiteY4" fmla="*/ 13904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7877" y="13904"/>
                  </a:moveTo>
                  <a:cubicBezTo>
                    <a:pt x="17877" y="11256"/>
                    <a:pt x="16553" y="9932"/>
                    <a:pt x="13904" y="9932"/>
                  </a:cubicBezTo>
                  <a:cubicBezTo>
                    <a:pt x="11256" y="9932"/>
                    <a:pt x="9932" y="11256"/>
                    <a:pt x="9932" y="13904"/>
                  </a:cubicBezTo>
                  <a:cubicBezTo>
                    <a:pt x="9932" y="16553"/>
                    <a:pt x="11256" y="17877"/>
                    <a:pt x="13904" y="17877"/>
                  </a:cubicBezTo>
                  <a:cubicBezTo>
                    <a:pt x="15229" y="17877"/>
                    <a:pt x="17877" y="16553"/>
                    <a:pt x="17877" y="13904"/>
                  </a:cubicBezTo>
                  <a:close/>
                </a:path>
              </a:pathLst>
            </a:custGeom>
            <a:solidFill>
              <a:srgbClr val="FFFFFF"/>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 xmlns:a16="http://schemas.microsoft.com/office/drawing/2014/main" id="{96415104-319D-4BE2-AD25-4247A791434F}"/>
                </a:ext>
              </a:extLst>
            </p:cNvPr>
            <p:cNvSpPr/>
            <p:nvPr/>
          </p:nvSpPr>
          <p:spPr>
            <a:xfrm>
              <a:off x="2351172" y="3571921"/>
              <a:ext cx="132423" cy="52969"/>
            </a:xfrm>
            <a:custGeom>
              <a:avLst/>
              <a:gdLst>
                <a:gd name="connsiteX0" fmla="*/ 126464 w 132423"/>
                <a:gd name="connsiteY0" fmla="*/ 48334 h 52969"/>
                <a:gd name="connsiteX1" fmla="*/ 113222 w 132423"/>
                <a:gd name="connsiteY1" fmla="*/ 31119 h 52969"/>
                <a:gd name="connsiteX2" fmla="*/ 94682 w 132423"/>
                <a:gd name="connsiteY2" fmla="*/ 17877 h 52969"/>
                <a:gd name="connsiteX3" fmla="*/ 82764 w 132423"/>
                <a:gd name="connsiteY3" fmla="*/ 12580 h 52969"/>
                <a:gd name="connsiteX4" fmla="*/ 69522 w 132423"/>
                <a:gd name="connsiteY4" fmla="*/ 9932 h 52969"/>
                <a:gd name="connsiteX5" fmla="*/ 56280 w 132423"/>
                <a:gd name="connsiteY5" fmla="*/ 11256 h 52969"/>
                <a:gd name="connsiteX6" fmla="*/ 43038 w 132423"/>
                <a:gd name="connsiteY6" fmla="*/ 15229 h 52969"/>
                <a:gd name="connsiteX7" fmla="*/ 32444 w 132423"/>
                <a:gd name="connsiteY7" fmla="*/ 20525 h 52969"/>
                <a:gd name="connsiteX8" fmla="*/ 24498 w 132423"/>
                <a:gd name="connsiteY8" fmla="*/ 27147 h 52969"/>
                <a:gd name="connsiteX9" fmla="*/ 13904 w 132423"/>
                <a:gd name="connsiteY9" fmla="*/ 39065 h 52969"/>
                <a:gd name="connsiteX10" fmla="*/ 9932 w 132423"/>
                <a:gd name="connsiteY10" fmla="*/ 44362 h 52969"/>
                <a:gd name="connsiteX11" fmla="*/ 15229 w 132423"/>
                <a:gd name="connsiteY11" fmla="*/ 41713 h 52969"/>
                <a:gd name="connsiteX12" fmla="*/ 20526 w 132423"/>
                <a:gd name="connsiteY12" fmla="*/ 37740 h 52969"/>
                <a:gd name="connsiteX13" fmla="*/ 28471 w 132423"/>
                <a:gd name="connsiteY13" fmla="*/ 33768 h 52969"/>
                <a:gd name="connsiteX14" fmla="*/ 37740 w 132423"/>
                <a:gd name="connsiteY14" fmla="*/ 29795 h 52969"/>
                <a:gd name="connsiteX15" fmla="*/ 48334 w 132423"/>
                <a:gd name="connsiteY15" fmla="*/ 25822 h 52969"/>
                <a:gd name="connsiteX16" fmla="*/ 58928 w 132423"/>
                <a:gd name="connsiteY16" fmla="*/ 23174 h 52969"/>
                <a:gd name="connsiteX17" fmla="*/ 70846 w 132423"/>
                <a:gd name="connsiteY17" fmla="*/ 23174 h 52969"/>
                <a:gd name="connsiteX18" fmla="*/ 82764 w 132423"/>
                <a:gd name="connsiteY18" fmla="*/ 24498 h 52969"/>
                <a:gd name="connsiteX19" fmla="*/ 93358 w 132423"/>
                <a:gd name="connsiteY19" fmla="*/ 28471 h 52969"/>
                <a:gd name="connsiteX20" fmla="*/ 102628 w 132423"/>
                <a:gd name="connsiteY20" fmla="*/ 33768 h 52969"/>
                <a:gd name="connsiteX21" fmla="*/ 110573 w 132423"/>
                <a:gd name="connsiteY21" fmla="*/ 39065 h 52969"/>
                <a:gd name="connsiteX22" fmla="*/ 126464 w 132423"/>
                <a:gd name="connsiteY22" fmla="*/ 48334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2423" h="52969">
                  <a:moveTo>
                    <a:pt x="126464" y="48334"/>
                  </a:moveTo>
                  <a:cubicBezTo>
                    <a:pt x="126464" y="48334"/>
                    <a:pt x="122491" y="40389"/>
                    <a:pt x="113222" y="31119"/>
                  </a:cubicBezTo>
                  <a:cubicBezTo>
                    <a:pt x="107925" y="25822"/>
                    <a:pt x="102628" y="21850"/>
                    <a:pt x="94682" y="17877"/>
                  </a:cubicBezTo>
                  <a:cubicBezTo>
                    <a:pt x="90710" y="16553"/>
                    <a:pt x="86737" y="13904"/>
                    <a:pt x="82764" y="12580"/>
                  </a:cubicBezTo>
                  <a:cubicBezTo>
                    <a:pt x="78792" y="11256"/>
                    <a:pt x="73495" y="9932"/>
                    <a:pt x="69522" y="9932"/>
                  </a:cubicBezTo>
                  <a:cubicBezTo>
                    <a:pt x="65549" y="9932"/>
                    <a:pt x="60253" y="9932"/>
                    <a:pt x="56280" y="11256"/>
                  </a:cubicBezTo>
                  <a:cubicBezTo>
                    <a:pt x="52307" y="11256"/>
                    <a:pt x="48334" y="13904"/>
                    <a:pt x="43038" y="15229"/>
                  </a:cubicBezTo>
                  <a:cubicBezTo>
                    <a:pt x="39065" y="16553"/>
                    <a:pt x="35092" y="19201"/>
                    <a:pt x="32444" y="20525"/>
                  </a:cubicBezTo>
                  <a:cubicBezTo>
                    <a:pt x="29795" y="21850"/>
                    <a:pt x="27147" y="24498"/>
                    <a:pt x="24498" y="27147"/>
                  </a:cubicBezTo>
                  <a:cubicBezTo>
                    <a:pt x="19201" y="31119"/>
                    <a:pt x="16553" y="36416"/>
                    <a:pt x="13904" y="39065"/>
                  </a:cubicBezTo>
                  <a:cubicBezTo>
                    <a:pt x="11256" y="41713"/>
                    <a:pt x="9932" y="44362"/>
                    <a:pt x="9932" y="44362"/>
                  </a:cubicBezTo>
                  <a:cubicBezTo>
                    <a:pt x="9932" y="44362"/>
                    <a:pt x="11256" y="43038"/>
                    <a:pt x="15229" y="41713"/>
                  </a:cubicBezTo>
                  <a:cubicBezTo>
                    <a:pt x="16553" y="40389"/>
                    <a:pt x="19201" y="39065"/>
                    <a:pt x="20526" y="37740"/>
                  </a:cubicBezTo>
                  <a:cubicBezTo>
                    <a:pt x="23174" y="36416"/>
                    <a:pt x="24498" y="35092"/>
                    <a:pt x="28471" y="33768"/>
                  </a:cubicBezTo>
                  <a:cubicBezTo>
                    <a:pt x="31119" y="32444"/>
                    <a:pt x="33768" y="31119"/>
                    <a:pt x="37740" y="29795"/>
                  </a:cubicBezTo>
                  <a:cubicBezTo>
                    <a:pt x="40389" y="28471"/>
                    <a:pt x="44362" y="27147"/>
                    <a:pt x="48334" y="25822"/>
                  </a:cubicBezTo>
                  <a:cubicBezTo>
                    <a:pt x="52307" y="24498"/>
                    <a:pt x="54955" y="24498"/>
                    <a:pt x="58928" y="23174"/>
                  </a:cubicBezTo>
                  <a:cubicBezTo>
                    <a:pt x="62901" y="23174"/>
                    <a:pt x="66874" y="21850"/>
                    <a:pt x="70846" y="23174"/>
                  </a:cubicBezTo>
                  <a:cubicBezTo>
                    <a:pt x="74819" y="23174"/>
                    <a:pt x="78792" y="24498"/>
                    <a:pt x="82764" y="24498"/>
                  </a:cubicBezTo>
                  <a:cubicBezTo>
                    <a:pt x="86737" y="25822"/>
                    <a:pt x="90710" y="27147"/>
                    <a:pt x="93358" y="28471"/>
                  </a:cubicBezTo>
                  <a:cubicBezTo>
                    <a:pt x="97331" y="29795"/>
                    <a:pt x="99979" y="31119"/>
                    <a:pt x="102628" y="33768"/>
                  </a:cubicBezTo>
                  <a:cubicBezTo>
                    <a:pt x="105276" y="35092"/>
                    <a:pt x="107925" y="37740"/>
                    <a:pt x="110573" y="39065"/>
                  </a:cubicBezTo>
                  <a:cubicBezTo>
                    <a:pt x="119843" y="43038"/>
                    <a:pt x="126464" y="48334"/>
                    <a:pt x="126464" y="48334"/>
                  </a:cubicBezTo>
                  <a:close/>
                </a:path>
              </a:pathLst>
            </a:custGeom>
            <a:solidFill>
              <a:srgbClr val="602A05"/>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 xmlns:a16="http://schemas.microsoft.com/office/drawing/2014/main" id="{5219C531-ECD1-41B1-A231-C636C6A7B18A}"/>
                </a:ext>
              </a:extLst>
            </p:cNvPr>
            <p:cNvSpPr/>
            <p:nvPr/>
          </p:nvSpPr>
          <p:spPr>
            <a:xfrm>
              <a:off x="2352496" y="3599730"/>
              <a:ext cx="39727" cy="39727"/>
            </a:xfrm>
            <a:custGeom>
              <a:avLst/>
              <a:gdLst>
                <a:gd name="connsiteX0" fmla="*/ 9932 w 39726"/>
                <a:gd name="connsiteY0" fmla="*/ 13904 h 39726"/>
                <a:gd name="connsiteX1" fmla="*/ 24498 w 39726"/>
                <a:gd name="connsiteY1" fmla="*/ 23174 h 39726"/>
                <a:gd name="connsiteX2" fmla="*/ 33768 w 39726"/>
                <a:gd name="connsiteY2" fmla="*/ 28471 h 39726"/>
                <a:gd name="connsiteX3" fmla="*/ 37741 w 39726"/>
                <a:gd name="connsiteY3" fmla="*/ 29795 h 39726"/>
                <a:gd name="connsiteX4" fmla="*/ 33768 w 39726"/>
                <a:gd name="connsiteY4" fmla="*/ 27147 h 39726"/>
                <a:gd name="connsiteX5" fmla="*/ 24498 w 39726"/>
                <a:gd name="connsiteY5" fmla="*/ 20526 h 39726"/>
                <a:gd name="connsiteX6" fmla="*/ 12580 w 39726"/>
                <a:gd name="connsiteY6" fmla="*/ 9932 h 39726"/>
                <a:gd name="connsiteX7" fmla="*/ 9932 w 39726"/>
                <a:gd name="connsiteY7" fmla="*/ 13904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26" h="39726">
                  <a:moveTo>
                    <a:pt x="9932" y="13904"/>
                  </a:moveTo>
                  <a:cubicBezTo>
                    <a:pt x="9932" y="13904"/>
                    <a:pt x="17877" y="19201"/>
                    <a:pt x="24498" y="23174"/>
                  </a:cubicBezTo>
                  <a:cubicBezTo>
                    <a:pt x="28471" y="25822"/>
                    <a:pt x="31120" y="27147"/>
                    <a:pt x="33768" y="28471"/>
                  </a:cubicBezTo>
                  <a:cubicBezTo>
                    <a:pt x="36416" y="29795"/>
                    <a:pt x="37741" y="29795"/>
                    <a:pt x="37741" y="29795"/>
                  </a:cubicBezTo>
                  <a:cubicBezTo>
                    <a:pt x="37741" y="29795"/>
                    <a:pt x="36416" y="28471"/>
                    <a:pt x="33768" y="27147"/>
                  </a:cubicBezTo>
                  <a:cubicBezTo>
                    <a:pt x="31120" y="25822"/>
                    <a:pt x="28471" y="23174"/>
                    <a:pt x="24498" y="20526"/>
                  </a:cubicBezTo>
                  <a:cubicBezTo>
                    <a:pt x="17877" y="15229"/>
                    <a:pt x="12580" y="9932"/>
                    <a:pt x="12580" y="9932"/>
                  </a:cubicBezTo>
                  <a:lnTo>
                    <a:pt x="9932" y="13904"/>
                  </a:lnTo>
                  <a:close/>
                </a:path>
              </a:pathLst>
            </a:custGeom>
            <a:solidFill>
              <a:srgbClr val="602A05"/>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 xmlns:a16="http://schemas.microsoft.com/office/drawing/2014/main" id="{F532ED3A-EDA8-4615-A5BE-8857144C0B53}"/>
                </a:ext>
              </a:extLst>
            </p:cNvPr>
            <p:cNvSpPr/>
            <p:nvPr/>
          </p:nvSpPr>
          <p:spPr>
            <a:xfrm>
              <a:off x="2447841" y="3778501"/>
              <a:ext cx="145665" cy="52969"/>
            </a:xfrm>
            <a:custGeom>
              <a:avLst/>
              <a:gdLst>
                <a:gd name="connsiteX0" fmla="*/ 143679 w 145665"/>
                <a:gd name="connsiteY0" fmla="*/ 9932 h 52969"/>
                <a:gd name="connsiteX1" fmla="*/ 102628 w 145665"/>
                <a:gd name="connsiteY1" fmla="*/ 15229 h 52969"/>
                <a:gd name="connsiteX2" fmla="*/ 85413 w 145665"/>
                <a:gd name="connsiteY2" fmla="*/ 16553 h 52969"/>
                <a:gd name="connsiteX3" fmla="*/ 9932 w 145665"/>
                <a:gd name="connsiteY3" fmla="*/ 11256 h 52969"/>
                <a:gd name="connsiteX4" fmla="*/ 82764 w 145665"/>
                <a:gd name="connsiteY4" fmla="*/ 47010 h 52969"/>
                <a:gd name="connsiteX5" fmla="*/ 143679 w 145665"/>
                <a:gd name="connsiteY5" fmla="*/ 9932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65" h="52969">
                  <a:moveTo>
                    <a:pt x="143679" y="9932"/>
                  </a:moveTo>
                  <a:cubicBezTo>
                    <a:pt x="143679" y="9932"/>
                    <a:pt x="109249" y="11256"/>
                    <a:pt x="102628" y="15229"/>
                  </a:cubicBezTo>
                  <a:cubicBezTo>
                    <a:pt x="97331" y="19201"/>
                    <a:pt x="92034" y="19201"/>
                    <a:pt x="85413" y="16553"/>
                  </a:cubicBezTo>
                  <a:cubicBezTo>
                    <a:pt x="76143" y="13904"/>
                    <a:pt x="9932" y="11256"/>
                    <a:pt x="9932" y="11256"/>
                  </a:cubicBezTo>
                  <a:cubicBezTo>
                    <a:pt x="9932" y="11256"/>
                    <a:pt x="45686" y="48335"/>
                    <a:pt x="82764" y="47010"/>
                  </a:cubicBezTo>
                  <a:cubicBezTo>
                    <a:pt x="119843" y="44362"/>
                    <a:pt x="143679" y="9932"/>
                    <a:pt x="143679" y="9932"/>
                  </a:cubicBezTo>
                  <a:close/>
                </a:path>
              </a:pathLst>
            </a:custGeom>
            <a:solidFill>
              <a:srgbClr val="544A3F"/>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 xmlns:a16="http://schemas.microsoft.com/office/drawing/2014/main" id="{5C9767FC-DE23-4B10-A780-5DBE1E8BB0E0}"/>
                </a:ext>
              </a:extLst>
            </p:cNvPr>
            <p:cNvSpPr/>
            <p:nvPr/>
          </p:nvSpPr>
          <p:spPr>
            <a:xfrm>
              <a:off x="2458230" y="3782474"/>
              <a:ext cx="119181" cy="52969"/>
            </a:xfrm>
            <a:custGeom>
              <a:avLst/>
              <a:gdLst>
                <a:gd name="connsiteX0" fmla="*/ 92239 w 119180"/>
                <a:gd name="connsiteY0" fmla="*/ 13904 h 52969"/>
                <a:gd name="connsiteX1" fmla="*/ 72376 w 119180"/>
                <a:gd name="connsiteY1" fmla="*/ 16553 h 52969"/>
                <a:gd name="connsiteX2" fmla="*/ 11461 w 119180"/>
                <a:gd name="connsiteY2" fmla="*/ 9932 h 52969"/>
                <a:gd name="connsiteX3" fmla="*/ 11461 w 119180"/>
                <a:gd name="connsiteY3" fmla="*/ 21850 h 52969"/>
                <a:gd name="connsiteX4" fmla="*/ 72376 w 119180"/>
                <a:gd name="connsiteY4" fmla="*/ 44362 h 52969"/>
                <a:gd name="connsiteX5" fmla="*/ 117399 w 119180"/>
                <a:gd name="connsiteY5" fmla="*/ 24498 h 52969"/>
                <a:gd name="connsiteX6" fmla="*/ 121372 w 119180"/>
                <a:gd name="connsiteY6" fmla="*/ 11256 h 52969"/>
                <a:gd name="connsiteX7" fmla="*/ 92239 w 119180"/>
                <a:gd name="connsiteY7" fmla="*/ 13904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180" h="52969">
                  <a:moveTo>
                    <a:pt x="92239" y="13904"/>
                  </a:moveTo>
                  <a:cubicBezTo>
                    <a:pt x="86942" y="17877"/>
                    <a:pt x="80321" y="17877"/>
                    <a:pt x="72376" y="16553"/>
                  </a:cubicBezTo>
                  <a:cubicBezTo>
                    <a:pt x="67078" y="15229"/>
                    <a:pt x="32649" y="9932"/>
                    <a:pt x="11461" y="9932"/>
                  </a:cubicBezTo>
                  <a:cubicBezTo>
                    <a:pt x="8812" y="12580"/>
                    <a:pt x="10137" y="16553"/>
                    <a:pt x="11461" y="21850"/>
                  </a:cubicBezTo>
                  <a:cubicBezTo>
                    <a:pt x="24703" y="31120"/>
                    <a:pt x="53836" y="44362"/>
                    <a:pt x="72376" y="44362"/>
                  </a:cubicBezTo>
                  <a:cubicBezTo>
                    <a:pt x="92239" y="43038"/>
                    <a:pt x="108130" y="33768"/>
                    <a:pt x="117399" y="24498"/>
                  </a:cubicBezTo>
                  <a:cubicBezTo>
                    <a:pt x="120048" y="19201"/>
                    <a:pt x="122696" y="16553"/>
                    <a:pt x="121372" y="11256"/>
                  </a:cubicBezTo>
                  <a:cubicBezTo>
                    <a:pt x="113427" y="9932"/>
                    <a:pt x="94887" y="12580"/>
                    <a:pt x="92239" y="13904"/>
                  </a:cubicBezTo>
                  <a:close/>
                </a:path>
              </a:pathLst>
            </a:custGeom>
            <a:solidFill>
              <a:srgbClr val="FFFFFF"/>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 xmlns:a16="http://schemas.microsoft.com/office/drawing/2014/main" id="{E17DDDC8-761C-4CB9-911F-A8CB73AA0C5D}"/>
                </a:ext>
              </a:extLst>
            </p:cNvPr>
            <p:cNvSpPr/>
            <p:nvPr/>
          </p:nvSpPr>
          <p:spPr>
            <a:xfrm>
              <a:off x="2449165" y="3777324"/>
              <a:ext cx="145665" cy="26485"/>
            </a:xfrm>
            <a:custGeom>
              <a:avLst/>
              <a:gdLst>
                <a:gd name="connsiteX0" fmla="*/ 142355 w 145665"/>
                <a:gd name="connsiteY0" fmla="*/ 11109 h 26484"/>
                <a:gd name="connsiteX1" fmla="*/ 102628 w 145665"/>
                <a:gd name="connsiteY1" fmla="*/ 11109 h 26484"/>
                <a:gd name="connsiteX2" fmla="*/ 82764 w 145665"/>
                <a:gd name="connsiteY2" fmla="*/ 11109 h 26484"/>
                <a:gd name="connsiteX3" fmla="*/ 9932 w 145665"/>
                <a:gd name="connsiteY3" fmla="*/ 12433 h 26484"/>
                <a:gd name="connsiteX4" fmla="*/ 84089 w 145665"/>
                <a:gd name="connsiteY4" fmla="*/ 25675 h 26484"/>
                <a:gd name="connsiteX5" fmla="*/ 142355 w 145665"/>
                <a:gd name="connsiteY5" fmla="*/ 11109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665" h="26484">
                  <a:moveTo>
                    <a:pt x="142355" y="11109"/>
                  </a:moveTo>
                  <a:cubicBezTo>
                    <a:pt x="142355" y="11109"/>
                    <a:pt x="107925" y="8460"/>
                    <a:pt x="102628" y="11109"/>
                  </a:cubicBezTo>
                  <a:cubicBezTo>
                    <a:pt x="97331" y="15082"/>
                    <a:pt x="89386" y="13757"/>
                    <a:pt x="82764" y="11109"/>
                  </a:cubicBezTo>
                  <a:cubicBezTo>
                    <a:pt x="73495" y="8460"/>
                    <a:pt x="9932" y="12433"/>
                    <a:pt x="9932" y="12433"/>
                  </a:cubicBezTo>
                  <a:cubicBezTo>
                    <a:pt x="9932" y="12433"/>
                    <a:pt x="48335" y="27000"/>
                    <a:pt x="84089" y="25675"/>
                  </a:cubicBezTo>
                  <a:cubicBezTo>
                    <a:pt x="121167" y="24351"/>
                    <a:pt x="142355" y="11109"/>
                    <a:pt x="142355" y="11109"/>
                  </a:cubicBezTo>
                  <a:close/>
                </a:path>
              </a:pathLst>
            </a:custGeom>
            <a:solidFill>
              <a:srgbClr val="F7B07C"/>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 xmlns:a16="http://schemas.microsoft.com/office/drawing/2014/main" id="{DBE07103-862E-4A8D-98F2-BFFC69B78810}"/>
                </a:ext>
              </a:extLst>
            </p:cNvPr>
            <p:cNvSpPr/>
            <p:nvPr/>
          </p:nvSpPr>
          <p:spPr>
            <a:xfrm>
              <a:off x="2449146" y="3778501"/>
              <a:ext cx="145665" cy="52969"/>
            </a:xfrm>
            <a:custGeom>
              <a:avLst/>
              <a:gdLst>
                <a:gd name="connsiteX0" fmla="*/ 142374 w 145665"/>
                <a:gd name="connsiteY0" fmla="*/ 9932 h 52969"/>
                <a:gd name="connsiteX1" fmla="*/ 105295 w 145665"/>
                <a:gd name="connsiteY1" fmla="*/ 49659 h 52969"/>
                <a:gd name="connsiteX2" fmla="*/ 57623 w 145665"/>
                <a:gd name="connsiteY2" fmla="*/ 50983 h 52969"/>
                <a:gd name="connsiteX3" fmla="*/ 9951 w 145665"/>
                <a:gd name="connsiteY3" fmla="*/ 11256 h 52969"/>
                <a:gd name="connsiteX4" fmla="*/ 142374 w 145665"/>
                <a:gd name="connsiteY4" fmla="*/ 9932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52969">
                  <a:moveTo>
                    <a:pt x="142374" y="9932"/>
                  </a:moveTo>
                  <a:cubicBezTo>
                    <a:pt x="142374" y="9932"/>
                    <a:pt x="122510" y="43038"/>
                    <a:pt x="105295" y="49659"/>
                  </a:cubicBezTo>
                  <a:cubicBezTo>
                    <a:pt x="92053" y="54956"/>
                    <a:pt x="72189" y="54956"/>
                    <a:pt x="57623" y="50983"/>
                  </a:cubicBezTo>
                  <a:cubicBezTo>
                    <a:pt x="40408" y="45686"/>
                    <a:pt x="12599" y="16553"/>
                    <a:pt x="9951" y="11256"/>
                  </a:cubicBezTo>
                  <a:cubicBezTo>
                    <a:pt x="8626" y="11256"/>
                    <a:pt x="77486" y="69522"/>
                    <a:pt x="142374" y="9932"/>
                  </a:cubicBezTo>
                  <a:close/>
                </a:path>
              </a:pathLst>
            </a:custGeom>
            <a:solidFill>
              <a:srgbClr val="F7B07C"/>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 xmlns:a16="http://schemas.microsoft.com/office/drawing/2014/main" id="{94837B83-F0E6-484A-B907-26B45CCC8B3C}"/>
                </a:ext>
              </a:extLst>
            </p:cNvPr>
            <p:cNvSpPr/>
            <p:nvPr/>
          </p:nvSpPr>
          <p:spPr>
            <a:xfrm>
              <a:off x="2484919" y="3709641"/>
              <a:ext cx="79454" cy="39727"/>
            </a:xfrm>
            <a:custGeom>
              <a:avLst/>
              <a:gdLst>
                <a:gd name="connsiteX0" fmla="*/ 52307 w 79453"/>
                <a:gd name="connsiteY0" fmla="*/ 16553 h 39726"/>
                <a:gd name="connsiteX1" fmla="*/ 80116 w 79453"/>
                <a:gd name="connsiteY1" fmla="*/ 11256 h 39726"/>
                <a:gd name="connsiteX2" fmla="*/ 49659 w 79453"/>
                <a:gd name="connsiteY2" fmla="*/ 33768 h 39726"/>
                <a:gd name="connsiteX3" fmla="*/ 9932 w 79453"/>
                <a:gd name="connsiteY3" fmla="*/ 9932 h 39726"/>
                <a:gd name="connsiteX4" fmla="*/ 52307 w 79453"/>
                <a:gd name="connsiteY4" fmla="*/ 16553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3" h="39726">
                  <a:moveTo>
                    <a:pt x="52307" y="16553"/>
                  </a:moveTo>
                  <a:cubicBezTo>
                    <a:pt x="65550" y="16553"/>
                    <a:pt x="70846" y="15229"/>
                    <a:pt x="80116" y="11256"/>
                  </a:cubicBezTo>
                  <a:cubicBezTo>
                    <a:pt x="76143" y="24498"/>
                    <a:pt x="66874" y="33768"/>
                    <a:pt x="49659" y="33768"/>
                  </a:cubicBezTo>
                  <a:cubicBezTo>
                    <a:pt x="32444" y="33768"/>
                    <a:pt x="13904" y="24498"/>
                    <a:pt x="9932" y="9932"/>
                  </a:cubicBezTo>
                  <a:cubicBezTo>
                    <a:pt x="19202" y="13904"/>
                    <a:pt x="37741" y="16553"/>
                    <a:pt x="52307" y="16553"/>
                  </a:cubicBezTo>
                  <a:close/>
                </a:path>
              </a:pathLst>
            </a:custGeom>
            <a:solidFill>
              <a:srgbClr val="F4C78C"/>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 xmlns:a16="http://schemas.microsoft.com/office/drawing/2014/main" id="{E13D3458-A47E-4CD2-A504-87AEFB7BC25E}"/>
                </a:ext>
              </a:extLst>
            </p:cNvPr>
            <p:cNvSpPr/>
            <p:nvPr/>
          </p:nvSpPr>
          <p:spPr>
            <a:xfrm>
              <a:off x="2319390" y="3523843"/>
              <a:ext cx="185392" cy="52969"/>
            </a:xfrm>
            <a:custGeom>
              <a:avLst/>
              <a:gdLst>
                <a:gd name="connsiteX0" fmla="*/ 147652 w 185392"/>
                <a:gd name="connsiteY0" fmla="*/ 11661 h 52969"/>
                <a:gd name="connsiteX1" fmla="*/ 180758 w 185392"/>
                <a:gd name="connsiteY1" fmla="*/ 31525 h 52969"/>
                <a:gd name="connsiteX2" fmla="*/ 134410 w 185392"/>
                <a:gd name="connsiteY2" fmla="*/ 40794 h 52969"/>
                <a:gd name="connsiteX3" fmla="*/ 9932 w 185392"/>
                <a:gd name="connsiteY3" fmla="*/ 42119 h 52969"/>
                <a:gd name="connsiteX4" fmla="*/ 66874 w 185392"/>
                <a:gd name="connsiteY4" fmla="*/ 14310 h 52969"/>
                <a:gd name="connsiteX5" fmla="*/ 147652 w 185392"/>
                <a:gd name="connsiteY5" fmla="*/ 11661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392" h="52969">
                  <a:moveTo>
                    <a:pt x="147652" y="11661"/>
                  </a:moveTo>
                  <a:cubicBezTo>
                    <a:pt x="147652" y="11661"/>
                    <a:pt x="180758" y="11661"/>
                    <a:pt x="180758" y="31525"/>
                  </a:cubicBezTo>
                  <a:cubicBezTo>
                    <a:pt x="180758" y="43443"/>
                    <a:pt x="175461" y="48740"/>
                    <a:pt x="134410" y="40794"/>
                  </a:cubicBezTo>
                  <a:cubicBezTo>
                    <a:pt x="93358" y="32849"/>
                    <a:pt x="15229" y="50064"/>
                    <a:pt x="9932" y="42119"/>
                  </a:cubicBezTo>
                  <a:cubicBezTo>
                    <a:pt x="15229" y="28876"/>
                    <a:pt x="24498" y="20931"/>
                    <a:pt x="66874" y="14310"/>
                  </a:cubicBezTo>
                  <a:cubicBezTo>
                    <a:pt x="107925" y="6364"/>
                    <a:pt x="147652" y="11661"/>
                    <a:pt x="147652" y="11661"/>
                  </a:cubicBezTo>
                  <a:close/>
                </a:path>
              </a:pathLst>
            </a:custGeom>
            <a:solidFill>
              <a:srgbClr val="6D2F05"/>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 xmlns:a16="http://schemas.microsoft.com/office/drawing/2014/main" id="{35C1A708-1B6D-4FE1-82DF-F16CDF3C62BF}"/>
                </a:ext>
              </a:extLst>
            </p:cNvPr>
            <p:cNvSpPr/>
            <p:nvPr/>
          </p:nvSpPr>
          <p:spPr>
            <a:xfrm>
              <a:off x="2586885" y="3534843"/>
              <a:ext cx="119181" cy="52969"/>
            </a:xfrm>
            <a:custGeom>
              <a:avLst/>
              <a:gdLst>
                <a:gd name="connsiteX0" fmla="*/ 32444 w 119180"/>
                <a:gd name="connsiteY0" fmla="*/ 9932 h 52969"/>
                <a:gd name="connsiteX1" fmla="*/ 9932 w 119180"/>
                <a:gd name="connsiteY1" fmla="*/ 27147 h 52969"/>
                <a:gd name="connsiteX2" fmla="*/ 39065 w 119180"/>
                <a:gd name="connsiteY2" fmla="*/ 39065 h 52969"/>
                <a:gd name="connsiteX3" fmla="*/ 115870 w 119180"/>
                <a:gd name="connsiteY3" fmla="*/ 45686 h 52969"/>
                <a:gd name="connsiteX4" fmla="*/ 84089 w 119180"/>
                <a:gd name="connsiteY4" fmla="*/ 13904 h 52969"/>
                <a:gd name="connsiteX5" fmla="*/ 32444 w 119180"/>
                <a:gd name="connsiteY5" fmla="*/ 9932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80" h="52969">
                  <a:moveTo>
                    <a:pt x="32444" y="9932"/>
                  </a:moveTo>
                  <a:cubicBezTo>
                    <a:pt x="32444" y="9932"/>
                    <a:pt x="11256" y="9932"/>
                    <a:pt x="9932" y="27147"/>
                  </a:cubicBezTo>
                  <a:cubicBezTo>
                    <a:pt x="9932" y="36416"/>
                    <a:pt x="11256" y="39065"/>
                    <a:pt x="39065" y="39065"/>
                  </a:cubicBezTo>
                  <a:cubicBezTo>
                    <a:pt x="69522" y="37740"/>
                    <a:pt x="92034" y="39065"/>
                    <a:pt x="115870" y="45686"/>
                  </a:cubicBezTo>
                  <a:cubicBezTo>
                    <a:pt x="114546" y="32444"/>
                    <a:pt x="110573" y="19201"/>
                    <a:pt x="84089" y="13904"/>
                  </a:cubicBezTo>
                  <a:cubicBezTo>
                    <a:pt x="57604" y="9932"/>
                    <a:pt x="32444" y="9932"/>
                    <a:pt x="32444" y="9932"/>
                  </a:cubicBezTo>
                  <a:close/>
                </a:path>
              </a:pathLst>
            </a:custGeom>
            <a:solidFill>
              <a:srgbClr val="6D2F05"/>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 xmlns:a16="http://schemas.microsoft.com/office/drawing/2014/main" id="{C1D1CE11-9BB0-4E29-A3A4-2BCAC5986778}"/>
                </a:ext>
              </a:extLst>
            </p:cNvPr>
            <p:cNvSpPr/>
            <p:nvPr/>
          </p:nvSpPr>
          <p:spPr>
            <a:xfrm>
              <a:off x="2561724" y="3577075"/>
              <a:ext cx="132423" cy="66212"/>
            </a:xfrm>
            <a:custGeom>
              <a:avLst/>
              <a:gdLst>
                <a:gd name="connsiteX0" fmla="*/ 9932 w 132423"/>
                <a:gd name="connsiteY0" fmla="*/ 48478 h 66211"/>
                <a:gd name="connsiteX1" fmla="*/ 56280 w 132423"/>
                <a:gd name="connsiteY1" fmla="*/ 10075 h 66211"/>
                <a:gd name="connsiteX2" fmla="*/ 119843 w 132423"/>
                <a:gd name="connsiteY2" fmla="*/ 29939 h 66211"/>
                <a:gd name="connsiteX3" fmla="*/ 106601 w 132423"/>
                <a:gd name="connsiteY3" fmla="*/ 60396 h 66211"/>
                <a:gd name="connsiteX4" fmla="*/ 9932 w 132423"/>
                <a:gd name="connsiteY4" fmla="*/ 48478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66211">
                  <a:moveTo>
                    <a:pt x="9932" y="48478"/>
                  </a:moveTo>
                  <a:cubicBezTo>
                    <a:pt x="9932" y="48478"/>
                    <a:pt x="23174" y="12724"/>
                    <a:pt x="56280" y="10075"/>
                  </a:cubicBezTo>
                  <a:cubicBezTo>
                    <a:pt x="90710" y="8751"/>
                    <a:pt x="111897" y="16696"/>
                    <a:pt x="119843" y="29939"/>
                  </a:cubicBezTo>
                  <a:cubicBezTo>
                    <a:pt x="123816" y="39208"/>
                    <a:pt x="126464" y="55099"/>
                    <a:pt x="106601" y="60396"/>
                  </a:cubicBezTo>
                  <a:cubicBezTo>
                    <a:pt x="86737" y="67017"/>
                    <a:pt x="36416" y="68341"/>
                    <a:pt x="9932" y="48478"/>
                  </a:cubicBezTo>
                  <a:close/>
                </a:path>
              </a:pathLst>
            </a:custGeom>
            <a:solidFill>
              <a:srgbClr val="F4C78C"/>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 xmlns:a16="http://schemas.microsoft.com/office/drawing/2014/main" id="{628268D9-C548-4F59-B33A-79E4701F02CD}"/>
                </a:ext>
              </a:extLst>
            </p:cNvPr>
            <p:cNvSpPr/>
            <p:nvPr/>
          </p:nvSpPr>
          <p:spPr>
            <a:xfrm>
              <a:off x="2563049" y="3587766"/>
              <a:ext cx="119181" cy="52969"/>
            </a:xfrm>
            <a:custGeom>
              <a:avLst/>
              <a:gdLst>
                <a:gd name="connsiteX0" fmla="*/ 114546 w 119180"/>
                <a:gd name="connsiteY0" fmla="*/ 36462 h 52969"/>
                <a:gd name="connsiteX1" fmla="*/ 50983 w 119180"/>
                <a:gd name="connsiteY1" fmla="*/ 55001 h 52969"/>
                <a:gd name="connsiteX2" fmla="*/ 9932 w 119180"/>
                <a:gd name="connsiteY2" fmla="*/ 39111 h 52969"/>
                <a:gd name="connsiteX3" fmla="*/ 58928 w 119180"/>
                <a:gd name="connsiteY3" fmla="*/ 9978 h 52969"/>
                <a:gd name="connsiteX4" fmla="*/ 114546 w 119180"/>
                <a:gd name="connsiteY4" fmla="*/ 36462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52969">
                  <a:moveTo>
                    <a:pt x="114546" y="36462"/>
                  </a:moveTo>
                  <a:cubicBezTo>
                    <a:pt x="114546" y="36462"/>
                    <a:pt x="92034" y="57650"/>
                    <a:pt x="50983" y="55001"/>
                  </a:cubicBezTo>
                  <a:cubicBezTo>
                    <a:pt x="32444" y="53677"/>
                    <a:pt x="9932" y="39111"/>
                    <a:pt x="9932" y="39111"/>
                  </a:cubicBezTo>
                  <a:cubicBezTo>
                    <a:pt x="9932" y="39111"/>
                    <a:pt x="40389" y="9978"/>
                    <a:pt x="58928" y="9978"/>
                  </a:cubicBezTo>
                  <a:cubicBezTo>
                    <a:pt x="93358" y="8653"/>
                    <a:pt x="114546" y="36462"/>
                    <a:pt x="114546" y="36462"/>
                  </a:cubicBezTo>
                  <a:close/>
                </a:path>
              </a:pathLst>
            </a:custGeom>
            <a:solidFill>
              <a:srgbClr val="FFFFFF"/>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 xmlns:a16="http://schemas.microsoft.com/office/drawing/2014/main" id="{59B164C7-8E21-4F21-B7B0-8DDF11834F8B}"/>
                </a:ext>
              </a:extLst>
            </p:cNvPr>
            <p:cNvSpPr/>
            <p:nvPr/>
          </p:nvSpPr>
          <p:spPr>
            <a:xfrm>
              <a:off x="2645151" y="3611648"/>
              <a:ext cx="39727" cy="26485"/>
            </a:xfrm>
            <a:custGeom>
              <a:avLst/>
              <a:gdLst>
                <a:gd name="connsiteX0" fmla="*/ 32444 w 39726"/>
                <a:gd name="connsiteY0" fmla="*/ 9932 h 26484"/>
                <a:gd name="connsiteX1" fmla="*/ 21850 w 39726"/>
                <a:gd name="connsiteY1" fmla="*/ 19201 h 26484"/>
                <a:gd name="connsiteX2" fmla="*/ 13904 w 39726"/>
                <a:gd name="connsiteY2" fmla="*/ 24498 h 26484"/>
                <a:gd name="connsiteX3" fmla="*/ 9932 w 39726"/>
                <a:gd name="connsiteY3" fmla="*/ 27147 h 26484"/>
                <a:gd name="connsiteX4" fmla="*/ 13904 w 39726"/>
                <a:gd name="connsiteY4" fmla="*/ 25822 h 26484"/>
                <a:gd name="connsiteX5" fmla="*/ 23174 w 39726"/>
                <a:gd name="connsiteY5" fmla="*/ 21850 h 26484"/>
                <a:gd name="connsiteX6" fmla="*/ 36416 w 39726"/>
                <a:gd name="connsiteY6" fmla="*/ 15229 h 26484"/>
                <a:gd name="connsiteX7" fmla="*/ 32444 w 39726"/>
                <a:gd name="connsiteY7" fmla="*/ 9932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26" h="26484">
                  <a:moveTo>
                    <a:pt x="32444" y="9932"/>
                  </a:moveTo>
                  <a:cubicBezTo>
                    <a:pt x="32444" y="9932"/>
                    <a:pt x="27147" y="15229"/>
                    <a:pt x="21850" y="19201"/>
                  </a:cubicBezTo>
                  <a:cubicBezTo>
                    <a:pt x="19201" y="21850"/>
                    <a:pt x="16553" y="23174"/>
                    <a:pt x="13904" y="24498"/>
                  </a:cubicBezTo>
                  <a:cubicBezTo>
                    <a:pt x="11256" y="25822"/>
                    <a:pt x="9932" y="27147"/>
                    <a:pt x="9932" y="27147"/>
                  </a:cubicBezTo>
                  <a:cubicBezTo>
                    <a:pt x="9932" y="27147"/>
                    <a:pt x="11256" y="27147"/>
                    <a:pt x="13904" y="25822"/>
                  </a:cubicBezTo>
                  <a:cubicBezTo>
                    <a:pt x="16553" y="25822"/>
                    <a:pt x="20526" y="23174"/>
                    <a:pt x="23174" y="21850"/>
                  </a:cubicBezTo>
                  <a:cubicBezTo>
                    <a:pt x="29795" y="19201"/>
                    <a:pt x="36416" y="15229"/>
                    <a:pt x="36416" y="15229"/>
                  </a:cubicBezTo>
                  <a:lnTo>
                    <a:pt x="32444" y="9932"/>
                  </a:lnTo>
                  <a:close/>
                </a:path>
              </a:pathLst>
            </a:custGeom>
            <a:solidFill>
              <a:srgbClr val="602A05"/>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 xmlns:a16="http://schemas.microsoft.com/office/drawing/2014/main" id="{54310354-6F0D-4647-B496-8F4F56EBE9D7}"/>
                </a:ext>
              </a:extLst>
            </p:cNvPr>
            <p:cNvSpPr/>
            <p:nvPr/>
          </p:nvSpPr>
          <p:spPr>
            <a:xfrm>
              <a:off x="2606169" y="3588103"/>
              <a:ext cx="52969" cy="52969"/>
            </a:xfrm>
            <a:custGeom>
              <a:avLst/>
              <a:gdLst>
                <a:gd name="connsiteX0" fmla="*/ 26402 w 52969"/>
                <a:gd name="connsiteY0" fmla="*/ 54665 h 52969"/>
                <a:gd name="connsiteX1" fmla="*/ 10511 w 52969"/>
                <a:gd name="connsiteY1" fmla="*/ 26856 h 52969"/>
                <a:gd name="connsiteX2" fmla="*/ 36996 w 52969"/>
                <a:gd name="connsiteY2" fmla="*/ 10965 h 52969"/>
                <a:gd name="connsiteX3" fmla="*/ 52887 w 52969"/>
                <a:gd name="connsiteY3" fmla="*/ 38774 h 52969"/>
                <a:gd name="connsiteX4" fmla="*/ 26402 w 52969"/>
                <a:gd name="connsiteY4" fmla="*/ 54665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52969">
                  <a:moveTo>
                    <a:pt x="26402" y="54665"/>
                  </a:moveTo>
                  <a:cubicBezTo>
                    <a:pt x="14484" y="50692"/>
                    <a:pt x="7863" y="38774"/>
                    <a:pt x="10511" y="26856"/>
                  </a:cubicBezTo>
                  <a:cubicBezTo>
                    <a:pt x="13160" y="14938"/>
                    <a:pt x="25078" y="6993"/>
                    <a:pt x="36996" y="10965"/>
                  </a:cubicBezTo>
                  <a:cubicBezTo>
                    <a:pt x="48914" y="14938"/>
                    <a:pt x="55535" y="26856"/>
                    <a:pt x="52887" y="38774"/>
                  </a:cubicBezTo>
                  <a:cubicBezTo>
                    <a:pt x="50238" y="50692"/>
                    <a:pt x="38320" y="58637"/>
                    <a:pt x="26402" y="54665"/>
                  </a:cubicBezTo>
                  <a:close/>
                </a:path>
              </a:pathLst>
            </a:custGeom>
            <a:solidFill>
              <a:srgbClr val="2D0201"/>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 xmlns:a16="http://schemas.microsoft.com/office/drawing/2014/main" id="{77590DCE-1500-4B51-B979-157E817BFA4C}"/>
                </a:ext>
              </a:extLst>
            </p:cNvPr>
            <p:cNvSpPr/>
            <p:nvPr/>
          </p:nvSpPr>
          <p:spPr>
            <a:xfrm>
              <a:off x="2608813" y="3589305"/>
              <a:ext cx="52969" cy="52969"/>
            </a:xfrm>
            <a:custGeom>
              <a:avLst/>
              <a:gdLst>
                <a:gd name="connsiteX0" fmla="*/ 25082 w 52969"/>
                <a:gd name="connsiteY0" fmla="*/ 52138 h 52969"/>
                <a:gd name="connsiteX1" fmla="*/ 10516 w 52969"/>
                <a:gd name="connsiteY1" fmla="*/ 25653 h 52969"/>
                <a:gd name="connsiteX2" fmla="*/ 35676 w 52969"/>
                <a:gd name="connsiteY2" fmla="*/ 11087 h 52969"/>
                <a:gd name="connsiteX3" fmla="*/ 50243 w 52969"/>
                <a:gd name="connsiteY3" fmla="*/ 37571 h 52969"/>
                <a:gd name="connsiteX4" fmla="*/ 25082 w 52969"/>
                <a:gd name="connsiteY4" fmla="*/ 52138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52969">
                  <a:moveTo>
                    <a:pt x="25082" y="52138"/>
                  </a:moveTo>
                  <a:cubicBezTo>
                    <a:pt x="14488" y="49489"/>
                    <a:pt x="7867" y="37571"/>
                    <a:pt x="10516" y="25653"/>
                  </a:cubicBezTo>
                  <a:cubicBezTo>
                    <a:pt x="13164" y="13735"/>
                    <a:pt x="23758" y="7114"/>
                    <a:pt x="35676" y="11087"/>
                  </a:cubicBezTo>
                  <a:cubicBezTo>
                    <a:pt x="46270" y="13735"/>
                    <a:pt x="52891" y="25653"/>
                    <a:pt x="50243" y="37571"/>
                  </a:cubicBezTo>
                  <a:cubicBezTo>
                    <a:pt x="46270" y="48165"/>
                    <a:pt x="35676" y="54786"/>
                    <a:pt x="25082" y="52138"/>
                  </a:cubicBezTo>
                  <a:close/>
                </a:path>
              </a:pathLst>
            </a:custGeom>
            <a:solidFill>
              <a:srgbClr val="893D04"/>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 xmlns:a16="http://schemas.microsoft.com/office/drawing/2014/main" id="{72BF9042-14BA-4245-83BA-C35ABA7E368D}"/>
                </a:ext>
              </a:extLst>
            </p:cNvPr>
            <p:cNvSpPr/>
            <p:nvPr/>
          </p:nvSpPr>
          <p:spPr>
            <a:xfrm>
              <a:off x="2624943" y="3609979"/>
              <a:ext cx="26485" cy="26485"/>
            </a:xfrm>
            <a:custGeom>
              <a:avLst/>
              <a:gdLst>
                <a:gd name="connsiteX0" fmla="*/ 15573 w 26484"/>
                <a:gd name="connsiteY0" fmla="*/ 26167 h 26484"/>
                <a:gd name="connsiteX1" fmla="*/ 10276 w 26484"/>
                <a:gd name="connsiteY1" fmla="*/ 15573 h 26484"/>
                <a:gd name="connsiteX2" fmla="*/ 19546 w 26484"/>
                <a:gd name="connsiteY2" fmla="*/ 10276 h 26484"/>
                <a:gd name="connsiteX3" fmla="*/ 24843 w 26484"/>
                <a:gd name="connsiteY3" fmla="*/ 20870 h 26484"/>
                <a:gd name="connsiteX4" fmla="*/ 15573 w 26484"/>
                <a:gd name="connsiteY4" fmla="*/ 2616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5573" y="26167"/>
                  </a:moveTo>
                  <a:cubicBezTo>
                    <a:pt x="11601" y="24843"/>
                    <a:pt x="8952" y="20870"/>
                    <a:pt x="10276" y="15573"/>
                  </a:cubicBezTo>
                  <a:cubicBezTo>
                    <a:pt x="11601" y="11601"/>
                    <a:pt x="15573" y="8952"/>
                    <a:pt x="19546" y="10276"/>
                  </a:cubicBezTo>
                  <a:cubicBezTo>
                    <a:pt x="23519" y="11601"/>
                    <a:pt x="26167" y="15573"/>
                    <a:pt x="24843" y="20870"/>
                  </a:cubicBezTo>
                  <a:cubicBezTo>
                    <a:pt x="23519" y="24843"/>
                    <a:pt x="19546" y="26167"/>
                    <a:pt x="15573" y="26167"/>
                  </a:cubicBezTo>
                  <a:close/>
                </a:path>
              </a:pathLst>
            </a:custGeom>
            <a:solidFill>
              <a:srgbClr val="8E0404"/>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 xmlns:a16="http://schemas.microsoft.com/office/drawing/2014/main" id="{C294A654-D56E-4036-9DE2-F9EEFEF8EA59}"/>
                </a:ext>
              </a:extLst>
            </p:cNvPr>
            <p:cNvSpPr/>
            <p:nvPr/>
          </p:nvSpPr>
          <p:spPr>
            <a:xfrm>
              <a:off x="2621315" y="3603358"/>
              <a:ext cx="26485" cy="26485"/>
            </a:xfrm>
            <a:custGeom>
              <a:avLst/>
              <a:gdLst>
                <a:gd name="connsiteX0" fmla="*/ 15229 w 26484"/>
                <a:gd name="connsiteY0" fmla="*/ 24843 h 26484"/>
                <a:gd name="connsiteX1" fmla="*/ 9932 w 26484"/>
                <a:gd name="connsiteY1" fmla="*/ 15573 h 26484"/>
                <a:gd name="connsiteX2" fmla="*/ 17877 w 26484"/>
                <a:gd name="connsiteY2" fmla="*/ 10276 h 26484"/>
                <a:gd name="connsiteX3" fmla="*/ 23174 w 26484"/>
                <a:gd name="connsiteY3" fmla="*/ 19546 h 26484"/>
                <a:gd name="connsiteX4" fmla="*/ 15229 w 26484"/>
                <a:gd name="connsiteY4" fmla="*/ 24843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5229" y="24843"/>
                  </a:moveTo>
                  <a:cubicBezTo>
                    <a:pt x="11256" y="23519"/>
                    <a:pt x="9932" y="19546"/>
                    <a:pt x="9932" y="15573"/>
                  </a:cubicBezTo>
                  <a:cubicBezTo>
                    <a:pt x="11256" y="11601"/>
                    <a:pt x="15229" y="8952"/>
                    <a:pt x="17877" y="10276"/>
                  </a:cubicBezTo>
                  <a:cubicBezTo>
                    <a:pt x="21850" y="11601"/>
                    <a:pt x="23174" y="15573"/>
                    <a:pt x="23174" y="19546"/>
                  </a:cubicBezTo>
                  <a:cubicBezTo>
                    <a:pt x="23174" y="23519"/>
                    <a:pt x="19201" y="26167"/>
                    <a:pt x="15229" y="24843"/>
                  </a:cubicBezTo>
                  <a:close/>
                </a:path>
              </a:pathLst>
            </a:custGeom>
            <a:solidFill>
              <a:srgbClr val="420303"/>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 xmlns:a16="http://schemas.microsoft.com/office/drawing/2014/main" id="{0F8F6DD4-155E-4B5A-A4D9-F99348B7821C}"/>
                </a:ext>
              </a:extLst>
            </p:cNvPr>
            <p:cNvSpPr/>
            <p:nvPr/>
          </p:nvSpPr>
          <p:spPr>
            <a:xfrm>
              <a:off x="2627936" y="3616945"/>
              <a:ext cx="13242" cy="13242"/>
            </a:xfrm>
            <a:custGeom>
              <a:avLst/>
              <a:gdLst>
                <a:gd name="connsiteX0" fmla="*/ 12580 w 13242"/>
                <a:gd name="connsiteY0" fmla="*/ 9932 h 13242"/>
                <a:gd name="connsiteX1" fmla="*/ 13904 w 13242"/>
                <a:gd name="connsiteY1" fmla="*/ 12580 h 13242"/>
                <a:gd name="connsiteX2" fmla="*/ 11256 w 13242"/>
                <a:gd name="connsiteY2" fmla="*/ 13904 h 13242"/>
                <a:gd name="connsiteX3" fmla="*/ 9932 w 13242"/>
                <a:gd name="connsiteY3" fmla="*/ 11256 h 13242"/>
                <a:gd name="connsiteX4" fmla="*/ 12580 w 13242"/>
                <a:gd name="connsiteY4" fmla="*/ 9932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2580" y="9932"/>
                  </a:moveTo>
                  <a:cubicBezTo>
                    <a:pt x="13904" y="9932"/>
                    <a:pt x="13904" y="11256"/>
                    <a:pt x="13904" y="12580"/>
                  </a:cubicBezTo>
                  <a:cubicBezTo>
                    <a:pt x="13904" y="13904"/>
                    <a:pt x="12580" y="13904"/>
                    <a:pt x="11256" y="13904"/>
                  </a:cubicBezTo>
                  <a:cubicBezTo>
                    <a:pt x="9932" y="13904"/>
                    <a:pt x="9932" y="12580"/>
                    <a:pt x="9932" y="11256"/>
                  </a:cubicBezTo>
                  <a:cubicBezTo>
                    <a:pt x="9932" y="9932"/>
                    <a:pt x="11256" y="9932"/>
                    <a:pt x="12580" y="9932"/>
                  </a:cubicBezTo>
                  <a:close/>
                </a:path>
              </a:pathLst>
            </a:custGeom>
            <a:solidFill>
              <a:srgbClr val="FFFFFF"/>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 xmlns:a16="http://schemas.microsoft.com/office/drawing/2014/main" id="{C74DDEE7-0BDD-400C-9670-4C7C907A6182}"/>
                </a:ext>
              </a:extLst>
            </p:cNvPr>
            <p:cNvSpPr/>
            <p:nvPr/>
          </p:nvSpPr>
          <p:spPr>
            <a:xfrm>
              <a:off x="2618147" y="3600535"/>
              <a:ext cx="26485" cy="26485"/>
            </a:xfrm>
            <a:custGeom>
              <a:avLst/>
              <a:gdLst>
                <a:gd name="connsiteX0" fmla="*/ 13100 w 26484"/>
                <a:gd name="connsiteY0" fmla="*/ 18397 h 26484"/>
                <a:gd name="connsiteX1" fmla="*/ 10451 w 26484"/>
                <a:gd name="connsiteY1" fmla="*/ 13100 h 26484"/>
                <a:gd name="connsiteX2" fmla="*/ 15748 w 26484"/>
                <a:gd name="connsiteY2" fmla="*/ 10451 h 26484"/>
                <a:gd name="connsiteX3" fmla="*/ 18397 w 26484"/>
                <a:gd name="connsiteY3" fmla="*/ 15748 h 26484"/>
                <a:gd name="connsiteX4" fmla="*/ 13100 w 26484"/>
                <a:gd name="connsiteY4" fmla="*/ 1839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3100" y="18397"/>
                  </a:moveTo>
                  <a:cubicBezTo>
                    <a:pt x="10451" y="18397"/>
                    <a:pt x="9127" y="15748"/>
                    <a:pt x="10451" y="13100"/>
                  </a:cubicBezTo>
                  <a:cubicBezTo>
                    <a:pt x="10451" y="10451"/>
                    <a:pt x="13100" y="9127"/>
                    <a:pt x="15748" y="10451"/>
                  </a:cubicBezTo>
                  <a:cubicBezTo>
                    <a:pt x="18397" y="10451"/>
                    <a:pt x="19721" y="13100"/>
                    <a:pt x="18397" y="15748"/>
                  </a:cubicBezTo>
                  <a:cubicBezTo>
                    <a:pt x="17072" y="18397"/>
                    <a:pt x="15748" y="19721"/>
                    <a:pt x="13100" y="18397"/>
                  </a:cubicBezTo>
                  <a:close/>
                </a:path>
              </a:pathLst>
            </a:custGeom>
            <a:solidFill>
              <a:srgbClr val="FFFFFF"/>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 xmlns:a16="http://schemas.microsoft.com/office/drawing/2014/main" id="{76123EF7-D36C-4034-AEAC-F01BBF65826E}"/>
                </a:ext>
              </a:extLst>
            </p:cNvPr>
            <p:cNvSpPr/>
            <p:nvPr/>
          </p:nvSpPr>
          <p:spPr>
            <a:xfrm>
              <a:off x="2565697" y="3579318"/>
              <a:ext cx="119181" cy="52969"/>
            </a:xfrm>
            <a:custGeom>
              <a:avLst/>
              <a:gdLst>
                <a:gd name="connsiteX0" fmla="*/ 9932 w 119180"/>
                <a:gd name="connsiteY0" fmla="*/ 43586 h 52969"/>
                <a:gd name="connsiteX1" fmla="*/ 25822 w 119180"/>
                <a:gd name="connsiteY1" fmla="*/ 32992 h 52969"/>
                <a:gd name="connsiteX2" fmla="*/ 33768 w 119180"/>
                <a:gd name="connsiteY2" fmla="*/ 29020 h 52969"/>
                <a:gd name="connsiteX3" fmla="*/ 43038 w 119180"/>
                <a:gd name="connsiteY3" fmla="*/ 25047 h 52969"/>
                <a:gd name="connsiteX4" fmla="*/ 53631 w 119180"/>
                <a:gd name="connsiteY4" fmla="*/ 22398 h 52969"/>
                <a:gd name="connsiteX5" fmla="*/ 64225 w 119180"/>
                <a:gd name="connsiteY5" fmla="*/ 22398 h 52969"/>
                <a:gd name="connsiteX6" fmla="*/ 74819 w 119180"/>
                <a:gd name="connsiteY6" fmla="*/ 23723 h 52969"/>
                <a:gd name="connsiteX7" fmla="*/ 84089 w 119180"/>
                <a:gd name="connsiteY7" fmla="*/ 26371 h 52969"/>
                <a:gd name="connsiteX8" fmla="*/ 93358 w 119180"/>
                <a:gd name="connsiteY8" fmla="*/ 30344 h 52969"/>
                <a:gd name="connsiteX9" fmla="*/ 101304 w 119180"/>
                <a:gd name="connsiteY9" fmla="*/ 35641 h 52969"/>
                <a:gd name="connsiteX10" fmla="*/ 111897 w 119180"/>
                <a:gd name="connsiteY10" fmla="*/ 43586 h 52969"/>
                <a:gd name="connsiteX11" fmla="*/ 115870 w 119180"/>
                <a:gd name="connsiteY11" fmla="*/ 46234 h 52969"/>
                <a:gd name="connsiteX12" fmla="*/ 113222 w 119180"/>
                <a:gd name="connsiteY12" fmla="*/ 40938 h 52969"/>
                <a:gd name="connsiteX13" fmla="*/ 103952 w 119180"/>
                <a:gd name="connsiteY13" fmla="*/ 29020 h 52969"/>
                <a:gd name="connsiteX14" fmla="*/ 97331 w 119180"/>
                <a:gd name="connsiteY14" fmla="*/ 22398 h 52969"/>
                <a:gd name="connsiteX15" fmla="*/ 88061 w 119180"/>
                <a:gd name="connsiteY15" fmla="*/ 15777 h 52969"/>
                <a:gd name="connsiteX16" fmla="*/ 76143 w 119180"/>
                <a:gd name="connsiteY16" fmla="*/ 11805 h 52969"/>
                <a:gd name="connsiteX17" fmla="*/ 64225 w 119180"/>
                <a:gd name="connsiteY17" fmla="*/ 10480 h 52969"/>
                <a:gd name="connsiteX18" fmla="*/ 50983 w 119180"/>
                <a:gd name="connsiteY18" fmla="*/ 11805 h 52969"/>
                <a:gd name="connsiteX19" fmla="*/ 39065 w 119180"/>
                <a:gd name="connsiteY19" fmla="*/ 15777 h 52969"/>
                <a:gd name="connsiteX20" fmla="*/ 21850 w 119180"/>
                <a:gd name="connsiteY20" fmla="*/ 27695 h 52969"/>
                <a:gd name="connsiteX21" fmla="*/ 9932 w 119180"/>
                <a:gd name="connsiteY21" fmla="*/ 43586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180" h="52969">
                  <a:moveTo>
                    <a:pt x="9932" y="43586"/>
                  </a:moveTo>
                  <a:cubicBezTo>
                    <a:pt x="9932" y="43586"/>
                    <a:pt x="16553" y="38289"/>
                    <a:pt x="25822" y="32992"/>
                  </a:cubicBezTo>
                  <a:cubicBezTo>
                    <a:pt x="28471" y="31668"/>
                    <a:pt x="31120" y="30344"/>
                    <a:pt x="33768" y="29020"/>
                  </a:cubicBezTo>
                  <a:cubicBezTo>
                    <a:pt x="36416" y="27695"/>
                    <a:pt x="40389" y="26371"/>
                    <a:pt x="43038" y="25047"/>
                  </a:cubicBezTo>
                  <a:cubicBezTo>
                    <a:pt x="45686" y="23723"/>
                    <a:pt x="49659" y="23723"/>
                    <a:pt x="53631" y="22398"/>
                  </a:cubicBezTo>
                  <a:cubicBezTo>
                    <a:pt x="57604" y="22398"/>
                    <a:pt x="60253" y="21074"/>
                    <a:pt x="64225" y="22398"/>
                  </a:cubicBezTo>
                  <a:cubicBezTo>
                    <a:pt x="68198" y="22398"/>
                    <a:pt x="70846" y="23723"/>
                    <a:pt x="74819" y="23723"/>
                  </a:cubicBezTo>
                  <a:cubicBezTo>
                    <a:pt x="78792" y="25047"/>
                    <a:pt x="81440" y="26371"/>
                    <a:pt x="84089" y="26371"/>
                  </a:cubicBezTo>
                  <a:cubicBezTo>
                    <a:pt x="86737" y="27695"/>
                    <a:pt x="90710" y="29020"/>
                    <a:pt x="93358" y="30344"/>
                  </a:cubicBezTo>
                  <a:cubicBezTo>
                    <a:pt x="96007" y="31668"/>
                    <a:pt x="98655" y="34316"/>
                    <a:pt x="101304" y="35641"/>
                  </a:cubicBezTo>
                  <a:cubicBezTo>
                    <a:pt x="106601" y="38289"/>
                    <a:pt x="109249" y="42262"/>
                    <a:pt x="111897" y="43586"/>
                  </a:cubicBezTo>
                  <a:cubicBezTo>
                    <a:pt x="114546" y="46234"/>
                    <a:pt x="115870" y="46234"/>
                    <a:pt x="115870" y="46234"/>
                  </a:cubicBezTo>
                  <a:cubicBezTo>
                    <a:pt x="115870" y="46234"/>
                    <a:pt x="114546" y="44910"/>
                    <a:pt x="113222" y="40938"/>
                  </a:cubicBezTo>
                  <a:cubicBezTo>
                    <a:pt x="110573" y="38289"/>
                    <a:pt x="109249" y="32992"/>
                    <a:pt x="103952" y="29020"/>
                  </a:cubicBezTo>
                  <a:cubicBezTo>
                    <a:pt x="101304" y="26371"/>
                    <a:pt x="99979" y="23723"/>
                    <a:pt x="97331" y="22398"/>
                  </a:cubicBezTo>
                  <a:cubicBezTo>
                    <a:pt x="94682" y="19750"/>
                    <a:pt x="92034" y="18426"/>
                    <a:pt x="88061" y="15777"/>
                  </a:cubicBezTo>
                  <a:cubicBezTo>
                    <a:pt x="84089" y="14453"/>
                    <a:pt x="81440" y="11805"/>
                    <a:pt x="76143" y="11805"/>
                  </a:cubicBezTo>
                  <a:cubicBezTo>
                    <a:pt x="72171" y="10480"/>
                    <a:pt x="68198" y="9156"/>
                    <a:pt x="64225" y="10480"/>
                  </a:cubicBezTo>
                  <a:cubicBezTo>
                    <a:pt x="60253" y="10480"/>
                    <a:pt x="56280" y="10480"/>
                    <a:pt x="50983" y="11805"/>
                  </a:cubicBezTo>
                  <a:cubicBezTo>
                    <a:pt x="47010" y="11805"/>
                    <a:pt x="43038" y="14453"/>
                    <a:pt x="39065" y="15777"/>
                  </a:cubicBezTo>
                  <a:cubicBezTo>
                    <a:pt x="32444" y="18426"/>
                    <a:pt x="25822" y="23723"/>
                    <a:pt x="21850" y="27695"/>
                  </a:cubicBezTo>
                  <a:cubicBezTo>
                    <a:pt x="13904" y="35641"/>
                    <a:pt x="9932" y="43586"/>
                    <a:pt x="9932" y="43586"/>
                  </a:cubicBezTo>
                  <a:close/>
                </a:path>
              </a:pathLst>
            </a:custGeom>
            <a:solidFill>
              <a:srgbClr val="602A05"/>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 xmlns:a16="http://schemas.microsoft.com/office/drawing/2014/main" id="{B6D1B009-2B61-4B05-845B-B047C29C7333}"/>
                </a:ext>
              </a:extLst>
            </p:cNvPr>
            <p:cNvSpPr/>
            <p:nvPr/>
          </p:nvSpPr>
          <p:spPr>
            <a:xfrm>
              <a:off x="2451813" y="3977136"/>
              <a:ext cx="397269" cy="887235"/>
            </a:xfrm>
            <a:custGeom>
              <a:avLst/>
              <a:gdLst>
                <a:gd name="connsiteX0" fmla="*/ 182082 w 397269"/>
                <a:gd name="connsiteY0" fmla="*/ 9932 h 887234"/>
                <a:gd name="connsiteX1" fmla="*/ 17877 w 397269"/>
                <a:gd name="connsiteY1" fmla="*/ 710450 h 887234"/>
                <a:gd name="connsiteX2" fmla="*/ 9932 w 397269"/>
                <a:gd name="connsiteY2" fmla="*/ 886573 h 887234"/>
                <a:gd name="connsiteX3" fmla="*/ 388662 w 397269"/>
                <a:gd name="connsiteY3" fmla="*/ 877303 h 887234"/>
                <a:gd name="connsiteX4" fmla="*/ 388662 w 397269"/>
                <a:gd name="connsiteY4" fmla="*/ 513139 h 887234"/>
                <a:gd name="connsiteX5" fmla="*/ 382041 w 397269"/>
                <a:gd name="connsiteY5" fmla="*/ 78792 h 88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269" h="887234">
                  <a:moveTo>
                    <a:pt x="182082" y="9932"/>
                  </a:moveTo>
                  <a:lnTo>
                    <a:pt x="17877" y="710450"/>
                  </a:lnTo>
                  <a:lnTo>
                    <a:pt x="9932" y="886573"/>
                  </a:lnTo>
                  <a:lnTo>
                    <a:pt x="388662" y="877303"/>
                  </a:lnTo>
                  <a:lnTo>
                    <a:pt x="388662" y="513139"/>
                  </a:lnTo>
                  <a:lnTo>
                    <a:pt x="382041" y="78792"/>
                  </a:lnTo>
                  <a:close/>
                </a:path>
              </a:pathLst>
            </a:custGeom>
            <a:solidFill>
              <a:srgbClr val="353439"/>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 xmlns:a16="http://schemas.microsoft.com/office/drawing/2014/main" id="{2BB0A491-CE2E-4D38-996D-D8A54E5FD283}"/>
                </a:ext>
              </a:extLst>
            </p:cNvPr>
            <p:cNvSpPr/>
            <p:nvPr/>
          </p:nvSpPr>
          <p:spPr>
            <a:xfrm>
              <a:off x="2073083" y="3970515"/>
              <a:ext cx="397269" cy="900477"/>
            </a:xfrm>
            <a:custGeom>
              <a:avLst/>
              <a:gdLst>
                <a:gd name="connsiteX0" fmla="*/ 208566 w 397269"/>
                <a:gd name="connsiteY0" fmla="*/ 9932 h 900477"/>
                <a:gd name="connsiteX1" fmla="*/ 396607 w 397269"/>
                <a:gd name="connsiteY1" fmla="*/ 710450 h 900477"/>
                <a:gd name="connsiteX2" fmla="*/ 388662 w 397269"/>
                <a:gd name="connsiteY2" fmla="*/ 891869 h 900477"/>
                <a:gd name="connsiteX3" fmla="*/ 9932 w 397269"/>
                <a:gd name="connsiteY3" fmla="*/ 883924 h 900477"/>
                <a:gd name="connsiteX4" fmla="*/ 9932 w 397269"/>
                <a:gd name="connsiteY4" fmla="*/ 519761 h 900477"/>
                <a:gd name="connsiteX5" fmla="*/ 9932 w 397269"/>
                <a:gd name="connsiteY5" fmla="*/ 90710 h 9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7269" h="900477">
                  <a:moveTo>
                    <a:pt x="208566" y="9932"/>
                  </a:moveTo>
                  <a:lnTo>
                    <a:pt x="396607" y="710450"/>
                  </a:lnTo>
                  <a:lnTo>
                    <a:pt x="388662" y="891869"/>
                  </a:lnTo>
                  <a:lnTo>
                    <a:pt x="9932" y="883924"/>
                  </a:lnTo>
                  <a:lnTo>
                    <a:pt x="9932" y="519761"/>
                  </a:lnTo>
                  <a:lnTo>
                    <a:pt x="9932" y="90710"/>
                  </a:lnTo>
                  <a:close/>
                </a:path>
              </a:pathLst>
            </a:custGeom>
            <a:solidFill>
              <a:srgbClr val="353439"/>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 xmlns:a16="http://schemas.microsoft.com/office/drawing/2014/main" id="{E7526BF8-8D5D-4CCB-B89E-054E4FDA14FC}"/>
                </a:ext>
              </a:extLst>
            </p:cNvPr>
            <p:cNvSpPr/>
            <p:nvPr/>
          </p:nvSpPr>
          <p:spPr>
            <a:xfrm>
              <a:off x="2386926" y="4733273"/>
              <a:ext cx="331058" cy="132423"/>
            </a:xfrm>
            <a:custGeom>
              <a:avLst/>
              <a:gdLst>
                <a:gd name="connsiteX0" fmla="*/ 315829 w 331057"/>
                <a:gd name="connsiteY0" fmla="*/ 33766 h 132423"/>
                <a:gd name="connsiteX1" fmla="*/ 170164 w 331057"/>
                <a:gd name="connsiteY1" fmla="*/ 11254 h 132423"/>
                <a:gd name="connsiteX2" fmla="*/ 25822 w 331057"/>
                <a:gd name="connsiteY2" fmla="*/ 110571 h 132423"/>
                <a:gd name="connsiteX3" fmla="*/ 9932 w 331057"/>
                <a:gd name="connsiteY3" fmla="*/ 130435 h 132423"/>
                <a:gd name="connsiteX4" fmla="*/ 327747 w 331057"/>
                <a:gd name="connsiteY4" fmla="*/ 130435 h 132423"/>
                <a:gd name="connsiteX5" fmla="*/ 315829 w 331057"/>
                <a:gd name="connsiteY5" fmla="*/ 33766 h 13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057" h="132423">
                  <a:moveTo>
                    <a:pt x="315829" y="33766"/>
                  </a:moveTo>
                  <a:cubicBezTo>
                    <a:pt x="315829" y="33766"/>
                    <a:pt x="225781" y="3309"/>
                    <a:pt x="170164" y="11254"/>
                  </a:cubicBezTo>
                  <a:cubicBezTo>
                    <a:pt x="119843" y="28469"/>
                    <a:pt x="44362" y="96005"/>
                    <a:pt x="25822" y="110571"/>
                  </a:cubicBezTo>
                  <a:cubicBezTo>
                    <a:pt x="9932" y="123814"/>
                    <a:pt x="9932" y="130435"/>
                    <a:pt x="9932" y="130435"/>
                  </a:cubicBezTo>
                  <a:lnTo>
                    <a:pt x="327747" y="130435"/>
                  </a:lnTo>
                  <a:lnTo>
                    <a:pt x="315829" y="33766"/>
                  </a:lnTo>
                  <a:close/>
                </a:path>
              </a:pathLst>
            </a:custGeom>
            <a:solidFill>
              <a:srgbClr val="F7D9AB"/>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 xmlns:a16="http://schemas.microsoft.com/office/drawing/2014/main" id="{12C88697-FD28-4A49-8965-FC54438A26C8}"/>
                </a:ext>
              </a:extLst>
            </p:cNvPr>
            <p:cNvSpPr/>
            <p:nvPr/>
          </p:nvSpPr>
          <p:spPr>
            <a:xfrm>
              <a:off x="2659718" y="4045996"/>
              <a:ext cx="516450" cy="821023"/>
            </a:xfrm>
            <a:custGeom>
              <a:avLst/>
              <a:gdLst>
                <a:gd name="connsiteX0" fmla="*/ 164867 w 516450"/>
                <a:gd name="connsiteY0" fmla="*/ 31120 h 821023"/>
                <a:gd name="connsiteX1" fmla="*/ 174136 w 516450"/>
                <a:gd name="connsiteY1" fmla="*/ 9932 h 821023"/>
                <a:gd name="connsiteX2" fmla="*/ 428389 w 516450"/>
                <a:gd name="connsiteY2" fmla="*/ 464143 h 821023"/>
                <a:gd name="connsiteX3" fmla="*/ 507842 w 516450"/>
                <a:gd name="connsiteY3" fmla="*/ 781958 h 821023"/>
                <a:gd name="connsiteX4" fmla="*/ 23174 w 516450"/>
                <a:gd name="connsiteY4" fmla="*/ 817713 h 821023"/>
                <a:gd name="connsiteX5" fmla="*/ 9932 w 516450"/>
                <a:gd name="connsiteY5" fmla="*/ 685290 h 821023"/>
                <a:gd name="connsiteX6" fmla="*/ 250942 w 516450"/>
                <a:gd name="connsiteY6" fmla="*/ 613781 h 821023"/>
                <a:gd name="connsiteX7" fmla="*/ 258887 w 516450"/>
                <a:gd name="connsiteY7" fmla="*/ 589945 h 821023"/>
                <a:gd name="connsiteX8" fmla="*/ 196648 w 516450"/>
                <a:gd name="connsiteY8" fmla="*/ 469440 h 821023"/>
                <a:gd name="connsiteX9" fmla="*/ 168839 w 516450"/>
                <a:gd name="connsiteY9" fmla="*/ 416471 h 821023"/>
                <a:gd name="connsiteX10" fmla="*/ 164867 w 516450"/>
                <a:gd name="connsiteY10" fmla="*/ 31120 h 82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6450" h="821023">
                  <a:moveTo>
                    <a:pt x="164867" y="31120"/>
                  </a:moveTo>
                  <a:lnTo>
                    <a:pt x="174136" y="9932"/>
                  </a:lnTo>
                  <a:cubicBezTo>
                    <a:pt x="174136" y="9932"/>
                    <a:pt x="326423" y="103952"/>
                    <a:pt x="428389" y="464143"/>
                  </a:cubicBezTo>
                  <a:cubicBezTo>
                    <a:pt x="462819" y="593918"/>
                    <a:pt x="517112" y="762095"/>
                    <a:pt x="507842" y="781958"/>
                  </a:cubicBezTo>
                  <a:cubicBezTo>
                    <a:pt x="498573" y="803146"/>
                    <a:pt x="23174" y="817713"/>
                    <a:pt x="23174" y="817713"/>
                  </a:cubicBezTo>
                  <a:cubicBezTo>
                    <a:pt x="23174" y="817713"/>
                    <a:pt x="44362" y="714423"/>
                    <a:pt x="9932" y="685290"/>
                  </a:cubicBezTo>
                  <a:cubicBezTo>
                    <a:pt x="117194" y="658805"/>
                    <a:pt x="250942" y="613781"/>
                    <a:pt x="250942" y="613781"/>
                  </a:cubicBezTo>
                  <a:lnTo>
                    <a:pt x="258887" y="589945"/>
                  </a:lnTo>
                  <a:lnTo>
                    <a:pt x="196648" y="469440"/>
                  </a:lnTo>
                  <a:lnTo>
                    <a:pt x="168839" y="416471"/>
                  </a:lnTo>
                  <a:lnTo>
                    <a:pt x="164867" y="31120"/>
                  </a:lnTo>
                  <a:close/>
                </a:path>
              </a:pathLst>
            </a:custGeom>
            <a:solidFill>
              <a:srgbClr val="353439"/>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 xmlns:a16="http://schemas.microsoft.com/office/drawing/2014/main" id="{D821C42E-16FA-44F0-9CE5-F747592F17C3}"/>
                </a:ext>
              </a:extLst>
            </p:cNvPr>
            <p:cNvSpPr/>
            <p:nvPr/>
          </p:nvSpPr>
          <p:spPr>
            <a:xfrm>
              <a:off x="2357793" y="4067183"/>
              <a:ext cx="198635" cy="622389"/>
            </a:xfrm>
            <a:custGeom>
              <a:avLst/>
              <a:gdLst>
                <a:gd name="connsiteX0" fmla="*/ 129113 w 198634"/>
                <a:gd name="connsiteY0" fmla="*/ 111897 h 622388"/>
                <a:gd name="connsiteX1" fmla="*/ 167515 w 198634"/>
                <a:gd name="connsiteY1" fmla="*/ 40389 h 622388"/>
                <a:gd name="connsiteX2" fmla="*/ 130437 w 198634"/>
                <a:gd name="connsiteY2" fmla="*/ 9932 h 622388"/>
                <a:gd name="connsiteX3" fmla="*/ 54955 w 198634"/>
                <a:gd name="connsiteY3" fmla="*/ 12580 h 622388"/>
                <a:gd name="connsiteX4" fmla="*/ 48334 w 198634"/>
                <a:gd name="connsiteY4" fmla="*/ 48334 h 622388"/>
                <a:gd name="connsiteX5" fmla="*/ 66874 w 198634"/>
                <a:gd name="connsiteY5" fmla="*/ 111897 h 622388"/>
                <a:gd name="connsiteX6" fmla="*/ 9932 w 198634"/>
                <a:gd name="connsiteY6" fmla="*/ 421768 h 622388"/>
                <a:gd name="connsiteX7" fmla="*/ 106601 w 198634"/>
                <a:gd name="connsiteY7" fmla="*/ 604511 h 622388"/>
                <a:gd name="connsiteX8" fmla="*/ 111897 w 198634"/>
                <a:gd name="connsiteY8" fmla="*/ 613781 h 622388"/>
                <a:gd name="connsiteX9" fmla="*/ 191351 w 198634"/>
                <a:gd name="connsiteY9" fmla="*/ 419119 h 62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634" h="622388">
                  <a:moveTo>
                    <a:pt x="129113" y="111897"/>
                  </a:moveTo>
                  <a:lnTo>
                    <a:pt x="167515" y="40389"/>
                  </a:lnTo>
                  <a:lnTo>
                    <a:pt x="130437" y="9932"/>
                  </a:lnTo>
                  <a:lnTo>
                    <a:pt x="54955" y="12580"/>
                  </a:lnTo>
                  <a:lnTo>
                    <a:pt x="48334" y="48334"/>
                  </a:lnTo>
                  <a:lnTo>
                    <a:pt x="66874" y="111897"/>
                  </a:lnTo>
                  <a:lnTo>
                    <a:pt x="9932" y="421768"/>
                  </a:lnTo>
                  <a:lnTo>
                    <a:pt x="106601" y="604511"/>
                  </a:lnTo>
                  <a:lnTo>
                    <a:pt x="111897" y="613781"/>
                  </a:lnTo>
                  <a:lnTo>
                    <a:pt x="191351" y="419119"/>
                  </a:lnTo>
                  <a:close/>
                </a:path>
              </a:pathLst>
            </a:custGeom>
            <a:solidFill>
              <a:srgbClr val="A10D1B"/>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 xmlns:a16="http://schemas.microsoft.com/office/drawing/2014/main" id="{412D23EA-A45A-40A0-A8C0-1BF228624463}"/>
                </a:ext>
              </a:extLst>
            </p:cNvPr>
            <p:cNvSpPr/>
            <p:nvPr/>
          </p:nvSpPr>
          <p:spPr>
            <a:xfrm>
              <a:off x="2459759" y="3977136"/>
              <a:ext cx="278088" cy="701842"/>
            </a:xfrm>
            <a:custGeom>
              <a:avLst/>
              <a:gdLst>
                <a:gd name="connsiteX0" fmla="*/ 174136 w 278088"/>
                <a:gd name="connsiteY0" fmla="*/ 9932 h 701842"/>
                <a:gd name="connsiteX1" fmla="*/ 268157 w 278088"/>
                <a:gd name="connsiteY1" fmla="*/ 41713 h 701842"/>
                <a:gd name="connsiteX2" fmla="*/ 209891 w 278088"/>
                <a:gd name="connsiteY2" fmla="*/ 343638 h 701842"/>
                <a:gd name="connsiteX3" fmla="*/ 170164 w 278088"/>
                <a:gd name="connsiteY3" fmla="*/ 358205 h 701842"/>
                <a:gd name="connsiteX4" fmla="*/ 170164 w 278088"/>
                <a:gd name="connsiteY4" fmla="*/ 435010 h 701842"/>
                <a:gd name="connsiteX5" fmla="*/ 9932 w 278088"/>
                <a:gd name="connsiteY5" fmla="*/ 702505 h 701842"/>
                <a:gd name="connsiteX6" fmla="*/ 174136 w 278088"/>
                <a:gd name="connsiteY6" fmla="*/ 9932 h 70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88" h="701842">
                  <a:moveTo>
                    <a:pt x="174136" y="9932"/>
                  </a:moveTo>
                  <a:lnTo>
                    <a:pt x="268157" y="41713"/>
                  </a:lnTo>
                  <a:lnTo>
                    <a:pt x="209891" y="343638"/>
                  </a:lnTo>
                  <a:lnTo>
                    <a:pt x="170164" y="358205"/>
                  </a:lnTo>
                  <a:lnTo>
                    <a:pt x="170164" y="435010"/>
                  </a:lnTo>
                  <a:lnTo>
                    <a:pt x="9932" y="702505"/>
                  </a:lnTo>
                  <a:cubicBezTo>
                    <a:pt x="9932" y="703829"/>
                    <a:pt x="151624" y="53631"/>
                    <a:pt x="174136" y="9932"/>
                  </a:cubicBezTo>
                  <a:close/>
                </a:path>
              </a:pathLst>
            </a:custGeom>
            <a:solidFill>
              <a:srgbClr val="4D4A4F"/>
            </a:solid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 xmlns:a16="http://schemas.microsoft.com/office/drawing/2014/main" id="{6E63221C-91A4-4278-818D-238C7E239A5D}"/>
                </a:ext>
              </a:extLst>
            </p:cNvPr>
            <p:cNvSpPr/>
            <p:nvPr/>
          </p:nvSpPr>
          <p:spPr>
            <a:xfrm>
              <a:off x="2198885" y="3966542"/>
              <a:ext cx="278088" cy="715085"/>
            </a:xfrm>
            <a:custGeom>
              <a:avLst/>
              <a:gdLst>
                <a:gd name="connsiteX0" fmla="*/ 89386 w 278088"/>
                <a:gd name="connsiteY0" fmla="*/ 9932 h 715084"/>
                <a:gd name="connsiteX1" fmla="*/ 9932 w 278088"/>
                <a:gd name="connsiteY1" fmla="*/ 43038 h 715084"/>
                <a:gd name="connsiteX2" fmla="*/ 82764 w 278088"/>
                <a:gd name="connsiteY2" fmla="*/ 347611 h 715084"/>
                <a:gd name="connsiteX3" fmla="*/ 123815 w 278088"/>
                <a:gd name="connsiteY3" fmla="*/ 360853 h 715084"/>
                <a:gd name="connsiteX4" fmla="*/ 126464 w 278088"/>
                <a:gd name="connsiteY4" fmla="*/ 437658 h 715084"/>
                <a:gd name="connsiteX5" fmla="*/ 272129 w 278088"/>
                <a:gd name="connsiteY5" fmla="*/ 713098 h 715084"/>
                <a:gd name="connsiteX6" fmla="*/ 89386 w 278088"/>
                <a:gd name="connsiteY6" fmla="*/ 9932 h 7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88" h="715084">
                  <a:moveTo>
                    <a:pt x="89386" y="9932"/>
                  </a:moveTo>
                  <a:lnTo>
                    <a:pt x="9932" y="43038"/>
                  </a:lnTo>
                  <a:lnTo>
                    <a:pt x="82764" y="347611"/>
                  </a:lnTo>
                  <a:lnTo>
                    <a:pt x="123815" y="360853"/>
                  </a:lnTo>
                  <a:lnTo>
                    <a:pt x="126464" y="437658"/>
                  </a:lnTo>
                  <a:lnTo>
                    <a:pt x="272129" y="713098"/>
                  </a:lnTo>
                  <a:cubicBezTo>
                    <a:pt x="270805" y="714423"/>
                    <a:pt x="113222" y="52307"/>
                    <a:pt x="89386" y="9932"/>
                  </a:cubicBezTo>
                  <a:close/>
                </a:path>
              </a:pathLst>
            </a:custGeom>
            <a:solidFill>
              <a:srgbClr val="4D4A4F"/>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 xmlns:a16="http://schemas.microsoft.com/office/drawing/2014/main" id="{29F985C3-C196-4D38-BA5A-BB755FB1E4F5}"/>
                </a:ext>
              </a:extLst>
            </p:cNvPr>
            <p:cNvSpPr/>
            <p:nvPr/>
          </p:nvSpPr>
          <p:spPr>
            <a:xfrm>
              <a:off x="2469028" y="3916221"/>
              <a:ext cx="172150" cy="238362"/>
            </a:xfrm>
            <a:custGeom>
              <a:avLst/>
              <a:gdLst>
                <a:gd name="connsiteX0" fmla="*/ 109249 w 172150"/>
                <a:gd name="connsiteY0" fmla="*/ 12580 h 238361"/>
                <a:gd name="connsiteX1" fmla="*/ 162218 w 172150"/>
                <a:gd name="connsiteY1" fmla="*/ 69522 h 238361"/>
                <a:gd name="connsiteX2" fmla="*/ 73495 w 172150"/>
                <a:gd name="connsiteY2" fmla="*/ 237699 h 238361"/>
                <a:gd name="connsiteX3" fmla="*/ 9932 w 172150"/>
                <a:gd name="connsiteY3" fmla="*/ 160894 h 238361"/>
                <a:gd name="connsiteX4" fmla="*/ 64225 w 172150"/>
                <a:gd name="connsiteY4" fmla="*/ 115870 h 238361"/>
                <a:gd name="connsiteX5" fmla="*/ 103952 w 172150"/>
                <a:gd name="connsiteY5" fmla="*/ 25822 h 238361"/>
                <a:gd name="connsiteX6" fmla="*/ 106601 w 172150"/>
                <a:gd name="connsiteY6" fmla="*/ 9932 h 238361"/>
                <a:gd name="connsiteX7" fmla="*/ 109249 w 172150"/>
                <a:gd name="connsiteY7" fmla="*/ 12580 h 23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150" h="238361">
                  <a:moveTo>
                    <a:pt x="109249" y="12580"/>
                  </a:moveTo>
                  <a:lnTo>
                    <a:pt x="162218" y="69522"/>
                  </a:lnTo>
                  <a:cubicBezTo>
                    <a:pt x="168839" y="72171"/>
                    <a:pt x="80116" y="212539"/>
                    <a:pt x="73495" y="237699"/>
                  </a:cubicBezTo>
                  <a:cubicBezTo>
                    <a:pt x="66874" y="209890"/>
                    <a:pt x="11256" y="159570"/>
                    <a:pt x="9932" y="160894"/>
                  </a:cubicBezTo>
                  <a:cubicBezTo>
                    <a:pt x="9932" y="160894"/>
                    <a:pt x="41713" y="142355"/>
                    <a:pt x="64225" y="115870"/>
                  </a:cubicBezTo>
                  <a:cubicBezTo>
                    <a:pt x="85413" y="92034"/>
                    <a:pt x="101304" y="56280"/>
                    <a:pt x="103952" y="25822"/>
                  </a:cubicBezTo>
                  <a:cubicBezTo>
                    <a:pt x="103952" y="21850"/>
                    <a:pt x="106601" y="9932"/>
                    <a:pt x="106601" y="9932"/>
                  </a:cubicBezTo>
                  <a:lnTo>
                    <a:pt x="109249" y="12580"/>
                  </a:lnTo>
                  <a:close/>
                </a:path>
              </a:pathLst>
            </a:custGeom>
            <a:solidFill>
              <a:srgbClr val="E5E5E5"/>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 xmlns:a16="http://schemas.microsoft.com/office/drawing/2014/main" id="{857E935C-32F0-4935-B6C0-8DC68DF7FA69}"/>
                </a:ext>
              </a:extLst>
            </p:cNvPr>
            <p:cNvSpPr/>
            <p:nvPr/>
          </p:nvSpPr>
          <p:spPr>
            <a:xfrm>
              <a:off x="2295832" y="3921518"/>
              <a:ext cx="145665" cy="225119"/>
            </a:xfrm>
            <a:custGeom>
              <a:avLst/>
              <a:gdLst>
                <a:gd name="connsiteX0" fmla="*/ 50705 w 145665"/>
                <a:gd name="connsiteY0" fmla="*/ 9932 h 225119"/>
                <a:gd name="connsiteX1" fmla="*/ 49381 w 145665"/>
                <a:gd name="connsiteY1" fmla="*/ 33768 h 225119"/>
                <a:gd name="connsiteX2" fmla="*/ 79838 w 145665"/>
                <a:gd name="connsiteY2" fmla="*/ 93358 h 225119"/>
                <a:gd name="connsiteX3" fmla="*/ 142077 w 145665"/>
                <a:gd name="connsiteY3" fmla="*/ 152949 h 225119"/>
                <a:gd name="connsiteX4" fmla="*/ 127510 w 145665"/>
                <a:gd name="connsiteY4" fmla="*/ 179433 h 225119"/>
                <a:gd name="connsiteX5" fmla="*/ 62623 w 145665"/>
                <a:gd name="connsiteY5" fmla="*/ 227106 h 225119"/>
                <a:gd name="connsiteX6" fmla="*/ 18923 w 145665"/>
                <a:gd name="connsiteY6" fmla="*/ 123816 h 225119"/>
                <a:gd name="connsiteX7" fmla="*/ 10978 w 145665"/>
                <a:gd name="connsiteY7" fmla="*/ 56280 h 225119"/>
                <a:gd name="connsiteX8" fmla="*/ 49381 w 145665"/>
                <a:gd name="connsiteY8" fmla="*/ 11256 h 225119"/>
                <a:gd name="connsiteX9" fmla="*/ 50705 w 145665"/>
                <a:gd name="connsiteY9" fmla="*/ 9932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665" h="225119">
                  <a:moveTo>
                    <a:pt x="50705" y="9932"/>
                  </a:moveTo>
                  <a:cubicBezTo>
                    <a:pt x="50705" y="9932"/>
                    <a:pt x="50705" y="15229"/>
                    <a:pt x="49381" y="33768"/>
                  </a:cubicBezTo>
                  <a:cubicBezTo>
                    <a:pt x="48057" y="50983"/>
                    <a:pt x="57326" y="70846"/>
                    <a:pt x="79838" y="93358"/>
                  </a:cubicBezTo>
                  <a:cubicBezTo>
                    <a:pt x="102350" y="115870"/>
                    <a:pt x="135456" y="137058"/>
                    <a:pt x="142077" y="152949"/>
                  </a:cubicBezTo>
                  <a:cubicBezTo>
                    <a:pt x="136780" y="159570"/>
                    <a:pt x="135456" y="166191"/>
                    <a:pt x="127510" y="179433"/>
                  </a:cubicBezTo>
                  <a:cubicBezTo>
                    <a:pt x="114268" y="199297"/>
                    <a:pt x="62623" y="227106"/>
                    <a:pt x="62623" y="227106"/>
                  </a:cubicBezTo>
                  <a:cubicBezTo>
                    <a:pt x="62623" y="227106"/>
                    <a:pt x="53353" y="196648"/>
                    <a:pt x="18923" y="123816"/>
                  </a:cubicBezTo>
                  <a:cubicBezTo>
                    <a:pt x="5681" y="94682"/>
                    <a:pt x="10978" y="56280"/>
                    <a:pt x="10978" y="56280"/>
                  </a:cubicBezTo>
                  <a:cubicBezTo>
                    <a:pt x="10978" y="56280"/>
                    <a:pt x="46732" y="12580"/>
                    <a:pt x="49381" y="11256"/>
                  </a:cubicBezTo>
                  <a:cubicBezTo>
                    <a:pt x="52029" y="11256"/>
                    <a:pt x="50705" y="9932"/>
                    <a:pt x="50705" y="9932"/>
                  </a:cubicBezTo>
                  <a:close/>
                </a:path>
              </a:pathLst>
            </a:custGeom>
            <a:solidFill>
              <a:srgbClr val="E5E5E5"/>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 xmlns:a16="http://schemas.microsoft.com/office/drawing/2014/main" id="{4AFED5EB-8D07-4FBE-A553-566C29EBD6B9}"/>
                </a:ext>
              </a:extLst>
            </p:cNvPr>
            <p:cNvSpPr/>
            <p:nvPr/>
          </p:nvSpPr>
          <p:spPr>
            <a:xfrm>
              <a:off x="1890339" y="4051293"/>
              <a:ext cx="251604" cy="794539"/>
            </a:xfrm>
            <a:custGeom>
              <a:avLst/>
              <a:gdLst>
                <a:gd name="connsiteX0" fmla="*/ 192676 w 251603"/>
                <a:gd name="connsiteY0" fmla="*/ 9932 h 794538"/>
                <a:gd name="connsiteX1" fmla="*/ 9932 w 251603"/>
                <a:gd name="connsiteY1" fmla="*/ 654832 h 794538"/>
                <a:gd name="connsiteX2" fmla="*/ 103952 w 251603"/>
                <a:gd name="connsiteY2" fmla="*/ 792552 h 794538"/>
                <a:gd name="connsiteX3" fmla="*/ 242996 w 251603"/>
                <a:gd name="connsiteY3" fmla="*/ 677344 h 794538"/>
                <a:gd name="connsiteX4" fmla="*/ 192676 w 251603"/>
                <a:gd name="connsiteY4" fmla="*/ 9932 h 794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03" h="794538">
                  <a:moveTo>
                    <a:pt x="192676" y="9932"/>
                  </a:moveTo>
                  <a:cubicBezTo>
                    <a:pt x="192676" y="9932"/>
                    <a:pt x="69522" y="115870"/>
                    <a:pt x="9932" y="654832"/>
                  </a:cubicBezTo>
                  <a:cubicBezTo>
                    <a:pt x="39065" y="759446"/>
                    <a:pt x="103952" y="792552"/>
                    <a:pt x="103952" y="792552"/>
                  </a:cubicBezTo>
                  <a:cubicBezTo>
                    <a:pt x="142355" y="784607"/>
                    <a:pt x="242996" y="677344"/>
                    <a:pt x="242996" y="677344"/>
                  </a:cubicBezTo>
                  <a:lnTo>
                    <a:pt x="192676" y="9932"/>
                  </a:lnTo>
                  <a:close/>
                </a:path>
              </a:pathLst>
            </a:custGeom>
            <a:solidFill>
              <a:srgbClr val="353439"/>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 xmlns:a16="http://schemas.microsoft.com/office/drawing/2014/main" id="{9D51C100-3B9B-45D8-BDDB-F2B4EFF91020}"/>
                </a:ext>
              </a:extLst>
            </p:cNvPr>
            <p:cNvSpPr/>
            <p:nvPr/>
          </p:nvSpPr>
          <p:spPr>
            <a:xfrm>
              <a:off x="2160482" y="4314747"/>
              <a:ext cx="463481" cy="225119"/>
            </a:xfrm>
            <a:custGeom>
              <a:avLst/>
              <a:gdLst>
                <a:gd name="connsiteX0" fmla="*/ 9932 w 463480"/>
                <a:gd name="connsiteY0" fmla="*/ 114613 h 225119"/>
                <a:gd name="connsiteX1" fmla="*/ 123816 w 463480"/>
                <a:gd name="connsiteY1" fmla="*/ 37808 h 225119"/>
                <a:gd name="connsiteX2" fmla="*/ 171488 w 463480"/>
                <a:gd name="connsiteY2" fmla="*/ 21917 h 225119"/>
                <a:gd name="connsiteX3" fmla="*/ 231078 w 463480"/>
                <a:gd name="connsiteY3" fmla="*/ 17944 h 225119"/>
                <a:gd name="connsiteX4" fmla="*/ 310532 w 463480"/>
                <a:gd name="connsiteY4" fmla="*/ 16620 h 225119"/>
                <a:gd name="connsiteX5" fmla="*/ 456198 w 463480"/>
                <a:gd name="connsiteY5" fmla="*/ 19268 h 225119"/>
                <a:gd name="connsiteX6" fmla="*/ 415146 w 463480"/>
                <a:gd name="connsiteY6" fmla="*/ 51050 h 225119"/>
                <a:gd name="connsiteX7" fmla="*/ 323775 w 463480"/>
                <a:gd name="connsiteY7" fmla="*/ 57671 h 225119"/>
                <a:gd name="connsiteX8" fmla="*/ 314505 w 463480"/>
                <a:gd name="connsiteY8" fmla="*/ 77535 h 225119"/>
                <a:gd name="connsiteX9" fmla="*/ 295966 w 463480"/>
                <a:gd name="connsiteY9" fmla="*/ 106668 h 225119"/>
                <a:gd name="connsiteX10" fmla="*/ 272129 w 463480"/>
                <a:gd name="connsiteY10" fmla="*/ 145070 h 225119"/>
                <a:gd name="connsiteX11" fmla="*/ 235051 w 463480"/>
                <a:gd name="connsiteY11" fmla="*/ 171555 h 225119"/>
                <a:gd name="connsiteX12" fmla="*/ 160894 w 463480"/>
                <a:gd name="connsiteY12" fmla="*/ 163610 h 225119"/>
                <a:gd name="connsiteX13" fmla="*/ 134410 w 463480"/>
                <a:gd name="connsiteY13" fmla="*/ 172879 h 225119"/>
                <a:gd name="connsiteX14" fmla="*/ 90710 w 463480"/>
                <a:gd name="connsiteY14" fmla="*/ 224524 h 225119"/>
                <a:gd name="connsiteX15" fmla="*/ 9932 w 463480"/>
                <a:gd name="connsiteY15" fmla="*/ 114613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3480" h="225119">
                  <a:moveTo>
                    <a:pt x="9932" y="114613"/>
                  </a:moveTo>
                  <a:cubicBezTo>
                    <a:pt x="9932" y="114613"/>
                    <a:pt x="114546" y="41781"/>
                    <a:pt x="123816" y="37808"/>
                  </a:cubicBezTo>
                  <a:cubicBezTo>
                    <a:pt x="137058" y="32511"/>
                    <a:pt x="159570" y="27214"/>
                    <a:pt x="171488" y="21917"/>
                  </a:cubicBezTo>
                  <a:cubicBezTo>
                    <a:pt x="180758" y="17944"/>
                    <a:pt x="208566" y="13972"/>
                    <a:pt x="231078" y="17944"/>
                  </a:cubicBezTo>
                  <a:cubicBezTo>
                    <a:pt x="248293" y="16620"/>
                    <a:pt x="276102" y="17944"/>
                    <a:pt x="310532" y="16620"/>
                  </a:cubicBezTo>
                  <a:cubicBezTo>
                    <a:pt x="344962" y="15296"/>
                    <a:pt x="454873" y="729"/>
                    <a:pt x="456198" y="19268"/>
                  </a:cubicBezTo>
                  <a:cubicBezTo>
                    <a:pt x="457522" y="39132"/>
                    <a:pt x="456198" y="48402"/>
                    <a:pt x="415146" y="51050"/>
                  </a:cubicBezTo>
                  <a:cubicBezTo>
                    <a:pt x="374095" y="55023"/>
                    <a:pt x="329071" y="56347"/>
                    <a:pt x="323775" y="57671"/>
                  </a:cubicBezTo>
                  <a:cubicBezTo>
                    <a:pt x="318478" y="58995"/>
                    <a:pt x="314505" y="70914"/>
                    <a:pt x="314505" y="77535"/>
                  </a:cubicBezTo>
                  <a:cubicBezTo>
                    <a:pt x="314505" y="84156"/>
                    <a:pt x="314505" y="97398"/>
                    <a:pt x="295966" y="106668"/>
                  </a:cubicBezTo>
                  <a:cubicBezTo>
                    <a:pt x="299938" y="115937"/>
                    <a:pt x="301263" y="133152"/>
                    <a:pt x="272129" y="145070"/>
                  </a:cubicBezTo>
                  <a:cubicBezTo>
                    <a:pt x="274778" y="156989"/>
                    <a:pt x="264184" y="168907"/>
                    <a:pt x="235051" y="171555"/>
                  </a:cubicBezTo>
                  <a:cubicBezTo>
                    <a:pt x="205918" y="174204"/>
                    <a:pt x="171488" y="168907"/>
                    <a:pt x="160894" y="163610"/>
                  </a:cubicBezTo>
                  <a:cubicBezTo>
                    <a:pt x="151625" y="159637"/>
                    <a:pt x="138382" y="170231"/>
                    <a:pt x="134410" y="172879"/>
                  </a:cubicBezTo>
                  <a:cubicBezTo>
                    <a:pt x="130437" y="176852"/>
                    <a:pt x="90710" y="224524"/>
                    <a:pt x="90710" y="224524"/>
                  </a:cubicBezTo>
                  <a:lnTo>
                    <a:pt x="9932" y="114613"/>
                  </a:lnTo>
                  <a:close/>
                </a:path>
              </a:pathLst>
            </a:custGeom>
            <a:solidFill>
              <a:srgbClr val="F7D9AB"/>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 xmlns:a16="http://schemas.microsoft.com/office/drawing/2014/main" id="{1181064F-197E-41F9-B88F-AA69860DA2DD}"/>
                </a:ext>
              </a:extLst>
            </p:cNvPr>
            <p:cNvSpPr/>
            <p:nvPr/>
          </p:nvSpPr>
          <p:spPr>
            <a:xfrm>
              <a:off x="1891664" y="4384999"/>
              <a:ext cx="423754" cy="463481"/>
            </a:xfrm>
            <a:custGeom>
              <a:avLst/>
              <a:gdLst>
                <a:gd name="connsiteX0" fmla="*/ 9932 w 423753"/>
                <a:gd name="connsiteY0" fmla="*/ 310532 h 463480"/>
                <a:gd name="connsiteX1" fmla="*/ 290669 w 423753"/>
                <a:gd name="connsiteY1" fmla="*/ 9932 h 463480"/>
                <a:gd name="connsiteX2" fmla="*/ 415146 w 423753"/>
                <a:gd name="connsiteY2" fmla="*/ 134409 h 463480"/>
                <a:gd name="connsiteX3" fmla="*/ 154273 w 423753"/>
                <a:gd name="connsiteY3" fmla="*/ 445604 h 463480"/>
                <a:gd name="connsiteX4" fmla="*/ 9932 w 423753"/>
                <a:gd name="connsiteY4" fmla="*/ 310532 h 463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753" h="463480">
                  <a:moveTo>
                    <a:pt x="9932" y="310532"/>
                  </a:moveTo>
                  <a:cubicBezTo>
                    <a:pt x="9932" y="310532"/>
                    <a:pt x="9932" y="219160"/>
                    <a:pt x="290669" y="9932"/>
                  </a:cubicBezTo>
                  <a:cubicBezTo>
                    <a:pt x="323774" y="48334"/>
                    <a:pt x="331720" y="93358"/>
                    <a:pt x="415146" y="134409"/>
                  </a:cubicBezTo>
                  <a:cubicBezTo>
                    <a:pt x="372771" y="186054"/>
                    <a:pt x="215188" y="413822"/>
                    <a:pt x="154273" y="445604"/>
                  </a:cubicBezTo>
                  <a:cubicBezTo>
                    <a:pt x="114546" y="469440"/>
                    <a:pt x="37740" y="477385"/>
                    <a:pt x="9932" y="310532"/>
                  </a:cubicBezTo>
                  <a:close/>
                </a:path>
              </a:pathLst>
            </a:custGeom>
            <a:solidFill>
              <a:srgbClr val="353439"/>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 xmlns:a16="http://schemas.microsoft.com/office/drawing/2014/main" id="{7CFBD729-2720-4A94-ACCB-6E0717B56495}"/>
                </a:ext>
              </a:extLst>
            </p:cNvPr>
            <p:cNvSpPr/>
            <p:nvPr/>
          </p:nvSpPr>
          <p:spPr>
            <a:xfrm>
              <a:off x="2169691" y="3528102"/>
              <a:ext cx="119181" cy="185392"/>
            </a:xfrm>
            <a:custGeom>
              <a:avLst/>
              <a:gdLst>
                <a:gd name="connsiteX0" fmla="*/ 107986 w 119180"/>
                <a:gd name="connsiteY0" fmla="*/ 40509 h 185392"/>
                <a:gd name="connsiteX1" fmla="*/ 39126 w 119180"/>
                <a:gd name="connsiteY1" fmla="*/ 11375 h 185392"/>
                <a:gd name="connsiteX2" fmla="*/ 117255 w 119180"/>
                <a:gd name="connsiteY2" fmla="*/ 186174 h 185392"/>
                <a:gd name="connsiteX3" fmla="*/ 107986 w 119180"/>
                <a:gd name="connsiteY3" fmla="*/ 40509 h 185392"/>
              </a:gdLst>
              <a:ahLst/>
              <a:cxnLst>
                <a:cxn ang="0">
                  <a:pos x="connsiteX0" y="connsiteY0"/>
                </a:cxn>
                <a:cxn ang="0">
                  <a:pos x="connsiteX1" y="connsiteY1"/>
                </a:cxn>
                <a:cxn ang="0">
                  <a:pos x="connsiteX2" y="connsiteY2"/>
                </a:cxn>
                <a:cxn ang="0">
                  <a:pos x="connsiteX3" y="connsiteY3"/>
                </a:cxn>
              </a:cxnLst>
              <a:rect l="l" t="t" r="r" b="b"/>
              <a:pathLst>
                <a:path w="119180" h="185392">
                  <a:moveTo>
                    <a:pt x="107986" y="40509"/>
                  </a:moveTo>
                  <a:cubicBezTo>
                    <a:pt x="107986" y="40509"/>
                    <a:pt x="85474" y="2106"/>
                    <a:pt x="39126" y="11375"/>
                  </a:cubicBezTo>
                  <a:cubicBezTo>
                    <a:pt x="-21789" y="23294"/>
                    <a:pt x="16614" y="199416"/>
                    <a:pt x="117255" y="186174"/>
                  </a:cubicBezTo>
                  <a:cubicBezTo>
                    <a:pt x="118580" y="186174"/>
                    <a:pt x="125201" y="73614"/>
                    <a:pt x="107986" y="40509"/>
                  </a:cubicBezTo>
                  <a:close/>
                </a:path>
              </a:pathLst>
            </a:custGeom>
            <a:solidFill>
              <a:srgbClr val="F7D9AB"/>
            </a:solid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 xmlns:a16="http://schemas.microsoft.com/office/drawing/2014/main" id="{3518FB03-260F-4FA7-A07C-26F107B86A66}"/>
                </a:ext>
              </a:extLst>
            </p:cNvPr>
            <p:cNvSpPr/>
            <p:nvPr/>
          </p:nvSpPr>
          <p:spPr>
            <a:xfrm>
              <a:off x="2198773" y="3557854"/>
              <a:ext cx="79454" cy="119181"/>
            </a:xfrm>
            <a:custGeom>
              <a:avLst/>
              <a:gdLst>
                <a:gd name="connsiteX0" fmla="*/ 70958 w 79453"/>
                <a:gd name="connsiteY0" fmla="*/ 112723 h 119180"/>
                <a:gd name="connsiteX1" fmla="*/ 64337 w 79453"/>
                <a:gd name="connsiteY1" fmla="*/ 33269 h 119180"/>
                <a:gd name="connsiteX2" fmla="*/ 10044 w 79453"/>
                <a:gd name="connsiteY2" fmla="*/ 34593 h 119180"/>
                <a:gd name="connsiteX3" fmla="*/ 70958 w 79453"/>
                <a:gd name="connsiteY3" fmla="*/ 112723 h 119180"/>
              </a:gdLst>
              <a:ahLst/>
              <a:cxnLst>
                <a:cxn ang="0">
                  <a:pos x="connsiteX0" y="connsiteY0"/>
                </a:cxn>
                <a:cxn ang="0">
                  <a:pos x="connsiteX1" y="connsiteY1"/>
                </a:cxn>
                <a:cxn ang="0">
                  <a:pos x="connsiteX2" y="connsiteY2"/>
                </a:cxn>
                <a:cxn ang="0">
                  <a:pos x="connsiteX3" y="connsiteY3"/>
                </a:cxn>
              </a:cxnLst>
              <a:rect l="l" t="t" r="r" b="b"/>
              <a:pathLst>
                <a:path w="79453" h="119180">
                  <a:moveTo>
                    <a:pt x="70958" y="112723"/>
                  </a:moveTo>
                  <a:cubicBezTo>
                    <a:pt x="70958" y="112723"/>
                    <a:pt x="72283" y="53132"/>
                    <a:pt x="64337" y="33269"/>
                  </a:cubicBezTo>
                  <a:cubicBezTo>
                    <a:pt x="52419" y="8108"/>
                    <a:pt x="7395" y="-3810"/>
                    <a:pt x="10044" y="34593"/>
                  </a:cubicBezTo>
                  <a:cubicBezTo>
                    <a:pt x="16665" y="98156"/>
                    <a:pt x="66986" y="121992"/>
                    <a:pt x="70958" y="112723"/>
                  </a:cubicBezTo>
                  <a:close/>
                </a:path>
              </a:pathLst>
            </a:custGeom>
            <a:solidFill>
              <a:srgbClr val="F4C78C"/>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 xmlns:a16="http://schemas.microsoft.com/office/drawing/2014/main" id="{AFAC9BC1-A2DD-4840-9412-D4064691681A}"/>
                </a:ext>
              </a:extLst>
            </p:cNvPr>
            <p:cNvSpPr/>
            <p:nvPr/>
          </p:nvSpPr>
          <p:spPr>
            <a:xfrm>
              <a:off x="1941984" y="4377053"/>
              <a:ext cx="370785" cy="225119"/>
            </a:xfrm>
            <a:custGeom>
              <a:avLst/>
              <a:gdLst>
                <a:gd name="connsiteX0" fmla="*/ 9932 w 370784"/>
                <a:gd name="connsiteY0" fmla="*/ 225781 h 225119"/>
                <a:gd name="connsiteX1" fmla="*/ 20526 w 370784"/>
                <a:gd name="connsiteY1" fmla="*/ 209891 h 225119"/>
                <a:gd name="connsiteX2" fmla="*/ 32444 w 370784"/>
                <a:gd name="connsiteY2" fmla="*/ 194000 h 225119"/>
                <a:gd name="connsiteX3" fmla="*/ 58928 w 370784"/>
                <a:gd name="connsiteY3" fmla="*/ 164867 h 225119"/>
                <a:gd name="connsiteX4" fmla="*/ 115870 w 370784"/>
                <a:gd name="connsiteY4" fmla="*/ 111898 h 225119"/>
                <a:gd name="connsiteX5" fmla="*/ 175461 w 370784"/>
                <a:gd name="connsiteY5" fmla="*/ 61577 h 225119"/>
                <a:gd name="connsiteX6" fmla="*/ 236375 w 370784"/>
                <a:gd name="connsiteY6" fmla="*/ 13904 h 225119"/>
                <a:gd name="connsiteX7" fmla="*/ 241672 w 370784"/>
                <a:gd name="connsiteY7" fmla="*/ 9932 h 225119"/>
                <a:gd name="connsiteX8" fmla="*/ 244321 w 370784"/>
                <a:gd name="connsiteY8" fmla="*/ 15229 h 225119"/>
                <a:gd name="connsiteX9" fmla="*/ 268157 w 370784"/>
                <a:gd name="connsiteY9" fmla="*/ 52307 h 225119"/>
                <a:gd name="connsiteX10" fmla="*/ 294641 w 370784"/>
                <a:gd name="connsiteY10" fmla="*/ 86737 h 225119"/>
                <a:gd name="connsiteX11" fmla="*/ 325099 w 370784"/>
                <a:gd name="connsiteY11" fmla="*/ 118519 h 225119"/>
                <a:gd name="connsiteX12" fmla="*/ 362177 w 370784"/>
                <a:gd name="connsiteY12" fmla="*/ 142355 h 225119"/>
                <a:gd name="connsiteX13" fmla="*/ 322450 w 370784"/>
                <a:gd name="connsiteY13" fmla="*/ 121167 h 225119"/>
                <a:gd name="connsiteX14" fmla="*/ 289345 w 370784"/>
                <a:gd name="connsiteY14" fmla="*/ 90710 h 225119"/>
                <a:gd name="connsiteX15" fmla="*/ 233727 w 370784"/>
                <a:gd name="connsiteY15" fmla="*/ 19202 h 225119"/>
                <a:gd name="connsiteX16" fmla="*/ 241672 w 370784"/>
                <a:gd name="connsiteY16" fmla="*/ 20526 h 225119"/>
                <a:gd name="connsiteX17" fmla="*/ 180758 w 370784"/>
                <a:gd name="connsiteY17" fmla="*/ 68198 h 225119"/>
                <a:gd name="connsiteX18" fmla="*/ 121167 w 370784"/>
                <a:gd name="connsiteY18" fmla="*/ 117195 h 225119"/>
                <a:gd name="connsiteX19" fmla="*/ 62901 w 370784"/>
                <a:gd name="connsiteY19" fmla="*/ 167515 h 225119"/>
                <a:gd name="connsiteX20" fmla="*/ 35092 w 370784"/>
                <a:gd name="connsiteY20" fmla="*/ 194000 h 225119"/>
                <a:gd name="connsiteX21" fmla="*/ 9932 w 370784"/>
                <a:gd name="connsiteY21" fmla="*/ 225781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0784" h="225119">
                  <a:moveTo>
                    <a:pt x="9932" y="225781"/>
                  </a:moveTo>
                  <a:cubicBezTo>
                    <a:pt x="13904" y="220485"/>
                    <a:pt x="16553" y="215188"/>
                    <a:pt x="20526" y="209891"/>
                  </a:cubicBezTo>
                  <a:cubicBezTo>
                    <a:pt x="24498" y="204594"/>
                    <a:pt x="28471" y="199297"/>
                    <a:pt x="32444" y="194000"/>
                  </a:cubicBezTo>
                  <a:cubicBezTo>
                    <a:pt x="40389" y="183406"/>
                    <a:pt x="49659" y="174136"/>
                    <a:pt x="58928" y="164867"/>
                  </a:cubicBezTo>
                  <a:cubicBezTo>
                    <a:pt x="77468" y="146328"/>
                    <a:pt x="96007" y="127788"/>
                    <a:pt x="115870" y="111898"/>
                  </a:cubicBezTo>
                  <a:cubicBezTo>
                    <a:pt x="135734" y="94683"/>
                    <a:pt x="155597" y="78792"/>
                    <a:pt x="175461" y="61577"/>
                  </a:cubicBezTo>
                  <a:cubicBezTo>
                    <a:pt x="195324" y="45686"/>
                    <a:pt x="216512" y="29795"/>
                    <a:pt x="236375" y="13904"/>
                  </a:cubicBezTo>
                  <a:lnTo>
                    <a:pt x="241672" y="9932"/>
                  </a:lnTo>
                  <a:lnTo>
                    <a:pt x="244321" y="15229"/>
                  </a:lnTo>
                  <a:cubicBezTo>
                    <a:pt x="252266" y="27147"/>
                    <a:pt x="260211" y="40389"/>
                    <a:pt x="268157" y="52307"/>
                  </a:cubicBezTo>
                  <a:cubicBezTo>
                    <a:pt x="276102" y="64225"/>
                    <a:pt x="285372" y="76143"/>
                    <a:pt x="294641" y="86737"/>
                  </a:cubicBezTo>
                  <a:cubicBezTo>
                    <a:pt x="303911" y="97331"/>
                    <a:pt x="314505" y="107925"/>
                    <a:pt x="325099" y="118519"/>
                  </a:cubicBezTo>
                  <a:cubicBezTo>
                    <a:pt x="335693" y="127788"/>
                    <a:pt x="348935" y="137058"/>
                    <a:pt x="362177" y="142355"/>
                  </a:cubicBezTo>
                  <a:cubicBezTo>
                    <a:pt x="347611" y="138382"/>
                    <a:pt x="334368" y="130437"/>
                    <a:pt x="322450" y="121167"/>
                  </a:cubicBezTo>
                  <a:cubicBezTo>
                    <a:pt x="310532" y="111898"/>
                    <a:pt x="298614" y="102628"/>
                    <a:pt x="289345" y="90710"/>
                  </a:cubicBezTo>
                  <a:cubicBezTo>
                    <a:pt x="268157" y="69522"/>
                    <a:pt x="249618" y="45686"/>
                    <a:pt x="233727" y="19202"/>
                  </a:cubicBezTo>
                  <a:lnTo>
                    <a:pt x="241672" y="20526"/>
                  </a:lnTo>
                  <a:cubicBezTo>
                    <a:pt x="221809" y="36416"/>
                    <a:pt x="201945" y="52307"/>
                    <a:pt x="180758" y="68198"/>
                  </a:cubicBezTo>
                  <a:cubicBezTo>
                    <a:pt x="160894" y="84089"/>
                    <a:pt x="141031" y="99979"/>
                    <a:pt x="121167" y="117195"/>
                  </a:cubicBezTo>
                  <a:cubicBezTo>
                    <a:pt x="101304" y="134410"/>
                    <a:pt x="81440" y="150300"/>
                    <a:pt x="62901" y="167515"/>
                  </a:cubicBezTo>
                  <a:cubicBezTo>
                    <a:pt x="53631" y="176785"/>
                    <a:pt x="44362" y="184730"/>
                    <a:pt x="35092" y="194000"/>
                  </a:cubicBezTo>
                  <a:cubicBezTo>
                    <a:pt x="27147" y="205918"/>
                    <a:pt x="17877" y="216512"/>
                    <a:pt x="9932" y="225781"/>
                  </a:cubicBezTo>
                  <a:close/>
                </a:path>
              </a:pathLst>
            </a:custGeom>
            <a:solidFill>
              <a:srgbClr val="363034"/>
            </a:solid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 xmlns:a16="http://schemas.microsoft.com/office/drawing/2014/main" id="{95B7C842-2725-46EF-83B9-B914E51D45DE}"/>
                </a:ext>
              </a:extLst>
            </p:cNvPr>
            <p:cNvSpPr/>
            <p:nvPr/>
          </p:nvSpPr>
          <p:spPr>
            <a:xfrm>
              <a:off x="2356469" y="3333560"/>
              <a:ext cx="331058" cy="132423"/>
            </a:xfrm>
            <a:custGeom>
              <a:avLst/>
              <a:gdLst>
                <a:gd name="connsiteX0" fmla="*/ 321126 w 331057"/>
                <a:gd name="connsiteY0" fmla="*/ 9932 h 132423"/>
                <a:gd name="connsiteX1" fmla="*/ 313181 w 331057"/>
                <a:gd name="connsiteY1" fmla="*/ 23174 h 132423"/>
                <a:gd name="connsiteX2" fmla="*/ 285372 w 331057"/>
                <a:gd name="connsiteY2" fmla="*/ 52307 h 132423"/>
                <a:gd name="connsiteX3" fmla="*/ 262860 w 331057"/>
                <a:gd name="connsiteY3" fmla="*/ 68198 h 132423"/>
                <a:gd name="connsiteX4" fmla="*/ 249618 w 331057"/>
                <a:gd name="connsiteY4" fmla="*/ 74819 h 132423"/>
                <a:gd name="connsiteX5" fmla="*/ 235051 w 331057"/>
                <a:gd name="connsiteY5" fmla="*/ 81440 h 132423"/>
                <a:gd name="connsiteX6" fmla="*/ 204594 w 331057"/>
                <a:gd name="connsiteY6" fmla="*/ 90710 h 132423"/>
                <a:gd name="connsiteX7" fmla="*/ 188703 w 331057"/>
                <a:gd name="connsiteY7" fmla="*/ 93358 h 132423"/>
                <a:gd name="connsiteX8" fmla="*/ 171488 w 331057"/>
                <a:gd name="connsiteY8" fmla="*/ 94682 h 132423"/>
                <a:gd name="connsiteX9" fmla="*/ 138382 w 331057"/>
                <a:gd name="connsiteY9" fmla="*/ 93358 h 132423"/>
                <a:gd name="connsiteX10" fmla="*/ 106601 w 331057"/>
                <a:gd name="connsiteY10" fmla="*/ 92034 h 132423"/>
                <a:gd name="connsiteX11" fmla="*/ 77468 w 331057"/>
                <a:gd name="connsiteY11" fmla="*/ 92034 h 132423"/>
                <a:gd name="connsiteX12" fmla="*/ 52307 w 331057"/>
                <a:gd name="connsiteY12" fmla="*/ 94682 h 132423"/>
                <a:gd name="connsiteX13" fmla="*/ 31120 w 331057"/>
                <a:gd name="connsiteY13" fmla="*/ 99979 h 132423"/>
                <a:gd name="connsiteX14" fmla="*/ 17877 w 331057"/>
                <a:gd name="connsiteY14" fmla="*/ 109249 h 132423"/>
                <a:gd name="connsiteX15" fmla="*/ 11256 w 331057"/>
                <a:gd name="connsiteY15" fmla="*/ 118519 h 132423"/>
                <a:gd name="connsiteX16" fmla="*/ 9932 w 331057"/>
                <a:gd name="connsiteY16" fmla="*/ 122491 h 132423"/>
                <a:gd name="connsiteX17" fmla="*/ 11256 w 331057"/>
                <a:gd name="connsiteY17" fmla="*/ 118519 h 132423"/>
                <a:gd name="connsiteX18" fmla="*/ 16553 w 331057"/>
                <a:gd name="connsiteY18" fmla="*/ 107925 h 132423"/>
                <a:gd name="connsiteX19" fmla="*/ 50983 w 331057"/>
                <a:gd name="connsiteY19" fmla="*/ 88061 h 132423"/>
                <a:gd name="connsiteX20" fmla="*/ 77468 w 331057"/>
                <a:gd name="connsiteY20" fmla="*/ 84089 h 132423"/>
                <a:gd name="connsiteX21" fmla="*/ 107925 w 331057"/>
                <a:gd name="connsiteY21" fmla="*/ 82764 h 132423"/>
                <a:gd name="connsiteX22" fmla="*/ 139706 w 331057"/>
                <a:gd name="connsiteY22" fmla="*/ 84089 h 132423"/>
                <a:gd name="connsiteX23" fmla="*/ 171488 w 331057"/>
                <a:gd name="connsiteY23" fmla="*/ 84089 h 132423"/>
                <a:gd name="connsiteX24" fmla="*/ 187379 w 331057"/>
                <a:gd name="connsiteY24" fmla="*/ 82764 h 132423"/>
                <a:gd name="connsiteX25" fmla="*/ 203270 w 331057"/>
                <a:gd name="connsiteY25" fmla="*/ 80116 h 132423"/>
                <a:gd name="connsiteX26" fmla="*/ 232403 w 331057"/>
                <a:gd name="connsiteY26" fmla="*/ 72171 h 132423"/>
                <a:gd name="connsiteX27" fmla="*/ 245645 w 331057"/>
                <a:gd name="connsiteY27" fmla="*/ 66874 h 132423"/>
                <a:gd name="connsiteX28" fmla="*/ 258887 w 331057"/>
                <a:gd name="connsiteY28" fmla="*/ 61577 h 132423"/>
                <a:gd name="connsiteX29" fmla="*/ 281399 w 331057"/>
                <a:gd name="connsiteY29" fmla="*/ 48334 h 132423"/>
                <a:gd name="connsiteX30" fmla="*/ 310532 w 331057"/>
                <a:gd name="connsiteY30" fmla="*/ 23174 h 132423"/>
                <a:gd name="connsiteX31" fmla="*/ 321126 w 331057"/>
                <a:gd name="connsiteY31" fmla="*/ 9932 h 13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1057" h="132423">
                  <a:moveTo>
                    <a:pt x="321126" y="9932"/>
                  </a:moveTo>
                  <a:cubicBezTo>
                    <a:pt x="321126" y="9932"/>
                    <a:pt x="318478" y="15229"/>
                    <a:pt x="313181" y="23174"/>
                  </a:cubicBezTo>
                  <a:cubicBezTo>
                    <a:pt x="307884" y="31119"/>
                    <a:pt x="298614" y="41713"/>
                    <a:pt x="285372" y="52307"/>
                  </a:cubicBezTo>
                  <a:cubicBezTo>
                    <a:pt x="278751" y="57604"/>
                    <a:pt x="272129" y="62901"/>
                    <a:pt x="262860" y="68198"/>
                  </a:cubicBezTo>
                  <a:cubicBezTo>
                    <a:pt x="258887" y="70846"/>
                    <a:pt x="254914" y="73495"/>
                    <a:pt x="249618" y="74819"/>
                  </a:cubicBezTo>
                  <a:cubicBezTo>
                    <a:pt x="245645" y="77467"/>
                    <a:pt x="240348" y="78792"/>
                    <a:pt x="235051" y="81440"/>
                  </a:cubicBezTo>
                  <a:cubicBezTo>
                    <a:pt x="225781" y="85413"/>
                    <a:pt x="215188" y="88061"/>
                    <a:pt x="204594" y="90710"/>
                  </a:cubicBezTo>
                  <a:cubicBezTo>
                    <a:pt x="199297" y="92034"/>
                    <a:pt x="194000" y="92034"/>
                    <a:pt x="188703" y="93358"/>
                  </a:cubicBezTo>
                  <a:cubicBezTo>
                    <a:pt x="183406" y="93358"/>
                    <a:pt x="178109" y="94682"/>
                    <a:pt x="171488" y="94682"/>
                  </a:cubicBezTo>
                  <a:cubicBezTo>
                    <a:pt x="160894" y="96007"/>
                    <a:pt x="148976" y="94682"/>
                    <a:pt x="138382" y="93358"/>
                  </a:cubicBezTo>
                  <a:cubicBezTo>
                    <a:pt x="127788" y="92034"/>
                    <a:pt x="117195" y="92034"/>
                    <a:pt x="106601" y="92034"/>
                  </a:cubicBezTo>
                  <a:cubicBezTo>
                    <a:pt x="96007" y="92034"/>
                    <a:pt x="86737" y="92034"/>
                    <a:pt x="77468" y="92034"/>
                  </a:cubicBezTo>
                  <a:cubicBezTo>
                    <a:pt x="68198" y="92034"/>
                    <a:pt x="58928" y="93358"/>
                    <a:pt x="52307" y="94682"/>
                  </a:cubicBezTo>
                  <a:cubicBezTo>
                    <a:pt x="44362" y="96007"/>
                    <a:pt x="37741" y="97331"/>
                    <a:pt x="31120" y="99979"/>
                  </a:cubicBezTo>
                  <a:cubicBezTo>
                    <a:pt x="25822" y="102628"/>
                    <a:pt x="20526" y="105276"/>
                    <a:pt x="17877" y="109249"/>
                  </a:cubicBezTo>
                  <a:cubicBezTo>
                    <a:pt x="15229" y="113222"/>
                    <a:pt x="12580" y="115870"/>
                    <a:pt x="11256" y="118519"/>
                  </a:cubicBezTo>
                  <a:cubicBezTo>
                    <a:pt x="9932" y="121167"/>
                    <a:pt x="9932" y="122491"/>
                    <a:pt x="9932" y="122491"/>
                  </a:cubicBezTo>
                  <a:cubicBezTo>
                    <a:pt x="9932" y="122491"/>
                    <a:pt x="9932" y="121167"/>
                    <a:pt x="11256" y="118519"/>
                  </a:cubicBezTo>
                  <a:cubicBezTo>
                    <a:pt x="12580" y="115870"/>
                    <a:pt x="12580" y="111897"/>
                    <a:pt x="16553" y="107925"/>
                  </a:cubicBezTo>
                  <a:cubicBezTo>
                    <a:pt x="21850" y="99979"/>
                    <a:pt x="35092" y="92034"/>
                    <a:pt x="50983" y="88061"/>
                  </a:cubicBezTo>
                  <a:cubicBezTo>
                    <a:pt x="58928" y="85413"/>
                    <a:pt x="68198" y="84089"/>
                    <a:pt x="77468" y="84089"/>
                  </a:cubicBezTo>
                  <a:cubicBezTo>
                    <a:pt x="86737" y="82764"/>
                    <a:pt x="97331" y="82764"/>
                    <a:pt x="107925" y="82764"/>
                  </a:cubicBezTo>
                  <a:cubicBezTo>
                    <a:pt x="118519" y="82764"/>
                    <a:pt x="129113" y="82764"/>
                    <a:pt x="139706" y="84089"/>
                  </a:cubicBezTo>
                  <a:cubicBezTo>
                    <a:pt x="150300" y="84089"/>
                    <a:pt x="160894" y="85413"/>
                    <a:pt x="171488" y="84089"/>
                  </a:cubicBezTo>
                  <a:cubicBezTo>
                    <a:pt x="176785" y="84089"/>
                    <a:pt x="182082" y="84089"/>
                    <a:pt x="187379" y="82764"/>
                  </a:cubicBezTo>
                  <a:cubicBezTo>
                    <a:pt x="192676" y="81440"/>
                    <a:pt x="197972" y="81440"/>
                    <a:pt x="203270" y="80116"/>
                  </a:cubicBezTo>
                  <a:cubicBezTo>
                    <a:pt x="213863" y="77467"/>
                    <a:pt x="223133" y="76143"/>
                    <a:pt x="232403" y="72171"/>
                  </a:cubicBezTo>
                  <a:cubicBezTo>
                    <a:pt x="237699" y="70846"/>
                    <a:pt x="241672" y="68198"/>
                    <a:pt x="245645" y="66874"/>
                  </a:cubicBezTo>
                  <a:cubicBezTo>
                    <a:pt x="249618" y="65549"/>
                    <a:pt x="254914" y="62901"/>
                    <a:pt x="258887" y="61577"/>
                  </a:cubicBezTo>
                  <a:cubicBezTo>
                    <a:pt x="266833" y="57604"/>
                    <a:pt x="274778" y="53631"/>
                    <a:pt x="281399" y="48334"/>
                  </a:cubicBezTo>
                  <a:cubicBezTo>
                    <a:pt x="294641" y="39065"/>
                    <a:pt x="305235" y="29795"/>
                    <a:pt x="310532" y="23174"/>
                  </a:cubicBezTo>
                  <a:cubicBezTo>
                    <a:pt x="317153" y="15229"/>
                    <a:pt x="321126" y="9932"/>
                    <a:pt x="321126" y="9932"/>
                  </a:cubicBezTo>
                  <a:close/>
                </a:path>
              </a:pathLst>
            </a:custGeom>
            <a:solidFill>
              <a:srgbClr val="6D2F05"/>
            </a:solid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 xmlns:a16="http://schemas.microsoft.com/office/drawing/2014/main" id="{A37D843C-9466-4123-BB55-0D2CD996F45F}"/>
                </a:ext>
              </a:extLst>
            </p:cNvPr>
            <p:cNvSpPr/>
            <p:nvPr/>
          </p:nvSpPr>
          <p:spPr>
            <a:xfrm>
              <a:off x="2349848" y="3305751"/>
              <a:ext cx="331058" cy="132423"/>
            </a:xfrm>
            <a:custGeom>
              <a:avLst/>
              <a:gdLst>
                <a:gd name="connsiteX0" fmla="*/ 330396 w 331057"/>
                <a:gd name="connsiteY0" fmla="*/ 9932 h 132423"/>
                <a:gd name="connsiteX1" fmla="*/ 322450 w 331057"/>
                <a:gd name="connsiteY1" fmla="*/ 23174 h 132423"/>
                <a:gd name="connsiteX2" fmla="*/ 311856 w 331057"/>
                <a:gd name="connsiteY2" fmla="*/ 37741 h 132423"/>
                <a:gd name="connsiteX3" fmla="*/ 294641 w 331057"/>
                <a:gd name="connsiteY3" fmla="*/ 54956 h 132423"/>
                <a:gd name="connsiteX4" fmla="*/ 284047 w 331057"/>
                <a:gd name="connsiteY4" fmla="*/ 62901 h 132423"/>
                <a:gd name="connsiteX5" fmla="*/ 272129 w 331057"/>
                <a:gd name="connsiteY5" fmla="*/ 70846 h 132423"/>
                <a:gd name="connsiteX6" fmla="*/ 244321 w 331057"/>
                <a:gd name="connsiteY6" fmla="*/ 85413 h 132423"/>
                <a:gd name="connsiteX7" fmla="*/ 212539 w 331057"/>
                <a:gd name="connsiteY7" fmla="*/ 94682 h 132423"/>
                <a:gd name="connsiteX8" fmla="*/ 195324 w 331057"/>
                <a:gd name="connsiteY8" fmla="*/ 97331 h 132423"/>
                <a:gd name="connsiteX9" fmla="*/ 178109 w 331057"/>
                <a:gd name="connsiteY9" fmla="*/ 98655 h 132423"/>
                <a:gd name="connsiteX10" fmla="*/ 143679 w 331057"/>
                <a:gd name="connsiteY10" fmla="*/ 97331 h 132423"/>
                <a:gd name="connsiteX11" fmla="*/ 110573 w 331057"/>
                <a:gd name="connsiteY11" fmla="*/ 94682 h 132423"/>
                <a:gd name="connsiteX12" fmla="*/ 80116 w 331057"/>
                <a:gd name="connsiteY12" fmla="*/ 94682 h 132423"/>
                <a:gd name="connsiteX13" fmla="*/ 53631 w 331057"/>
                <a:gd name="connsiteY13" fmla="*/ 97331 h 132423"/>
                <a:gd name="connsiteX14" fmla="*/ 32444 w 331057"/>
                <a:gd name="connsiteY14" fmla="*/ 103952 h 132423"/>
                <a:gd name="connsiteX15" fmla="*/ 17877 w 331057"/>
                <a:gd name="connsiteY15" fmla="*/ 113222 h 132423"/>
                <a:gd name="connsiteX16" fmla="*/ 11256 w 331057"/>
                <a:gd name="connsiteY16" fmla="*/ 122491 h 132423"/>
                <a:gd name="connsiteX17" fmla="*/ 9932 w 331057"/>
                <a:gd name="connsiteY17" fmla="*/ 126464 h 132423"/>
                <a:gd name="connsiteX18" fmla="*/ 11256 w 331057"/>
                <a:gd name="connsiteY18" fmla="*/ 122491 h 132423"/>
                <a:gd name="connsiteX19" fmla="*/ 16553 w 331057"/>
                <a:gd name="connsiteY19" fmla="*/ 111897 h 132423"/>
                <a:gd name="connsiteX20" fmla="*/ 52307 w 331057"/>
                <a:gd name="connsiteY20" fmla="*/ 90710 h 132423"/>
                <a:gd name="connsiteX21" fmla="*/ 80116 w 331057"/>
                <a:gd name="connsiteY21" fmla="*/ 85413 h 132423"/>
                <a:gd name="connsiteX22" fmla="*/ 111897 w 331057"/>
                <a:gd name="connsiteY22" fmla="*/ 84089 h 132423"/>
                <a:gd name="connsiteX23" fmla="*/ 145003 w 331057"/>
                <a:gd name="connsiteY23" fmla="*/ 85413 h 132423"/>
                <a:gd name="connsiteX24" fmla="*/ 162218 w 331057"/>
                <a:gd name="connsiteY24" fmla="*/ 85413 h 132423"/>
                <a:gd name="connsiteX25" fmla="*/ 179433 w 331057"/>
                <a:gd name="connsiteY25" fmla="*/ 85413 h 132423"/>
                <a:gd name="connsiteX26" fmla="*/ 196648 w 331057"/>
                <a:gd name="connsiteY26" fmla="*/ 84089 h 132423"/>
                <a:gd name="connsiteX27" fmla="*/ 212539 w 331057"/>
                <a:gd name="connsiteY27" fmla="*/ 81440 h 132423"/>
                <a:gd name="connsiteX28" fmla="*/ 242996 w 331057"/>
                <a:gd name="connsiteY28" fmla="*/ 73495 h 132423"/>
                <a:gd name="connsiteX29" fmla="*/ 257563 w 331057"/>
                <a:gd name="connsiteY29" fmla="*/ 68198 h 132423"/>
                <a:gd name="connsiteX30" fmla="*/ 270805 w 331057"/>
                <a:gd name="connsiteY30" fmla="*/ 61577 h 132423"/>
                <a:gd name="connsiteX31" fmla="*/ 282723 w 331057"/>
                <a:gd name="connsiteY31" fmla="*/ 54956 h 132423"/>
                <a:gd name="connsiteX32" fmla="*/ 293317 w 331057"/>
                <a:gd name="connsiteY32" fmla="*/ 47010 h 132423"/>
                <a:gd name="connsiteX33" fmla="*/ 310532 w 331057"/>
                <a:gd name="connsiteY33" fmla="*/ 32444 h 132423"/>
                <a:gd name="connsiteX34" fmla="*/ 322450 w 331057"/>
                <a:gd name="connsiteY34" fmla="*/ 19201 h 132423"/>
                <a:gd name="connsiteX35" fmla="*/ 330396 w 331057"/>
                <a:gd name="connsiteY35" fmla="*/ 9932 h 13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057" h="132423">
                  <a:moveTo>
                    <a:pt x="330396" y="9932"/>
                  </a:moveTo>
                  <a:cubicBezTo>
                    <a:pt x="330396" y="9932"/>
                    <a:pt x="327747" y="15229"/>
                    <a:pt x="322450" y="23174"/>
                  </a:cubicBezTo>
                  <a:cubicBezTo>
                    <a:pt x="319802" y="27147"/>
                    <a:pt x="315829" y="32444"/>
                    <a:pt x="311856" y="37741"/>
                  </a:cubicBezTo>
                  <a:cubicBezTo>
                    <a:pt x="307884" y="43038"/>
                    <a:pt x="301263" y="48334"/>
                    <a:pt x="294641" y="54956"/>
                  </a:cubicBezTo>
                  <a:cubicBezTo>
                    <a:pt x="291993" y="57604"/>
                    <a:pt x="288020" y="60253"/>
                    <a:pt x="284047" y="62901"/>
                  </a:cubicBezTo>
                  <a:cubicBezTo>
                    <a:pt x="280075" y="65549"/>
                    <a:pt x="276102" y="68198"/>
                    <a:pt x="272129" y="70846"/>
                  </a:cubicBezTo>
                  <a:cubicBezTo>
                    <a:pt x="264184" y="76143"/>
                    <a:pt x="254914" y="81440"/>
                    <a:pt x="244321" y="85413"/>
                  </a:cubicBezTo>
                  <a:cubicBezTo>
                    <a:pt x="233727" y="89386"/>
                    <a:pt x="223133" y="93358"/>
                    <a:pt x="212539" y="94682"/>
                  </a:cubicBezTo>
                  <a:cubicBezTo>
                    <a:pt x="207242" y="96007"/>
                    <a:pt x="200621" y="96007"/>
                    <a:pt x="195324" y="97331"/>
                  </a:cubicBezTo>
                  <a:cubicBezTo>
                    <a:pt x="190027" y="98655"/>
                    <a:pt x="183406" y="98655"/>
                    <a:pt x="178109" y="98655"/>
                  </a:cubicBezTo>
                  <a:cubicBezTo>
                    <a:pt x="166191" y="99979"/>
                    <a:pt x="154273" y="98655"/>
                    <a:pt x="143679" y="97331"/>
                  </a:cubicBezTo>
                  <a:cubicBezTo>
                    <a:pt x="133085" y="96007"/>
                    <a:pt x="121167" y="96007"/>
                    <a:pt x="110573" y="94682"/>
                  </a:cubicBezTo>
                  <a:cubicBezTo>
                    <a:pt x="99979" y="94682"/>
                    <a:pt x="89386" y="94682"/>
                    <a:pt x="80116" y="94682"/>
                  </a:cubicBezTo>
                  <a:cubicBezTo>
                    <a:pt x="70846" y="94682"/>
                    <a:pt x="61577" y="96007"/>
                    <a:pt x="53631" y="97331"/>
                  </a:cubicBezTo>
                  <a:cubicBezTo>
                    <a:pt x="45686" y="98655"/>
                    <a:pt x="37741" y="101304"/>
                    <a:pt x="32444" y="103952"/>
                  </a:cubicBezTo>
                  <a:cubicBezTo>
                    <a:pt x="25822" y="106601"/>
                    <a:pt x="21850" y="110573"/>
                    <a:pt x="17877" y="113222"/>
                  </a:cubicBezTo>
                  <a:cubicBezTo>
                    <a:pt x="15229" y="117195"/>
                    <a:pt x="12580" y="119843"/>
                    <a:pt x="11256" y="122491"/>
                  </a:cubicBezTo>
                  <a:cubicBezTo>
                    <a:pt x="9932" y="125140"/>
                    <a:pt x="9932" y="126464"/>
                    <a:pt x="9932" y="126464"/>
                  </a:cubicBezTo>
                  <a:cubicBezTo>
                    <a:pt x="9932" y="126464"/>
                    <a:pt x="9932" y="125140"/>
                    <a:pt x="11256" y="122491"/>
                  </a:cubicBezTo>
                  <a:cubicBezTo>
                    <a:pt x="12580" y="119843"/>
                    <a:pt x="12580" y="115870"/>
                    <a:pt x="16553" y="111897"/>
                  </a:cubicBezTo>
                  <a:cubicBezTo>
                    <a:pt x="21850" y="102628"/>
                    <a:pt x="35092" y="94682"/>
                    <a:pt x="52307" y="90710"/>
                  </a:cubicBezTo>
                  <a:cubicBezTo>
                    <a:pt x="60253" y="88061"/>
                    <a:pt x="69522" y="86737"/>
                    <a:pt x="80116" y="85413"/>
                  </a:cubicBezTo>
                  <a:cubicBezTo>
                    <a:pt x="89386" y="84089"/>
                    <a:pt x="99979" y="84089"/>
                    <a:pt x="111897" y="84089"/>
                  </a:cubicBezTo>
                  <a:cubicBezTo>
                    <a:pt x="122491" y="84089"/>
                    <a:pt x="134410" y="84089"/>
                    <a:pt x="145003" y="85413"/>
                  </a:cubicBezTo>
                  <a:cubicBezTo>
                    <a:pt x="150300" y="85413"/>
                    <a:pt x="155597" y="85413"/>
                    <a:pt x="162218" y="85413"/>
                  </a:cubicBezTo>
                  <a:cubicBezTo>
                    <a:pt x="167515" y="85413"/>
                    <a:pt x="172812" y="85413"/>
                    <a:pt x="179433" y="85413"/>
                  </a:cubicBezTo>
                  <a:cubicBezTo>
                    <a:pt x="184730" y="85413"/>
                    <a:pt x="190027" y="85413"/>
                    <a:pt x="196648" y="84089"/>
                  </a:cubicBezTo>
                  <a:cubicBezTo>
                    <a:pt x="201945" y="82764"/>
                    <a:pt x="207242" y="82764"/>
                    <a:pt x="212539" y="81440"/>
                  </a:cubicBezTo>
                  <a:cubicBezTo>
                    <a:pt x="223133" y="78792"/>
                    <a:pt x="233727" y="76143"/>
                    <a:pt x="242996" y="73495"/>
                  </a:cubicBezTo>
                  <a:cubicBezTo>
                    <a:pt x="248293" y="72171"/>
                    <a:pt x="252266" y="69522"/>
                    <a:pt x="257563" y="68198"/>
                  </a:cubicBezTo>
                  <a:cubicBezTo>
                    <a:pt x="262860" y="66874"/>
                    <a:pt x="266833" y="64225"/>
                    <a:pt x="270805" y="61577"/>
                  </a:cubicBezTo>
                  <a:cubicBezTo>
                    <a:pt x="274778" y="58928"/>
                    <a:pt x="278751" y="57604"/>
                    <a:pt x="282723" y="54956"/>
                  </a:cubicBezTo>
                  <a:cubicBezTo>
                    <a:pt x="286696" y="52307"/>
                    <a:pt x="290669" y="49659"/>
                    <a:pt x="293317" y="47010"/>
                  </a:cubicBezTo>
                  <a:cubicBezTo>
                    <a:pt x="299938" y="41713"/>
                    <a:pt x="306560" y="37741"/>
                    <a:pt x="310532" y="32444"/>
                  </a:cubicBezTo>
                  <a:cubicBezTo>
                    <a:pt x="315829" y="28471"/>
                    <a:pt x="319802" y="23174"/>
                    <a:pt x="322450" y="19201"/>
                  </a:cubicBezTo>
                  <a:cubicBezTo>
                    <a:pt x="326423" y="15229"/>
                    <a:pt x="330396" y="9932"/>
                    <a:pt x="330396" y="9932"/>
                  </a:cubicBezTo>
                  <a:close/>
                </a:path>
              </a:pathLst>
            </a:custGeom>
            <a:solidFill>
              <a:srgbClr val="6D2F05"/>
            </a:solid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 xmlns:a16="http://schemas.microsoft.com/office/drawing/2014/main" id="{5116D64D-2410-46DC-986E-87B354983CD4}"/>
                </a:ext>
              </a:extLst>
            </p:cNvPr>
            <p:cNvSpPr/>
            <p:nvPr/>
          </p:nvSpPr>
          <p:spPr>
            <a:xfrm>
              <a:off x="3293473" y="4829940"/>
              <a:ext cx="675358" cy="357542"/>
            </a:xfrm>
            <a:custGeom>
              <a:avLst/>
              <a:gdLst>
                <a:gd name="connsiteX0" fmla="*/ 26374 w 675357"/>
                <a:gd name="connsiteY0" fmla="*/ 241672 h 357542"/>
                <a:gd name="connsiteX1" fmla="*/ 105828 w 675357"/>
                <a:gd name="connsiteY1" fmla="*/ 9932 h 357542"/>
                <a:gd name="connsiteX2" fmla="*/ 593145 w 675357"/>
                <a:gd name="connsiteY2" fmla="*/ 9932 h 357542"/>
                <a:gd name="connsiteX3" fmla="*/ 616981 w 675357"/>
                <a:gd name="connsiteY3" fmla="*/ 286696 h 357542"/>
                <a:gd name="connsiteX4" fmla="*/ 489855 w 675357"/>
                <a:gd name="connsiteY4" fmla="*/ 339665 h 357542"/>
                <a:gd name="connsiteX5" fmla="*/ 26374 w 675357"/>
                <a:gd name="connsiteY5" fmla="*/ 241672 h 357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357" h="357542">
                  <a:moveTo>
                    <a:pt x="26374" y="241672"/>
                  </a:moveTo>
                  <a:cubicBezTo>
                    <a:pt x="26374" y="241672"/>
                    <a:pt x="-43810" y="57604"/>
                    <a:pt x="105828" y="9932"/>
                  </a:cubicBezTo>
                  <a:lnTo>
                    <a:pt x="593145" y="9932"/>
                  </a:lnTo>
                  <a:cubicBezTo>
                    <a:pt x="593145" y="9932"/>
                    <a:pt x="761322" y="229754"/>
                    <a:pt x="616981" y="286696"/>
                  </a:cubicBezTo>
                  <a:cubicBezTo>
                    <a:pt x="616981" y="286696"/>
                    <a:pt x="546797" y="295966"/>
                    <a:pt x="489855" y="339665"/>
                  </a:cubicBezTo>
                  <a:cubicBezTo>
                    <a:pt x="489855" y="339665"/>
                    <a:pt x="78019" y="415146"/>
                    <a:pt x="26374" y="241672"/>
                  </a:cubicBezTo>
                  <a:close/>
                </a:path>
              </a:pathLst>
            </a:custGeom>
            <a:solidFill>
              <a:srgbClr val="A10D1B"/>
            </a:solid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 xmlns:a16="http://schemas.microsoft.com/office/drawing/2014/main" id="{DBC89186-EAA6-4978-955C-14E1C2838CEB}"/>
                </a:ext>
              </a:extLst>
            </p:cNvPr>
            <p:cNvSpPr/>
            <p:nvPr/>
          </p:nvSpPr>
          <p:spPr>
            <a:xfrm>
              <a:off x="3603773" y="6019100"/>
              <a:ext cx="145665" cy="185392"/>
            </a:xfrm>
            <a:custGeom>
              <a:avLst/>
              <a:gdLst>
                <a:gd name="connsiteX0" fmla="*/ 64346 w 145665"/>
                <a:gd name="connsiteY0" fmla="*/ 187379 h 185392"/>
                <a:gd name="connsiteX1" fmla="*/ 101424 w 145665"/>
                <a:gd name="connsiteY1" fmla="*/ 9932 h 185392"/>
                <a:gd name="connsiteX2" fmla="*/ 66995 w 145665"/>
                <a:gd name="connsiteY2" fmla="*/ 73495 h 185392"/>
                <a:gd name="connsiteX3" fmla="*/ 10052 w 145665"/>
                <a:gd name="connsiteY3" fmla="*/ 44362 h 185392"/>
                <a:gd name="connsiteX4" fmla="*/ 64346 w 145665"/>
                <a:gd name="connsiteY4" fmla="*/ 187379 h 18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85392">
                  <a:moveTo>
                    <a:pt x="64346" y="187379"/>
                  </a:moveTo>
                  <a:cubicBezTo>
                    <a:pt x="154393" y="178109"/>
                    <a:pt x="167636" y="145003"/>
                    <a:pt x="101424" y="9932"/>
                  </a:cubicBezTo>
                  <a:cubicBezTo>
                    <a:pt x="89506" y="54956"/>
                    <a:pt x="66995" y="73495"/>
                    <a:pt x="66995" y="73495"/>
                  </a:cubicBezTo>
                  <a:cubicBezTo>
                    <a:pt x="24619" y="76143"/>
                    <a:pt x="10052" y="44362"/>
                    <a:pt x="10052" y="44362"/>
                  </a:cubicBezTo>
                  <a:cubicBezTo>
                    <a:pt x="10052" y="44362"/>
                    <a:pt x="4756" y="192676"/>
                    <a:pt x="64346" y="187379"/>
                  </a:cubicBezTo>
                  <a:close/>
                </a:path>
              </a:pathLst>
            </a:custGeom>
            <a:solidFill>
              <a:srgbClr val="A10D1B"/>
            </a:solid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 xmlns:a16="http://schemas.microsoft.com/office/drawing/2014/main" id="{7FD8A0B3-84A3-48FC-8E57-EE189D37606C}"/>
                </a:ext>
              </a:extLst>
            </p:cNvPr>
            <p:cNvSpPr/>
            <p:nvPr/>
          </p:nvSpPr>
          <p:spPr>
            <a:xfrm>
              <a:off x="3315431" y="4922439"/>
              <a:ext cx="476723" cy="264846"/>
            </a:xfrm>
            <a:custGeom>
              <a:avLst/>
              <a:gdLst>
                <a:gd name="connsiteX0" fmla="*/ 470545 w 476723"/>
                <a:gd name="connsiteY0" fmla="*/ 236573 h 264846"/>
                <a:gd name="connsiteX1" fmla="*/ 322231 w 476723"/>
                <a:gd name="connsiteY1" fmla="*/ 10129 h 264846"/>
                <a:gd name="connsiteX2" fmla="*/ 237480 w 476723"/>
                <a:gd name="connsiteY2" fmla="*/ 167713 h 264846"/>
                <a:gd name="connsiteX3" fmla="*/ 73276 w 476723"/>
                <a:gd name="connsiteY3" fmla="*/ 15426 h 264846"/>
                <a:gd name="connsiteX4" fmla="*/ 20307 w 476723"/>
                <a:gd name="connsiteY4" fmla="*/ 182279 h 264846"/>
                <a:gd name="connsiteX5" fmla="*/ 245426 w 476723"/>
                <a:gd name="connsiteY5" fmla="*/ 263057 h 264846"/>
                <a:gd name="connsiteX6" fmla="*/ 470545 w 476723"/>
                <a:gd name="connsiteY6" fmla="*/ 236573 h 26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723" h="264846">
                  <a:moveTo>
                    <a:pt x="470545" y="236573"/>
                  </a:moveTo>
                  <a:cubicBezTo>
                    <a:pt x="470545" y="236573"/>
                    <a:pt x="502327" y="2184"/>
                    <a:pt x="322231" y="10129"/>
                  </a:cubicBezTo>
                  <a:cubicBezTo>
                    <a:pt x="322231" y="10129"/>
                    <a:pt x="234832" y="18075"/>
                    <a:pt x="237480" y="167713"/>
                  </a:cubicBezTo>
                  <a:cubicBezTo>
                    <a:pt x="237480" y="167713"/>
                    <a:pt x="212320" y="-21652"/>
                    <a:pt x="73276" y="15426"/>
                  </a:cubicBezTo>
                  <a:cubicBezTo>
                    <a:pt x="73276" y="15426"/>
                    <a:pt x="-20744" y="59126"/>
                    <a:pt x="20307" y="182279"/>
                  </a:cubicBezTo>
                  <a:cubicBezTo>
                    <a:pt x="20307" y="182279"/>
                    <a:pt x="67979" y="272327"/>
                    <a:pt x="245426" y="263057"/>
                  </a:cubicBezTo>
                  <a:cubicBezTo>
                    <a:pt x="244102" y="263057"/>
                    <a:pt x="452006" y="265706"/>
                    <a:pt x="470545" y="236573"/>
                  </a:cubicBezTo>
                  <a:close/>
                </a:path>
              </a:pathLst>
            </a:custGeom>
            <a:solidFill>
              <a:srgbClr val="910C1F"/>
            </a:solid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 xmlns:a16="http://schemas.microsoft.com/office/drawing/2014/main" id="{DF3B20F3-3808-4C06-BFF2-D44B79EF7451}"/>
                </a:ext>
              </a:extLst>
            </p:cNvPr>
            <p:cNvSpPr/>
            <p:nvPr/>
          </p:nvSpPr>
          <p:spPr>
            <a:xfrm>
              <a:off x="2051896" y="4902773"/>
              <a:ext cx="741569" cy="304573"/>
            </a:xfrm>
            <a:custGeom>
              <a:avLst/>
              <a:gdLst>
                <a:gd name="connsiteX0" fmla="*/ 277426 w 741569"/>
                <a:gd name="connsiteY0" fmla="*/ 293317 h 304573"/>
                <a:gd name="connsiteX1" fmla="*/ 9932 w 741569"/>
                <a:gd name="connsiteY1" fmla="*/ 90710 h 304573"/>
                <a:gd name="connsiteX2" fmla="*/ 103952 w 741569"/>
                <a:gd name="connsiteY2" fmla="*/ 9932 h 304573"/>
                <a:gd name="connsiteX3" fmla="*/ 740907 w 741569"/>
                <a:gd name="connsiteY3" fmla="*/ 9932 h 304573"/>
                <a:gd name="connsiteX4" fmla="*/ 470764 w 741569"/>
                <a:gd name="connsiteY4" fmla="*/ 305235 h 304573"/>
                <a:gd name="connsiteX5" fmla="*/ 277426 w 741569"/>
                <a:gd name="connsiteY5" fmla="*/ 293317 h 30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569" h="304573">
                  <a:moveTo>
                    <a:pt x="277426" y="293317"/>
                  </a:moveTo>
                  <a:cubicBezTo>
                    <a:pt x="277426" y="293317"/>
                    <a:pt x="231078" y="23174"/>
                    <a:pt x="9932" y="90710"/>
                  </a:cubicBezTo>
                  <a:cubicBezTo>
                    <a:pt x="9932" y="90710"/>
                    <a:pt x="33768" y="16553"/>
                    <a:pt x="103952" y="9932"/>
                  </a:cubicBezTo>
                  <a:lnTo>
                    <a:pt x="740907" y="9932"/>
                  </a:lnTo>
                  <a:cubicBezTo>
                    <a:pt x="740907" y="9932"/>
                    <a:pt x="510491" y="41713"/>
                    <a:pt x="470764" y="305235"/>
                  </a:cubicBezTo>
                  <a:cubicBezTo>
                    <a:pt x="472088" y="305235"/>
                    <a:pt x="389986" y="250942"/>
                    <a:pt x="277426" y="293317"/>
                  </a:cubicBezTo>
                  <a:close/>
                </a:path>
              </a:pathLst>
            </a:custGeom>
            <a:solidFill>
              <a:srgbClr val="1A2021"/>
            </a:solid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 xmlns:a16="http://schemas.microsoft.com/office/drawing/2014/main" id="{BEE266FC-64BC-4A98-874D-A57E114FB5F1}"/>
                </a:ext>
              </a:extLst>
            </p:cNvPr>
            <p:cNvSpPr/>
            <p:nvPr/>
          </p:nvSpPr>
          <p:spPr>
            <a:xfrm>
              <a:off x="4749732" y="6134308"/>
              <a:ext cx="251604" cy="251604"/>
            </a:xfrm>
            <a:custGeom>
              <a:avLst/>
              <a:gdLst>
                <a:gd name="connsiteX0" fmla="*/ 250564 w 251603"/>
                <a:gd name="connsiteY0" fmla="*/ 9932 h 251603"/>
                <a:gd name="connsiteX1" fmla="*/ 71792 w 251603"/>
                <a:gd name="connsiteY1" fmla="*/ 9932 h 251603"/>
                <a:gd name="connsiteX2" fmla="*/ 79738 w 251603"/>
                <a:gd name="connsiteY2" fmla="*/ 248293 h 251603"/>
                <a:gd name="connsiteX3" fmla="*/ 250564 w 251603"/>
                <a:gd name="connsiteY3" fmla="*/ 9932 h 251603"/>
              </a:gdLst>
              <a:ahLst/>
              <a:cxnLst>
                <a:cxn ang="0">
                  <a:pos x="connsiteX0" y="connsiteY0"/>
                </a:cxn>
                <a:cxn ang="0">
                  <a:pos x="connsiteX1" y="connsiteY1"/>
                </a:cxn>
                <a:cxn ang="0">
                  <a:pos x="connsiteX2" y="connsiteY2"/>
                </a:cxn>
                <a:cxn ang="0">
                  <a:pos x="connsiteX3" y="connsiteY3"/>
                </a:cxn>
              </a:cxnLst>
              <a:rect l="l" t="t" r="r" b="b"/>
              <a:pathLst>
                <a:path w="251603" h="251603">
                  <a:moveTo>
                    <a:pt x="250564" y="9932"/>
                  </a:moveTo>
                  <a:lnTo>
                    <a:pt x="71792" y="9932"/>
                  </a:lnTo>
                  <a:cubicBezTo>
                    <a:pt x="71792" y="9932"/>
                    <a:pt x="-72549" y="237699"/>
                    <a:pt x="79738" y="248293"/>
                  </a:cubicBezTo>
                  <a:cubicBezTo>
                    <a:pt x="79738" y="248293"/>
                    <a:pt x="232024" y="245645"/>
                    <a:pt x="250564" y="9932"/>
                  </a:cubicBezTo>
                  <a:close/>
                </a:path>
              </a:pathLst>
            </a:custGeom>
            <a:solidFill>
              <a:srgbClr val="1C1016"/>
            </a:solid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 xmlns:a16="http://schemas.microsoft.com/office/drawing/2014/main" id="{46F9E2E3-7A8B-4FB8-8CDC-1CF33794334A}"/>
                </a:ext>
              </a:extLst>
            </p:cNvPr>
            <p:cNvSpPr/>
            <p:nvPr/>
          </p:nvSpPr>
          <p:spPr>
            <a:xfrm>
              <a:off x="4400656" y="6058827"/>
              <a:ext cx="304573" cy="291331"/>
            </a:xfrm>
            <a:custGeom>
              <a:avLst/>
              <a:gdLst>
                <a:gd name="connsiteX0" fmla="*/ 107026 w 304573"/>
                <a:gd name="connsiteY0" fmla="*/ 44362 h 291330"/>
                <a:gd name="connsiteX1" fmla="*/ 283149 w 304573"/>
                <a:gd name="connsiteY1" fmla="*/ 9932 h 291330"/>
                <a:gd name="connsiteX2" fmla="*/ 299039 w 304573"/>
                <a:gd name="connsiteY2" fmla="*/ 102628 h 291330"/>
                <a:gd name="connsiteX3" fmla="*/ 248719 w 304573"/>
                <a:gd name="connsiteY3" fmla="*/ 158246 h 291330"/>
                <a:gd name="connsiteX4" fmla="*/ 54056 w 304573"/>
                <a:gd name="connsiteY4" fmla="*/ 282723 h 291330"/>
                <a:gd name="connsiteX5" fmla="*/ 107026 w 304573"/>
                <a:gd name="connsiteY5" fmla="*/ 44362 h 29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573" h="291330">
                  <a:moveTo>
                    <a:pt x="107026" y="44362"/>
                  </a:moveTo>
                  <a:lnTo>
                    <a:pt x="283149" y="9932"/>
                  </a:lnTo>
                  <a:cubicBezTo>
                    <a:pt x="283149" y="9932"/>
                    <a:pt x="314930" y="58928"/>
                    <a:pt x="299039" y="102628"/>
                  </a:cubicBezTo>
                  <a:cubicBezTo>
                    <a:pt x="295067" y="113222"/>
                    <a:pt x="252691" y="147652"/>
                    <a:pt x="248719" y="158246"/>
                  </a:cubicBezTo>
                  <a:cubicBezTo>
                    <a:pt x="219585" y="223133"/>
                    <a:pt x="134835" y="289345"/>
                    <a:pt x="54056" y="282723"/>
                  </a:cubicBezTo>
                  <a:cubicBezTo>
                    <a:pt x="54056" y="282723"/>
                    <a:pt x="-74394" y="248293"/>
                    <a:pt x="107026" y="44362"/>
                  </a:cubicBezTo>
                  <a:close/>
                </a:path>
              </a:pathLst>
            </a:custGeom>
            <a:solidFill>
              <a:srgbClr val="1C1016"/>
            </a:solid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 xmlns:a16="http://schemas.microsoft.com/office/drawing/2014/main" id="{634DB365-D893-4C3C-901F-CDA47F329815}"/>
                </a:ext>
              </a:extLst>
            </p:cNvPr>
            <p:cNvSpPr/>
            <p:nvPr/>
          </p:nvSpPr>
          <p:spPr>
            <a:xfrm>
              <a:off x="4151044" y="4919988"/>
              <a:ext cx="953446" cy="1231535"/>
            </a:xfrm>
            <a:custGeom>
              <a:avLst/>
              <a:gdLst>
                <a:gd name="connsiteX0" fmla="*/ 834685 w 953446"/>
                <a:gd name="connsiteY0" fmla="*/ 9932 h 1231534"/>
                <a:gd name="connsiteX1" fmla="*/ 77225 w 953446"/>
                <a:gd name="connsiteY1" fmla="*/ 9932 h 1231534"/>
                <a:gd name="connsiteX2" fmla="*/ 24256 w 953446"/>
                <a:gd name="connsiteY2" fmla="*/ 264184 h 1231534"/>
                <a:gd name="connsiteX3" fmla="*/ 348692 w 953446"/>
                <a:gd name="connsiteY3" fmla="*/ 1181876 h 1231534"/>
                <a:gd name="connsiteX4" fmla="*/ 548651 w 953446"/>
                <a:gd name="connsiteY4" fmla="*/ 1181876 h 1231534"/>
                <a:gd name="connsiteX5" fmla="*/ 396365 w 953446"/>
                <a:gd name="connsiteY5" fmla="*/ 322450 h 1231534"/>
                <a:gd name="connsiteX6" fmla="*/ 616187 w 953446"/>
                <a:gd name="connsiteY6" fmla="*/ 322450 h 1231534"/>
                <a:gd name="connsiteX7" fmla="*/ 658563 w 953446"/>
                <a:gd name="connsiteY7" fmla="*/ 1224252 h 1231534"/>
                <a:gd name="connsiteX8" fmla="*/ 857197 w 953446"/>
                <a:gd name="connsiteY8" fmla="*/ 1224252 h 1231534"/>
                <a:gd name="connsiteX9" fmla="*/ 834685 w 953446"/>
                <a:gd name="connsiteY9" fmla="*/ 9932 h 123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3446" h="1231534">
                  <a:moveTo>
                    <a:pt x="834685" y="9932"/>
                  </a:moveTo>
                  <a:lnTo>
                    <a:pt x="77225" y="9932"/>
                  </a:lnTo>
                  <a:cubicBezTo>
                    <a:pt x="77225" y="9932"/>
                    <a:pt x="-27389" y="60253"/>
                    <a:pt x="24256" y="264184"/>
                  </a:cubicBezTo>
                  <a:cubicBezTo>
                    <a:pt x="24256" y="264184"/>
                    <a:pt x="168597" y="877303"/>
                    <a:pt x="348692" y="1181876"/>
                  </a:cubicBezTo>
                  <a:lnTo>
                    <a:pt x="548651" y="1181876"/>
                  </a:lnTo>
                  <a:cubicBezTo>
                    <a:pt x="548651" y="1181876"/>
                    <a:pt x="351341" y="364826"/>
                    <a:pt x="396365" y="322450"/>
                  </a:cubicBezTo>
                  <a:cubicBezTo>
                    <a:pt x="523491" y="272130"/>
                    <a:pt x="594999" y="302587"/>
                    <a:pt x="616187" y="322450"/>
                  </a:cubicBezTo>
                  <a:cubicBezTo>
                    <a:pt x="654590" y="392634"/>
                    <a:pt x="658563" y="1224252"/>
                    <a:pt x="658563" y="1224252"/>
                  </a:cubicBezTo>
                  <a:lnTo>
                    <a:pt x="857197" y="1224252"/>
                  </a:lnTo>
                  <a:cubicBezTo>
                    <a:pt x="919436" y="1025617"/>
                    <a:pt x="1047887" y="148976"/>
                    <a:pt x="834685" y="9932"/>
                  </a:cubicBezTo>
                  <a:close/>
                </a:path>
              </a:pathLst>
            </a:custGeom>
            <a:solidFill>
              <a:srgbClr val="363034"/>
            </a:solid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 xmlns:a16="http://schemas.microsoft.com/office/drawing/2014/main" id="{C30628A6-CB27-40AF-A629-D3F14278D296}"/>
                </a:ext>
              </a:extLst>
            </p:cNvPr>
            <p:cNvSpPr/>
            <p:nvPr/>
          </p:nvSpPr>
          <p:spPr>
            <a:xfrm>
              <a:off x="4210392" y="4925285"/>
              <a:ext cx="834265" cy="317815"/>
            </a:xfrm>
            <a:custGeom>
              <a:avLst/>
              <a:gdLst>
                <a:gd name="connsiteX0" fmla="*/ 547569 w 834265"/>
                <a:gd name="connsiteY0" fmla="*/ 305235 h 317815"/>
                <a:gd name="connsiteX1" fmla="*/ 830955 w 834265"/>
                <a:gd name="connsiteY1" fmla="*/ 74819 h 317815"/>
                <a:gd name="connsiteX2" fmla="*/ 771364 w 834265"/>
                <a:gd name="connsiteY2" fmla="*/ 9932 h 317815"/>
                <a:gd name="connsiteX3" fmla="*/ 9932 w 834265"/>
                <a:gd name="connsiteY3" fmla="*/ 9932 h 317815"/>
                <a:gd name="connsiteX4" fmla="*/ 337017 w 834265"/>
                <a:gd name="connsiteY4" fmla="*/ 317153 h 317815"/>
                <a:gd name="connsiteX5" fmla="*/ 547569 w 834265"/>
                <a:gd name="connsiteY5" fmla="*/ 305235 h 31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4265" h="317815">
                  <a:moveTo>
                    <a:pt x="547569" y="305235"/>
                  </a:moveTo>
                  <a:cubicBezTo>
                    <a:pt x="547569" y="305235"/>
                    <a:pt x="555515" y="-61577"/>
                    <a:pt x="830955" y="74819"/>
                  </a:cubicBezTo>
                  <a:cubicBezTo>
                    <a:pt x="830955" y="74819"/>
                    <a:pt x="816388" y="17877"/>
                    <a:pt x="771364" y="9932"/>
                  </a:cubicBezTo>
                  <a:lnTo>
                    <a:pt x="9932" y="9932"/>
                  </a:lnTo>
                  <a:cubicBezTo>
                    <a:pt x="9932" y="9932"/>
                    <a:pt x="297290" y="16553"/>
                    <a:pt x="337017" y="317153"/>
                  </a:cubicBezTo>
                  <a:cubicBezTo>
                    <a:pt x="337017" y="317153"/>
                    <a:pt x="425740" y="262860"/>
                    <a:pt x="547569" y="305235"/>
                  </a:cubicBezTo>
                  <a:close/>
                </a:path>
              </a:pathLst>
            </a:custGeom>
            <a:solidFill>
              <a:srgbClr val="282427"/>
            </a:solid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 xmlns:a16="http://schemas.microsoft.com/office/drawing/2014/main" id="{49EFC0BB-CE7B-42D2-9B34-1E63C63F57D5}"/>
                </a:ext>
              </a:extLst>
            </p:cNvPr>
            <p:cNvSpPr/>
            <p:nvPr/>
          </p:nvSpPr>
          <p:spPr>
            <a:xfrm>
              <a:off x="1810918" y="4170816"/>
              <a:ext cx="238362" cy="675358"/>
            </a:xfrm>
            <a:custGeom>
              <a:avLst/>
              <a:gdLst>
                <a:gd name="connsiteX0" fmla="*/ 11978 w 238361"/>
                <a:gd name="connsiteY0" fmla="*/ 657040 h 675357"/>
                <a:gd name="connsiteX1" fmla="*/ 167024 w 238361"/>
                <a:gd name="connsiteY1" fmla="*/ 11978 h 675357"/>
                <a:gd name="connsiteX2" fmla="*/ 228826 w 238361"/>
                <a:gd name="connsiteY2" fmla="*/ 26832 h 675357"/>
                <a:gd name="connsiteX3" fmla="*/ 73780 w 238361"/>
                <a:gd name="connsiteY3" fmla="*/ 671895 h 675357"/>
              </a:gdLst>
              <a:ahLst/>
              <a:cxnLst>
                <a:cxn ang="0">
                  <a:pos x="connsiteX0" y="connsiteY0"/>
                </a:cxn>
                <a:cxn ang="0">
                  <a:pos x="connsiteX1" y="connsiteY1"/>
                </a:cxn>
                <a:cxn ang="0">
                  <a:pos x="connsiteX2" y="connsiteY2"/>
                </a:cxn>
                <a:cxn ang="0">
                  <a:pos x="connsiteX3" y="connsiteY3"/>
                </a:cxn>
              </a:cxnLst>
              <a:rect l="l" t="t" r="r" b="b"/>
              <a:pathLst>
                <a:path w="238361" h="675357">
                  <a:moveTo>
                    <a:pt x="11978" y="657040"/>
                  </a:moveTo>
                  <a:lnTo>
                    <a:pt x="167024" y="11978"/>
                  </a:lnTo>
                  <a:lnTo>
                    <a:pt x="228826" y="26832"/>
                  </a:lnTo>
                  <a:lnTo>
                    <a:pt x="73780" y="671895"/>
                  </a:lnTo>
                  <a:close/>
                </a:path>
              </a:pathLst>
            </a:custGeom>
            <a:solidFill>
              <a:srgbClr val="F1F2F2"/>
            </a:solid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 xmlns:a16="http://schemas.microsoft.com/office/drawing/2014/main" id="{6159939A-FECB-4240-BD64-4B95A7489602}"/>
                </a:ext>
              </a:extLst>
            </p:cNvPr>
            <p:cNvSpPr/>
            <p:nvPr/>
          </p:nvSpPr>
          <p:spPr>
            <a:xfrm>
              <a:off x="1116989" y="4767702"/>
              <a:ext cx="781296" cy="79454"/>
            </a:xfrm>
            <a:custGeom>
              <a:avLst/>
              <a:gdLst>
                <a:gd name="connsiteX0" fmla="*/ 9932 w 781296"/>
                <a:gd name="connsiteY0" fmla="*/ 9932 h 79453"/>
                <a:gd name="connsiteX1" fmla="*/ 777986 w 781296"/>
                <a:gd name="connsiteY1" fmla="*/ 9932 h 79453"/>
                <a:gd name="connsiteX2" fmla="*/ 777986 w 781296"/>
                <a:gd name="connsiteY2" fmla="*/ 74819 h 79453"/>
                <a:gd name="connsiteX3" fmla="*/ 9932 w 781296"/>
                <a:gd name="connsiteY3" fmla="*/ 74819 h 79453"/>
              </a:gdLst>
              <a:ahLst/>
              <a:cxnLst>
                <a:cxn ang="0">
                  <a:pos x="connsiteX0" y="connsiteY0"/>
                </a:cxn>
                <a:cxn ang="0">
                  <a:pos x="connsiteX1" y="connsiteY1"/>
                </a:cxn>
                <a:cxn ang="0">
                  <a:pos x="connsiteX2" y="connsiteY2"/>
                </a:cxn>
                <a:cxn ang="0">
                  <a:pos x="connsiteX3" y="connsiteY3"/>
                </a:cxn>
              </a:cxnLst>
              <a:rect l="l" t="t" r="r" b="b"/>
              <a:pathLst>
                <a:path w="781296" h="79453">
                  <a:moveTo>
                    <a:pt x="9932" y="9932"/>
                  </a:moveTo>
                  <a:lnTo>
                    <a:pt x="777986" y="9932"/>
                  </a:lnTo>
                  <a:lnTo>
                    <a:pt x="777986" y="74819"/>
                  </a:lnTo>
                  <a:lnTo>
                    <a:pt x="9932" y="74819"/>
                  </a:lnTo>
                  <a:close/>
                </a:path>
              </a:pathLst>
            </a:custGeom>
            <a:solidFill>
              <a:srgbClr val="F1F2F2"/>
            </a:solid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 xmlns:a16="http://schemas.microsoft.com/office/drawing/2014/main" id="{6064A8E0-E1F9-4ED8-BEA0-1A4D27963B3B}"/>
                </a:ext>
              </a:extLst>
            </p:cNvPr>
            <p:cNvSpPr/>
            <p:nvPr/>
          </p:nvSpPr>
          <p:spPr>
            <a:xfrm>
              <a:off x="753981" y="4158207"/>
              <a:ext cx="1059385" cy="635631"/>
            </a:xfrm>
            <a:custGeom>
              <a:avLst/>
              <a:gdLst>
                <a:gd name="connsiteX0" fmla="*/ 138551 w 1059384"/>
                <a:gd name="connsiteY0" fmla="*/ 39413 h 635630"/>
                <a:gd name="connsiteX1" fmla="*/ 16721 w 1059384"/>
                <a:gd name="connsiteY1" fmla="*/ 61925 h 635630"/>
                <a:gd name="connsiteX2" fmla="*/ 45854 w 1059384"/>
                <a:gd name="connsiteY2" fmla="*/ 206266 h 635630"/>
                <a:gd name="connsiteX3" fmla="*/ 225950 w 1059384"/>
                <a:gd name="connsiteY3" fmla="*/ 561160 h 635630"/>
                <a:gd name="connsiteX4" fmla="*/ 828475 w 1059384"/>
                <a:gd name="connsiteY4" fmla="*/ 591617 h 635630"/>
                <a:gd name="connsiteX5" fmla="*/ 1049621 w 1059384"/>
                <a:gd name="connsiteY5" fmla="*/ 632668 h 635630"/>
                <a:gd name="connsiteX6" fmla="*/ 878796 w 1059384"/>
                <a:gd name="connsiteY6" fmla="*/ 529378 h 635630"/>
                <a:gd name="connsiteX7" fmla="*/ 329240 w 1059384"/>
                <a:gd name="connsiteY7" fmla="*/ 422116 h 635630"/>
                <a:gd name="connsiteX8" fmla="*/ 138551 w 1059384"/>
                <a:gd name="connsiteY8" fmla="*/ 39413 h 63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384" h="635630">
                  <a:moveTo>
                    <a:pt x="138551" y="39413"/>
                  </a:moveTo>
                  <a:cubicBezTo>
                    <a:pt x="138551" y="39413"/>
                    <a:pt x="60421" y="-40041"/>
                    <a:pt x="16721" y="61925"/>
                  </a:cubicBezTo>
                  <a:cubicBezTo>
                    <a:pt x="16721" y="61925"/>
                    <a:pt x="-11088" y="100327"/>
                    <a:pt x="45854" y="206266"/>
                  </a:cubicBezTo>
                  <a:lnTo>
                    <a:pt x="225950" y="561160"/>
                  </a:lnTo>
                  <a:cubicBezTo>
                    <a:pt x="225950" y="561160"/>
                    <a:pt x="694728" y="581023"/>
                    <a:pt x="828475" y="591617"/>
                  </a:cubicBezTo>
                  <a:cubicBezTo>
                    <a:pt x="828475" y="591617"/>
                    <a:pt x="967519" y="633993"/>
                    <a:pt x="1049621" y="632668"/>
                  </a:cubicBezTo>
                  <a:cubicBezTo>
                    <a:pt x="1049621" y="632668"/>
                    <a:pt x="1088024" y="549242"/>
                    <a:pt x="878796" y="529378"/>
                  </a:cubicBezTo>
                  <a:cubicBezTo>
                    <a:pt x="878796" y="529378"/>
                    <a:pt x="457690" y="441979"/>
                    <a:pt x="329240" y="422116"/>
                  </a:cubicBezTo>
                  <a:lnTo>
                    <a:pt x="138551" y="39413"/>
                  </a:lnTo>
                  <a:close/>
                </a:path>
              </a:pathLst>
            </a:custGeom>
            <a:solidFill>
              <a:srgbClr val="F7CB97"/>
            </a:solid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 xmlns:a16="http://schemas.microsoft.com/office/drawing/2014/main" id="{86E9B77E-4CA5-4359-96DB-8DA610C818FA}"/>
                </a:ext>
              </a:extLst>
            </p:cNvPr>
            <p:cNvSpPr/>
            <p:nvPr/>
          </p:nvSpPr>
          <p:spPr>
            <a:xfrm>
              <a:off x="737930" y="4119667"/>
              <a:ext cx="357542" cy="529692"/>
            </a:xfrm>
            <a:custGeom>
              <a:avLst/>
              <a:gdLst>
                <a:gd name="connsiteX0" fmla="*/ 183735 w 357542"/>
                <a:gd name="connsiteY0" fmla="*/ 64711 h 529692"/>
                <a:gd name="connsiteX1" fmla="*/ 28800 w 357542"/>
                <a:gd name="connsiteY1" fmla="*/ 51469 h 529692"/>
                <a:gd name="connsiteX2" fmla="*/ 196977 w 357542"/>
                <a:gd name="connsiteY2" fmla="*/ 528192 h 529692"/>
                <a:gd name="connsiteX3" fmla="*/ 359858 w 357542"/>
                <a:gd name="connsiteY3" fmla="*/ 423577 h 529692"/>
                <a:gd name="connsiteX4" fmla="*/ 183735 w 357542"/>
                <a:gd name="connsiteY4" fmla="*/ 64711 h 52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42" h="529692">
                  <a:moveTo>
                    <a:pt x="183735" y="64711"/>
                  </a:moveTo>
                  <a:cubicBezTo>
                    <a:pt x="183735" y="64711"/>
                    <a:pt x="98984" y="-49173"/>
                    <a:pt x="28800" y="51469"/>
                  </a:cubicBezTo>
                  <a:cubicBezTo>
                    <a:pt x="28800" y="51469"/>
                    <a:pt x="-73166" y="103114"/>
                    <a:pt x="196977" y="528192"/>
                  </a:cubicBezTo>
                  <a:cubicBezTo>
                    <a:pt x="196977" y="528192"/>
                    <a:pt x="326752" y="499059"/>
                    <a:pt x="359858" y="423577"/>
                  </a:cubicBezTo>
                  <a:lnTo>
                    <a:pt x="183735" y="64711"/>
                  </a:lnTo>
                  <a:close/>
                </a:path>
              </a:pathLst>
            </a:custGeom>
            <a:solidFill>
              <a:srgbClr val="F4BB06"/>
            </a:solid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 xmlns:a16="http://schemas.microsoft.com/office/drawing/2014/main" id="{1A5A0C14-06EB-401F-A6B5-643F2CE731F5}"/>
                </a:ext>
              </a:extLst>
            </p:cNvPr>
            <p:cNvSpPr/>
            <p:nvPr/>
          </p:nvSpPr>
          <p:spPr>
            <a:xfrm>
              <a:off x="783283" y="5780738"/>
              <a:ext cx="145665" cy="52969"/>
            </a:xfrm>
            <a:custGeom>
              <a:avLst/>
              <a:gdLst>
                <a:gd name="connsiteX0" fmla="*/ 9932 w 145665"/>
                <a:gd name="connsiteY0" fmla="*/ 29795 h 52969"/>
                <a:gd name="connsiteX1" fmla="*/ 73495 w 145665"/>
                <a:gd name="connsiteY1" fmla="*/ 49659 h 52969"/>
                <a:gd name="connsiteX2" fmla="*/ 137058 w 145665"/>
                <a:gd name="connsiteY2" fmla="*/ 29795 h 52969"/>
                <a:gd name="connsiteX3" fmla="*/ 73495 w 145665"/>
                <a:gd name="connsiteY3" fmla="*/ 9932 h 52969"/>
                <a:gd name="connsiteX4" fmla="*/ 9932 w 145665"/>
                <a:gd name="connsiteY4" fmla="*/ 29795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52969">
                  <a:moveTo>
                    <a:pt x="9932" y="29795"/>
                  </a:moveTo>
                  <a:cubicBezTo>
                    <a:pt x="9932" y="40389"/>
                    <a:pt x="39065" y="49659"/>
                    <a:pt x="73495" y="49659"/>
                  </a:cubicBezTo>
                  <a:cubicBezTo>
                    <a:pt x="109249" y="49659"/>
                    <a:pt x="137058" y="40389"/>
                    <a:pt x="137058" y="29795"/>
                  </a:cubicBezTo>
                  <a:cubicBezTo>
                    <a:pt x="137058" y="19202"/>
                    <a:pt x="107925" y="9932"/>
                    <a:pt x="73495" y="9932"/>
                  </a:cubicBezTo>
                  <a:cubicBezTo>
                    <a:pt x="39065" y="11256"/>
                    <a:pt x="9932" y="19202"/>
                    <a:pt x="9932" y="29795"/>
                  </a:cubicBezTo>
                  <a:close/>
                </a:path>
              </a:pathLst>
            </a:custGeom>
            <a:solidFill>
              <a:srgbClr val="5F7673"/>
            </a:solid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 xmlns:a16="http://schemas.microsoft.com/office/drawing/2014/main" id="{4353264B-67B8-45A4-B632-41B36D2B5434}"/>
                </a:ext>
              </a:extLst>
            </p:cNvPr>
            <p:cNvSpPr/>
            <p:nvPr/>
          </p:nvSpPr>
          <p:spPr>
            <a:xfrm>
              <a:off x="803146" y="5464247"/>
              <a:ext cx="105938" cy="516450"/>
            </a:xfrm>
            <a:custGeom>
              <a:avLst/>
              <a:gdLst>
                <a:gd name="connsiteX0" fmla="*/ 9932 w 105938"/>
                <a:gd name="connsiteY0" fmla="*/ 9932 h 516450"/>
                <a:gd name="connsiteX1" fmla="*/ 98655 w 105938"/>
                <a:gd name="connsiteY1" fmla="*/ 9932 h 516450"/>
                <a:gd name="connsiteX2" fmla="*/ 98655 w 105938"/>
                <a:gd name="connsiteY2" fmla="*/ 507843 h 516450"/>
                <a:gd name="connsiteX3" fmla="*/ 9932 w 105938"/>
                <a:gd name="connsiteY3" fmla="*/ 507843 h 516450"/>
              </a:gdLst>
              <a:ahLst/>
              <a:cxnLst>
                <a:cxn ang="0">
                  <a:pos x="connsiteX0" y="connsiteY0"/>
                </a:cxn>
                <a:cxn ang="0">
                  <a:pos x="connsiteX1" y="connsiteY1"/>
                </a:cxn>
                <a:cxn ang="0">
                  <a:pos x="connsiteX2" y="connsiteY2"/>
                </a:cxn>
                <a:cxn ang="0">
                  <a:pos x="connsiteX3" y="connsiteY3"/>
                </a:cxn>
              </a:cxnLst>
              <a:rect l="l" t="t" r="r" b="b"/>
              <a:pathLst>
                <a:path w="105938" h="516450">
                  <a:moveTo>
                    <a:pt x="9932" y="9932"/>
                  </a:moveTo>
                  <a:lnTo>
                    <a:pt x="98655" y="9932"/>
                  </a:lnTo>
                  <a:lnTo>
                    <a:pt x="98655" y="507843"/>
                  </a:lnTo>
                  <a:lnTo>
                    <a:pt x="9932" y="507843"/>
                  </a:lnTo>
                  <a:close/>
                </a:path>
              </a:pathLst>
            </a:custGeom>
            <a:solidFill>
              <a:srgbClr val="D3D2D7"/>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 xmlns:a16="http://schemas.microsoft.com/office/drawing/2014/main" id="{FD0EF5FF-318E-446F-9BC0-6CEA1ECDE336}"/>
                </a:ext>
              </a:extLst>
            </p:cNvPr>
            <p:cNvSpPr/>
            <p:nvPr/>
          </p:nvSpPr>
          <p:spPr>
            <a:xfrm>
              <a:off x="868033" y="5464247"/>
              <a:ext cx="39727" cy="516450"/>
            </a:xfrm>
            <a:custGeom>
              <a:avLst/>
              <a:gdLst>
                <a:gd name="connsiteX0" fmla="*/ 9932 w 39726"/>
                <a:gd name="connsiteY0" fmla="*/ 9932 h 516450"/>
                <a:gd name="connsiteX1" fmla="*/ 31119 w 39726"/>
                <a:gd name="connsiteY1" fmla="*/ 9932 h 516450"/>
                <a:gd name="connsiteX2" fmla="*/ 31119 w 39726"/>
                <a:gd name="connsiteY2" fmla="*/ 507843 h 516450"/>
                <a:gd name="connsiteX3" fmla="*/ 9932 w 39726"/>
                <a:gd name="connsiteY3" fmla="*/ 507843 h 516450"/>
              </a:gdLst>
              <a:ahLst/>
              <a:cxnLst>
                <a:cxn ang="0">
                  <a:pos x="connsiteX0" y="connsiteY0"/>
                </a:cxn>
                <a:cxn ang="0">
                  <a:pos x="connsiteX1" y="connsiteY1"/>
                </a:cxn>
                <a:cxn ang="0">
                  <a:pos x="connsiteX2" y="connsiteY2"/>
                </a:cxn>
                <a:cxn ang="0">
                  <a:pos x="connsiteX3" y="connsiteY3"/>
                </a:cxn>
              </a:cxnLst>
              <a:rect l="l" t="t" r="r" b="b"/>
              <a:pathLst>
                <a:path w="39726" h="516450">
                  <a:moveTo>
                    <a:pt x="9932" y="9932"/>
                  </a:moveTo>
                  <a:lnTo>
                    <a:pt x="31119" y="9932"/>
                  </a:lnTo>
                  <a:lnTo>
                    <a:pt x="31119" y="507843"/>
                  </a:lnTo>
                  <a:lnTo>
                    <a:pt x="9932" y="507843"/>
                  </a:lnTo>
                  <a:close/>
                </a:path>
              </a:pathLst>
            </a:custGeom>
            <a:solidFill>
              <a:srgbClr val="E9E8ED"/>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 xmlns:a16="http://schemas.microsoft.com/office/drawing/2014/main" id="{CD823B61-85D1-4DB7-91BC-62514EB2CADE}"/>
                </a:ext>
              </a:extLst>
            </p:cNvPr>
            <p:cNvSpPr/>
            <p:nvPr/>
          </p:nvSpPr>
          <p:spPr>
            <a:xfrm>
              <a:off x="784607" y="5797953"/>
              <a:ext cx="145665" cy="225119"/>
            </a:xfrm>
            <a:custGeom>
              <a:avLst/>
              <a:gdLst>
                <a:gd name="connsiteX0" fmla="*/ 137058 w 145665"/>
                <a:gd name="connsiteY0" fmla="*/ 215188 h 225119"/>
                <a:gd name="connsiteX1" fmla="*/ 73495 w 145665"/>
                <a:gd name="connsiteY1" fmla="*/ 223133 h 225119"/>
                <a:gd name="connsiteX2" fmla="*/ 9932 w 145665"/>
                <a:gd name="connsiteY2" fmla="*/ 215188 h 225119"/>
                <a:gd name="connsiteX3" fmla="*/ 9932 w 145665"/>
                <a:gd name="connsiteY3" fmla="*/ 9932 h 225119"/>
                <a:gd name="connsiteX4" fmla="*/ 73495 w 145665"/>
                <a:gd name="connsiteY4" fmla="*/ 23174 h 225119"/>
                <a:gd name="connsiteX5" fmla="*/ 137058 w 145665"/>
                <a:gd name="connsiteY5" fmla="*/ 9932 h 225119"/>
                <a:gd name="connsiteX6" fmla="*/ 137058 w 145665"/>
                <a:gd name="connsiteY6" fmla="*/ 215188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665" h="225119">
                  <a:moveTo>
                    <a:pt x="137058" y="215188"/>
                  </a:moveTo>
                  <a:cubicBezTo>
                    <a:pt x="137058" y="215188"/>
                    <a:pt x="103952" y="223133"/>
                    <a:pt x="73495" y="223133"/>
                  </a:cubicBezTo>
                  <a:cubicBezTo>
                    <a:pt x="41713" y="223133"/>
                    <a:pt x="9932" y="215188"/>
                    <a:pt x="9932" y="215188"/>
                  </a:cubicBezTo>
                  <a:lnTo>
                    <a:pt x="9932" y="9932"/>
                  </a:lnTo>
                  <a:cubicBezTo>
                    <a:pt x="9932" y="9932"/>
                    <a:pt x="31119" y="23174"/>
                    <a:pt x="73495" y="23174"/>
                  </a:cubicBezTo>
                  <a:cubicBezTo>
                    <a:pt x="115870" y="23174"/>
                    <a:pt x="137058" y="9932"/>
                    <a:pt x="137058" y="9932"/>
                  </a:cubicBezTo>
                  <a:lnTo>
                    <a:pt x="137058" y="215188"/>
                  </a:lnTo>
                  <a:close/>
                </a:path>
              </a:pathLst>
            </a:custGeom>
            <a:solidFill>
              <a:srgbClr val="6E7C84"/>
            </a:solid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 xmlns:a16="http://schemas.microsoft.com/office/drawing/2014/main" id="{19AF92B1-917D-4518-B247-9F999C694020}"/>
                </a:ext>
              </a:extLst>
            </p:cNvPr>
            <p:cNvSpPr/>
            <p:nvPr/>
          </p:nvSpPr>
          <p:spPr>
            <a:xfrm>
              <a:off x="162218" y="5958185"/>
              <a:ext cx="1390442" cy="331058"/>
            </a:xfrm>
            <a:custGeom>
              <a:avLst/>
              <a:gdLst>
                <a:gd name="connsiteX0" fmla="*/ 1306354 w 1390442"/>
                <a:gd name="connsiteY0" fmla="*/ 123816 h 331057"/>
                <a:gd name="connsiteX1" fmla="*/ 816388 w 1390442"/>
                <a:gd name="connsiteY1" fmla="*/ 65550 h 331057"/>
                <a:gd name="connsiteX2" fmla="*/ 740907 w 1390442"/>
                <a:gd name="connsiteY2" fmla="*/ 9932 h 331057"/>
                <a:gd name="connsiteX3" fmla="*/ 649535 w 1390442"/>
                <a:gd name="connsiteY3" fmla="*/ 9932 h 331057"/>
                <a:gd name="connsiteX4" fmla="*/ 574054 w 1390442"/>
                <a:gd name="connsiteY4" fmla="*/ 65550 h 331057"/>
                <a:gd name="connsiteX5" fmla="*/ 84089 w 1390442"/>
                <a:gd name="connsiteY5" fmla="*/ 123816 h 331057"/>
                <a:gd name="connsiteX6" fmla="*/ 9932 w 1390442"/>
                <a:gd name="connsiteY6" fmla="*/ 278751 h 331057"/>
                <a:gd name="connsiteX7" fmla="*/ 57604 w 1390442"/>
                <a:gd name="connsiteY7" fmla="*/ 290669 h 331057"/>
                <a:gd name="connsiteX8" fmla="*/ 145003 w 1390442"/>
                <a:gd name="connsiteY8" fmla="*/ 174137 h 331057"/>
                <a:gd name="connsiteX9" fmla="*/ 611133 w 1390442"/>
                <a:gd name="connsiteY9" fmla="*/ 178109 h 331057"/>
                <a:gd name="connsiteX10" fmla="*/ 661453 w 1390442"/>
                <a:gd name="connsiteY10" fmla="*/ 325099 h 331057"/>
                <a:gd name="connsiteX11" fmla="*/ 672047 w 1390442"/>
                <a:gd name="connsiteY11" fmla="*/ 325099 h 331057"/>
                <a:gd name="connsiteX12" fmla="*/ 695883 w 1390442"/>
                <a:gd name="connsiteY12" fmla="*/ 325099 h 331057"/>
                <a:gd name="connsiteX13" fmla="*/ 695883 w 1390442"/>
                <a:gd name="connsiteY13" fmla="*/ 325099 h 331057"/>
                <a:gd name="connsiteX14" fmla="*/ 728989 w 1390442"/>
                <a:gd name="connsiteY14" fmla="*/ 325099 h 331057"/>
                <a:gd name="connsiteX15" fmla="*/ 779310 w 1390442"/>
                <a:gd name="connsiteY15" fmla="*/ 178109 h 331057"/>
                <a:gd name="connsiteX16" fmla="*/ 1245439 w 1390442"/>
                <a:gd name="connsiteY16" fmla="*/ 174137 h 331057"/>
                <a:gd name="connsiteX17" fmla="*/ 1332838 w 1390442"/>
                <a:gd name="connsiteY17" fmla="*/ 290669 h 331057"/>
                <a:gd name="connsiteX18" fmla="*/ 1380511 w 1390442"/>
                <a:gd name="connsiteY18" fmla="*/ 278751 h 331057"/>
                <a:gd name="connsiteX19" fmla="*/ 1306354 w 1390442"/>
                <a:gd name="connsiteY19" fmla="*/ 123816 h 33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0442" h="331057">
                  <a:moveTo>
                    <a:pt x="1306354" y="123816"/>
                  </a:moveTo>
                  <a:cubicBezTo>
                    <a:pt x="1257357" y="86737"/>
                    <a:pt x="893194" y="85413"/>
                    <a:pt x="816388" y="65550"/>
                  </a:cubicBezTo>
                  <a:cubicBezTo>
                    <a:pt x="748853" y="47010"/>
                    <a:pt x="740907" y="9932"/>
                    <a:pt x="740907" y="9932"/>
                  </a:cubicBezTo>
                  <a:lnTo>
                    <a:pt x="649535" y="9932"/>
                  </a:lnTo>
                  <a:cubicBezTo>
                    <a:pt x="649535" y="9932"/>
                    <a:pt x="641590" y="47010"/>
                    <a:pt x="574054" y="65550"/>
                  </a:cubicBezTo>
                  <a:cubicBezTo>
                    <a:pt x="497249" y="86737"/>
                    <a:pt x="133085" y="88062"/>
                    <a:pt x="84089" y="123816"/>
                  </a:cubicBezTo>
                  <a:cubicBezTo>
                    <a:pt x="35092" y="160894"/>
                    <a:pt x="9932" y="278751"/>
                    <a:pt x="9932" y="278751"/>
                  </a:cubicBezTo>
                  <a:lnTo>
                    <a:pt x="57604" y="290669"/>
                  </a:lnTo>
                  <a:cubicBezTo>
                    <a:pt x="57604" y="290669"/>
                    <a:pt x="85413" y="217836"/>
                    <a:pt x="145003" y="174137"/>
                  </a:cubicBezTo>
                  <a:cubicBezTo>
                    <a:pt x="183406" y="145003"/>
                    <a:pt x="611133" y="178109"/>
                    <a:pt x="611133" y="178109"/>
                  </a:cubicBezTo>
                  <a:lnTo>
                    <a:pt x="661453" y="325099"/>
                  </a:lnTo>
                  <a:lnTo>
                    <a:pt x="672047" y="325099"/>
                  </a:lnTo>
                  <a:lnTo>
                    <a:pt x="695883" y="325099"/>
                  </a:lnTo>
                  <a:lnTo>
                    <a:pt x="695883" y="325099"/>
                  </a:lnTo>
                  <a:lnTo>
                    <a:pt x="728989" y="325099"/>
                  </a:lnTo>
                  <a:lnTo>
                    <a:pt x="779310" y="178109"/>
                  </a:lnTo>
                  <a:cubicBezTo>
                    <a:pt x="779310" y="178109"/>
                    <a:pt x="1207036" y="146328"/>
                    <a:pt x="1245439" y="174137"/>
                  </a:cubicBezTo>
                  <a:cubicBezTo>
                    <a:pt x="1305030" y="217836"/>
                    <a:pt x="1332838" y="290669"/>
                    <a:pt x="1332838" y="290669"/>
                  </a:cubicBezTo>
                  <a:lnTo>
                    <a:pt x="1380511" y="278751"/>
                  </a:lnTo>
                  <a:cubicBezTo>
                    <a:pt x="1381835" y="278751"/>
                    <a:pt x="1356674" y="160894"/>
                    <a:pt x="1306354" y="123816"/>
                  </a:cubicBezTo>
                  <a:close/>
                </a:path>
              </a:pathLst>
            </a:custGeom>
            <a:solidFill>
              <a:srgbClr val="5A5A5C"/>
            </a:solid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 xmlns:a16="http://schemas.microsoft.com/office/drawing/2014/main" id="{47065200-27C8-45EB-98E8-70EDA1A91BAA}"/>
                </a:ext>
              </a:extLst>
            </p:cNvPr>
            <p:cNvSpPr/>
            <p:nvPr/>
          </p:nvSpPr>
          <p:spPr>
            <a:xfrm>
              <a:off x="772689" y="6203168"/>
              <a:ext cx="158908" cy="158908"/>
            </a:xfrm>
            <a:custGeom>
              <a:avLst/>
              <a:gdLst>
                <a:gd name="connsiteX0" fmla="*/ 158246 w 158907"/>
                <a:gd name="connsiteY0" fmla="*/ 84089 h 158907"/>
                <a:gd name="connsiteX1" fmla="*/ 84089 w 158907"/>
                <a:gd name="connsiteY1" fmla="*/ 158246 h 158907"/>
                <a:gd name="connsiteX2" fmla="*/ 9932 w 158907"/>
                <a:gd name="connsiteY2" fmla="*/ 84089 h 158907"/>
                <a:gd name="connsiteX3" fmla="*/ 84089 w 158907"/>
                <a:gd name="connsiteY3" fmla="*/ 9932 h 158907"/>
                <a:gd name="connsiteX4" fmla="*/ 158246 w 158907"/>
                <a:gd name="connsiteY4" fmla="*/ 84089 h 158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07" h="158907">
                  <a:moveTo>
                    <a:pt x="158246" y="84089"/>
                  </a:moveTo>
                  <a:cubicBezTo>
                    <a:pt x="158246" y="125140"/>
                    <a:pt x="125140" y="158246"/>
                    <a:pt x="84089" y="158246"/>
                  </a:cubicBezTo>
                  <a:cubicBezTo>
                    <a:pt x="43038" y="158246"/>
                    <a:pt x="9932" y="125140"/>
                    <a:pt x="9932" y="84089"/>
                  </a:cubicBezTo>
                  <a:cubicBezTo>
                    <a:pt x="9932" y="43038"/>
                    <a:pt x="43038" y="9932"/>
                    <a:pt x="84089" y="9932"/>
                  </a:cubicBezTo>
                  <a:cubicBezTo>
                    <a:pt x="125140" y="9932"/>
                    <a:pt x="158246" y="43038"/>
                    <a:pt x="158246" y="84089"/>
                  </a:cubicBezTo>
                  <a:close/>
                </a:path>
              </a:pathLst>
            </a:custGeom>
            <a:solidFill>
              <a:srgbClr val="2C2C2C"/>
            </a:solid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 xmlns:a16="http://schemas.microsoft.com/office/drawing/2014/main" id="{FE5213D1-F0BC-4ED1-9D7A-4855ED43A757}"/>
                </a:ext>
              </a:extLst>
            </p:cNvPr>
            <p:cNvSpPr/>
            <p:nvPr/>
          </p:nvSpPr>
          <p:spPr>
            <a:xfrm>
              <a:off x="109249" y="6203168"/>
              <a:ext cx="158908" cy="158908"/>
            </a:xfrm>
            <a:custGeom>
              <a:avLst/>
              <a:gdLst>
                <a:gd name="connsiteX0" fmla="*/ 158246 w 158907"/>
                <a:gd name="connsiteY0" fmla="*/ 84089 h 158907"/>
                <a:gd name="connsiteX1" fmla="*/ 84089 w 158907"/>
                <a:gd name="connsiteY1" fmla="*/ 158246 h 158907"/>
                <a:gd name="connsiteX2" fmla="*/ 9932 w 158907"/>
                <a:gd name="connsiteY2" fmla="*/ 84089 h 158907"/>
                <a:gd name="connsiteX3" fmla="*/ 84089 w 158907"/>
                <a:gd name="connsiteY3" fmla="*/ 9932 h 158907"/>
                <a:gd name="connsiteX4" fmla="*/ 158246 w 158907"/>
                <a:gd name="connsiteY4" fmla="*/ 84089 h 158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07" h="158907">
                  <a:moveTo>
                    <a:pt x="158246" y="84089"/>
                  </a:moveTo>
                  <a:cubicBezTo>
                    <a:pt x="158246" y="125140"/>
                    <a:pt x="125140" y="158246"/>
                    <a:pt x="84089" y="158246"/>
                  </a:cubicBezTo>
                  <a:cubicBezTo>
                    <a:pt x="43038" y="158246"/>
                    <a:pt x="9932" y="125140"/>
                    <a:pt x="9932" y="84089"/>
                  </a:cubicBezTo>
                  <a:cubicBezTo>
                    <a:pt x="9932" y="43038"/>
                    <a:pt x="43038" y="9932"/>
                    <a:pt x="84089" y="9932"/>
                  </a:cubicBezTo>
                  <a:cubicBezTo>
                    <a:pt x="125140" y="9932"/>
                    <a:pt x="158246" y="43038"/>
                    <a:pt x="158246" y="84089"/>
                  </a:cubicBezTo>
                  <a:close/>
                </a:path>
              </a:pathLst>
            </a:custGeom>
            <a:solidFill>
              <a:srgbClr val="2C2C2C"/>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 xmlns:a16="http://schemas.microsoft.com/office/drawing/2014/main" id="{E7DE33C6-7E2F-4166-8FC1-B7D2E1E57938}"/>
                </a:ext>
              </a:extLst>
            </p:cNvPr>
            <p:cNvSpPr/>
            <p:nvPr/>
          </p:nvSpPr>
          <p:spPr>
            <a:xfrm>
              <a:off x="1434804" y="6203168"/>
              <a:ext cx="158908" cy="158908"/>
            </a:xfrm>
            <a:custGeom>
              <a:avLst/>
              <a:gdLst>
                <a:gd name="connsiteX0" fmla="*/ 158246 w 158907"/>
                <a:gd name="connsiteY0" fmla="*/ 84089 h 158907"/>
                <a:gd name="connsiteX1" fmla="*/ 84089 w 158907"/>
                <a:gd name="connsiteY1" fmla="*/ 158246 h 158907"/>
                <a:gd name="connsiteX2" fmla="*/ 9932 w 158907"/>
                <a:gd name="connsiteY2" fmla="*/ 84089 h 158907"/>
                <a:gd name="connsiteX3" fmla="*/ 84089 w 158907"/>
                <a:gd name="connsiteY3" fmla="*/ 9932 h 158907"/>
                <a:gd name="connsiteX4" fmla="*/ 158246 w 158907"/>
                <a:gd name="connsiteY4" fmla="*/ 84089 h 158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07" h="158907">
                  <a:moveTo>
                    <a:pt x="158246" y="84089"/>
                  </a:moveTo>
                  <a:cubicBezTo>
                    <a:pt x="158246" y="125140"/>
                    <a:pt x="125140" y="158246"/>
                    <a:pt x="84089" y="158246"/>
                  </a:cubicBezTo>
                  <a:cubicBezTo>
                    <a:pt x="43038" y="158246"/>
                    <a:pt x="9932" y="125140"/>
                    <a:pt x="9932" y="84089"/>
                  </a:cubicBezTo>
                  <a:cubicBezTo>
                    <a:pt x="9932" y="43038"/>
                    <a:pt x="43038" y="9932"/>
                    <a:pt x="84089" y="9932"/>
                  </a:cubicBezTo>
                  <a:cubicBezTo>
                    <a:pt x="125140" y="9932"/>
                    <a:pt x="158246" y="43038"/>
                    <a:pt x="158246" y="84089"/>
                  </a:cubicBezTo>
                  <a:close/>
                </a:path>
              </a:pathLst>
            </a:custGeom>
            <a:solidFill>
              <a:srgbClr val="2C2C2C"/>
            </a:solid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 xmlns:a16="http://schemas.microsoft.com/office/drawing/2014/main" id="{F2749457-1D28-4DA4-9A7F-F986306710A9}"/>
                </a:ext>
              </a:extLst>
            </p:cNvPr>
            <p:cNvSpPr/>
            <p:nvPr/>
          </p:nvSpPr>
          <p:spPr>
            <a:xfrm>
              <a:off x="677344" y="5404657"/>
              <a:ext cx="357542" cy="105938"/>
            </a:xfrm>
            <a:custGeom>
              <a:avLst/>
              <a:gdLst>
                <a:gd name="connsiteX0" fmla="*/ 325099 w 357542"/>
                <a:gd name="connsiteY0" fmla="*/ 99979 h 105938"/>
                <a:gd name="connsiteX1" fmla="*/ 35092 w 357542"/>
                <a:gd name="connsiteY1" fmla="*/ 98655 h 105938"/>
                <a:gd name="connsiteX2" fmla="*/ 9932 w 357542"/>
                <a:gd name="connsiteY2" fmla="*/ 9932 h 105938"/>
                <a:gd name="connsiteX3" fmla="*/ 350259 w 357542"/>
                <a:gd name="connsiteY3" fmla="*/ 9932 h 105938"/>
              </a:gdLst>
              <a:ahLst/>
              <a:cxnLst>
                <a:cxn ang="0">
                  <a:pos x="connsiteX0" y="connsiteY0"/>
                </a:cxn>
                <a:cxn ang="0">
                  <a:pos x="connsiteX1" y="connsiteY1"/>
                </a:cxn>
                <a:cxn ang="0">
                  <a:pos x="connsiteX2" y="connsiteY2"/>
                </a:cxn>
                <a:cxn ang="0">
                  <a:pos x="connsiteX3" y="connsiteY3"/>
                </a:cxn>
              </a:cxnLst>
              <a:rect l="l" t="t" r="r" b="b"/>
              <a:pathLst>
                <a:path w="357542" h="105938">
                  <a:moveTo>
                    <a:pt x="325099" y="99979"/>
                  </a:moveTo>
                  <a:lnTo>
                    <a:pt x="35092" y="98655"/>
                  </a:lnTo>
                  <a:lnTo>
                    <a:pt x="9932" y="9932"/>
                  </a:lnTo>
                  <a:lnTo>
                    <a:pt x="350259" y="9932"/>
                  </a:lnTo>
                  <a:close/>
                </a:path>
              </a:pathLst>
            </a:custGeom>
            <a:solidFill>
              <a:srgbClr val="5F7673"/>
            </a:solid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 xmlns:a16="http://schemas.microsoft.com/office/drawing/2014/main" id="{121CD9CC-6295-44FE-ABFC-6D8B18D51BF7}"/>
                </a:ext>
              </a:extLst>
            </p:cNvPr>
            <p:cNvSpPr/>
            <p:nvPr/>
          </p:nvSpPr>
          <p:spPr>
            <a:xfrm>
              <a:off x="432361" y="5368902"/>
              <a:ext cx="900477" cy="66212"/>
            </a:xfrm>
            <a:custGeom>
              <a:avLst/>
              <a:gdLst>
                <a:gd name="connsiteX0" fmla="*/ 897166 w 900476"/>
                <a:gd name="connsiteY0" fmla="*/ 35092 h 66211"/>
                <a:gd name="connsiteX1" fmla="*/ 865385 w 900476"/>
                <a:gd name="connsiteY1" fmla="*/ 60253 h 66211"/>
                <a:gd name="connsiteX2" fmla="*/ 41713 w 900476"/>
                <a:gd name="connsiteY2" fmla="*/ 60253 h 66211"/>
                <a:gd name="connsiteX3" fmla="*/ 9932 w 900476"/>
                <a:gd name="connsiteY3" fmla="*/ 35092 h 66211"/>
                <a:gd name="connsiteX4" fmla="*/ 9932 w 900476"/>
                <a:gd name="connsiteY4" fmla="*/ 35092 h 66211"/>
                <a:gd name="connsiteX5" fmla="*/ 41713 w 900476"/>
                <a:gd name="connsiteY5" fmla="*/ 9932 h 66211"/>
                <a:gd name="connsiteX6" fmla="*/ 865385 w 900476"/>
                <a:gd name="connsiteY6" fmla="*/ 9932 h 66211"/>
                <a:gd name="connsiteX7" fmla="*/ 897166 w 900476"/>
                <a:gd name="connsiteY7" fmla="*/ 35092 h 66211"/>
                <a:gd name="connsiteX8" fmla="*/ 897166 w 900476"/>
                <a:gd name="connsiteY8" fmla="*/ 35092 h 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476" h="66211">
                  <a:moveTo>
                    <a:pt x="897166" y="35092"/>
                  </a:moveTo>
                  <a:cubicBezTo>
                    <a:pt x="897166" y="48335"/>
                    <a:pt x="882600" y="60253"/>
                    <a:pt x="865385" y="60253"/>
                  </a:cubicBezTo>
                  <a:lnTo>
                    <a:pt x="41713" y="60253"/>
                  </a:lnTo>
                  <a:cubicBezTo>
                    <a:pt x="24498" y="60253"/>
                    <a:pt x="9932" y="49659"/>
                    <a:pt x="9932" y="35092"/>
                  </a:cubicBezTo>
                  <a:lnTo>
                    <a:pt x="9932" y="35092"/>
                  </a:lnTo>
                  <a:cubicBezTo>
                    <a:pt x="9932" y="21850"/>
                    <a:pt x="24498" y="9932"/>
                    <a:pt x="41713" y="9932"/>
                  </a:cubicBezTo>
                  <a:lnTo>
                    <a:pt x="865385" y="9932"/>
                  </a:lnTo>
                  <a:cubicBezTo>
                    <a:pt x="882600" y="9932"/>
                    <a:pt x="897166" y="21850"/>
                    <a:pt x="897166" y="35092"/>
                  </a:cubicBezTo>
                  <a:lnTo>
                    <a:pt x="897166" y="35092"/>
                  </a:lnTo>
                  <a:close/>
                </a:path>
              </a:pathLst>
            </a:custGeom>
            <a:solidFill>
              <a:srgbClr val="5A5A5C"/>
            </a:solid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 xmlns:a16="http://schemas.microsoft.com/office/drawing/2014/main" id="{E7B4D78E-0358-4028-8A96-77263B2EED08}"/>
                </a:ext>
              </a:extLst>
            </p:cNvPr>
            <p:cNvSpPr/>
            <p:nvPr/>
          </p:nvSpPr>
          <p:spPr>
            <a:xfrm>
              <a:off x="184048" y="4354541"/>
              <a:ext cx="264846" cy="1046142"/>
            </a:xfrm>
            <a:custGeom>
              <a:avLst/>
              <a:gdLst>
                <a:gd name="connsiteX0" fmla="*/ 22532 w 264846"/>
                <a:gd name="connsiteY0" fmla="*/ 28471 h 1046142"/>
                <a:gd name="connsiteX1" fmla="*/ 10613 w 264846"/>
                <a:gd name="connsiteY1" fmla="*/ 97331 h 1046142"/>
                <a:gd name="connsiteX2" fmla="*/ 37098 w 264846"/>
                <a:gd name="connsiteY2" fmla="*/ 487979 h 1046142"/>
                <a:gd name="connsiteX3" fmla="*/ 178791 w 264846"/>
                <a:gd name="connsiteY3" fmla="*/ 984566 h 1046142"/>
                <a:gd name="connsiteX4" fmla="*/ 263542 w 264846"/>
                <a:gd name="connsiteY4" fmla="*/ 1040183 h 1046142"/>
                <a:gd name="connsiteX5" fmla="*/ 239705 w 264846"/>
                <a:gd name="connsiteY5" fmla="*/ 878627 h 1046142"/>
                <a:gd name="connsiteX6" fmla="*/ 125822 w 264846"/>
                <a:gd name="connsiteY6" fmla="*/ 536976 h 1046142"/>
                <a:gd name="connsiteX7" fmla="*/ 80798 w 264846"/>
                <a:gd name="connsiteY7" fmla="*/ 9932 h 1046142"/>
                <a:gd name="connsiteX8" fmla="*/ 22532 w 264846"/>
                <a:gd name="connsiteY8" fmla="*/ 28471 h 104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846" h="1046142">
                  <a:moveTo>
                    <a:pt x="22532" y="28471"/>
                  </a:moveTo>
                  <a:cubicBezTo>
                    <a:pt x="13262" y="36416"/>
                    <a:pt x="7965" y="56280"/>
                    <a:pt x="10613" y="97331"/>
                  </a:cubicBezTo>
                  <a:cubicBezTo>
                    <a:pt x="13262" y="138382"/>
                    <a:pt x="23856" y="445604"/>
                    <a:pt x="37098" y="487979"/>
                  </a:cubicBezTo>
                  <a:cubicBezTo>
                    <a:pt x="50340" y="825658"/>
                    <a:pt x="131118" y="923651"/>
                    <a:pt x="178791" y="984566"/>
                  </a:cubicBezTo>
                  <a:cubicBezTo>
                    <a:pt x="197330" y="1007078"/>
                    <a:pt x="209248" y="1041508"/>
                    <a:pt x="263542" y="1040183"/>
                  </a:cubicBezTo>
                  <a:cubicBezTo>
                    <a:pt x="254272" y="1017671"/>
                    <a:pt x="239705" y="927624"/>
                    <a:pt x="239705" y="878627"/>
                  </a:cubicBezTo>
                  <a:cubicBezTo>
                    <a:pt x="164224" y="868033"/>
                    <a:pt x="123173" y="652184"/>
                    <a:pt x="125822" y="536976"/>
                  </a:cubicBezTo>
                  <a:cubicBezTo>
                    <a:pt x="127146" y="446928"/>
                    <a:pt x="80798" y="9932"/>
                    <a:pt x="80798" y="9932"/>
                  </a:cubicBezTo>
                  <a:cubicBezTo>
                    <a:pt x="80798" y="9932"/>
                    <a:pt x="45043" y="9932"/>
                    <a:pt x="22532" y="28471"/>
                  </a:cubicBezTo>
                  <a:close/>
                </a:path>
              </a:pathLst>
            </a:custGeom>
            <a:solidFill>
              <a:srgbClr val="5A5A5C"/>
            </a:solid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 xmlns:a16="http://schemas.microsoft.com/office/drawing/2014/main" id="{41755CF0-9F23-42DA-B7BF-DD27B7C77CBF}"/>
                </a:ext>
              </a:extLst>
            </p:cNvPr>
            <p:cNvSpPr/>
            <p:nvPr/>
          </p:nvSpPr>
          <p:spPr>
            <a:xfrm>
              <a:off x="204746" y="4040699"/>
              <a:ext cx="278088" cy="926962"/>
            </a:xfrm>
            <a:custGeom>
              <a:avLst/>
              <a:gdLst>
                <a:gd name="connsiteX0" fmla="*/ 83936 w 278088"/>
                <a:gd name="connsiteY0" fmla="*/ 899815 h 926961"/>
                <a:gd name="connsiteX1" fmla="*/ 249465 w 278088"/>
                <a:gd name="connsiteY1" fmla="*/ 877303 h 926961"/>
                <a:gd name="connsiteX2" fmla="*/ 245493 w 278088"/>
                <a:gd name="connsiteY2" fmla="*/ 604511 h 926961"/>
                <a:gd name="connsiteX3" fmla="*/ 181930 w 278088"/>
                <a:gd name="connsiteY3" fmla="*/ 119843 h 926961"/>
                <a:gd name="connsiteX4" fmla="*/ 119691 w 278088"/>
                <a:gd name="connsiteY4" fmla="*/ 9932 h 926961"/>
                <a:gd name="connsiteX5" fmla="*/ 11104 w 278088"/>
                <a:gd name="connsiteY5" fmla="*/ 57604 h 926961"/>
                <a:gd name="connsiteX6" fmla="*/ 54803 w 278088"/>
                <a:gd name="connsiteY6" fmla="*/ 519761 h 926961"/>
                <a:gd name="connsiteX7" fmla="*/ 61425 w 278088"/>
                <a:gd name="connsiteY7" fmla="*/ 588621 h 926961"/>
                <a:gd name="connsiteX8" fmla="*/ 83936 w 278088"/>
                <a:gd name="connsiteY8" fmla="*/ 899815 h 92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088" h="926961">
                  <a:moveTo>
                    <a:pt x="83936" y="899815"/>
                  </a:moveTo>
                  <a:cubicBezTo>
                    <a:pt x="93206" y="942190"/>
                    <a:pt x="236223" y="910409"/>
                    <a:pt x="249465" y="877303"/>
                  </a:cubicBezTo>
                  <a:cubicBezTo>
                    <a:pt x="282571" y="791228"/>
                    <a:pt x="273301" y="725016"/>
                    <a:pt x="245493" y="604511"/>
                  </a:cubicBezTo>
                  <a:cubicBezTo>
                    <a:pt x="224305" y="509167"/>
                    <a:pt x="187226" y="163543"/>
                    <a:pt x="181930" y="119843"/>
                  </a:cubicBezTo>
                  <a:cubicBezTo>
                    <a:pt x="170011" y="19201"/>
                    <a:pt x="158093" y="9932"/>
                    <a:pt x="119691" y="9932"/>
                  </a:cubicBezTo>
                  <a:cubicBezTo>
                    <a:pt x="81288" y="9932"/>
                    <a:pt x="19049" y="21850"/>
                    <a:pt x="11104" y="57604"/>
                  </a:cubicBezTo>
                  <a:cubicBezTo>
                    <a:pt x="3158" y="93358"/>
                    <a:pt x="37588" y="399256"/>
                    <a:pt x="54803" y="519761"/>
                  </a:cubicBezTo>
                  <a:cubicBezTo>
                    <a:pt x="58776" y="547570"/>
                    <a:pt x="61425" y="571406"/>
                    <a:pt x="61425" y="588621"/>
                  </a:cubicBezTo>
                  <a:cubicBezTo>
                    <a:pt x="62749" y="676020"/>
                    <a:pt x="81288" y="881276"/>
                    <a:pt x="83936" y="899815"/>
                  </a:cubicBezTo>
                  <a:close/>
                </a:path>
              </a:pathLst>
            </a:custGeom>
            <a:solidFill>
              <a:srgbClr val="566B75"/>
            </a:solid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 xmlns:a16="http://schemas.microsoft.com/office/drawing/2014/main" id="{2A270AD4-440F-41DE-8459-984B1FD6A30E}"/>
                </a:ext>
              </a:extLst>
            </p:cNvPr>
            <p:cNvSpPr/>
            <p:nvPr/>
          </p:nvSpPr>
          <p:spPr>
            <a:xfrm>
              <a:off x="411174" y="5192193"/>
              <a:ext cx="966688" cy="211877"/>
            </a:xfrm>
            <a:custGeom>
              <a:avLst/>
              <a:gdLst>
                <a:gd name="connsiteX0" fmla="*/ 964702 w 966688"/>
                <a:gd name="connsiteY0" fmla="*/ 174723 h 211876"/>
                <a:gd name="connsiteX1" fmla="*/ 926299 w 966688"/>
                <a:gd name="connsiteY1" fmla="*/ 203856 h 211876"/>
                <a:gd name="connsiteX2" fmla="*/ 48334 w 966688"/>
                <a:gd name="connsiteY2" fmla="*/ 203856 h 211876"/>
                <a:gd name="connsiteX3" fmla="*/ 9932 w 966688"/>
                <a:gd name="connsiteY3" fmla="*/ 174723 h 211876"/>
                <a:gd name="connsiteX4" fmla="*/ 9932 w 966688"/>
                <a:gd name="connsiteY4" fmla="*/ 46273 h 211876"/>
                <a:gd name="connsiteX5" fmla="*/ 90710 w 966688"/>
                <a:gd name="connsiteY5" fmla="*/ 15815 h 211876"/>
                <a:gd name="connsiteX6" fmla="*/ 513140 w 966688"/>
                <a:gd name="connsiteY6" fmla="*/ 31706 h 211876"/>
                <a:gd name="connsiteX7" fmla="*/ 878627 w 966688"/>
                <a:gd name="connsiteY7" fmla="*/ 10518 h 211876"/>
                <a:gd name="connsiteX8" fmla="*/ 963378 w 966688"/>
                <a:gd name="connsiteY8" fmla="*/ 46273 h 211876"/>
                <a:gd name="connsiteX9" fmla="*/ 963378 w 966688"/>
                <a:gd name="connsiteY9" fmla="*/ 174723 h 21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6688" h="211876">
                  <a:moveTo>
                    <a:pt x="964702" y="174723"/>
                  </a:moveTo>
                  <a:cubicBezTo>
                    <a:pt x="964702" y="190614"/>
                    <a:pt x="947487" y="203856"/>
                    <a:pt x="926299" y="203856"/>
                  </a:cubicBezTo>
                  <a:lnTo>
                    <a:pt x="48334" y="203856"/>
                  </a:lnTo>
                  <a:cubicBezTo>
                    <a:pt x="27147" y="203856"/>
                    <a:pt x="9932" y="190614"/>
                    <a:pt x="9932" y="174723"/>
                  </a:cubicBezTo>
                  <a:lnTo>
                    <a:pt x="9932" y="46273"/>
                  </a:lnTo>
                  <a:cubicBezTo>
                    <a:pt x="9932" y="30382"/>
                    <a:pt x="19201" y="10518"/>
                    <a:pt x="90710" y="15815"/>
                  </a:cubicBezTo>
                  <a:cubicBezTo>
                    <a:pt x="179433" y="23761"/>
                    <a:pt x="253590" y="39652"/>
                    <a:pt x="513140" y="31706"/>
                  </a:cubicBezTo>
                  <a:cubicBezTo>
                    <a:pt x="772689" y="23761"/>
                    <a:pt x="800498" y="6546"/>
                    <a:pt x="878627" y="10518"/>
                  </a:cubicBezTo>
                  <a:cubicBezTo>
                    <a:pt x="942190" y="13167"/>
                    <a:pt x="963378" y="30382"/>
                    <a:pt x="963378" y="46273"/>
                  </a:cubicBezTo>
                  <a:lnTo>
                    <a:pt x="963378" y="174723"/>
                  </a:lnTo>
                  <a:close/>
                </a:path>
              </a:pathLst>
            </a:custGeom>
            <a:solidFill>
              <a:srgbClr val="6E7C84"/>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 xmlns:a16="http://schemas.microsoft.com/office/drawing/2014/main" id="{C6E60148-8EBA-48CF-B560-78673AD1BCC2}"/>
                </a:ext>
              </a:extLst>
            </p:cNvPr>
            <p:cNvSpPr/>
            <p:nvPr/>
          </p:nvSpPr>
          <p:spPr>
            <a:xfrm>
              <a:off x="1232217" y="5016071"/>
              <a:ext cx="291331" cy="1363958"/>
            </a:xfrm>
            <a:custGeom>
              <a:avLst/>
              <a:gdLst>
                <a:gd name="connsiteX0" fmla="*/ 92014 w 291330"/>
                <a:gd name="connsiteY0" fmla="*/ 10518 h 1363957"/>
                <a:gd name="connsiteX1" fmla="*/ 233707 w 291330"/>
                <a:gd name="connsiteY1" fmla="*/ 111159 h 1363957"/>
                <a:gd name="connsiteX2" fmla="*/ 203250 w 291330"/>
                <a:gd name="connsiteY2" fmla="*/ 1030176 h 1363957"/>
                <a:gd name="connsiteX3" fmla="*/ 242976 w 291330"/>
                <a:gd name="connsiteY3" fmla="*/ 1251322 h 1363957"/>
                <a:gd name="connsiteX4" fmla="*/ 281379 w 291330"/>
                <a:gd name="connsiteY4" fmla="*/ 1362557 h 1363957"/>
                <a:gd name="connsiteX5" fmla="*/ 127768 w 291330"/>
                <a:gd name="connsiteY5" fmla="*/ 1056660 h 1363957"/>
                <a:gd name="connsiteX6" fmla="*/ 92014 w 291330"/>
                <a:gd name="connsiteY6" fmla="*/ 865971 h 1363957"/>
                <a:gd name="connsiteX7" fmla="*/ 31100 w 291330"/>
                <a:gd name="connsiteY7" fmla="*/ 458108 h 1363957"/>
                <a:gd name="connsiteX8" fmla="*/ 49639 w 291330"/>
                <a:gd name="connsiteY8" fmla="*/ 55542 h 1363957"/>
                <a:gd name="connsiteX9" fmla="*/ 92014 w 291330"/>
                <a:gd name="connsiteY9" fmla="*/ 10518 h 13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1330" h="1363957">
                  <a:moveTo>
                    <a:pt x="92014" y="10518"/>
                  </a:moveTo>
                  <a:cubicBezTo>
                    <a:pt x="92014" y="10518"/>
                    <a:pt x="233707" y="42299"/>
                    <a:pt x="233707" y="111159"/>
                  </a:cubicBezTo>
                  <a:cubicBezTo>
                    <a:pt x="233707" y="111159"/>
                    <a:pt x="254895" y="593180"/>
                    <a:pt x="203250" y="1030176"/>
                  </a:cubicBezTo>
                  <a:cubicBezTo>
                    <a:pt x="203250" y="1030176"/>
                    <a:pt x="200601" y="1231459"/>
                    <a:pt x="242976" y="1251322"/>
                  </a:cubicBezTo>
                  <a:cubicBezTo>
                    <a:pt x="242976" y="1251322"/>
                    <a:pt x="285352" y="1317534"/>
                    <a:pt x="281379" y="1362557"/>
                  </a:cubicBezTo>
                  <a:cubicBezTo>
                    <a:pt x="281379" y="1362557"/>
                    <a:pt x="78772" y="1283104"/>
                    <a:pt x="127768" y="1056660"/>
                  </a:cubicBezTo>
                  <a:cubicBezTo>
                    <a:pt x="127768" y="1056660"/>
                    <a:pt x="107905" y="938804"/>
                    <a:pt x="92014" y="865971"/>
                  </a:cubicBezTo>
                  <a:cubicBezTo>
                    <a:pt x="92014" y="865971"/>
                    <a:pt x="39045" y="530941"/>
                    <a:pt x="31100" y="458108"/>
                  </a:cubicBezTo>
                  <a:cubicBezTo>
                    <a:pt x="31100" y="458108"/>
                    <a:pt x="-27167" y="89972"/>
                    <a:pt x="49639" y="55542"/>
                  </a:cubicBezTo>
                  <a:cubicBezTo>
                    <a:pt x="49639" y="55542"/>
                    <a:pt x="70826" y="3897"/>
                    <a:pt x="92014" y="10518"/>
                  </a:cubicBezTo>
                  <a:close/>
                </a:path>
              </a:pathLst>
            </a:custGeom>
            <a:solidFill>
              <a:srgbClr val="F7CB97"/>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 xmlns:a16="http://schemas.microsoft.com/office/drawing/2014/main" id="{4524B287-60A3-4B3F-B014-47B361A14AD1}"/>
                </a:ext>
              </a:extLst>
            </p:cNvPr>
            <p:cNvSpPr/>
            <p:nvPr/>
          </p:nvSpPr>
          <p:spPr>
            <a:xfrm>
              <a:off x="616429" y="3844713"/>
              <a:ext cx="39727" cy="39727"/>
            </a:xfrm>
            <a:custGeom>
              <a:avLst/>
              <a:gdLst>
                <a:gd name="connsiteX0" fmla="*/ 37741 w 39726"/>
                <a:gd name="connsiteY0" fmla="*/ 9932 h 39726"/>
                <a:gd name="connsiteX1" fmla="*/ 9932 w 39726"/>
                <a:gd name="connsiteY1" fmla="*/ 40389 h 39726"/>
                <a:gd name="connsiteX2" fmla="*/ 24498 w 39726"/>
                <a:gd name="connsiteY2" fmla="*/ 9932 h 39726"/>
                <a:gd name="connsiteX3" fmla="*/ 37741 w 39726"/>
                <a:gd name="connsiteY3" fmla="*/ 9932 h 39726"/>
              </a:gdLst>
              <a:ahLst/>
              <a:cxnLst>
                <a:cxn ang="0">
                  <a:pos x="connsiteX0" y="connsiteY0"/>
                </a:cxn>
                <a:cxn ang="0">
                  <a:pos x="connsiteX1" y="connsiteY1"/>
                </a:cxn>
                <a:cxn ang="0">
                  <a:pos x="connsiteX2" y="connsiteY2"/>
                </a:cxn>
                <a:cxn ang="0">
                  <a:pos x="connsiteX3" y="connsiteY3"/>
                </a:cxn>
              </a:cxnLst>
              <a:rect l="l" t="t" r="r" b="b"/>
              <a:pathLst>
                <a:path w="39726" h="39726">
                  <a:moveTo>
                    <a:pt x="37741" y="9932"/>
                  </a:moveTo>
                  <a:cubicBezTo>
                    <a:pt x="37741" y="9932"/>
                    <a:pt x="31119" y="33768"/>
                    <a:pt x="9932" y="40389"/>
                  </a:cubicBezTo>
                  <a:cubicBezTo>
                    <a:pt x="9932" y="40389"/>
                    <a:pt x="23174" y="33768"/>
                    <a:pt x="24498" y="9932"/>
                  </a:cubicBezTo>
                  <a:lnTo>
                    <a:pt x="37741" y="9932"/>
                  </a:lnTo>
                  <a:close/>
                </a:path>
              </a:pathLst>
            </a:custGeom>
            <a:solidFill>
              <a:srgbClr val="42210B"/>
            </a:solid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 xmlns:a16="http://schemas.microsoft.com/office/drawing/2014/main" id="{9AE0FE4C-2FD2-4E4D-B201-442A0E1B72DF}"/>
                </a:ext>
              </a:extLst>
            </p:cNvPr>
            <p:cNvSpPr/>
            <p:nvPr/>
          </p:nvSpPr>
          <p:spPr>
            <a:xfrm>
              <a:off x="915408" y="5037844"/>
              <a:ext cx="516450" cy="1350716"/>
            </a:xfrm>
            <a:custGeom>
              <a:avLst/>
              <a:gdLst>
                <a:gd name="connsiteX0" fmla="*/ 122789 w 516450"/>
                <a:gd name="connsiteY0" fmla="*/ 235051 h 1350715"/>
                <a:gd name="connsiteX1" fmla="*/ 259185 w 516450"/>
                <a:gd name="connsiteY1" fmla="*/ 250942 h 1350715"/>
                <a:gd name="connsiteX2" fmla="*/ 150598 w 516450"/>
                <a:gd name="connsiteY2" fmla="*/ 578027 h 1350715"/>
                <a:gd name="connsiteX3" fmla="*/ 108222 w 516450"/>
                <a:gd name="connsiteY3" fmla="*/ 828307 h 1350715"/>
                <a:gd name="connsiteX4" fmla="*/ 32741 w 516450"/>
                <a:gd name="connsiteY4" fmla="*/ 1033562 h 1350715"/>
                <a:gd name="connsiteX5" fmla="*/ 15526 w 516450"/>
                <a:gd name="connsiteY5" fmla="*/ 1111692 h 1350715"/>
                <a:gd name="connsiteX6" fmla="*/ 83062 w 516450"/>
                <a:gd name="connsiteY6" fmla="*/ 1340784 h 1350715"/>
                <a:gd name="connsiteX7" fmla="*/ 91007 w 516450"/>
                <a:gd name="connsiteY7" fmla="*/ 1241467 h 1350715"/>
                <a:gd name="connsiteX8" fmla="*/ 121465 w 516450"/>
                <a:gd name="connsiteY8" fmla="*/ 1066668 h 1350715"/>
                <a:gd name="connsiteX9" fmla="*/ 468413 w 516450"/>
                <a:gd name="connsiteY9" fmla="*/ 322450 h 1350715"/>
                <a:gd name="connsiteX10" fmla="*/ 509464 w 516450"/>
                <a:gd name="connsiteY10" fmla="*/ 114546 h 1350715"/>
                <a:gd name="connsiteX11" fmla="*/ 245942 w 516450"/>
                <a:gd name="connsiteY11" fmla="*/ 9932 h 1350715"/>
                <a:gd name="connsiteX12" fmla="*/ 122789 w 516450"/>
                <a:gd name="connsiteY12" fmla="*/ 235051 h 135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6450" h="1350715">
                  <a:moveTo>
                    <a:pt x="122789" y="235051"/>
                  </a:moveTo>
                  <a:cubicBezTo>
                    <a:pt x="122789" y="235051"/>
                    <a:pt x="206215" y="229754"/>
                    <a:pt x="259185" y="250942"/>
                  </a:cubicBezTo>
                  <a:cubicBezTo>
                    <a:pt x="259185" y="250942"/>
                    <a:pt x="170461" y="481358"/>
                    <a:pt x="150598" y="578027"/>
                  </a:cubicBezTo>
                  <a:cubicBezTo>
                    <a:pt x="150598" y="578027"/>
                    <a:pt x="130734" y="634969"/>
                    <a:pt x="108222" y="828307"/>
                  </a:cubicBezTo>
                  <a:cubicBezTo>
                    <a:pt x="108222" y="828307"/>
                    <a:pt x="94980" y="1013699"/>
                    <a:pt x="32741" y="1033562"/>
                  </a:cubicBezTo>
                  <a:cubicBezTo>
                    <a:pt x="32741" y="1033562"/>
                    <a:pt x="10229" y="1041508"/>
                    <a:pt x="15526" y="1111692"/>
                  </a:cubicBezTo>
                  <a:cubicBezTo>
                    <a:pt x="15526" y="1111692"/>
                    <a:pt x="-18904" y="1289139"/>
                    <a:pt x="83062" y="1340784"/>
                  </a:cubicBezTo>
                  <a:cubicBezTo>
                    <a:pt x="83062" y="1340784"/>
                    <a:pt x="96304" y="1327542"/>
                    <a:pt x="91007" y="1241467"/>
                  </a:cubicBezTo>
                  <a:cubicBezTo>
                    <a:pt x="91007" y="1241467"/>
                    <a:pt x="79089" y="1163337"/>
                    <a:pt x="121465" y="1066668"/>
                  </a:cubicBezTo>
                  <a:cubicBezTo>
                    <a:pt x="121465" y="1066668"/>
                    <a:pt x="387635" y="514464"/>
                    <a:pt x="468413" y="322450"/>
                  </a:cubicBezTo>
                  <a:cubicBezTo>
                    <a:pt x="468413" y="322450"/>
                    <a:pt x="546543" y="190027"/>
                    <a:pt x="509464" y="114546"/>
                  </a:cubicBezTo>
                  <a:cubicBezTo>
                    <a:pt x="509464" y="114546"/>
                    <a:pt x="444577" y="31120"/>
                    <a:pt x="245942" y="9932"/>
                  </a:cubicBezTo>
                  <a:cubicBezTo>
                    <a:pt x="245942" y="9932"/>
                    <a:pt x="101601" y="17877"/>
                    <a:pt x="122789" y="235051"/>
                  </a:cubicBezTo>
                  <a:close/>
                </a:path>
              </a:pathLst>
            </a:custGeom>
            <a:solidFill>
              <a:srgbClr val="F7D9AB"/>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 xmlns:a16="http://schemas.microsoft.com/office/drawing/2014/main" id="{0749E021-B845-4555-9937-ED7F8B138310}"/>
                </a:ext>
              </a:extLst>
            </p:cNvPr>
            <p:cNvSpPr/>
            <p:nvPr/>
          </p:nvSpPr>
          <p:spPr>
            <a:xfrm>
              <a:off x="864061" y="6036117"/>
              <a:ext cx="158908" cy="370785"/>
            </a:xfrm>
            <a:custGeom>
              <a:avLst/>
              <a:gdLst>
                <a:gd name="connsiteX0" fmla="*/ 114546 w 158907"/>
                <a:gd name="connsiteY0" fmla="*/ 10130 h 370784"/>
                <a:gd name="connsiteX1" fmla="*/ 43038 w 158907"/>
                <a:gd name="connsiteY1" fmla="*/ 86935 h 370784"/>
                <a:gd name="connsiteX2" fmla="*/ 9932 w 158907"/>
                <a:gd name="connsiteY2" fmla="*/ 113420 h 370784"/>
                <a:gd name="connsiteX3" fmla="*/ 9932 w 158907"/>
                <a:gd name="connsiteY3" fmla="*/ 120041 h 370784"/>
                <a:gd name="connsiteX4" fmla="*/ 53631 w 158907"/>
                <a:gd name="connsiteY4" fmla="*/ 109447 h 370784"/>
                <a:gd name="connsiteX5" fmla="*/ 58928 w 158907"/>
                <a:gd name="connsiteY5" fmla="*/ 256436 h 370784"/>
                <a:gd name="connsiteX6" fmla="*/ 145003 w 158907"/>
                <a:gd name="connsiteY6" fmla="*/ 363699 h 370784"/>
                <a:gd name="connsiteX7" fmla="*/ 143679 w 158907"/>
                <a:gd name="connsiteY7" fmla="*/ 241870 h 370784"/>
                <a:gd name="connsiteX8" fmla="*/ 114546 w 158907"/>
                <a:gd name="connsiteY8" fmla="*/ 10130 h 37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07" h="370784">
                  <a:moveTo>
                    <a:pt x="114546" y="10130"/>
                  </a:moveTo>
                  <a:cubicBezTo>
                    <a:pt x="114546" y="10130"/>
                    <a:pt x="69522" y="2184"/>
                    <a:pt x="43038" y="86935"/>
                  </a:cubicBezTo>
                  <a:lnTo>
                    <a:pt x="9932" y="113420"/>
                  </a:lnTo>
                  <a:lnTo>
                    <a:pt x="9932" y="120041"/>
                  </a:lnTo>
                  <a:lnTo>
                    <a:pt x="53631" y="109447"/>
                  </a:lnTo>
                  <a:cubicBezTo>
                    <a:pt x="53631" y="109447"/>
                    <a:pt x="41713" y="202143"/>
                    <a:pt x="58928" y="256436"/>
                  </a:cubicBezTo>
                  <a:cubicBezTo>
                    <a:pt x="58928" y="256436"/>
                    <a:pt x="89386" y="372969"/>
                    <a:pt x="145003" y="363699"/>
                  </a:cubicBezTo>
                  <a:cubicBezTo>
                    <a:pt x="145003" y="363699"/>
                    <a:pt x="162218" y="351781"/>
                    <a:pt x="143679" y="241870"/>
                  </a:cubicBezTo>
                  <a:cubicBezTo>
                    <a:pt x="143679" y="243194"/>
                    <a:pt x="24498" y="206116"/>
                    <a:pt x="114546" y="10130"/>
                  </a:cubicBezTo>
                  <a:close/>
                </a:path>
              </a:pathLst>
            </a:custGeom>
            <a:solidFill>
              <a:srgbClr val="BB2537"/>
            </a:solid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 xmlns:a16="http://schemas.microsoft.com/office/drawing/2014/main" id="{25489549-A42C-436F-AB76-29D4A5F0E308}"/>
                </a:ext>
              </a:extLst>
            </p:cNvPr>
            <p:cNvSpPr/>
            <p:nvPr/>
          </p:nvSpPr>
          <p:spPr>
            <a:xfrm>
              <a:off x="1297651" y="6052205"/>
              <a:ext cx="225119" cy="331058"/>
            </a:xfrm>
            <a:custGeom>
              <a:avLst/>
              <a:gdLst>
                <a:gd name="connsiteX0" fmla="*/ 59686 w 225119"/>
                <a:gd name="connsiteY0" fmla="*/ 9932 h 331057"/>
                <a:gd name="connsiteX1" fmla="*/ 124573 w 225119"/>
                <a:gd name="connsiteY1" fmla="*/ 212539 h 331057"/>
                <a:gd name="connsiteX2" fmla="*/ 177542 w 225119"/>
                <a:gd name="connsiteY2" fmla="*/ 213863 h 331057"/>
                <a:gd name="connsiteX3" fmla="*/ 215945 w 225119"/>
                <a:gd name="connsiteY3" fmla="*/ 326423 h 331057"/>
                <a:gd name="connsiteX4" fmla="*/ 41147 w 225119"/>
                <a:gd name="connsiteY4" fmla="*/ 151625 h 331057"/>
                <a:gd name="connsiteX5" fmla="*/ 26580 w 225119"/>
                <a:gd name="connsiteY5" fmla="*/ 199297 h 331057"/>
                <a:gd name="connsiteX6" fmla="*/ 14662 w 225119"/>
                <a:gd name="connsiteY6" fmla="*/ 199297 h 331057"/>
                <a:gd name="connsiteX7" fmla="*/ 12014 w 225119"/>
                <a:gd name="connsiteY7" fmla="*/ 139707 h 331057"/>
                <a:gd name="connsiteX8" fmla="*/ 59686 w 225119"/>
                <a:gd name="connsiteY8" fmla="*/ 9932 h 33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119" h="331057">
                  <a:moveTo>
                    <a:pt x="59686" y="9932"/>
                  </a:moveTo>
                  <a:cubicBezTo>
                    <a:pt x="59686" y="9932"/>
                    <a:pt x="59686" y="148976"/>
                    <a:pt x="124573" y="212539"/>
                  </a:cubicBezTo>
                  <a:cubicBezTo>
                    <a:pt x="124573" y="212539"/>
                    <a:pt x="152382" y="223133"/>
                    <a:pt x="177542" y="213863"/>
                  </a:cubicBezTo>
                  <a:cubicBezTo>
                    <a:pt x="177542" y="213863"/>
                    <a:pt x="237133" y="315829"/>
                    <a:pt x="215945" y="326423"/>
                  </a:cubicBezTo>
                  <a:cubicBezTo>
                    <a:pt x="215945" y="326423"/>
                    <a:pt x="112655" y="342314"/>
                    <a:pt x="41147" y="151625"/>
                  </a:cubicBezTo>
                  <a:lnTo>
                    <a:pt x="26580" y="199297"/>
                  </a:lnTo>
                  <a:lnTo>
                    <a:pt x="14662" y="199297"/>
                  </a:lnTo>
                  <a:cubicBezTo>
                    <a:pt x="14662" y="199297"/>
                    <a:pt x="15986" y="171488"/>
                    <a:pt x="12014" y="139707"/>
                  </a:cubicBezTo>
                  <a:cubicBezTo>
                    <a:pt x="4068" y="85413"/>
                    <a:pt x="18635" y="9932"/>
                    <a:pt x="59686" y="9932"/>
                  </a:cubicBezTo>
                  <a:close/>
                </a:path>
              </a:pathLst>
            </a:custGeom>
            <a:solidFill>
              <a:srgbClr val="B21F2A"/>
            </a:solid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 xmlns:a16="http://schemas.microsoft.com/office/drawing/2014/main" id="{15BB166A-9E7F-4BAD-AED6-2217EAE8346C}"/>
                </a:ext>
              </a:extLst>
            </p:cNvPr>
            <p:cNvSpPr/>
            <p:nvPr/>
          </p:nvSpPr>
          <p:spPr>
            <a:xfrm>
              <a:off x="1022968" y="3473928"/>
              <a:ext cx="119181" cy="185392"/>
            </a:xfrm>
            <a:custGeom>
              <a:avLst/>
              <a:gdLst>
                <a:gd name="connsiteX0" fmla="*/ 9932 w 119180"/>
                <a:gd name="connsiteY0" fmla="*/ 9932 h 185392"/>
                <a:gd name="connsiteX1" fmla="*/ 111897 w 119180"/>
                <a:gd name="connsiteY1" fmla="*/ 183406 h 185392"/>
                <a:gd name="connsiteX2" fmla="*/ 9932 w 119180"/>
                <a:gd name="connsiteY2" fmla="*/ 9932 h 185392"/>
              </a:gdLst>
              <a:ahLst/>
              <a:cxnLst>
                <a:cxn ang="0">
                  <a:pos x="connsiteX0" y="connsiteY0"/>
                </a:cxn>
                <a:cxn ang="0">
                  <a:pos x="connsiteX1" y="connsiteY1"/>
                </a:cxn>
                <a:cxn ang="0">
                  <a:pos x="connsiteX2" y="connsiteY2"/>
                </a:cxn>
              </a:cxnLst>
              <a:rect l="l" t="t" r="r" b="b"/>
              <a:pathLst>
                <a:path w="119180" h="185392">
                  <a:moveTo>
                    <a:pt x="9932" y="9932"/>
                  </a:moveTo>
                  <a:cubicBezTo>
                    <a:pt x="9932" y="9932"/>
                    <a:pt x="84089" y="88061"/>
                    <a:pt x="111897" y="183406"/>
                  </a:cubicBezTo>
                  <a:cubicBezTo>
                    <a:pt x="111897" y="183406"/>
                    <a:pt x="159570" y="43038"/>
                    <a:pt x="9932" y="9932"/>
                  </a:cubicBezTo>
                  <a:close/>
                </a:path>
              </a:pathLst>
            </a:custGeom>
            <a:solidFill>
              <a:srgbClr val="8C620E"/>
            </a:solid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 xmlns:a16="http://schemas.microsoft.com/office/drawing/2014/main" id="{21F0F810-2F76-4E80-8DED-E37A6985F12E}"/>
                </a:ext>
              </a:extLst>
            </p:cNvPr>
            <p:cNvSpPr/>
            <p:nvPr/>
          </p:nvSpPr>
          <p:spPr>
            <a:xfrm>
              <a:off x="-10322" y="1444816"/>
              <a:ext cx="13242" cy="13242"/>
            </a:xfrm>
            <a:custGeom>
              <a:avLst/>
              <a:gdLst/>
              <a:ahLst/>
              <a:cxnLst/>
              <a:rect l="l" t="t" r="r" b="b"/>
              <a:pathLst>
                <a:path w="13242" h="13242"/>
              </a:pathLst>
            </a:custGeom>
            <a:solidFill>
              <a:srgbClr val="4CB7D8"/>
            </a:solidFill>
            <a:ln w="9899" cap="flat">
              <a:solidFill>
                <a:srgbClr val="D3D2D7"/>
              </a:solidFill>
              <a:prstDash val="solid"/>
              <a:miter/>
            </a:ln>
          </p:spPr>
          <p:txBody>
            <a:bodyPr rtlCol="0" anchor="ctr"/>
            <a:lstStyle/>
            <a:p>
              <a:endParaRPr lang="zh-CN" altLang="en-US"/>
            </a:p>
          </p:txBody>
        </p:sp>
        <p:sp>
          <p:nvSpPr>
            <p:cNvPr id="318" name="任意多边形: 形状 317">
              <a:extLst>
                <a:ext uri="{FF2B5EF4-FFF2-40B4-BE49-F238E27FC236}">
                  <a16:creationId xmlns="" xmlns:a16="http://schemas.microsoft.com/office/drawing/2014/main" id="{C6F7B91E-4A29-480C-9AA4-60478395B47E}"/>
                </a:ext>
              </a:extLst>
            </p:cNvPr>
            <p:cNvSpPr/>
            <p:nvPr/>
          </p:nvSpPr>
          <p:spPr>
            <a:xfrm>
              <a:off x="918354" y="3880467"/>
              <a:ext cx="92696" cy="52969"/>
            </a:xfrm>
            <a:custGeom>
              <a:avLst/>
              <a:gdLst>
                <a:gd name="connsiteX0" fmla="*/ 23174 w 92696"/>
                <a:gd name="connsiteY0" fmla="*/ 53631 h 52969"/>
                <a:gd name="connsiteX1" fmla="*/ 89386 w 92696"/>
                <a:gd name="connsiteY1" fmla="*/ 11256 h 52969"/>
                <a:gd name="connsiteX2" fmla="*/ 9932 w 92696"/>
                <a:gd name="connsiteY2" fmla="*/ 9932 h 52969"/>
                <a:gd name="connsiteX3" fmla="*/ 23174 w 92696"/>
                <a:gd name="connsiteY3" fmla="*/ 50983 h 52969"/>
                <a:gd name="connsiteX4" fmla="*/ 23174 w 92696"/>
                <a:gd name="connsiteY4" fmla="*/ 53631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96" h="52969">
                  <a:moveTo>
                    <a:pt x="23174" y="53631"/>
                  </a:moveTo>
                  <a:cubicBezTo>
                    <a:pt x="40389" y="37741"/>
                    <a:pt x="61577" y="23174"/>
                    <a:pt x="89386" y="11256"/>
                  </a:cubicBezTo>
                  <a:lnTo>
                    <a:pt x="9932" y="9932"/>
                  </a:lnTo>
                  <a:lnTo>
                    <a:pt x="23174" y="50983"/>
                  </a:lnTo>
                  <a:lnTo>
                    <a:pt x="23174" y="53631"/>
                  </a:lnTo>
                  <a:close/>
                </a:path>
              </a:pathLst>
            </a:custGeom>
            <a:solidFill>
              <a:srgbClr val="F7D9AB"/>
            </a:solid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 xmlns:a16="http://schemas.microsoft.com/office/drawing/2014/main" id="{189B73EC-16CB-494C-A944-08731D2E47A8}"/>
                </a:ext>
              </a:extLst>
            </p:cNvPr>
            <p:cNvSpPr/>
            <p:nvPr/>
          </p:nvSpPr>
          <p:spPr>
            <a:xfrm>
              <a:off x="662778" y="3948003"/>
              <a:ext cx="317815" cy="304573"/>
            </a:xfrm>
            <a:custGeom>
              <a:avLst/>
              <a:gdLst>
                <a:gd name="connsiteX0" fmla="*/ 217836 w 317815"/>
                <a:gd name="connsiteY0" fmla="*/ 93358 h 304573"/>
                <a:gd name="connsiteX1" fmla="*/ 223133 w 317815"/>
                <a:gd name="connsiteY1" fmla="*/ 73495 h 304573"/>
                <a:gd name="connsiteX2" fmla="*/ 223133 w 317815"/>
                <a:gd name="connsiteY2" fmla="*/ 73495 h 304573"/>
                <a:gd name="connsiteX3" fmla="*/ 57604 w 317815"/>
                <a:gd name="connsiteY3" fmla="*/ 9932 h 304573"/>
                <a:gd name="connsiteX4" fmla="*/ 9932 w 317815"/>
                <a:gd name="connsiteY4" fmla="*/ 183406 h 304573"/>
                <a:gd name="connsiteX5" fmla="*/ 315829 w 317815"/>
                <a:gd name="connsiteY5" fmla="*/ 303911 h 304573"/>
                <a:gd name="connsiteX6" fmla="*/ 217836 w 317815"/>
                <a:gd name="connsiteY6" fmla="*/ 93358 h 30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815" h="304573">
                  <a:moveTo>
                    <a:pt x="217836" y="93358"/>
                  </a:moveTo>
                  <a:cubicBezTo>
                    <a:pt x="217836" y="93358"/>
                    <a:pt x="219160" y="85413"/>
                    <a:pt x="223133" y="73495"/>
                  </a:cubicBezTo>
                  <a:lnTo>
                    <a:pt x="223133" y="73495"/>
                  </a:lnTo>
                  <a:cubicBezTo>
                    <a:pt x="200621" y="74819"/>
                    <a:pt x="57604" y="9932"/>
                    <a:pt x="57604" y="9932"/>
                  </a:cubicBezTo>
                  <a:cubicBezTo>
                    <a:pt x="57604" y="9932"/>
                    <a:pt x="50983" y="99979"/>
                    <a:pt x="9932" y="183406"/>
                  </a:cubicBezTo>
                  <a:cubicBezTo>
                    <a:pt x="9932" y="183406"/>
                    <a:pt x="194000" y="303911"/>
                    <a:pt x="315829" y="303911"/>
                  </a:cubicBezTo>
                  <a:cubicBezTo>
                    <a:pt x="315829" y="303911"/>
                    <a:pt x="201945" y="180757"/>
                    <a:pt x="217836" y="93358"/>
                  </a:cubicBezTo>
                  <a:close/>
                </a:path>
              </a:pathLst>
            </a:custGeom>
            <a:solidFill>
              <a:srgbClr val="F7D9AB"/>
            </a:solid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 xmlns:a16="http://schemas.microsoft.com/office/drawing/2014/main" id="{904F4E51-A391-42B0-A080-2A45E84EC45F}"/>
                </a:ext>
              </a:extLst>
            </p:cNvPr>
            <p:cNvSpPr/>
            <p:nvPr/>
          </p:nvSpPr>
          <p:spPr>
            <a:xfrm>
              <a:off x="677344" y="3876494"/>
              <a:ext cx="264846" cy="158908"/>
            </a:xfrm>
            <a:custGeom>
              <a:avLst/>
              <a:gdLst>
                <a:gd name="connsiteX0" fmla="*/ 204594 w 264846"/>
                <a:gd name="connsiteY0" fmla="*/ 155597 h 158907"/>
                <a:gd name="connsiteX1" fmla="*/ 207242 w 264846"/>
                <a:gd name="connsiteY1" fmla="*/ 145003 h 158907"/>
                <a:gd name="connsiteX2" fmla="*/ 264184 w 264846"/>
                <a:gd name="connsiteY2" fmla="*/ 58928 h 158907"/>
                <a:gd name="connsiteX3" fmla="*/ 265508 w 264846"/>
                <a:gd name="connsiteY3" fmla="*/ 56280 h 158907"/>
                <a:gd name="connsiteX4" fmla="*/ 252266 w 264846"/>
                <a:gd name="connsiteY4" fmla="*/ 15229 h 158907"/>
                <a:gd name="connsiteX5" fmla="*/ 9932 w 264846"/>
                <a:gd name="connsiteY5" fmla="*/ 9932 h 158907"/>
                <a:gd name="connsiteX6" fmla="*/ 25822 w 264846"/>
                <a:gd name="connsiteY6" fmla="*/ 92034 h 158907"/>
                <a:gd name="connsiteX7" fmla="*/ 25822 w 264846"/>
                <a:gd name="connsiteY7" fmla="*/ 92034 h 158907"/>
                <a:gd name="connsiteX8" fmla="*/ 204594 w 264846"/>
                <a:gd name="connsiteY8" fmla="*/ 155597 h 15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846" h="158907">
                  <a:moveTo>
                    <a:pt x="204594" y="155597"/>
                  </a:moveTo>
                  <a:lnTo>
                    <a:pt x="207242" y="145003"/>
                  </a:lnTo>
                  <a:cubicBezTo>
                    <a:pt x="213863" y="123815"/>
                    <a:pt x="229754" y="89386"/>
                    <a:pt x="264184" y="58928"/>
                  </a:cubicBezTo>
                  <a:lnTo>
                    <a:pt x="265508" y="56280"/>
                  </a:lnTo>
                  <a:lnTo>
                    <a:pt x="252266" y="15229"/>
                  </a:lnTo>
                  <a:lnTo>
                    <a:pt x="9932" y="9932"/>
                  </a:lnTo>
                  <a:cubicBezTo>
                    <a:pt x="9932" y="9932"/>
                    <a:pt x="20526" y="40389"/>
                    <a:pt x="25822" y="92034"/>
                  </a:cubicBezTo>
                  <a:lnTo>
                    <a:pt x="25822" y="92034"/>
                  </a:lnTo>
                  <a:cubicBezTo>
                    <a:pt x="24498" y="92034"/>
                    <a:pt x="137058" y="164867"/>
                    <a:pt x="204594" y="155597"/>
                  </a:cubicBezTo>
                  <a:close/>
                </a:path>
              </a:pathLst>
            </a:custGeom>
            <a:solidFill>
              <a:srgbClr val="F4C78C"/>
            </a:solid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 xmlns:a16="http://schemas.microsoft.com/office/drawing/2014/main" id="{B233AD74-6773-4829-B970-E185A5F65969}"/>
                </a:ext>
              </a:extLst>
            </p:cNvPr>
            <p:cNvSpPr/>
            <p:nvPr/>
          </p:nvSpPr>
          <p:spPr>
            <a:xfrm>
              <a:off x="502126" y="3394260"/>
              <a:ext cx="609146" cy="648873"/>
            </a:xfrm>
            <a:custGeom>
              <a:avLst/>
              <a:gdLst>
                <a:gd name="connsiteX0" fmla="*/ 571825 w 609146"/>
                <a:gd name="connsiteY0" fmla="*/ 163757 h 648873"/>
                <a:gd name="connsiteX1" fmla="*/ 578446 w 609146"/>
                <a:gd name="connsiteY1" fmla="*/ 298828 h 648873"/>
                <a:gd name="connsiteX2" fmla="*/ 570501 w 609146"/>
                <a:gd name="connsiteY2" fmla="*/ 371661 h 648873"/>
                <a:gd name="connsiteX3" fmla="*/ 610228 w 609146"/>
                <a:gd name="connsiteY3" fmla="*/ 461709 h 648873"/>
                <a:gd name="connsiteX4" fmla="*/ 571825 w 609146"/>
                <a:gd name="connsiteY4" fmla="*/ 489517 h 648873"/>
                <a:gd name="connsiteX5" fmla="*/ 567853 w 609146"/>
                <a:gd name="connsiteY5" fmla="*/ 518651 h 648873"/>
                <a:gd name="connsiteX6" fmla="*/ 521505 w 609146"/>
                <a:gd name="connsiteY6" fmla="*/ 531893 h 648873"/>
                <a:gd name="connsiteX7" fmla="*/ 540044 w 609146"/>
                <a:gd name="connsiteY7" fmla="*/ 566323 h 648873"/>
                <a:gd name="connsiteX8" fmla="*/ 505614 w 609146"/>
                <a:gd name="connsiteY8" fmla="*/ 631210 h 648873"/>
                <a:gd name="connsiteX9" fmla="*/ 261955 w 609146"/>
                <a:gd name="connsiteY9" fmla="*/ 592807 h 648873"/>
                <a:gd name="connsiteX10" fmla="*/ 154693 w 609146"/>
                <a:gd name="connsiteY10" fmla="*/ 506732 h 648873"/>
                <a:gd name="connsiteX11" fmla="*/ 122911 w 609146"/>
                <a:gd name="connsiteY11" fmla="*/ 75033 h 648873"/>
                <a:gd name="connsiteX12" fmla="*/ 383785 w 609146"/>
                <a:gd name="connsiteY12" fmla="*/ 23388 h 648873"/>
                <a:gd name="connsiteX13" fmla="*/ 571825 w 609146"/>
                <a:gd name="connsiteY13" fmla="*/ 163757 h 64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146" h="648873">
                  <a:moveTo>
                    <a:pt x="571825" y="163757"/>
                  </a:moveTo>
                  <a:cubicBezTo>
                    <a:pt x="591689" y="195538"/>
                    <a:pt x="587716" y="278965"/>
                    <a:pt x="578446" y="298828"/>
                  </a:cubicBezTo>
                  <a:cubicBezTo>
                    <a:pt x="569177" y="316043"/>
                    <a:pt x="558583" y="333258"/>
                    <a:pt x="570501" y="371661"/>
                  </a:cubicBezTo>
                  <a:cubicBezTo>
                    <a:pt x="579771" y="402118"/>
                    <a:pt x="608904" y="441845"/>
                    <a:pt x="610228" y="461709"/>
                  </a:cubicBezTo>
                  <a:cubicBezTo>
                    <a:pt x="611552" y="488193"/>
                    <a:pt x="582419" y="480248"/>
                    <a:pt x="571825" y="489517"/>
                  </a:cubicBezTo>
                  <a:cubicBezTo>
                    <a:pt x="558583" y="501435"/>
                    <a:pt x="573150" y="505408"/>
                    <a:pt x="567853" y="518651"/>
                  </a:cubicBezTo>
                  <a:cubicBezTo>
                    <a:pt x="563880" y="530569"/>
                    <a:pt x="521505" y="531893"/>
                    <a:pt x="521505" y="531893"/>
                  </a:cubicBezTo>
                  <a:cubicBezTo>
                    <a:pt x="521505" y="531893"/>
                    <a:pt x="571825" y="537190"/>
                    <a:pt x="540044" y="566323"/>
                  </a:cubicBezTo>
                  <a:cubicBezTo>
                    <a:pt x="530774" y="575592"/>
                    <a:pt x="555935" y="611347"/>
                    <a:pt x="505614" y="631210"/>
                  </a:cubicBezTo>
                  <a:cubicBezTo>
                    <a:pt x="431457" y="661667"/>
                    <a:pt x="261955" y="592807"/>
                    <a:pt x="261955" y="592807"/>
                  </a:cubicBezTo>
                  <a:cubicBezTo>
                    <a:pt x="261955" y="592807"/>
                    <a:pt x="182501" y="563674"/>
                    <a:pt x="154693" y="506732"/>
                  </a:cubicBezTo>
                  <a:cubicBezTo>
                    <a:pt x="-13485" y="512029"/>
                    <a:pt x="-49239" y="176999"/>
                    <a:pt x="122911" y="75033"/>
                  </a:cubicBezTo>
                  <a:cubicBezTo>
                    <a:pt x="228850" y="-16339"/>
                    <a:pt x="346706" y="11470"/>
                    <a:pt x="383785" y="23388"/>
                  </a:cubicBezTo>
                  <a:cubicBezTo>
                    <a:pt x="472508" y="49873"/>
                    <a:pt x="554610" y="134624"/>
                    <a:pt x="571825" y="163757"/>
                  </a:cubicBezTo>
                  <a:close/>
                </a:path>
              </a:pathLst>
            </a:custGeom>
            <a:solidFill>
              <a:srgbClr val="F7D9AB"/>
            </a:solid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 xmlns:a16="http://schemas.microsoft.com/office/drawing/2014/main" id="{BA55F99C-25A9-4D3C-9257-9783C98683A7}"/>
                </a:ext>
              </a:extLst>
            </p:cNvPr>
            <p:cNvSpPr/>
            <p:nvPr/>
          </p:nvSpPr>
          <p:spPr>
            <a:xfrm>
              <a:off x="316540" y="3343241"/>
              <a:ext cx="807781" cy="609146"/>
            </a:xfrm>
            <a:custGeom>
              <a:avLst/>
              <a:gdLst>
                <a:gd name="connsiteX0" fmla="*/ 707090 w 807780"/>
                <a:gd name="connsiteY0" fmla="*/ 198885 h 609146"/>
                <a:gd name="connsiteX1" fmla="*/ 621015 w 807780"/>
                <a:gd name="connsiteY1" fmla="*/ 322039 h 609146"/>
                <a:gd name="connsiteX2" fmla="*/ 462107 w 807780"/>
                <a:gd name="connsiteY2" fmla="*/ 451813 h 609146"/>
                <a:gd name="connsiteX3" fmla="*/ 499186 w 807780"/>
                <a:gd name="connsiteY3" fmla="*/ 360442 h 609146"/>
                <a:gd name="connsiteX4" fmla="*/ 389275 w 807780"/>
                <a:gd name="connsiteY4" fmla="*/ 408114 h 609146"/>
                <a:gd name="connsiteX5" fmla="*/ 369411 w 807780"/>
                <a:gd name="connsiteY5" fmla="*/ 482271 h 609146"/>
                <a:gd name="connsiteX6" fmla="*/ 315118 w 807780"/>
                <a:gd name="connsiteY6" fmla="*/ 420032 h 609146"/>
                <a:gd name="connsiteX7" fmla="*/ 291282 w 807780"/>
                <a:gd name="connsiteY7" fmla="*/ 473001 h 609146"/>
                <a:gd name="connsiteX8" fmla="*/ 357493 w 807780"/>
                <a:gd name="connsiteY8" fmla="*/ 539213 h 609146"/>
                <a:gd name="connsiteX9" fmla="*/ 372060 w 807780"/>
                <a:gd name="connsiteY9" fmla="*/ 610721 h 609146"/>
                <a:gd name="connsiteX10" fmla="*/ 285985 w 807780"/>
                <a:gd name="connsiteY10" fmla="*/ 597479 h 609146"/>
                <a:gd name="connsiteX11" fmla="*/ 165480 w 807780"/>
                <a:gd name="connsiteY11" fmla="*/ 320715 h 609146"/>
                <a:gd name="connsiteX12" fmla="*/ 30408 w 807780"/>
                <a:gd name="connsiteY12" fmla="*/ 119432 h 609146"/>
                <a:gd name="connsiteX13" fmla="*/ 279364 w 807780"/>
                <a:gd name="connsiteY13" fmla="*/ 107513 h 609146"/>
                <a:gd name="connsiteX14" fmla="*/ 754763 w 807780"/>
                <a:gd name="connsiteY14" fmla="*/ 151213 h 609146"/>
                <a:gd name="connsiteX15" fmla="*/ 778599 w 807780"/>
                <a:gd name="connsiteY15" fmla="*/ 347199 h 609146"/>
                <a:gd name="connsiteX16" fmla="*/ 707090 w 807780"/>
                <a:gd name="connsiteY16" fmla="*/ 198885 h 60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7780" h="609146">
                  <a:moveTo>
                    <a:pt x="707090" y="198885"/>
                  </a:moveTo>
                  <a:cubicBezTo>
                    <a:pt x="707090" y="198885"/>
                    <a:pt x="675309" y="198885"/>
                    <a:pt x="621015" y="322039"/>
                  </a:cubicBezTo>
                  <a:cubicBezTo>
                    <a:pt x="621015" y="322039"/>
                    <a:pt x="564073" y="441219"/>
                    <a:pt x="462107" y="451813"/>
                  </a:cubicBezTo>
                  <a:cubicBezTo>
                    <a:pt x="462107" y="451813"/>
                    <a:pt x="505807" y="397520"/>
                    <a:pt x="499186" y="360442"/>
                  </a:cubicBezTo>
                  <a:cubicBezTo>
                    <a:pt x="499186" y="360442"/>
                    <a:pt x="463432" y="398844"/>
                    <a:pt x="389275" y="408114"/>
                  </a:cubicBezTo>
                  <a:cubicBezTo>
                    <a:pt x="389275" y="408114"/>
                    <a:pt x="391923" y="478298"/>
                    <a:pt x="369411" y="482271"/>
                  </a:cubicBezTo>
                  <a:cubicBezTo>
                    <a:pt x="369411" y="482271"/>
                    <a:pt x="361466" y="412086"/>
                    <a:pt x="315118" y="420032"/>
                  </a:cubicBezTo>
                  <a:cubicBezTo>
                    <a:pt x="315118" y="420032"/>
                    <a:pt x="284661" y="420032"/>
                    <a:pt x="291282" y="473001"/>
                  </a:cubicBezTo>
                  <a:cubicBezTo>
                    <a:pt x="291282" y="473001"/>
                    <a:pt x="304524" y="548482"/>
                    <a:pt x="357493" y="539213"/>
                  </a:cubicBezTo>
                  <a:cubicBezTo>
                    <a:pt x="357493" y="539213"/>
                    <a:pt x="409138" y="581588"/>
                    <a:pt x="372060" y="610721"/>
                  </a:cubicBezTo>
                  <a:cubicBezTo>
                    <a:pt x="372060" y="610721"/>
                    <a:pt x="328360" y="610721"/>
                    <a:pt x="285985" y="597479"/>
                  </a:cubicBezTo>
                  <a:cubicBezTo>
                    <a:pt x="207855" y="572318"/>
                    <a:pt x="131050" y="457110"/>
                    <a:pt x="165480" y="320715"/>
                  </a:cubicBezTo>
                  <a:cubicBezTo>
                    <a:pt x="-1373" y="287609"/>
                    <a:pt x="-10643" y="201534"/>
                    <a:pt x="30408" y="119432"/>
                  </a:cubicBezTo>
                  <a:cubicBezTo>
                    <a:pt x="71459" y="37329"/>
                    <a:pt x="199910" y="-40801"/>
                    <a:pt x="279364" y="107513"/>
                  </a:cubicBezTo>
                  <a:cubicBezTo>
                    <a:pt x="311145" y="63814"/>
                    <a:pt x="578640" y="-110985"/>
                    <a:pt x="754763" y="151213"/>
                  </a:cubicBezTo>
                  <a:cubicBezTo>
                    <a:pt x="787868" y="173725"/>
                    <a:pt x="824947" y="249206"/>
                    <a:pt x="778599" y="347199"/>
                  </a:cubicBezTo>
                  <a:cubicBezTo>
                    <a:pt x="779923" y="347199"/>
                    <a:pt x="766681" y="263773"/>
                    <a:pt x="707090" y="198885"/>
                  </a:cubicBezTo>
                  <a:close/>
                </a:path>
              </a:pathLst>
            </a:custGeom>
            <a:solidFill>
              <a:srgbClr val="996B05"/>
            </a:solid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 xmlns:a16="http://schemas.microsoft.com/office/drawing/2014/main" id="{1F1D6827-9F9E-46C1-AC07-3A9DFB36EB5B}"/>
                </a:ext>
              </a:extLst>
            </p:cNvPr>
            <p:cNvSpPr/>
            <p:nvPr/>
          </p:nvSpPr>
          <p:spPr>
            <a:xfrm>
              <a:off x="1057398" y="3728180"/>
              <a:ext cx="26485" cy="26485"/>
            </a:xfrm>
            <a:custGeom>
              <a:avLst/>
              <a:gdLst>
                <a:gd name="connsiteX0" fmla="*/ 9932 w 26484"/>
                <a:gd name="connsiteY0" fmla="*/ 9932 h 26484"/>
                <a:gd name="connsiteX1" fmla="*/ 25823 w 26484"/>
                <a:gd name="connsiteY1" fmla="*/ 9932 h 26484"/>
                <a:gd name="connsiteX2" fmla="*/ 11256 w 26484"/>
                <a:gd name="connsiteY2" fmla="*/ 17877 h 26484"/>
                <a:gd name="connsiteX3" fmla="*/ 9932 w 26484"/>
                <a:gd name="connsiteY3" fmla="*/ 9932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9932"/>
                  </a:moveTo>
                  <a:cubicBezTo>
                    <a:pt x="9932" y="9932"/>
                    <a:pt x="17877" y="12580"/>
                    <a:pt x="25823" y="9932"/>
                  </a:cubicBezTo>
                  <a:cubicBezTo>
                    <a:pt x="25823" y="9932"/>
                    <a:pt x="16553" y="17877"/>
                    <a:pt x="11256" y="17877"/>
                  </a:cubicBezTo>
                  <a:lnTo>
                    <a:pt x="9932" y="9932"/>
                  </a:lnTo>
                  <a:close/>
                </a:path>
              </a:pathLst>
            </a:custGeom>
            <a:solidFill>
              <a:srgbClr val="512109"/>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 xmlns:a16="http://schemas.microsoft.com/office/drawing/2014/main" id="{676E63A0-18AF-4770-B44E-829225A19EC1}"/>
                </a:ext>
              </a:extLst>
            </p:cNvPr>
            <p:cNvSpPr/>
            <p:nvPr/>
          </p:nvSpPr>
          <p:spPr>
            <a:xfrm>
              <a:off x="931758" y="3672360"/>
              <a:ext cx="119181" cy="79454"/>
            </a:xfrm>
            <a:custGeom>
              <a:avLst/>
              <a:gdLst>
                <a:gd name="connsiteX0" fmla="*/ 121006 w 119180"/>
                <a:gd name="connsiteY0" fmla="*/ 24701 h 79453"/>
                <a:gd name="connsiteX1" fmla="*/ 115709 w 119180"/>
                <a:gd name="connsiteY1" fmla="*/ 81643 h 79453"/>
                <a:gd name="connsiteX2" fmla="*/ 15067 w 119180"/>
                <a:gd name="connsiteY2" fmla="*/ 81643 h 79453"/>
                <a:gd name="connsiteX3" fmla="*/ 33607 w 119180"/>
                <a:gd name="connsiteY3" fmla="*/ 15431 h 79453"/>
                <a:gd name="connsiteX4" fmla="*/ 121006 w 119180"/>
                <a:gd name="connsiteY4" fmla="*/ 24701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79453">
                  <a:moveTo>
                    <a:pt x="121006" y="24701"/>
                  </a:moveTo>
                  <a:cubicBezTo>
                    <a:pt x="121006" y="24701"/>
                    <a:pt x="124979" y="60455"/>
                    <a:pt x="115709" y="81643"/>
                  </a:cubicBezTo>
                  <a:cubicBezTo>
                    <a:pt x="115709" y="81643"/>
                    <a:pt x="66712" y="32646"/>
                    <a:pt x="15067" y="81643"/>
                  </a:cubicBezTo>
                  <a:cubicBezTo>
                    <a:pt x="15067" y="81643"/>
                    <a:pt x="-4796" y="23377"/>
                    <a:pt x="33607" y="15431"/>
                  </a:cubicBezTo>
                  <a:cubicBezTo>
                    <a:pt x="34931" y="15431"/>
                    <a:pt x="86576" y="-1784"/>
                    <a:pt x="121006" y="24701"/>
                  </a:cubicBezTo>
                  <a:close/>
                </a:path>
              </a:pathLst>
            </a:custGeom>
            <a:solidFill>
              <a:srgbClr val="F4C78C">
                <a:alpha val="50000"/>
              </a:srgbClr>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 xmlns:a16="http://schemas.microsoft.com/office/drawing/2014/main" id="{D0B7D809-D4C6-4234-8FFA-C4FA0B729918}"/>
                </a:ext>
              </a:extLst>
            </p:cNvPr>
            <p:cNvSpPr/>
            <p:nvPr/>
          </p:nvSpPr>
          <p:spPr>
            <a:xfrm>
              <a:off x="923651" y="3677213"/>
              <a:ext cx="132423" cy="39727"/>
            </a:xfrm>
            <a:custGeom>
              <a:avLst/>
              <a:gdLst>
                <a:gd name="connsiteX0" fmla="*/ 127788 w 132423"/>
                <a:gd name="connsiteY0" fmla="*/ 11902 h 39726"/>
                <a:gd name="connsiteX1" fmla="*/ 126464 w 132423"/>
                <a:gd name="connsiteY1" fmla="*/ 11902 h 39726"/>
                <a:gd name="connsiteX2" fmla="*/ 126464 w 132423"/>
                <a:gd name="connsiteY2" fmla="*/ 11902 h 39726"/>
                <a:gd name="connsiteX3" fmla="*/ 103952 w 132423"/>
                <a:gd name="connsiteY3" fmla="*/ 10578 h 39726"/>
                <a:gd name="connsiteX4" fmla="*/ 9932 w 132423"/>
                <a:gd name="connsiteY4" fmla="*/ 33090 h 39726"/>
                <a:gd name="connsiteX5" fmla="*/ 96007 w 132423"/>
                <a:gd name="connsiteY5" fmla="*/ 23821 h 39726"/>
                <a:gd name="connsiteX6" fmla="*/ 122491 w 132423"/>
                <a:gd name="connsiteY6" fmla="*/ 33090 h 39726"/>
                <a:gd name="connsiteX7" fmla="*/ 134409 w 132423"/>
                <a:gd name="connsiteY7" fmla="*/ 25145 h 39726"/>
                <a:gd name="connsiteX8" fmla="*/ 127788 w 132423"/>
                <a:gd name="connsiteY8" fmla="*/ 1190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23" h="39726">
                  <a:moveTo>
                    <a:pt x="127788" y="11902"/>
                  </a:moveTo>
                  <a:cubicBezTo>
                    <a:pt x="127788" y="11902"/>
                    <a:pt x="126464" y="11902"/>
                    <a:pt x="126464" y="11902"/>
                  </a:cubicBezTo>
                  <a:lnTo>
                    <a:pt x="126464" y="11902"/>
                  </a:lnTo>
                  <a:cubicBezTo>
                    <a:pt x="126464" y="11902"/>
                    <a:pt x="117194" y="10578"/>
                    <a:pt x="103952" y="10578"/>
                  </a:cubicBezTo>
                  <a:cubicBezTo>
                    <a:pt x="94683" y="10578"/>
                    <a:pt x="27147" y="3957"/>
                    <a:pt x="9932" y="33090"/>
                  </a:cubicBezTo>
                  <a:cubicBezTo>
                    <a:pt x="9932" y="38387"/>
                    <a:pt x="49659" y="15875"/>
                    <a:pt x="96007" y="23821"/>
                  </a:cubicBezTo>
                  <a:cubicBezTo>
                    <a:pt x="111897" y="26469"/>
                    <a:pt x="122491" y="33090"/>
                    <a:pt x="122491" y="33090"/>
                  </a:cubicBezTo>
                  <a:cubicBezTo>
                    <a:pt x="127788" y="34414"/>
                    <a:pt x="133085" y="31766"/>
                    <a:pt x="134409" y="25145"/>
                  </a:cubicBezTo>
                  <a:cubicBezTo>
                    <a:pt x="135734" y="18524"/>
                    <a:pt x="133085" y="13227"/>
                    <a:pt x="127788" y="11902"/>
                  </a:cubicBezTo>
                  <a:close/>
                </a:path>
              </a:pathLst>
            </a:custGeom>
            <a:solidFill>
              <a:srgbClr val="996B05"/>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 xmlns:a16="http://schemas.microsoft.com/office/drawing/2014/main" id="{5C934750-5CB9-43A5-9E2A-08410F771B4F}"/>
                </a:ext>
              </a:extLst>
            </p:cNvPr>
            <p:cNvSpPr/>
            <p:nvPr/>
          </p:nvSpPr>
          <p:spPr>
            <a:xfrm>
              <a:off x="997808" y="3888412"/>
              <a:ext cx="79454" cy="79454"/>
            </a:xfrm>
            <a:custGeom>
              <a:avLst/>
              <a:gdLst>
                <a:gd name="connsiteX0" fmla="*/ 73495 w 79453"/>
                <a:gd name="connsiteY0" fmla="*/ 15229 h 79453"/>
                <a:gd name="connsiteX1" fmla="*/ 72171 w 79453"/>
                <a:gd name="connsiteY1" fmla="*/ 9932 h 79453"/>
                <a:gd name="connsiteX2" fmla="*/ 9932 w 79453"/>
                <a:gd name="connsiteY2" fmla="*/ 31120 h 79453"/>
                <a:gd name="connsiteX3" fmla="*/ 44362 w 79453"/>
                <a:gd name="connsiteY3" fmla="*/ 70846 h 79453"/>
                <a:gd name="connsiteX4" fmla="*/ 25823 w 79453"/>
                <a:gd name="connsiteY4" fmla="*/ 36416 h 79453"/>
                <a:gd name="connsiteX5" fmla="*/ 73495 w 79453"/>
                <a:gd name="connsiteY5" fmla="*/ 15229 h 7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453" h="79453">
                  <a:moveTo>
                    <a:pt x="73495" y="15229"/>
                  </a:moveTo>
                  <a:lnTo>
                    <a:pt x="72171" y="9932"/>
                  </a:lnTo>
                  <a:cubicBezTo>
                    <a:pt x="72171" y="9932"/>
                    <a:pt x="53631" y="31120"/>
                    <a:pt x="9932" y="31120"/>
                  </a:cubicBezTo>
                  <a:cubicBezTo>
                    <a:pt x="9932" y="31120"/>
                    <a:pt x="40389" y="56280"/>
                    <a:pt x="44362" y="70846"/>
                  </a:cubicBezTo>
                  <a:cubicBezTo>
                    <a:pt x="44362" y="70846"/>
                    <a:pt x="77467" y="44362"/>
                    <a:pt x="25823" y="36416"/>
                  </a:cubicBezTo>
                  <a:cubicBezTo>
                    <a:pt x="25823" y="36416"/>
                    <a:pt x="81440" y="37741"/>
                    <a:pt x="73495" y="15229"/>
                  </a:cubicBezTo>
                  <a:close/>
                </a:path>
              </a:pathLst>
            </a:custGeom>
            <a:solidFill>
              <a:srgbClr val="F75C54"/>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 xmlns:a16="http://schemas.microsoft.com/office/drawing/2014/main" id="{18C61945-F95A-46DB-B0C5-0EB4D7A809C9}"/>
                </a:ext>
              </a:extLst>
            </p:cNvPr>
            <p:cNvSpPr/>
            <p:nvPr/>
          </p:nvSpPr>
          <p:spPr>
            <a:xfrm>
              <a:off x="931596" y="3710965"/>
              <a:ext cx="132423" cy="39727"/>
            </a:xfrm>
            <a:custGeom>
              <a:avLst/>
              <a:gdLst>
                <a:gd name="connsiteX0" fmla="*/ 9932 w 132423"/>
                <a:gd name="connsiteY0" fmla="*/ 9932 h 39726"/>
                <a:gd name="connsiteX1" fmla="*/ 122491 w 132423"/>
                <a:gd name="connsiteY1" fmla="*/ 11256 h 39726"/>
                <a:gd name="connsiteX2" fmla="*/ 9932 w 132423"/>
                <a:gd name="connsiteY2" fmla="*/ 9932 h 39726"/>
              </a:gdLst>
              <a:ahLst/>
              <a:cxnLst>
                <a:cxn ang="0">
                  <a:pos x="connsiteX0" y="connsiteY0"/>
                </a:cxn>
                <a:cxn ang="0">
                  <a:pos x="connsiteX1" y="connsiteY1"/>
                </a:cxn>
                <a:cxn ang="0">
                  <a:pos x="connsiteX2" y="connsiteY2"/>
                </a:cxn>
              </a:cxnLst>
              <a:rect l="l" t="t" r="r" b="b"/>
              <a:pathLst>
                <a:path w="132423" h="39726">
                  <a:moveTo>
                    <a:pt x="9932" y="9932"/>
                  </a:moveTo>
                  <a:cubicBezTo>
                    <a:pt x="9932" y="9932"/>
                    <a:pt x="68198" y="58928"/>
                    <a:pt x="122491" y="11256"/>
                  </a:cubicBezTo>
                  <a:lnTo>
                    <a:pt x="9932" y="9932"/>
                  </a:lnTo>
                  <a:close/>
                </a:path>
              </a:pathLst>
            </a:custGeom>
            <a:solidFill>
              <a:srgbClr val="F4C78C">
                <a:alpha val="50000"/>
              </a:srgbClr>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 xmlns:a16="http://schemas.microsoft.com/office/drawing/2014/main" id="{2F6AD91F-887D-4DF5-9F0F-A4994038D6F4}"/>
                </a:ext>
              </a:extLst>
            </p:cNvPr>
            <p:cNvSpPr/>
            <p:nvPr/>
          </p:nvSpPr>
          <p:spPr>
            <a:xfrm>
              <a:off x="932921" y="3718911"/>
              <a:ext cx="119181" cy="66212"/>
            </a:xfrm>
            <a:custGeom>
              <a:avLst/>
              <a:gdLst>
                <a:gd name="connsiteX0" fmla="*/ 118519 w 119180"/>
                <a:gd name="connsiteY0" fmla="*/ 39065 h 66211"/>
                <a:gd name="connsiteX1" fmla="*/ 52307 w 119180"/>
                <a:gd name="connsiteY1" fmla="*/ 58928 h 66211"/>
                <a:gd name="connsiteX2" fmla="*/ 9932 w 119180"/>
                <a:gd name="connsiteY2" fmla="*/ 41713 h 66211"/>
                <a:gd name="connsiteX3" fmla="*/ 60253 w 119180"/>
                <a:gd name="connsiteY3" fmla="*/ 9932 h 66211"/>
                <a:gd name="connsiteX4" fmla="*/ 118519 w 119180"/>
                <a:gd name="connsiteY4" fmla="*/ 39065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80" h="66211">
                  <a:moveTo>
                    <a:pt x="118519" y="39065"/>
                  </a:moveTo>
                  <a:cubicBezTo>
                    <a:pt x="118519" y="39065"/>
                    <a:pt x="96007" y="62901"/>
                    <a:pt x="52307" y="58928"/>
                  </a:cubicBezTo>
                  <a:cubicBezTo>
                    <a:pt x="32444" y="57604"/>
                    <a:pt x="9932" y="41713"/>
                    <a:pt x="9932" y="41713"/>
                  </a:cubicBezTo>
                  <a:cubicBezTo>
                    <a:pt x="9932" y="41713"/>
                    <a:pt x="41713" y="9932"/>
                    <a:pt x="60253" y="9932"/>
                  </a:cubicBezTo>
                  <a:cubicBezTo>
                    <a:pt x="97331" y="9932"/>
                    <a:pt x="118519" y="39065"/>
                    <a:pt x="118519" y="39065"/>
                  </a:cubicBezTo>
                  <a:close/>
                </a:path>
              </a:pathLst>
            </a:custGeom>
            <a:solidFill>
              <a:srgbClr val="FFFFFF"/>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 xmlns:a16="http://schemas.microsoft.com/office/drawing/2014/main" id="{95EC851D-15E5-470F-8DAF-92D5F070E82E}"/>
                </a:ext>
              </a:extLst>
            </p:cNvPr>
            <p:cNvSpPr/>
            <p:nvPr/>
          </p:nvSpPr>
          <p:spPr>
            <a:xfrm>
              <a:off x="1016347" y="3746720"/>
              <a:ext cx="39727" cy="26485"/>
            </a:xfrm>
            <a:custGeom>
              <a:avLst/>
              <a:gdLst>
                <a:gd name="connsiteX0" fmla="*/ 35092 w 39726"/>
                <a:gd name="connsiteY0" fmla="*/ 9932 h 26484"/>
                <a:gd name="connsiteX1" fmla="*/ 23174 w 39726"/>
                <a:gd name="connsiteY1" fmla="*/ 19201 h 26484"/>
                <a:gd name="connsiteX2" fmla="*/ 13904 w 39726"/>
                <a:gd name="connsiteY2" fmla="*/ 24498 h 26484"/>
                <a:gd name="connsiteX3" fmla="*/ 9932 w 39726"/>
                <a:gd name="connsiteY3" fmla="*/ 27147 h 26484"/>
                <a:gd name="connsiteX4" fmla="*/ 13904 w 39726"/>
                <a:gd name="connsiteY4" fmla="*/ 25822 h 26484"/>
                <a:gd name="connsiteX5" fmla="*/ 23174 w 39726"/>
                <a:gd name="connsiteY5" fmla="*/ 21850 h 26484"/>
                <a:gd name="connsiteX6" fmla="*/ 36416 w 39726"/>
                <a:gd name="connsiteY6" fmla="*/ 15229 h 26484"/>
                <a:gd name="connsiteX7" fmla="*/ 35092 w 39726"/>
                <a:gd name="connsiteY7" fmla="*/ 9932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26" h="26484">
                  <a:moveTo>
                    <a:pt x="35092" y="9932"/>
                  </a:moveTo>
                  <a:cubicBezTo>
                    <a:pt x="35092" y="9932"/>
                    <a:pt x="29795" y="15229"/>
                    <a:pt x="23174" y="19201"/>
                  </a:cubicBezTo>
                  <a:cubicBezTo>
                    <a:pt x="20526" y="21850"/>
                    <a:pt x="16553" y="23174"/>
                    <a:pt x="13904" y="24498"/>
                  </a:cubicBezTo>
                  <a:cubicBezTo>
                    <a:pt x="11256" y="25822"/>
                    <a:pt x="9932" y="27147"/>
                    <a:pt x="9932" y="27147"/>
                  </a:cubicBezTo>
                  <a:cubicBezTo>
                    <a:pt x="9932" y="27147"/>
                    <a:pt x="11256" y="27147"/>
                    <a:pt x="13904" y="25822"/>
                  </a:cubicBezTo>
                  <a:cubicBezTo>
                    <a:pt x="16553" y="25822"/>
                    <a:pt x="20526" y="23174"/>
                    <a:pt x="23174" y="21850"/>
                  </a:cubicBezTo>
                  <a:cubicBezTo>
                    <a:pt x="29795" y="19201"/>
                    <a:pt x="36416" y="15229"/>
                    <a:pt x="36416" y="15229"/>
                  </a:cubicBezTo>
                  <a:lnTo>
                    <a:pt x="35092" y="9932"/>
                  </a:lnTo>
                  <a:close/>
                </a:path>
              </a:pathLst>
            </a:custGeom>
            <a:solidFill>
              <a:srgbClr val="A87B62"/>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 xmlns:a16="http://schemas.microsoft.com/office/drawing/2014/main" id="{2A3BD288-7551-4EA5-9854-E00C722CC4A2}"/>
                </a:ext>
              </a:extLst>
            </p:cNvPr>
            <p:cNvSpPr/>
            <p:nvPr/>
          </p:nvSpPr>
          <p:spPr>
            <a:xfrm>
              <a:off x="932921" y="3724091"/>
              <a:ext cx="119181" cy="52969"/>
            </a:xfrm>
            <a:custGeom>
              <a:avLst/>
              <a:gdLst>
                <a:gd name="connsiteX0" fmla="*/ 9932 w 119180"/>
                <a:gd name="connsiteY0" fmla="*/ 36533 h 52969"/>
                <a:gd name="connsiteX1" fmla="*/ 64225 w 119180"/>
                <a:gd name="connsiteY1" fmla="*/ 14021 h 52969"/>
                <a:gd name="connsiteX2" fmla="*/ 111898 w 119180"/>
                <a:gd name="connsiteY2" fmla="*/ 33884 h 52969"/>
                <a:gd name="connsiteX3" fmla="*/ 92034 w 119180"/>
                <a:gd name="connsiteY3" fmla="*/ 49775 h 52969"/>
                <a:gd name="connsiteX4" fmla="*/ 117195 w 119180"/>
                <a:gd name="connsiteY4" fmla="*/ 33884 h 52969"/>
                <a:gd name="connsiteX5" fmla="*/ 9932 w 119180"/>
                <a:gd name="connsiteY5" fmla="*/ 36533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80" h="52969">
                  <a:moveTo>
                    <a:pt x="9932" y="36533"/>
                  </a:moveTo>
                  <a:cubicBezTo>
                    <a:pt x="9932" y="36533"/>
                    <a:pt x="32444" y="19318"/>
                    <a:pt x="64225" y="14021"/>
                  </a:cubicBezTo>
                  <a:cubicBezTo>
                    <a:pt x="64225" y="14021"/>
                    <a:pt x="99979" y="19318"/>
                    <a:pt x="111898" y="33884"/>
                  </a:cubicBezTo>
                  <a:cubicBezTo>
                    <a:pt x="111898" y="33884"/>
                    <a:pt x="99979" y="47127"/>
                    <a:pt x="92034" y="49775"/>
                  </a:cubicBezTo>
                  <a:cubicBezTo>
                    <a:pt x="92034" y="49775"/>
                    <a:pt x="114546" y="40505"/>
                    <a:pt x="117195" y="33884"/>
                  </a:cubicBezTo>
                  <a:cubicBezTo>
                    <a:pt x="118519" y="33884"/>
                    <a:pt x="68198" y="-21733"/>
                    <a:pt x="9932" y="36533"/>
                  </a:cubicBezTo>
                  <a:close/>
                </a:path>
              </a:pathLst>
            </a:custGeom>
            <a:solidFill>
              <a:srgbClr val="E6E7E8"/>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 xmlns:a16="http://schemas.microsoft.com/office/drawing/2014/main" id="{D8425B02-8B41-430E-923E-A1D4B3D60D0C}"/>
                </a:ext>
              </a:extLst>
            </p:cNvPr>
            <p:cNvSpPr/>
            <p:nvPr/>
          </p:nvSpPr>
          <p:spPr>
            <a:xfrm>
              <a:off x="978689" y="3723174"/>
              <a:ext cx="52969" cy="52969"/>
            </a:xfrm>
            <a:custGeom>
              <a:avLst/>
              <a:gdLst>
                <a:gd name="connsiteX0" fmla="*/ 26402 w 52969"/>
                <a:gd name="connsiteY0" fmla="*/ 54665 h 52969"/>
                <a:gd name="connsiteX1" fmla="*/ 10511 w 52969"/>
                <a:gd name="connsiteY1" fmla="*/ 26856 h 52969"/>
                <a:gd name="connsiteX2" fmla="*/ 36996 w 52969"/>
                <a:gd name="connsiteY2" fmla="*/ 10965 h 52969"/>
                <a:gd name="connsiteX3" fmla="*/ 47590 w 52969"/>
                <a:gd name="connsiteY3" fmla="*/ 38774 h 52969"/>
                <a:gd name="connsiteX4" fmla="*/ 26402 w 52969"/>
                <a:gd name="connsiteY4" fmla="*/ 54665 h 5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9" h="52969">
                  <a:moveTo>
                    <a:pt x="26402" y="54665"/>
                  </a:moveTo>
                  <a:cubicBezTo>
                    <a:pt x="14484" y="53341"/>
                    <a:pt x="7863" y="38774"/>
                    <a:pt x="10511" y="26856"/>
                  </a:cubicBezTo>
                  <a:cubicBezTo>
                    <a:pt x="13160" y="14938"/>
                    <a:pt x="25078" y="6992"/>
                    <a:pt x="36996" y="10965"/>
                  </a:cubicBezTo>
                  <a:cubicBezTo>
                    <a:pt x="48914" y="14938"/>
                    <a:pt x="50238" y="26856"/>
                    <a:pt x="47590" y="38774"/>
                  </a:cubicBezTo>
                  <a:cubicBezTo>
                    <a:pt x="44941" y="50692"/>
                    <a:pt x="38320" y="55989"/>
                    <a:pt x="26402" y="54665"/>
                  </a:cubicBezTo>
                  <a:close/>
                </a:path>
              </a:pathLst>
            </a:custGeom>
            <a:solidFill>
              <a:srgbClr val="42210B"/>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 xmlns:a16="http://schemas.microsoft.com/office/drawing/2014/main" id="{E679B76C-583C-4C67-8B6E-BA86565AE21C}"/>
                </a:ext>
              </a:extLst>
            </p:cNvPr>
            <p:cNvSpPr/>
            <p:nvPr/>
          </p:nvSpPr>
          <p:spPr>
            <a:xfrm>
              <a:off x="997463" y="3743734"/>
              <a:ext cx="26485" cy="26485"/>
            </a:xfrm>
            <a:custGeom>
              <a:avLst/>
              <a:gdLst>
                <a:gd name="connsiteX0" fmla="*/ 15573 w 26484"/>
                <a:gd name="connsiteY0" fmla="*/ 27484 h 26484"/>
                <a:gd name="connsiteX1" fmla="*/ 10276 w 26484"/>
                <a:gd name="connsiteY1" fmla="*/ 16890 h 26484"/>
                <a:gd name="connsiteX2" fmla="*/ 20870 w 26484"/>
                <a:gd name="connsiteY2" fmla="*/ 10269 h 26484"/>
                <a:gd name="connsiteX3" fmla="*/ 26167 w 26484"/>
                <a:gd name="connsiteY3" fmla="*/ 20863 h 26484"/>
                <a:gd name="connsiteX4" fmla="*/ 15573 w 26484"/>
                <a:gd name="connsiteY4" fmla="*/ 27484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5573" y="27484"/>
                  </a:moveTo>
                  <a:cubicBezTo>
                    <a:pt x="11600" y="26160"/>
                    <a:pt x="8952" y="20863"/>
                    <a:pt x="10276" y="16890"/>
                  </a:cubicBezTo>
                  <a:cubicBezTo>
                    <a:pt x="11600" y="11593"/>
                    <a:pt x="15573" y="8945"/>
                    <a:pt x="20870" y="10269"/>
                  </a:cubicBezTo>
                  <a:cubicBezTo>
                    <a:pt x="24843" y="11593"/>
                    <a:pt x="27491" y="16890"/>
                    <a:pt x="26167" y="20863"/>
                  </a:cubicBezTo>
                  <a:cubicBezTo>
                    <a:pt x="24843" y="26160"/>
                    <a:pt x="20870" y="28808"/>
                    <a:pt x="15573" y="27484"/>
                  </a:cubicBezTo>
                  <a:close/>
                </a:path>
              </a:pathLst>
            </a:custGeom>
            <a:solidFill>
              <a:srgbClr val="512109"/>
            </a:solid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 xmlns:a16="http://schemas.microsoft.com/office/drawing/2014/main" id="{772FD993-E586-4BEE-AA0F-1CDEA717B078}"/>
                </a:ext>
              </a:extLst>
            </p:cNvPr>
            <p:cNvSpPr/>
            <p:nvPr/>
          </p:nvSpPr>
          <p:spPr>
            <a:xfrm>
              <a:off x="993491" y="3738430"/>
              <a:ext cx="26485" cy="26485"/>
            </a:xfrm>
            <a:custGeom>
              <a:avLst/>
              <a:gdLst>
                <a:gd name="connsiteX0" fmla="*/ 15573 w 26484"/>
                <a:gd name="connsiteY0" fmla="*/ 24843 h 26484"/>
                <a:gd name="connsiteX1" fmla="*/ 10276 w 26484"/>
                <a:gd name="connsiteY1" fmla="*/ 15573 h 26484"/>
                <a:gd name="connsiteX2" fmla="*/ 19546 w 26484"/>
                <a:gd name="connsiteY2" fmla="*/ 10276 h 26484"/>
                <a:gd name="connsiteX3" fmla="*/ 24843 w 26484"/>
                <a:gd name="connsiteY3" fmla="*/ 19546 h 26484"/>
                <a:gd name="connsiteX4" fmla="*/ 15573 w 26484"/>
                <a:gd name="connsiteY4" fmla="*/ 24843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5573" y="24843"/>
                  </a:moveTo>
                  <a:cubicBezTo>
                    <a:pt x="11600" y="23518"/>
                    <a:pt x="8952" y="19546"/>
                    <a:pt x="10276" y="15573"/>
                  </a:cubicBezTo>
                  <a:cubicBezTo>
                    <a:pt x="11600" y="11600"/>
                    <a:pt x="15573" y="8952"/>
                    <a:pt x="19546" y="10276"/>
                  </a:cubicBezTo>
                  <a:cubicBezTo>
                    <a:pt x="23519" y="11600"/>
                    <a:pt x="26167" y="15573"/>
                    <a:pt x="24843" y="19546"/>
                  </a:cubicBezTo>
                  <a:cubicBezTo>
                    <a:pt x="23519" y="23518"/>
                    <a:pt x="19546" y="26167"/>
                    <a:pt x="15573" y="24843"/>
                  </a:cubicBezTo>
                  <a:close/>
                </a:path>
              </a:pathLst>
            </a:custGeom>
            <a:solidFill>
              <a:srgbClr val="340B06"/>
            </a:solid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 xmlns:a16="http://schemas.microsoft.com/office/drawing/2014/main" id="{CB664C3F-C37E-46D0-B6A0-888DBCE2C68D}"/>
                </a:ext>
              </a:extLst>
            </p:cNvPr>
            <p:cNvSpPr/>
            <p:nvPr/>
          </p:nvSpPr>
          <p:spPr>
            <a:xfrm>
              <a:off x="984566" y="3761286"/>
              <a:ext cx="13242" cy="13242"/>
            </a:xfrm>
            <a:custGeom>
              <a:avLst/>
              <a:gdLst>
                <a:gd name="connsiteX0" fmla="*/ 12580 w 13242"/>
                <a:gd name="connsiteY0" fmla="*/ 9932 h 13242"/>
                <a:gd name="connsiteX1" fmla="*/ 13904 w 13242"/>
                <a:gd name="connsiteY1" fmla="*/ 12580 h 13242"/>
                <a:gd name="connsiteX2" fmla="*/ 11256 w 13242"/>
                <a:gd name="connsiteY2" fmla="*/ 13904 h 13242"/>
                <a:gd name="connsiteX3" fmla="*/ 9932 w 13242"/>
                <a:gd name="connsiteY3" fmla="*/ 11256 h 13242"/>
                <a:gd name="connsiteX4" fmla="*/ 12580 w 13242"/>
                <a:gd name="connsiteY4" fmla="*/ 9932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2580" y="9932"/>
                  </a:moveTo>
                  <a:cubicBezTo>
                    <a:pt x="13904" y="9932"/>
                    <a:pt x="13904" y="11256"/>
                    <a:pt x="13904" y="12580"/>
                  </a:cubicBezTo>
                  <a:cubicBezTo>
                    <a:pt x="13904" y="13904"/>
                    <a:pt x="12580" y="13904"/>
                    <a:pt x="11256" y="13904"/>
                  </a:cubicBezTo>
                  <a:cubicBezTo>
                    <a:pt x="9932" y="13904"/>
                    <a:pt x="9932" y="12580"/>
                    <a:pt x="9932" y="11256"/>
                  </a:cubicBezTo>
                  <a:cubicBezTo>
                    <a:pt x="11256" y="11256"/>
                    <a:pt x="12580" y="9932"/>
                    <a:pt x="12580" y="9932"/>
                  </a:cubicBezTo>
                  <a:close/>
                </a:path>
              </a:pathLst>
            </a:custGeom>
            <a:solidFill>
              <a:srgbClr val="FFFFFF"/>
            </a:solid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 xmlns:a16="http://schemas.microsoft.com/office/drawing/2014/main" id="{0853F540-9E94-4C8E-B52A-5DCB4536458E}"/>
                </a:ext>
              </a:extLst>
            </p:cNvPr>
            <p:cNvSpPr/>
            <p:nvPr/>
          </p:nvSpPr>
          <p:spPr>
            <a:xfrm>
              <a:off x="1001261" y="3735606"/>
              <a:ext cx="26485" cy="26485"/>
            </a:xfrm>
            <a:custGeom>
              <a:avLst/>
              <a:gdLst>
                <a:gd name="connsiteX0" fmla="*/ 13100 w 26484"/>
                <a:gd name="connsiteY0" fmla="*/ 18397 h 26484"/>
                <a:gd name="connsiteX1" fmla="*/ 10451 w 26484"/>
                <a:gd name="connsiteY1" fmla="*/ 13100 h 26484"/>
                <a:gd name="connsiteX2" fmla="*/ 15748 w 26484"/>
                <a:gd name="connsiteY2" fmla="*/ 10451 h 26484"/>
                <a:gd name="connsiteX3" fmla="*/ 18397 w 26484"/>
                <a:gd name="connsiteY3" fmla="*/ 15748 h 26484"/>
                <a:gd name="connsiteX4" fmla="*/ 13100 w 26484"/>
                <a:gd name="connsiteY4" fmla="*/ 18397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13100" y="18397"/>
                  </a:moveTo>
                  <a:cubicBezTo>
                    <a:pt x="10451" y="18397"/>
                    <a:pt x="9127" y="15748"/>
                    <a:pt x="10451" y="13100"/>
                  </a:cubicBezTo>
                  <a:cubicBezTo>
                    <a:pt x="10451" y="10451"/>
                    <a:pt x="13100" y="9127"/>
                    <a:pt x="15748" y="10451"/>
                  </a:cubicBezTo>
                  <a:cubicBezTo>
                    <a:pt x="18397" y="10451"/>
                    <a:pt x="19721" y="13100"/>
                    <a:pt x="18397" y="15748"/>
                  </a:cubicBezTo>
                  <a:cubicBezTo>
                    <a:pt x="17072" y="17072"/>
                    <a:pt x="15748" y="18397"/>
                    <a:pt x="13100" y="18397"/>
                  </a:cubicBezTo>
                  <a:close/>
                </a:path>
              </a:pathLst>
            </a:custGeom>
            <a:solidFill>
              <a:srgbClr val="FFFFFF"/>
            </a:solid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 xmlns:a16="http://schemas.microsoft.com/office/drawing/2014/main" id="{99BE9826-9672-4003-9360-0B4773C1B3BB}"/>
                </a:ext>
              </a:extLst>
            </p:cNvPr>
            <p:cNvSpPr/>
            <p:nvPr/>
          </p:nvSpPr>
          <p:spPr>
            <a:xfrm>
              <a:off x="935569" y="3714938"/>
              <a:ext cx="119181" cy="52969"/>
            </a:xfrm>
            <a:custGeom>
              <a:avLst/>
              <a:gdLst>
                <a:gd name="connsiteX0" fmla="*/ 9932 w 119180"/>
                <a:gd name="connsiteY0" fmla="*/ 43038 h 52969"/>
                <a:gd name="connsiteX1" fmla="*/ 27147 w 119180"/>
                <a:gd name="connsiteY1" fmla="*/ 32444 h 52969"/>
                <a:gd name="connsiteX2" fmla="*/ 35092 w 119180"/>
                <a:gd name="connsiteY2" fmla="*/ 28471 h 52969"/>
                <a:gd name="connsiteX3" fmla="*/ 44362 w 119180"/>
                <a:gd name="connsiteY3" fmla="*/ 24498 h 52969"/>
                <a:gd name="connsiteX4" fmla="*/ 54956 w 119180"/>
                <a:gd name="connsiteY4" fmla="*/ 21850 h 52969"/>
                <a:gd name="connsiteX5" fmla="*/ 65549 w 119180"/>
                <a:gd name="connsiteY5" fmla="*/ 21850 h 52969"/>
                <a:gd name="connsiteX6" fmla="*/ 76143 w 119180"/>
                <a:gd name="connsiteY6" fmla="*/ 23174 h 52969"/>
                <a:gd name="connsiteX7" fmla="*/ 86737 w 119180"/>
                <a:gd name="connsiteY7" fmla="*/ 25823 h 52969"/>
                <a:gd name="connsiteX8" fmla="*/ 96007 w 119180"/>
                <a:gd name="connsiteY8" fmla="*/ 31120 h 52969"/>
                <a:gd name="connsiteX9" fmla="*/ 103952 w 119180"/>
                <a:gd name="connsiteY9" fmla="*/ 36416 h 52969"/>
                <a:gd name="connsiteX10" fmla="*/ 115870 w 119180"/>
                <a:gd name="connsiteY10" fmla="*/ 45686 h 52969"/>
                <a:gd name="connsiteX11" fmla="*/ 118519 w 119180"/>
                <a:gd name="connsiteY11" fmla="*/ 48335 h 52969"/>
                <a:gd name="connsiteX12" fmla="*/ 117194 w 119180"/>
                <a:gd name="connsiteY12" fmla="*/ 44362 h 52969"/>
                <a:gd name="connsiteX13" fmla="*/ 101304 w 119180"/>
                <a:gd name="connsiteY13" fmla="*/ 24498 h 52969"/>
                <a:gd name="connsiteX14" fmla="*/ 92034 w 119180"/>
                <a:gd name="connsiteY14" fmla="*/ 17877 h 52969"/>
                <a:gd name="connsiteX15" fmla="*/ 80116 w 119180"/>
                <a:gd name="connsiteY15" fmla="*/ 12580 h 52969"/>
                <a:gd name="connsiteX16" fmla="*/ 66874 w 119180"/>
                <a:gd name="connsiteY16" fmla="*/ 9932 h 52969"/>
                <a:gd name="connsiteX17" fmla="*/ 53631 w 119180"/>
                <a:gd name="connsiteY17" fmla="*/ 11256 h 52969"/>
                <a:gd name="connsiteX18" fmla="*/ 41713 w 119180"/>
                <a:gd name="connsiteY18" fmla="*/ 15229 h 52969"/>
                <a:gd name="connsiteX19" fmla="*/ 23174 w 119180"/>
                <a:gd name="connsiteY19" fmla="*/ 27147 h 52969"/>
                <a:gd name="connsiteX20" fmla="*/ 9932 w 119180"/>
                <a:gd name="connsiteY20" fmla="*/ 43038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9180" h="52969">
                  <a:moveTo>
                    <a:pt x="9932" y="43038"/>
                  </a:moveTo>
                  <a:cubicBezTo>
                    <a:pt x="9932" y="43038"/>
                    <a:pt x="16553" y="37741"/>
                    <a:pt x="27147" y="32444"/>
                  </a:cubicBezTo>
                  <a:cubicBezTo>
                    <a:pt x="29795" y="31120"/>
                    <a:pt x="32444" y="29795"/>
                    <a:pt x="35092" y="28471"/>
                  </a:cubicBezTo>
                  <a:cubicBezTo>
                    <a:pt x="37741" y="27147"/>
                    <a:pt x="41713" y="25823"/>
                    <a:pt x="44362" y="24498"/>
                  </a:cubicBezTo>
                  <a:cubicBezTo>
                    <a:pt x="48334" y="23174"/>
                    <a:pt x="50983" y="23174"/>
                    <a:pt x="54956" y="21850"/>
                  </a:cubicBezTo>
                  <a:cubicBezTo>
                    <a:pt x="58928" y="21850"/>
                    <a:pt x="61577" y="20526"/>
                    <a:pt x="65549" y="21850"/>
                  </a:cubicBezTo>
                  <a:cubicBezTo>
                    <a:pt x="69522" y="21850"/>
                    <a:pt x="72171" y="23174"/>
                    <a:pt x="76143" y="23174"/>
                  </a:cubicBezTo>
                  <a:cubicBezTo>
                    <a:pt x="80116" y="24498"/>
                    <a:pt x="82764" y="25823"/>
                    <a:pt x="86737" y="25823"/>
                  </a:cubicBezTo>
                  <a:cubicBezTo>
                    <a:pt x="89386" y="27147"/>
                    <a:pt x="93358" y="28471"/>
                    <a:pt x="96007" y="31120"/>
                  </a:cubicBezTo>
                  <a:cubicBezTo>
                    <a:pt x="98655" y="32444"/>
                    <a:pt x="101304" y="35092"/>
                    <a:pt x="103952" y="36416"/>
                  </a:cubicBezTo>
                  <a:cubicBezTo>
                    <a:pt x="109249" y="39065"/>
                    <a:pt x="113222" y="43038"/>
                    <a:pt x="115870" y="45686"/>
                  </a:cubicBezTo>
                  <a:cubicBezTo>
                    <a:pt x="118519" y="48335"/>
                    <a:pt x="118519" y="48335"/>
                    <a:pt x="118519" y="48335"/>
                  </a:cubicBezTo>
                  <a:cubicBezTo>
                    <a:pt x="118519" y="48335"/>
                    <a:pt x="119843" y="48335"/>
                    <a:pt x="117194" y="44362"/>
                  </a:cubicBezTo>
                  <a:cubicBezTo>
                    <a:pt x="113222" y="36416"/>
                    <a:pt x="107925" y="29795"/>
                    <a:pt x="101304" y="24498"/>
                  </a:cubicBezTo>
                  <a:cubicBezTo>
                    <a:pt x="98655" y="21850"/>
                    <a:pt x="94683" y="19202"/>
                    <a:pt x="92034" y="17877"/>
                  </a:cubicBezTo>
                  <a:cubicBezTo>
                    <a:pt x="88061" y="16553"/>
                    <a:pt x="84089" y="13904"/>
                    <a:pt x="80116" y="12580"/>
                  </a:cubicBezTo>
                  <a:cubicBezTo>
                    <a:pt x="76143" y="11256"/>
                    <a:pt x="72171" y="9932"/>
                    <a:pt x="66874" y="9932"/>
                  </a:cubicBezTo>
                  <a:cubicBezTo>
                    <a:pt x="62901" y="9932"/>
                    <a:pt x="57604" y="9932"/>
                    <a:pt x="53631" y="11256"/>
                  </a:cubicBezTo>
                  <a:cubicBezTo>
                    <a:pt x="49659" y="12580"/>
                    <a:pt x="45686" y="13904"/>
                    <a:pt x="41713" y="15229"/>
                  </a:cubicBezTo>
                  <a:cubicBezTo>
                    <a:pt x="33768" y="19202"/>
                    <a:pt x="28471" y="23174"/>
                    <a:pt x="23174" y="27147"/>
                  </a:cubicBezTo>
                  <a:cubicBezTo>
                    <a:pt x="13904" y="35092"/>
                    <a:pt x="9932" y="43038"/>
                    <a:pt x="9932" y="43038"/>
                  </a:cubicBezTo>
                  <a:close/>
                </a:path>
              </a:pathLst>
            </a:custGeom>
            <a:solidFill>
              <a:srgbClr val="512109"/>
            </a:solid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 xmlns:a16="http://schemas.microsoft.com/office/drawing/2014/main" id="{8681DA36-9AB4-45DD-B20B-C87F0113C3BD}"/>
                </a:ext>
              </a:extLst>
            </p:cNvPr>
            <p:cNvSpPr/>
            <p:nvPr/>
          </p:nvSpPr>
          <p:spPr>
            <a:xfrm>
              <a:off x="1069316" y="5042383"/>
              <a:ext cx="211877" cy="238362"/>
            </a:xfrm>
            <a:custGeom>
              <a:avLst/>
              <a:gdLst>
                <a:gd name="connsiteX0" fmla="*/ 212539 w 211876"/>
                <a:gd name="connsiteY0" fmla="*/ 29230 h 238361"/>
                <a:gd name="connsiteX1" fmla="*/ 92034 w 211876"/>
                <a:gd name="connsiteY1" fmla="*/ 62335 h 238361"/>
                <a:gd name="connsiteX2" fmla="*/ 56280 w 211876"/>
                <a:gd name="connsiteY2" fmla="*/ 136492 h 238361"/>
                <a:gd name="connsiteX3" fmla="*/ 47010 w 211876"/>
                <a:gd name="connsiteY3" fmla="*/ 198731 h 238361"/>
                <a:gd name="connsiteX4" fmla="*/ 35092 w 211876"/>
                <a:gd name="connsiteY4" fmla="*/ 219919 h 238361"/>
                <a:gd name="connsiteX5" fmla="*/ 9932 w 211876"/>
                <a:gd name="connsiteY5" fmla="*/ 230512 h 238361"/>
                <a:gd name="connsiteX6" fmla="*/ 212539 w 211876"/>
                <a:gd name="connsiteY6" fmla="*/ 29230 h 23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876" h="238361">
                  <a:moveTo>
                    <a:pt x="212539" y="29230"/>
                  </a:moveTo>
                  <a:cubicBezTo>
                    <a:pt x="178109" y="13339"/>
                    <a:pt x="114546" y="35851"/>
                    <a:pt x="92034" y="62335"/>
                  </a:cubicBezTo>
                  <a:cubicBezTo>
                    <a:pt x="74819" y="83523"/>
                    <a:pt x="62901" y="110008"/>
                    <a:pt x="56280" y="136492"/>
                  </a:cubicBezTo>
                  <a:cubicBezTo>
                    <a:pt x="50983" y="156356"/>
                    <a:pt x="53631" y="178868"/>
                    <a:pt x="47010" y="198731"/>
                  </a:cubicBezTo>
                  <a:cubicBezTo>
                    <a:pt x="44362" y="206676"/>
                    <a:pt x="41713" y="213298"/>
                    <a:pt x="35092" y="219919"/>
                  </a:cubicBezTo>
                  <a:cubicBezTo>
                    <a:pt x="33768" y="221243"/>
                    <a:pt x="9932" y="234485"/>
                    <a:pt x="9932" y="230512"/>
                  </a:cubicBezTo>
                  <a:cubicBezTo>
                    <a:pt x="11256" y="230512"/>
                    <a:pt x="1986" y="-67439"/>
                    <a:pt x="212539" y="29230"/>
                  </a:cubicBezTo>
                  <a:close/>
                </a:path>
              </a:pathLst>
            </a:custGeom>
            <a:solidFill>
              <a:srgbClr val="EABA81">
                <a:alpha val="50000"/>
              </a:srgbClr>
            </a:solid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 xmlns:a16="http://schemas.microsoft.com/office/drawing/2014/main" id="{EE34DC2D-0E53-47E1-90A1-24658FDB5C20}"/>
                </a:ext>
              </a:extLst>
            </p:cNvPr>
            <p:cNvSpPr/>
            <p:nvPr/>
          </p:nvSpPr>
          <p:spPr>
            <a:xfrm>
              <a:off x="535644" y="4929258"/>
              <a:ext cx="794538" cy="344300"/>
            </a:xfrm>
            <a:custGeom>
              <a:avLst/>
              <a:gdLst>
                <a:gd name="connsiteX0" fmla="*/ 60260 w 794538"/>
                <a:gd name="connsiteY0" fmla="*/ 40389 h 344300"/>
                <a:gd name="connsiteX1" fmla="*/ 33775 w 794538"/>
                <a:gd name="connsiteY1" fmla="*/ 273454 h 344300"/>
                <a:gd name="connsiteX2" fmla="*/ 97338 w 794538"/>
                <a:gd name="connsiteY2" fmla="*/ 326423 h 344300"/>
                <a:gd name="connsiteX3" fmla="*/ 533010 w 794538"/>
                <a:gd name="connsiteY3" fmla="*/ 343638 h 344300"/>
                <a:gd name="connsiteX4" fmla="*/ 563468 w 794538"/>
                <a:gd name="connsiteY4" fmla="*/ 315829 h 344300"/>
                <a:gd name="connsiteX5" fmla="*/ 747536 w 794538"/>
                <a:gd name="connsiteY5" fmla="*/ 143679 h 344300"/>
                <a:gd name="connsiteX6" fmla="*/ 789911 w 794538"/>
                <a:gd name="connsiteY6" fmla="*/ 98655 h 344300"/>
                <a:gd name="connsiteX7" fmla="*/ 458853 w 794538"/>
                <a:gd name="connsiteY7" fmla="*/ 9932 h 344300"/>
                <a:gd name="connsiteX8" fmla="*/ 60260 w 794538"/>
                <a:gd name="connsiteY8" fmla="*/ 40389 h 34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4538" h="344300">
                  <a:moveTo>
                    <a:pt x="60260" y="40389"/>
                  </a:moveTo>
                  <a:cubicBezTo>
                    <a:pt x="60260" y="40389"/>
                    <a:pt x="-32436" y="135734"/>
                    <a:pt x="33775" y="273454"/>
                  </a:cubicBezTo>
                  <a:cubicBezTo>
                    <a:pt x="48342" y="303911"/>
                    <a:pt x="61584" y="321126"/>
                    <a:pt x="97338" y="326423"/>
                  </a:cubicBezTo>
                  <a:cubicBezTo>
                    <a:pt x="148983" y="334368"/>
                    <a:pt x="269488" y="344962"/>
                    <a:pt x="533010" y="343638"/>
                  </a:cubicBezTo>
                  <a:cubicBezTo>
                    <a:pt x="533010" y="343638"/>
                    <a:pt x="558171" y="351583"/>
                    <a:pt x="563468" y="315829"/>
                  </a:cubicBezTo>
                  <a:cubicBezTo>
                    <a:pt x="563468" y="315829"/>
                    <a:pt x="566116" y="74819"/>
                    <a:pt x="747536" y="143679"/>
                  </a:cubicBezTo>
                  <a:cubicBezTo>
                    <a:pt x="747536" y="143679"/>
                    <a:pt x="756805" y="106600"/>
                    <a:pt x="789911" y="98655"/>
                  </a:cubicBezTo>
                  <a:cubicBezTo>
                    <a:pt x="789911" y="98655"/>
                    <a:pt x="740915" y="86737"/>
                    <a:pt x="458853" y="9932"/>
                  </a:cubicBezTo>
                  <a:lnTo>
                    <a:pt x="60260" y="40389"/>
                  </a:lnTo>
                  <a:close/>
                </a:path>
              </a:pathLst>
            </a:custGeom>
            <a:solidFill>
              <a:srgbClr val="36605F"/>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 xmlns:a16="http://schemas.microsoft.com/office/drawing/2014/main" id="{C23FCBDF-F59F-4E8D-9EF6-BCC426F40C0F}"/>
                </a:ext>
              </a:extLst>
            </p:cNvPr>
            <p:cNvSpPr/>
            <p:nvPr/>
          </p:nvSpPr>
          <p:spPr>
            <a:xfrm>
              <a:off x="587296" y="4097641"/>
              <a:ext cx="463481" cy="873992"/>
            </a:xfrm>
            <a:custGeom>
              <a:avLst/>
              <a:gdLst>
                <a:gd name="connsiteX0" fmla="*/ 109249 w 463480"/>
                <a:gd name="connsiteY0" fmla="*/ 12580 h 873992"/>
                <a:gd name="connsiteX1" fmla="*/ 99979 w 463480"/>
                <a:gd name="connsiteY1" fmla="*/ 9932 h 873992"/>
                <a:gd name="connsiteX2" fmla="*/ 29795 w 463480"/>
                <a:gd name="connsiteY2" fmla="*/ 539624 h 873992"/>
                <a:gd name="connsiteX3" fmla="*/ 9932 w 463480"/>
                <a:gd name="connsiteY3" fmla="*/ 870682 h 873992"/>
                <a:gd name="connsiteX4" fmla="*/ 405877 w 463480"/>
                <a:gd name="connsiteY4" fmla="*/ 838900 h 873992"/>
                <a:gd name="connsiteX5" fmla="*/ 409850 w 463480"/>
                <a:gd name="connsiteY5" fmla="*/ 437658 h 873992"/>
                <a:gd name="connsiteX6" fmla="*/ 437658 w 463480"/>
                <a:gd name="connsiteY6" fmla="*/ 337017 h 873992"/>
                <a:gd name="connsiteX7" fmla="*/ 368798 w 463480"/>
                <a:gd name="connsiteY7" fmla="*/ 123815 h 873992"/>
                <a:gd name="connsiteX8" fmla="*/ 109249 w 463480"/>
                <a:gd name="connsiteY8" fmla="*/ 12580 h 87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3480" h="873992">
                  <a:moveTo>
                    <a:pt x="109249" y="12580"/>
                  </a:moveTo>
                  <a:cubicBezTo>
                    <a:pt x="109249" y="12580"/>
                    <a:pt x="99979" y="9932"/>
                    <a:pt x="99979" y="9932"/>
                  </a:cubicBezTo>
                  <a:cubicBezTo>
                    <a:pt x="-45686" y="190027"/>
                    <a:pt x="29795" y="539624"/>
                    <a:pt x="29795" y="539624"/>
                  </a:cubicBezTo>
                  <a:cubicBezTo>
                    <a:pt x="25823" y="747528"/>
                    <a:pt x="9932" y="870682"/>
                    <a:pt x="9932" y="870682"/>
                  </a:cubicBezTo>
                  <a:cubicBezTo>
                    <a:pt x="401904" y="870682"/>
                    <a:pt x="405877" y="838900"/>
                    <a:pt x="405877" y="838900"/>
                  </a:cubicBezTo>
                  <a:lnTo>
                    <a:pt x="409850" y="437658"/>
                  </a:lnTo>
                  <a:lnTo>
                    <a:pt x="437658" y="337017"/>
                  </a:lnTo>
                  <a:cubicBezTo>
                    <a:pt x="487979" y="265508"/>
                    <a:pt x="415146" y="171488"/>
                    <a:pt x="368798" y="123815"/>
                  </a:cubicBezTo>
                  <a:lnTo>
                    <a:pt x="109249" y="12580"/>
                  </a:lnTo>
                  <a:close/>
                </a:path>
              </a:pathLst>
            </a:custGeom>
            <a:solidFill>
              <a:srgbClr val="F9AC23"/>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 xmlns:a16="http://schemas.microsoft.com/office/drawing/2014/main" id="{22D33D2B-8CD9-491B-9F7C-9B9ADDB9EA2B}"/>
                </a:ext>
              </a:extLst>
            </p:cNvPr>
            <p:cNvSpPr/>
            <p:nvPr/>
          </p:nvSpPr>
          <p:spPr>
            <a:xfrm>
              <a:off x="699525" y="4187340"/>
              <a:ext cx="1072627" cy="622389"/>
            </a:xfrm>
            <a:custGeom>
              <a:avLst/>
              <a:gdLst>
                <a:gd name="connsiteX0" fmla="*/ 138713 w 1072626"/>
                <a:gd name="connsiteY0" fmla="*/ 39413 h 622388"/>
                <a:gd name="connsiteX1" fmla="*/ 16884 w 1072626"/>
                <a:gd name="connsiteY1" fmla="*/ 61925 h 622388"/>
                <a:gd name="connsiteX2" fmla="*/ 44693 w 1072626"/>
                <a:gd name="connsiteY2" fmla="*/ 206266 h 622388"/>
                <a:gd name="connsiteX3" fmla="*/ 219491 w 1072626"/>
                <a:gd name="connsiteY3" fmla="*/ 551890 h 622388"/>
                <a:gd name="connsiteX4" fmla="*/ 265839 w 1072626"/>
                <a:gd name="connsiteY4" fmla="*/ 563808 h 622388"/>
                <a:gd name="connsiteX5" fmla="*/ 377075 w 1072626"/>
                <a:gd name="connsiteY5" fmla="*/ 570429 h 622388"/>
                <a:gd name="connsiteX6" fmla="*/ 827313 w 1072626"/>
                <a:gd name="connsiteY6" fmla="*/ 581023 h 622388"/>
                <a:gd name="connsiteX7" fmla="*/ 1041839 w 1072626"/>
                <a:gd name="connsiteY7" fmla="*/ 618102 h 622388"/>
                <a:gd name="connsiteX8" fmla="*/ 925306 w 1072626"/>
                <a:gd name="connsiteY8" fmla="*/ 532027 h 622388"/>
                <a:gd name="connsiteX9" fmla="*/ 328078 w 1072626"/>
                <a:gd name="connsiteY9" fmla="*/ 426088 h 622388"/>
                <a:gd name="connsiteX10" fmla="*/ 138713 w 1072626"/>
                <a:gd name="connsiteY10" fmla="*/ 39413 h 62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2626" h="622388">
                  <a:moveTo>
                    <a:pt x="138713" y="39413"/>
                  </a:moveTo>
                  <a:cubicBezTo>
                    <a:pt x="138713" y="39413"/>
                    <a:pt x="60584" y="-40041"/>
                    <a:pt x="16884" y="61925"/>
                  </a:cubicBezTo>
                  <a:cubicBezTo>
                    <a:pt x="16884" y="61925"/>
                    <a:pt x="-10925" y="100327"/>
                    <a:pt x="44693" y="206266"/>
                  </a:cubicBezTo>
                  <a:lnTo>
                    <a:pt x="219491" y="551890"/>
                  </a:lnTo>
                  <a:cubicBezTo>
                    <a:pt x="224788" y="561160"/>
                    <a:pt x="253921" y="562484"/>
                    <a:pt x="265839" y="563808"/>
                  </a:cubicBezTo>
                  <a:cubicBezTo>
                    <a:pt x="289675" y="565133"/>
                    <a:pt x="317484" y="567781"/>
                    <a:pt x="377075" y="570429"/>
                  </a:cubicBezTo>
                  <a:cubicBezTo>
                    <a:pt x="526713" y="577051"/>
                    <a:pt x="739914" y="573078"/>
                    <a:pt x="827313" y="581023"/>
                  </a:cubicBezTo>
                  <a:cubicBezTo>
                    <a:pt x="827313" y="581023"/>
                    <a:pt x="959736" y="619426"/>
                    <a:pt x="1041839" y="618102"/>
                  </a:cubicBezTo>
                  <a:cubicBezTo>
                    <a:pt x="1041839" y="618102"/>
                    <a:pt x="1145129" y="575726"/>
                    <a:pt x="925306" y="532027"/>
                  </a:cubicBezTo>
                  <a:cubicBezTo>
                    <a:pt x="925306" y="532027"/>
                    <a:pt x="456529" y="445952"/>
                    <a:pt x="328078" y="426088"/>
                  </a:cubicBezTo>
                  <a:lnTo>
                    <a:pt x="138713" y="39413"/>
                  </a:lnTo>
                  <a:close/>
                </a:path>
              </a:pathLst>
            </a:custGeom>
            <a:solidFill>
              <a:srgbClr val="F7D9AB"/>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 xmlns:a16="http://schemas.microsoft.com/office/drawing/2014/main" id="{02AE729C-4470-4D70-8E91-4590F0BFC89E}"/>
                </a:ext>
              </a:extLst>
            </p:cNvPr>
            <p:cNvSpPr/>
            <p:nvPr/>
          </p:nvSpPr>
          <p:spPr>
            <a:xfrm>
              <a:off x="684886" y="4163367"/>
              <a:ext cx="357542" cy="529692"/>
            </a:xfrm>
            <a:custGeom>
              <a:avLst/>
              <a:gdLst>
                <a:gd name="connsiteX0" fmla="*/ 178512 w 357542"/>
                <a:gd name="connsiteY0" fmla="*/ 64711 h 529692"/>
                <a:gd name="connsiteX1" fmla="*/ 23577 w 357542"/>
                <a:gd name="connsiteY1" fmla="*/ 51469 h 529692"/>
                <a:gd name="connsiteX2" fmla="*/ 191754 w 357542"/>
                <a:gd name="connsiteY2" fmla="*/ 528192 h 529692"/>
                <a:gd name="connsiteX3" fmla="*/ 354635 w 357542"/>
                <a:gd name="connsiteY3" fmla="*/ 423578 h 529692"/>
                <a:gd name="connsiteX4" fmla="*/ 178512 w 357542"/>
                <a:gd name="connsiteY4" fmla="*/ 64711 h 52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42" h="529692">
                  <a:moveTo>
                    <a:pt x="178512" y="64711"/>
                  </a:moveTo>
                  <a:cubicBezTo>
                    <a:pt x="178512" y="64711"/>
                    <a:pt x="93761" y="-49173"/>
                    <a:pt x="23577" y="51469"/>
                  </a:cubicBezTo>
                  <a:cubicBezTo>
                    <a:pt x="23577" y="51469"/>
                    <a:pt x="-61174" y="128274"/>
                    <a:pt x="191754" y="528192"/>
                  </a:cubicBezTo>
                  <a:cubicBezTo>
                    <a:pt x="191754" y="528192"/>
                    <a:pt x="321529" y="499059"/>
                    <a:pt x="354635" y="423578"/>
                  </a:cubicBezTo>
                  <a:lnTo>
                    <a:pt x="178512" y="64711"/>
                  </a:lnTo>
                  <a:close/>
                </a:path>
              </a:pathLst>
            </a:custGeom>
            <a:solidFill>
              <a:srgbClr val="F4BB06"/>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 xmlns:a16="http://schemas.microsoft.com/office/drawing/2014/main" id="{FEF2A08A-A0E5-4185-8D34-D54CE7A5B6CA}"/>
                </a:ext>
              </a:extLst>
            </p:cNvPr>
            <p:cNvSpPr/>
            <p:nvPr/>
          </p:nvSpPr>
          <p:spPr>
            <a:xfrm>
              <a:off x="1271924" y="5016657"/>
              <a:ext cx="79454" cy="52969"/>
            </a:xfrm>
            <a:custGeom>
              <a:avLst/>
              <a:gdLst>
                <a:gd name="connsiteX0" fmla="*/ 9932 w 79453"/>
                <a:gd name="connsiteY0" fmla="*/ 54956 h 52969"/>
                <a:gd name="connsiteX1" fmla="*/ 77467 w 79453"/>
                <a:gd name="connsiteY1" fmla="*/ 16553 h 52969"/>
                <a:gd name="connsiteX2" fmla="*/ 52307 w 79453"/>
                <a:gd name="connsiteY2" fmla="*/ 9932 h 52969"/>
                <a:gd name="connsiteX3" fmla="*/ 9932 w 79453"/>
                <a:gd name="connsiteY3" fmla="*/ 54956 h 52969"/>
              </a:gdLst>
              <a:ahLst/>
              <a:cxnLst>
                <a:cxn ang="0">
                  <a:pos x="connsiteX0" y="connsiteY0"/>
                </a:cxn>
                <a:cxn ang="0">
                  <a:pos x="connsiteX1" y="connsiteY1"/>
                </a:cxn>
                <a:cxn ang="0">
                  <a:pos x="connsiteX2" y="connsiteY2"/>
                </a:cxn>
                <a:cxn ang="0">
                  <a:pos x="connsiteX3" y="connsiteY3"/>
                </a:cxn>
              </a:cxnLst>
              <a:rect l="l" t="t" r="r" b="b"/>
              <a:pathLst>
                <a:path w="79453" h="52969">
                  <a:moveTo>
                    <a:pt x="9932" y="54956"/>
                  </a:moveTo>
                  <a:cubicBezTo>
                    <a:pt x="9932" y="54956"/>
                    <a:pt x="45686" y="15229"/>
                    <a:pt x="77467" y="16553"/>
                  </a:cubicBezTo>
                  <a:lnTo>
                    <a:pt x="52307" y="9932"/>
                  </a:lnTo>
                  <a:cubicBezTo>
                    <a:pt x="52307" y="9932"/>
                    <a:pt x="23174" y="16553"/>
                    <a:pt x="9932" y="54956"/>
                  </a:cubicBezTo>
                  <a:close/>
                </a:path>
              </a:pathLst>
            </a:custGeom>
            <a:solidFill>
              <a:srgbClr val="EABA81">
                <a:alpha val="80000"/>
              </a:srgbClr>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 xmlns:a16="http://schemas.microsoft.com/office/drawing/2014/main" id="{30BECD5F-9EA1-45C7-9C96-0ED937991FBA}"/>
                </a:ext>
              </a:extLst>
            </p:cNvPr>
            <p:cNvSpPr/>
            <p:nvPr/>
          </p:nvSpPr>
          <p:spPr>
            <a:xfrm>
              <a:off x="473413" y="3444795"/>
              <a:ext cx="119181" cy="225119"/>
            </a:xfrm>
            <a:custGeom>
              <a:avLst/>
              <a:gdLst>
                <a:gd name="connsiteX0" fmla="*/ 121167 w 119180"/>
                <a:gd name="connsiteY0" fmla="*/ 9932 h 225119"/>
                <a:gd name="connsiteX1" fmla="*/ 9932 w 119180"/>
                <a:gd name="connsiteY1" fmla="*/ 219160 h 225119"/>
                <a:gd name="connsiteX2" fmla="*/ 121167 w 119180"/>
                <a:gd name="connsiteY2" fmla="*/ 9932 h 225119"/>
              </a:gdLst>
              <a:ahLst/>
              <a:cxnLst>
                <a:cxn ang="0">
                  <a:pos x="connsiteX0" y="connsiteY0"/>
                </a:cxn>
                <a:cxn ang="0">
                  <a:pos x="connsiteX1" y="connsiteY1"/>
                </a:cxn>
                <a:cxn ang="0">
                  <a:pos x="connsiteX2" y="connsiteY2"/>
                </a:cxn>
              </a:cxnLst>
              <a:rect l="l" t="t" r="r" b="b"/>
              <a:pathLst>
                <a:path w="119180" h="225119">
                  <a:moveTo>
                    <a:pt x="121167" y="9932"/>
                  </a:moveTo>
                  <a:cubicBezTo>
                    <a:pt x="121167" y="9932"/>
                    <a:pt x="50983" y="58928"/>
                    <a:pt x="9932" y="219160"/>
                  </a:cubicBezTo>
                  <a:cubicBezTo>
                    <a:pt x="9932" y="219160"/>
                    <a:pt x="48334" y="72171"/>
                    <a:pt x="121167" y="9932"/>
                  </a:cubicBezTo>
                  <a:close/>
                </a:path>
              </a:pathLst>
            </a:custGeom>
            <a:solidFill>
              <a:srgbClr val="662610"/>
            </a:solid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 xmlns:a16="http://schemas.microsoft.com/office/drawing/2014/main" id="{09C0B0CC-582A-4CDF-9C9A-BF9F4F0D06CD}"/>
                </a:ext>
              </a:extLst>
            </p:cNvPr>
            <p:cNvSpPr/>
            <p:nvPr/>
          </p:nvSpPr>
          <p:spPr>
            <a:xfrm>
              <a:off x="698532" y="3631512"/>
              <a:ext cx="172150" cy="105938"/>
            </a:xfrm>
            <a:custGeom>
              <a:avLst/>
              <a:gdLst>
                <a:gd name="connsiteX0" fmla="*/ 168839 w 172150"/>
                <a:gd name="connsiteY0" fmla="*/ 9932 h 105938"/>
                <a:gd name="connsiteX1" fmla="*/ 9932 w 172150"/>
                <a:gd name="connsiteY1" fmla="*/ 106600 h 105938"/>
              </a:gdLst>
              <a:ahLst/>
              <a:cxnLst>
                <a:cxn ang="0">
                  <a:pos x="connsiteX0" y="connsiteY0"/>
                </a:cxn>
                <a:cxn ang="0">
                  <a:pos x="connsiteX1" y="connsiteY1"/>
                </a:cxn>
              </a:cxnLst>
              <a:rect l="l" t="t" r="r" b="b"/>
              <a:pathLst>
                <a:path w="172150" h="105938">
                  <a:moveTo>
                    <a:pt x="168839" y="9932"/>
                  </a:moveTo>
                  <a:cubicBezTo>
                    <a:pt x="168839" y="9932"/>
                    <a:pt x="121167" y="89386"/>
                    <a:pt x="9932" y="106600"/>
                  </a:cubicBezTo>
                </a:path>
              </a:pathLst>
            </a:custGeom>
            <a:solidFill>
              <a:srgbClr val="8C620E"/>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 xmlns:a16="http://schemas.microsoft.com/office/drawing/2014/main" id="{BCCD47CD-0971-4710-8E92-F4010DF22FDC}"/>
                </a:ext>
              </a:extLst>
            </p:cNvPr>
            <p:cNvSpPr/>
            <p:nvPr/>
          </p:nvSpPr>
          <p:spPr>
            <a:xfrm>
              <a:off x="3323451" y="4935209"/>
              <a:ext cx="384027" cy="1165323"/>
            </a:xfrm>
            <a:custGeom>
              <a:avLst/>
              <a:gdLst>
                <a:gd name="connsiteX0" fmla="*/ 349965 w 384026"/>
                <a:gd name="connsiteY0" fmla="*/ 1162683 h 1165323"/>
                <a:gd name="connsiteX1" fmla="*/ 381746 w 384026"/>
                <a:gd name="connsiteY1" fmla="*/ 1092498 h 1165323"/>
                <a:gd name="connsiteX2" fmla="*/ 359235 w 384026"/>
                <a:gd name="connsiteY2" fmla="*/ 1039529 h 1165323"/>
                <a:gd name="connsiteX3" fmla="*/ 322156 w 384026"/>
                <a:gd name="connsiteY3" fmla="*/ 764089 h 1165323"/>
                <a:gd name="connsiteX4" fmla="*/ 241378 w 384026"/>
                <a:gd name="connsiteY4" fmla="*/ 410520 h 1165323"/>
                <a:gd name="connsiteX5" fmla="*/ 230784 w 384026"/>
                <a:gd name="connsiteY5" fmla="*/ 304581 h 1165323"/>
                <a:gd name="connsiteX6" fmla="*/ 208272 w 384026"/>
                <a:gd name="connsiteY6" fmla="*/ 107271 h 1165323"/>
                <a:gd name="connsiteX7" fmla="*/ 65255 w 384026"/>
                <a:gd name="connsiteY7" fmla="*/ 15899 h 1165323"/>
                <a:gd name="connsiteX8" fmla="*/ 65255 w 384026"/>
                <a:gd name="connsiteY8" fmla="*/ 300609 h 1165323"/>
                <a:gd name="connsiteX9" fmla="*/ 104982 w 384026"/>
                <a:gd name="connsiteY9" fmla="*/ 433032 h 1165323"/>
                <a:gd name="connsiteX10" fmla="*/ 263890 w 384026"/>
                <a:gd name="connsiteY10" fmla="*/ 966697 h 1165323"/>
                <a:gd name="connsiteX11" fmla="*/ 291699 w 384026"/>
                <a:gd name="connsiteY11" fmla="*/ 1128253 h 1165323"/>
                <a:gd name="connsiteX12" fmla="*/ 349965 w 384026"/>
                <a:gd name="connsiteY12" fmla="*/ 1162683 h 116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4026" h="1165323">
                  <a:moveTo>
                    <a:pt x="349965" y="1162683"/>
                  </a:moveTo>
                  <a:cubicBezTo>
                    <a:pt x="349965" y="1162683"/>
                    <a:pt x="379098" y="1150765"/>
                    <a:pt x="381746" y="1092498"/>
                  </a:cubicBezTo>
                  <a:cubicBezTo>
                    <a:pt x="376449" y="1076608"/>
                    <a:pt x="368504" y="1058069"/>
                    <a:pt x="359235" y="1039529"/>
                  </a:cubicBezTo>
                  <a:cubicBezTo>
                    <a:pt x="359235" y="1039529"/>
                    <a:pt x="327453" y="911079"/>
                    <a:pt x="322156" y="764089"/>
                  </a:cubicBezTo>
                  <a:cubicBezTo>
                    <a:pt x="322156" y="764089"/>
                    <a:pt x="300968" y="576048"/>
                    <a:pt x="241378" y="410520"/>
                  </a:cubicBezTo>
                  <a:cubicBezTo>
                    <a:pt x="241378" y="410520"/>
                    <a:pt x="234757" y="388008"/>
                    <a:pt x="230784" y="304581"/>
                  </a:cubicBezTo>
                  <a:cubicBezTo>
                    <a:pt x="230784" y="304581"/>
                    <a:pt x="230784" y="184076"/>
                    <a:pt x="208272" y="107271"/>
                  </a:cubicBezTo>
                  <a:cubicBezTo>
                    <a:pt x="208272" y="107271"/>
                    <a:pt x="168545" y="-18531"/>
                    <a:pt x="65255" y="15899"/>
                  </a:cubicBezTo>
                  <a:cubicBezTo>
                    <a:pt x="65255" y="15899"/>
                    <a:pt x="-59223" y="103298"/>
                    <a:pt x="65255" y="300609"/>
                  </a:cubicBezTo>
                  <a:cubicBezTo>
                    <a:pt x="65255" y="300609"/>
                    <a:pt x="70552" y="386684"/>
                    <a:pt x="104982" y="433032"/>
                  </a:cubicBezTo>
                  <a:cubicBezTo>
                    <a:pt x="104982" y="433032"/>
                    <a:pt x="95713" y="697878"/>
                    <a:pt x="263890" y="966697"/>
                  </a:cubicBezTo>
                  <a:cubicBezTo>
                    <a:pt x="263890" y="966697"/>
                    <a:pt x="286402" y="1050123"/>
                    <a:pt x="291699" y="1128253"/>
                  </a:cubicBezTo>
                  <a:cubicBezTo>
                    <a:pt x="290374" y="1126929"/>
                    <a:pt x="306265" y="1165331"/>
                    <a:pt x="349965" y="1162683"/>
                  </a:cubicBezTo>
                  <a:close/>
                </a:path>
              </a:pathLst>
            </a:custGeom>
            <a:solidFill>
              <a:srgbClr val="F7D9AB"/>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 xmlns:a16="http://schemas.microsoft.com/office/drawing/2014/main" id="{9B0065D1-6928-435F-9C13-88D03224C8EE}"/>
                </a:ext>
              </a:extLst>
            </p:cNvPr>
            <p:cNvSpPr/>
            <p:nvPr/>
          </p:nvSpPr>
          <p:spPr>
            <a:xfrm>
              <a:off x="3547246" y="4934835"/>
              <a:ext cx="384027" cy="1178565"/>
            </a:xfrm>
            <a:custGeom>
              <a:avLst/>
              <a:gdLst>
                <a:gd name="connsiteX0" fmla="*/ 353938 w 384026"/>
                <a:gd name="connsiteY0" fmla="*/ 1176299 h 1178565"/>
                <a:gd name="connsiteX1" fmla="*/ 381747 w 384026"/>
                <a:gd name="connsiteY1" fmla="*/ 1092872 h 1178565"/>
                <a:gd name="connsiteX2" fmla="*/ 359235 w 384026"/>
                <a:gd name="connsiteY2" fmla="*/ 1039902 h 1178565"/>
                <a:gd name="connsiteX3" fmla="*/ 322156 w 384026"/>
                <a:gd name="connsiteY3" fmla="*/ 764463 h 1178565"/>
                <a:gd name="connsiteX4" fmla="*/ 244026 w 384026"/>
                <a:gd name="connsiteY4" fmla="*/ 410893 h 1178565"/>
                <a:gd name="connsiteX5" fmla="*/ 230784 w 384026"/>
                <a:gd name="connsiteY5" fmla="*/ 304954 h 1178565"/>
                <a:gd name="connsiteX6" fmla="*/ 208272 w 384026"/>
                <a:gd name="connsiteY6" fmla="*/ 107644 h 1178565"/>
                <a:gd name="connsiteX7" fmla="*/ 65255 w 384026"/>
                <a:gd name="connsiteY7" fmla="*/ 16272 h 1178565"/>
                <a:gd name="connsiteX8" fmla="*/ 65255 w 384026"/>
                <a:gd name="connsiteY8" fmla="*/ 300982 h 1178565"/>
                <a:gd name="connsiteX9" fmla="*/ 108955 w 384026"/>
                <a:gd name="connsiteY9" fmla="*/ 416190 h 1178565"/>
                <a:gd name="connsiteX10" fmla="*/ 262566 w 384026"/>
                <a:gd name="connsiteY10" fmla="*/ 968394 h 1178565"/>
                <a:gd name="connsiteX11" fmla="*/ 290374 w 384026"/>
                <a:gd name="connsiteY11" fmla="*/ 1129950 h 1178565"/>
                <a:gd name="connsiteX12" fmla="*/ 353938 w 384026"/>
                <a:gd name="connsiteY12" fmla="*/ 1176299 h 117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4026" h="1178565">
                  <a:moveTo>
                    <a:pt x="353938" y="1176299"/>
                  </a:moveTo>
                  <a:cubicBezTo>
                    <a:pt x="353938" y="1176299"/>
                    <a:pt x="376449" y="1181595"/>
                    <a:pt x="381747" y="1092872"/>
                  </a:cubicBezTo>
                  <a:cubicBezTo>
                    <a:pt x="376449" y="1076981"/>
                    <a:pt x="368504" y="1058442"/>
                    <a:pt x="359235" y="1039902"/>
                  </a:cubicBezTo>
                  <a:cubicBezTo>
                    <a:pt x="359235" y="1039902"/>
                    <a:pt x="327453" y="911452"/>
                    <a:pt x="322156" y="764463"/>
                  </a:cubicBezTo>
                  <a:cubicBezTo>
                    <a:pt x="322156" y="764463"/>
                    <a:pt x="328777" y="593637"/>
                    <a:pt x="244026" y="410893"/>
                  </a:cubicBezTo>
                  <a:cubicBezTo>
                    <a:pt x="244026" y="410893"/>
                    <a:pt x="234757" y="388381"/>
                    <a:pt x="230784" y="304954"/>
                  </a:cubicBezTo>
                  <a:cubicBezTo>
                    <a:pt x="230784" y="304954"/>
                    <a:pt x="240054" y="184450"/>
                    <a:pt x="208272" y="107644"/>
                  </a:cubicBezTo>
                  <a:cubicBezTo>
                    <a:pt x="208272" y="107644"/>
                    <a:pt x="171194" y="-19482"/>
                    <a:pt x="65255" y="16272"/>
                  </a:cubicBezTo>
                  <a:cubicBezTo>
                    <a:pt x="65255" y="16272"/>
                    <a:pt x="-59223" y="103671"/>
                    <a:pt x="65255" y="300982"/>
                  </a:cubicBezTo>
                  <a:cubicBezTo>
                    <a:pt x="65255" y="300982"/>
                    <a:pt x="74525" y="351302"/>
                    <a:pt x="108955" y="416190"/>
                  </a:cubicBezTo>
                  <a:cubicBezTo>
                    <a:pt x="108955" y="416190"/>
                    <a:pt x="134115" y="737978"/>
                    <a:pt x="262566" y="968394"/>
                  </a:cubicBezTo>
                  <a:cubicBezTo>
                    <a:pt x="262566" y="968394"/>
                    <a:pt x="285078" y="1051821"/>
                    <a:pt x="290374" y="1129950"/>
                  </a:cubicBezTo>
                  <a:cubicBezTo>
                    <a:pt x="291699" y="1127302"/>
                    <a:pt x="311562" y="1178947"/>
                    <a:pt x="353938" y="1176299"/>
                  </a:cubicBezTo>
                  <a:close/>
                </a:path>
              </a:pathLst>
            </a:custGeom>
            <a:solidFill>
              <a:srgbClr val="F7D9AB"/>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 xmlns:a16="http://schemas.microsoft.com/office/drawing/2014/main" id="{980B403F-9080-43E7-9F0F-10B2801C4B06}"/>
                </a:ext>
              </a:extLst>
            </p:cNvPr>
            <p:cNvSpPr/>
            <p:nvPr/>
          </p:nvSpPr>
          <p:spPr>
            <a:xfrm>
              <a:off x="3828168" y="6017775"/>
              <a:ext cx="145665" cy="185392"/>
            </a:xfrm>
            <a:custGeom>
              <a:avLst/>
              <a:gdLst>
                <a:gd name="connsiteX0" fmla="*/ 80962 w 145665"/>
                <a:gd name="connsiteY0" fmla="*/ 178109 h 185392"/>
                <a:gd name="connsiteX1" fmla="*/ 102149 w 145665"/>
                <a:gd name="connsiteY1" fmla="*/ 9932 h 185392"/>
                <a:gd name="connsiteX2" fmla="*/ 67719 w 145665"/>
                <a:gd name="connsiteY2" fmla="*/ 82764 h 185392"/>
                <a:gd name="connsiteX3" fmla="*/ 12101 w 145665"/>
                <a:gd name="connsiteY3" fmla="*/ 43038 h 185392"/>
                <a:gd name="connsiteX4" fmla="*/ 80962 w 145665"/>
                <a:gd name="connsiteY4" fmla="*/ 178109 h 18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185392">
                  <a:moveTo>
                    <a:pt x="80962" y="178109"/>
                  </a:moveTo>
                  <a:cubicBezTo>
                    <a:pt x="136579" y="176785"/>
                    <a:pt x="185576" y="145003"/>
                    <a:pt x="102149" y="9932"/>
                  </a:cubicBezTo>
                  <a:cubicBezTo>
                    <a:pt x="96852" y="98655"/>
                    <a:pt x="67719" y="82764"/>
                    <a:pt x="67719" y="82764"/>
                  </a:cubicBezTo>
                  <a:cubicBezTo>
                    <a:pt x="25344" y="85413"/>
                    <a:pt x="12101" y="43038"/>
                    <a:pt x="12101" y="43038"/>
                  </a:cubicBezTo>
                  <a:cubicBezTo>
                    <a:pt x="12101" y="43038"/>
                    <a:pt x="-9086" y="179434"/>
                    <a:pt x="80962" y="178109"/>
                  </a:cubicBezTo>
                  <a:close/>
                </a:path>
              </a:pathLst>
            </a:custGeom>
            <a:solidFill>
              <a:srgbClr val="A10D1B"/>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 xmlns:a16="http://schemas.microsoft.com/office/drawing/2014/main" id="{7A919855-F091-46DB-8D0F-586C6CA72AEC}"/>
                </a:ext>
              </a:extLst>
            </p:cNvPr>
            <p:cNvSpPr/>
            <p:nvPr/>
          </p:nvSpPr>
          <p:spPr>
            <a:xfrm>
              <a:off x="3202037" y="3290588"/>
              <a:ext cx="635631" cy="781296"/>
            </a:xfrm>
            <a:custGeom>
              <a:avLst/>
              <a:gdLst>
                <a:gd name="connsiteX0" fmla="*/ 572021 w 635630"/>
                <a:gd name="connsiteY0" fmla="*/ 736206 h 781296"/>
                <a:gd name="connsiteX1" fmla="*/ 540239 w 635630"/>
                <a:gd name="connsiteY1" fmla="*/ 115142 h 781296"/>
                <a:gd name="connsiteX2" fmla="*/ 103243 w 635630"/>
                <a:gd name="connsiteY2" fmla="*/ 105872 h 781296"/>
                <a:gd name="connsiteX3" fmla="*/ 75434 w 635630"/>
                <a:gd name="connsiteY3" fmla="*/ 740179 h 781296"/>
                <a:gd name="connsiteX4" fmla="*/ 572021 w 635630"/>
                <a:gd name="connsiteY4" fmla="*/ 736206 h 781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630" h="781296">
                  <a:moveTo>
                    <a:pt x="572021" y="736206"/>
                  </a:moveTo>
                  <a:cubicBezTo>
                    <a:pt x="572021" y="736206"/>
                    <a:pt x="733577" y="344234"/>
                    <a:pt x="540239" y="115142"/>
                  </a:cubicBezTo>
                  <a:cubicBezTo>
                    <a:pt x="540239" y="115142"/>
                    <a:pt x="331010" y="-115275"/>
                    <a:pt x="103243" y="105872"/>
                  </a:cubicBezTo>
                  <a:cubicBezTo>
                    <a:pt x="-74204" y="374691"/>
                    <a:pt x="51598" y="697803"/>
                    <a:pt x="75434" y="740179"/>
                  </a:cubicBezTo>
                  <a:cubicBezTo>
                    <a:pt x="99270" y="781230"/>
                    <a:pt x="532294" y="805066"/>
                    <a:pt x="572021" y="736206"/>
                  </a:cubicBezTo>
                  <a:close/>
                </a:path>
              </a:pathLst>
            </a:custGeom>
            <a:solidFill>
              <a:srgbClr val="442010"/>
            </a:solid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 xmlns:a16="http://schemas.microsoft.com/office/drawing/2014/main" id="{81DCF3CD-6D21-4985-8468-FB3CEEFC36F6}"/>
                </a:ext>
              </a:extLst>
            </p:cNvPr>
            <p:cNvSpPr/>
            <p:nvPr/>
          </p:nvSpPr>
          <p:spPr>
            <a:xfrm>
              <a:off x="3422475" y="3946639"/>
              <a:ext cx="251604" cy="79454"/>
            </a:xfrm>
            <a:custGeom>
              <a:avLst/>
              <a:gdLst>
                <a:gd name="connsiteX0" fmla="*/ 229754 w 251603"/>
                <a:gd name="connsiteY0" fmla="*/ 27186 h 79453"/>
                <a:gd name="connsiteX1" fmla="*/ 241672 w 251603"/>
                <a:gd name="connsiteY1" fmla="*/ 72210 h 79453"/>
                <a:gd name="connsiteX2" fmla="*/ 9932 w 251603"/>
                <a:gd name="connsiteY2" fmla="*/ 72210 h 79453"/>
                <a:gd name="connsiteX3" fmla="*/ 31119 w 251603"/>
                <a:gd name="connsiteY3" fmla="*/ 19241 h 79453"/>
                <a:gd name="connsiteX4" fmla="*/ 224457 w 251603"/>
                <a:gd name="connsiteY4" fmla="*/ 12619 h 79453"/>
                <a:gd name="connsiteX5" fmla="*/ 229754 w 251603"/>
                <a:gd name="connsiteY5" fmla="*/ 27186 h 7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03" h="79453">
                  <a:moveTo>
                    <a:pt x="229754" y="27186"/>
                  </a:moveTo>
                  <a:lnTo>
                    <a:pt x="241672" y="72210"/>
                  </a:lnTo>
                  <a:lnTo>
                    <a:pt x="9932" y="72210"/>
                  </a:lnTo>
                  <a:cubicBezTo>
                    <a:pt x="9932" y="72210"/>
                    <a:pt x="24498" y="69561"/>
                    <a:pt x="31119" y="19241"/>
                  </a:cubicBezTo>
                  <a:cubicBezTo>
                    <a:pt x="117194" y="3350"/>
                    <a:pt x="224457" y="12619"/>
                    <a:pt x="224457" y="12619"/>
                  </a:cubicBezTo>
                  <a:lnTo>
                    <a:pt x="229754" y="27186"/>
                  </a:lnTo>
                  <a:close/>
                </a:path>
              </a:pathLst>
            </a:custGeom>
            <a:solidFill>
              <a:srgbClr val="68210F"/>
            </a:solid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 xmlns:a16="http://schemas.microsoft.com/office/drawing/2014/main" id="{CC2F9DBD-821B-425D-A5C9-C0357A192761}"/>
                </a:ext>
              </a:extLst>
            </p:cNvPr>
            <p:cNvSpPr/>
            <p:nvPr/>
          </p:nvSpPr>
          <p:spPr>
            <a:xfrm>
              <a:off x="3284544" y="3614138"/>
              <a:ext cx="66212" cy="145665"/>
            </a:xfrm>
            <a:custGeom>
              <a:avLst/>
              <a:gdLst>
                <a:gd name="connsiteX0" fmla="*/ 51194 w 66211"/>
                <a:gd name="connsiteY0" fmla="*/ 142514 h 145665"/>
                <a:gd name="connsiteX1" fmla="*/ 23385 w 66211"/>
                <a:gd name="connsiteY1" fmla="*/ 122650 h 145665"/>
                <a:gd name="connsiteX2" fmla="*/ 12791 w 66211"/>
                <a:gd name="connsiteY2" fmla="*/ 11415 h 145665"/>
                <a:gd name="connsiteX3" fmla="*/ 45897 w 66211"/>
                <a:gd name="connsiteY3" fmla="*/ 16712 h 145665"/>
                <a:gd name="connsiteX4" fmla="*/ 68409 w 66211"/>
                <a:gd name="connsiteY4" fmla="*/ 131920 h 145665"/>
                <a:gd name="connsiteX5" fmla="*/ 51194 w 66211"/>
                <a:gd name="connsiteY5" fmla="*/ 142514 h 14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11" h="145665">
                  <a:moveTo>
                    <a:pt x="51194" y="142514"/>
                  </a:moveTo>
                  <a:cubicBezTo>
                    <a:pt x="51194" y="142514"/>
                    <a:pt x="27358" y="131920"/>
                    <a:pt x="23385" y="122650"/>
                  </a:cubicBezTo>
                  <a:cubicBezTo>
                    <a:pt x="19412" y="113381"/>
                    <a:pt x="3522" y="15388"/>
                    <a:pt x="12791" y="11415"/>
                  </a:cubicBezTo>
                  <a:cubicBezTo>
                    <a:pt x="20737" y="6118"/>
                    <a:pt x="40600" y="16712"/>
                    <a:pt x="45897" y="16712"/>
                  </a:cubicBezTo>
                  <a:cubicBezTo>
                    <a:pt x="52518" y="16712"/>
                    <a:pt x="68409" y="131920"/>
                    <a:pt x="68409" y="131920"/>
                  </a:cubicBezTo>
                  <a:lnTo>
                    <a:pt x="51194" y="142514"/>
                  </a:lnTo>
                  <a:close/>
                </a:path>
              </a:pathLst>
            </a:custGeom>
            <a:solidFill>
              <a:srgbClr val="F7D9AB"/>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 xmlns:a16="http://schemas.microsoft.com/office/drawing/2014/main" id="{C4FCB4AB-E661-4D32-91AC-E5A233D8C66B}"/>
                </a:ext>
              </a:extLst>
            </p:cNvPr>
            <p:cNvSpPr/>
            <p:nvPr/>
          </p:nvSpPr>
          <p:spPr>
            <a:xfrm>
              <a:off x="3352290" y="3382556"/>
              <a:ext cx="264846" cy="185392"/>
            </a:xfrm>
            <a:custGeom>
              <a:avLst/>
              <a:gdLst>
                <a:gd name="connsiteX0" fmla="*/ 97331 w 264846"/>
                <a:gd name="connsiteY0" fmla="*/ 54956 h 185392"/>
                <a:gd name="connsiteX1" fmla="*/ 20526 w 264846"/>
                <a:gd name="connsiteY1" fmla="*/ 126464 h 185392"/>
                <a:gd name="connsiteX2" fmla="*/ 9932 w 264846"/>
                <a:gd name="connsiteY2" fmla="*/ 142355 h 185392"/>
                <a:gd name="connsiteX3" fmla="*/ 107925 w 264846"/>
                <a:gd name="connsiteY3" fmla="*/ 9932 h 185392"/>
                <a:gd name="connsiteX4" fmla="*/ 254914 w 264846"/>
                <a:gd name="connsiteY4" fmla="*/ 183406 h 185392"/>
                <a:gd name="connsiteX5" fmla="*/ 253590 w 264846"/>
                <a:gd name="connsiteY5" fmla="*/ 183406 h 185392"/>
                <a:gd name="connsiteX6" fmla="*/ 97331 w 264846"/>
                <a:gd name="connsiteY6" fmla="*/ 54956 h 18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6" h="185392">
                  <a:moveTo>
                    <a:pt x="97331" y="54956"/>
                  </a:moveTo>
                  <a:cubicBezTo>
                    <a:pt x="97331" y="54956"/>
                    <a:pt x="53632" y="72171"/>
                    <a:pt x="20526" y="126464"/>
                  </a:cubicBezTo>
                  <a:cubicBezTo>
                    <a:pt x="16553" y="131761"/>
                    <a:pt x="13904" y="137058"/>
                    <a:pt x="9932" y="142355"/>
                  </a:cubicBezTo>
                  <a:cubicBezTo>
                    <a:pt x="32444" y="85413"/>
                    <a:pt x="66874" y="40389"/>
                    <a:pt x="107925" y="9932"/>
                  </a:cubicBezTo>
                  <a:lnTo>
                    <a:pt x="254914" y="183406"/>
                  </a:lnTo>
                  <a:lnTo>
                    <a:pt x="253590" y="183406"/>
                  </a:lnTo>
                  <a:cubicBezTo>
                    <a:pt x="253590" y="184730"/>
                    <a:pt x="105277" y="74819"/>
                    <a:pt x="97331" y="54956"/>
                  </a:cubicBezTo>
                  <a:close/>
                </a:path>
              </a:pathLst>
            </a:custGeom>
            <a:solidFill>
              <a:srgbClr val="F4C78C"/>
            </a:solid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 xmlns:a16="http://schemas.microsoft.com/office/drawing/2014/main" id="{5BE98E63-D3DA-41C9-ADEB-F0107FFB2A06}"/>
                </a:ext>
              </a:extLst>
            </p:cNvPr>
            <p:cNvSpPr/>
            <p:nvPr/>
          </p:nvSpPr>
          <p:spPr>
            <a:xfrm>
              <a:off x="3777771" y="4072480"/>
              <a:ext cx="278088" cy="688600"/>
            </a:xfrm>
            <a:custGeom>
              <a:avLst/>
              <a:gdLst>
                <a:gd name="connsiteX0" fmla="*/ 66471 w 278088"/>
                <a:gd name="connsiteY0" fmla="*/ 9932 h 688600"/>
                <a:gd name="connsiteX1" fmla="*/ 91632 w 278088"/>
                <a:gd name="connsiteY1" fmla="*/ 32444 h 688600"/>
                <a:gd name="connsiteX2" fmla="*/ 273051 w 278088"/>
                <a:gd name="connsiteY2" fmla="*/ 460170 h 688600"/>
                <a:gd name="connsiteX3" fmla="*/ 246567 w 278088"/>
                <a:gd name="connsiteY3" fmla="*/ 683965 h 688600"/>
                <a:gd name="connsiteX4" fmla="*/ 41311 w 278088"/>
                <a:gd name="connsiteY4" fmla="*/ 311856 h 688600"/>
                <a:gd name="connsiteX5" fmla="*/ 66471 w 278088"/>
                <a:gd name="connsiteY5" fmla="*/ 9932 h 68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088" h="688600">
                  <a:moveTo>
                    <a:pt x="66471" y="9932"/>
                  </a:moveTo>
                  <a:cubicBezTo>
                    <a:pt x="66471" y="9932"/>
                    <a:pt x="77065" y="16553"/>
                    <a:pt x="91632" y="32444"/>
                  </a:cubicBezTo>
                  <a:cubicBezTo>
                    <a:pt x="126061" y="72171"/>
                    <a:pt x="179031" y="171488"/>
                    <a:pt x="273051" y="460170"/>
                  </a:cubicBezTo>
                  <a:cubicBezTo>
                    <a:pt x="278348" y="552866"/>
                    <a:pt x="246567" y="683965"/>
                    <a:pt x="246567" y="683965"/>
                  </a:cubicBezTo>
                  <a:cubicBezTo>
                    <a:pt x="246567" y="683965"/>
                    <a:pt x="165788" y="608484"/>
                    <a:pt x="41311" y="311856"/>
                  </a:cubicBezTo>
                  <a:cubicBezTo>
                    <a:pt x="-12983" y="180758"/>
                    <a:pt x="8205" y="107925"/>
                    <a:pt x="66471" y="9932"/>
                  </a:cubicBezTo>
                  <a:close/>
                </a:path>
              </a:pathLst>
            </a:custGeom>
            <a:solidFill>
              <a:srgbClr val="F7D9AB"/>
            </a:solid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 xmlns:a16="http://schemas.microsoft.com/office/drawing/2014/main" id="{1A69E853-31BC-43D4-8FDD-CC1796C32B46}"/>
                </a:ext>
              </a:extLst>
            </p:cNvPr>
            <p:cNvSpPr/>
            <p:nvPr/>
          </p:nvSpPr>
          <p:spPr>
            <a:xfrm>
              <a:off x="3099362" y="4057914"/>
              <a:ext cx="251604" cy="701842"/>
            </a:xfrm>
            <a:custGeom>
              <a:avLst/>
              <a:gdLst>
                <a:gd name="connsiteX0" fmla="*/ 162218 w 251603"/>
                <a:gd name="connsiteY0" fmla="*/ 9932 h 701842"/>
                <a:gd name="connsiteX1" fmla="*/ 142355 w 251603"/>
                <a:gd name="connsiteY1" fmla="*/ 35092 h 701842"/>
                <a:gd name="connsiteX2" fmla="*/ 9932 w 251603"/>
                <a:gd name="connsiteY2" fmla="*/ 568757 h 701842"/>
                <a:gd name="connsiteX3" fmla="*/ 97331 w 251603"/>
                <a:gd name="connsiteY3" fmla="*/ 699856 h 701842"/>
                <a:gd name="connsiteX4" fmla="*/ 241672 w 251603"/>
                <a:gd name="connsiteY4" fmla="*/ 299938 h 701842"/>
                <a:gd name="connsiteX5" fmla="*/ 162218 w 251603"/>
                <a:gd name="connsiteY5" fmla="*/ 9932 h 70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03" h="701842">
                  <a:moveTo>
                    <a:pt x="162218" y="9932"/>
                  </a:moveTo>
                  <a:cubicBezTo>
                    <a:pt x="162218" y="9932"/>
                    <a:pt x="154273" y="17877"/>
                    <a:pt x="142355" y="35092"/>
                  </a:cubicBezTo>
                  <a:cubicBezTo>
                    <a:pt x="114546" y="80116"/>
                    <a:pt x="57604" y="269481"/>
                    <a:pt x="9932" y="568757"/>
                  </a:cubicBezTo>
                  <a:cubicBezTo>
                    <a:pt x="19201" y="661453"/>
                    <a:pt x="97331" y="699856"/>
                    <a:pt x="97331" y="699856"/>
                  </a:cubicBezTo>
                  <a:cubicBezTo>
                    <a:pt x="97331" y="699856"/>
                    <a:pt x="164867" y="613781"/>
                    <a:pt x="241672" y="299938"/>
                  </a:cubicBezTo>
                  <a:cubicBezTo>
                    <a:pt x="274778" y="162218"/>
                    <a:pt x="235051" y="97331"/>
                    <a:pt x="162218" y="9932"/>
                  </a:cubicBezTo>
                  <a:close/>
                </a:path>
              </a:pathLst>
            </a:custGeom>
            <a:solidFill>
              <a:srgbClr val="F7D9AB"/>
            </a:solid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 xmlns:a16="http://schemas.microsoft.com/office/drawing/2014/main" id="{300248F8-6427-4C7B-8D49-AA1E2B97AB2E}"/>
                </a:ext>
              </a:extLst>
            </p:cNvPr>
            <p:cNvSpPr/>
            <p:nvPr/>
          </p:nvSpPr>
          <p:spPr>
            <a:xfrm>
              <a:off x="3199516" y="3879143"/>
              <a:ext cx="688600" cy="1032900"/>
            </a:xfrm>
            <a:custGeom>
              <a:avLst/>
              <a:gdLst>
                <a:gd name="connsiteX0" fmla="*/ 71334 w 688600"/>
                <a:gd name="connsiteY0" fmla="*/ 649535 h 1032900"/>
                <a:gd name="connsiteX1" fmla="*/ 132249 w 688600"/>
                <a:gd name="connsiteY1" fmla="*/ 911733 h 1032900"/>
                <a:gd name="connsiteX2" fmla="*/ 70010 w 688600"/>
                <a:gd name="connsiteY2" fmla="*/ 1028265 h 1032900"/>
                <a:gd name="connsiteX3" fmla="*/ 624862 w 688600"/>
                <a:gd name="connsiteY3" fmla="*/ 1028265 h 1032900"/>
                <a:gd name="connsiteX4" fmla="*/ 562624 w 688600"/>
                <a:gd name="connsiteY4" fmla="*/ 934245 h 1032900"/>
                <a:gd name="connsiteX5" fmla="*/ 639429 w 688600"/>
                <a:gd name="connsiteY5" fmla="*/ 623051 h 1032900"/>
                <a:gd name="connsiteX6" fmla="*/ 680480 w 688600"/>
                <a:gd name="connsiteY6" fmla="*/ 498573 h 1032900"/>
                <a:gd name="connsiteX7" fmla="*/ 646050 w 688600"/>
                <a:gd name="connsiteY7" fmla="*/ 203269 h 1032900"/>
                <a:gd name="connsiteX8" fmla="*/ 594405 w 688600"/>
                <a:gd name="connsiteY8" fmla="*/ 179433 h 1032900"/>
                <a:gd name="connsiteX9" fmla="*/ 431525 w 688600"/>
                <a:gd name="connsiteY9" fmla="*/ 117194 h 1032900"/>
                <a:gd name="connsiteX10" fmla="*/ 409013 w 688600"/>
                <a:gd name="connsiteY10" fmla="*/ 9932 h 1032900"/>
                <a:gd name="connsiteX11" fmla="*/ 356043 w 688600"/>
                <a:gd name="connsiteY11" fmla="*/ 9932 h 1032900"/>
                <a:gd name="connsiteX12" fmla="*/ 332207 w 688600"/>
                <a:gd name="connsiteY12" fmla="*/ 9932 h 1032900"/>
                <a:gd name="connsiteX13" fmla="*/ 280562 w 688600"/>
                <a:gd name="connsiteY13" fmla="*/ 9932 h 1032900"/>
                <a:gd name="connsiteX14" fmla="*/ 260699 w 688600"/>
                <a:gd name="connsiteY14" fmla="*/ 113222 h 1032900"/>
                <a:gd name="connsiteX15" fmla="*/ 76631 w 688600"/>
                <a:gd name="connsiteY15" fmla="*/ 183406 h 1032900"/>
                <a:gd name="connsiteX16" fmla="*/ 59416 w 688600"/>
                <a:gd name="connsiteY16" fmla="*/ 192676 h 1032900"/>
                <a:gd name="connsiteX17" fmla="*/ 43525 w 688600"/>
                <a:gd name="connsiteY17" fmla="*/ 215188 h 1032900"/>
                <a:gd name="connsiteX18" fmla="*/ 11743 w 688600"/>
                <a:gd name="connsiteY18" fmla="*/ 477385 h 1032900"/>
                <a:gd name="connsiteX19" fmla="*/ 71334 w 688600"/>
                <a:gd name="connsiteY19" fmla="*/ 649535 h 103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8600" h="1032900">
                  <a:moveTo>
                    <a:pt x="71334" y="649535"/>
                  </a:moveTo>
                  <a:cubicBezTo>
                    <a:pt x="120330" y="736934"/>
                    <a:pt x="179921" y="825658"/>
                    <a:pt x="132249" y="911733"/>
                  </a:cubicBezTo>
                  <a:cubicBezTo>
                    <a:pt x="112385" y="947487"/>
                    <a:pt x="91197" y="985890"/>
                    <a:pt x="70010" y="1028265"/>
                  </a:cubicBezTo>
                  <a:lnTo>
                    <a:pt x="624862" y="1028265"/>
                  </a:lnTo>
                  <a:cubicBezTo>
                    <a:pt x="603675" y="999132"/>
                    <a:pt x="582487" y="969999"/>
                    <a:pt x="562624" y="934245"/>
                  </a:cubicBezTo>
                  <a:cubicBezTo>
                    <a:pt x="514951" y="846846"/>
                    <a:pt x="587784" y="715747"/>
                    <a:pt x="639429" y="623051"/>
                  </a:cubicBezTo>
                  <a:cubicBezTo>
                    <a:pt x="667238" y="574054"/>
                    <a:pt x="680480" y="514464"/>
                    <a:pt x="680480" y="498573"/>
                  </a:cubicBezTo>
                  <a:cubicBezTo>
                    <a:pt x="681804" y="453549"/>
                    <a:pt x="646050" y="203269"/>
                    <a:pt x="646050" y="203269"/>
                  </a:cubicBezTo>
                  <a:lnTo>
                    <a:pt x="594405" y="179433"/>
                  </a:lnTo>
                  <a:cubicBezTo>
                    <a:pt x="556002" y="160894"/>
                    <a:pt x="454036" y="130437"/>
                    <a:pt x="431525" y="117194"/>
                  </a:cubicBezTo>
                  <a:cubicBezTo>
                    <a:pt x="406364" y="102628"/>
                    <a:pt x="409013" y="9932"/>
                    <a:pt x="409013" y="9932"/>
                  </a:cubicBezTo>
                  <a:lnTo>
                    <a:pt x="356043" y="9932"/>
                  </a:lnTo>
                  <a:lnTo>
                    <a:pt x="332207" y="9932"/>
                  </a:lnTo>
                  <a:lnTo>
                    <a:pt x="280562" y="9932"/>
                  </a:lnTo>
                  <a:cubicBezTo>
                    <a:pt x="280562" y="9932"/>
                    <a:pt x="281886" y="92034"/>
                    <a:pt x="260699" y="113222"/>
                  </a:cubicBezTo>
                  <a:cubicBezTo>
                    <a:pt x="239511" y="134409"/>
                    <a:pt x="116358" y="167515"/>
                    <a:pt x="76631" y="183406"/>
                  </a:cubicBezTo>
                  <a:cubicBezTo>
                    <a:pt x="70010" y="186054"/>
                    <a:pt x="62064" y="191351"/>
                    <a:pt x="59416" y="192676"/>
                  </a:cubicBezTo>
                  <a:cubicBezTo>
                    <a:pt x="52795" y="200621"/>
                    <a:pt x="50146" y="205918"/>
                    <a:pt x="43525" y="215188"/>
                  </a:cubicBezTo>
                  <a:cubicBezTo>
                    <a:pt x="3798" y="270805"/>
                    <a:pt x="9095" y="432361"/>
                    <a:pt x="11743" y="477385"/>
                  </a:cubicBezTo>
                  <a:cubicBezTo>
                    <a:pt x="11743" y="491952"/>
                    <a:pt x="43525" y="600539"/>
                    <a:pt x="71334" y="649535"/>
                  </a:cubicBezTo>
                  <a:close/>
                </a:path>
              </a:pathLst>
            </a:custGeom>
            <a:solidFill>
              <a:srgbClr val="F7D9AB"/>
            </a:solid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 xmlns:a16="http://schemas.microsoft.com/office/drawing/2014/main" id="{E423C0B3-13DC-4058-83D7-CA5AF8C48796}"/>
                </a:ext>
              </a:extLst>
            </p:cNvPr>
            <p:cNvSpPr/>
            <p:nvPr/>
          </p:nvSpPr>
          <p:spPr>
            <a:xfrm>
              <a:off x="3201022" y="3950651"/>
              <a:ext cx="701842" cy="821023"/>
            </a:xfrm>
            <a:custGeom>
              <a:avLst/>
              <a:gdLst>
                <a:gd name="connsiteX0" fmla="*/ 447233 w 701842"/>
                <a:gd name="connsiteY0" fmla="*/ 9932 h 821023"/>
                <a:gd name="connsiteX1" fmla="*/ 416776 w 701842"/>
                <a:gd name="connsiteY1" fmla="*/ 111897 h 821023"/>
                <a:gd name="connsiteX2" fmla="*/ 349240 w 701842"/>
                <a:gd name="connsiteY2" fmla="*/ 197972 h 821023"/>
                <a:gd name="connsiteX3" fmla="*/ 343944 w 701842"/>
                <a:gd name="connsiteY3" fmla="*/ 242996 h 821023"/>
                <a:gd name="connsiteX4" fmla="*/ 334674 w 701842"/>
                <a:gd name="connsiteY4" fmla="*/ 179433 h 821023"/>
                <a:gd name="connsiteX5" fmla="*/ 312162 w 701842"/>
                <a:gd name="connsiteY5" fmla="*/ 137058 h 821023"/>
                <a:gd name="connsiteX6" fmla="*/ 253896 w 701842"/>
                <a:gd name="connsiteY6" fmla="*/ 57604 h 821023"/>
                <a:gd name="connsiteX7" fmla="*/ 253896 w 701842"/>
                <a:gd name="connsiteY7" fmla="*/ 15229 h 821023"/>
                <a:gd name="connsiteX8" fmla="*/ 247275 w 701842"/>
                <a:gd name="connsiteY8" fmla="*/ 15229 h 821023"/>
                <a:gd name="connsiteX9" fmla="*/ 238005 w 701842"/>
                <a:gd name="connsiteY9" fmla="*/ 50983 h 821023"/>
                <a:gd name="connsiteX10" fmla="*/ 112203 w 701842"/>
                <a:gd name="connsiteY10" fmla="*/ 96007 h 821023"/>
                <a:gd name="connsiteX11" fmla="*/ 61882 w 701842"/>
                <a:gd name="connsiteY11" fmla="*/ 301263 h 821023"/>
                <a:gd name="connsiteX12" fmla="*/ 44667 w 701842"/>
                <a:gd name="connsiteY12" fmla="*/ 538300 h 821023"/>
                <a:gd name="connsiteX13" fmla="*/ 116176 w 701842"/>
                <a:gd name="connsiteY13" fmla="*/ 807119 h 821023"/>
                <a:gd name="connsiteX14" fmla="*/ 342619 w 701842"/>
                <a:gd name="connsiteY14" fmla="*/ 812416 h 821023"/>
                <a:gd name="connsiteX15" fmla="*/ 575684 w 701842"/>
                <a:gd name="connsiteY15" fmla="*/ 807119 h 821023"/>
                <a:gd name="connsiteX16" fmla="*/ 635274 w 701842"/>
                <a:gd name="connsiteY16" fmla="*/ 566109 h 821023"/>
                <a:gd name="connsiteX17" fmla="*/ 690892 w 701842"/>
                <a:gd name="connsiteY17" fmla="*/ 408525 h 821023"/>
                <a:gd name="connsiteX18" fmla="*/ 659110 w 701842"/>
                <a:gd name="connsiteY18" fmla="*/ 318478 h 821023"/>
                <a:gd name="connsiteX19" fmla="*/ 619383 w 701842"/>
                <a:gd name="connsiteY19" fmla="*/ 115870 h 821023"/>
                <a:gd name="connsiteX20" fmla="*/ 465773 w 701842"/>
                <a:gd name="connsiteY20" fmla="*/ 56280 h 821023"/>
                <a:gd name="connsiteX21" fmla="*/ 447233 w 701842"/>
                <a:gd name="connsiteY21" fmla="*/ 9932 h 82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1842" h="821023">
                  <a:moveTo>
                    <a:pt x="447233" y="9932"/>
                  </a:moveTo>
                  <a:cubicBezTo>
                    <a:pt x="447233" y="9932"/>
                    <a:pt x="468421" y="70846"/>
                    <a:pt x="416776" y="111897"/>
                  </a:cubicBezTo>
                  <a:cubicBezTo>
                    <a:pt x="365131" y="152949"/>
                    <a:pt x="354537" y="166191"/>
                    <a:pt x="349240" y="197972"/>
                  </a:cubicBezTo>
                  <a:cubicBezTo>
                    <a:pt x="343944" y="229754"/>
                    <a:pt x="343944" y="242996"/>
                    <a:pt x="343944" y="242996"/>
                  </a:cubicBezTo>
                  <a:lnTo>
                    <a:pt x="334674" y="179433"/>
                  </a:lnTo>
                  <a:cubicBezTo>
                    <a:pt x="334674" y="179433"/>
                    <a:pt x="329377" y="150300"/>
                    <a:pt x="312162" y="137058"/>
                  </a:cubicBezTo>
                  <a:cubicBezTo>
                    <a:pt x="294947" y="125140"/>
                    <a:pt x="259193" y="80116"/>
                    <a:pt x="253896" y="57604"/>
                  </a:cubicBezTo>
                  <a:cubicBezTo>
                    <a:pt x="249923" y="33768"/>
                    <a:pt x="253896" y="15229"/>
                    <a:pt x="253896" y="15229"/>
                  </a:cubicBezTo>
                  <a:lnTo>
                    <a:pt x="247275" y="15229"/>
                  </a:lnTo>
                  <a:lnTo>
                    <a:pt x="238005" y="50983"/>
                  </a:lnTo>
                  <a:cubicBezTo>
                    <a:pt x="238005" y="50983"/>
                    <a:pt x="112203" y="96007"/>
                    <a:pt x="112203" y="96007"/>
                  </a:cubicBezTo>
                  <a:cubicBezTo>
                    <a:pt x="112203" y="96007"/>
                    <a:pt x="114851" y="205918"/>
                    <a:pt x="61882" y="301263"/>
                  </a:cubicBezTo>
                  <a:cubicBezTo>
                    <a:pt x="31425" y="356880"/>
                    <a:pt x="-28165" y="419119"/>
                    <a:pt x="44667" y="538300"/>
                  </a:cubicBezTo>
                  <a:cubicBezTo>
                    <a:pt x="76449" y="637617"/>
                    <a:pt x="92340" y="752825"/>
                    <a:pt x="116176" y="807119"/>
                  </a:cubicBezTo>
                  <a:cubicBezTo>
                    <a:pt x="122797" y="808443"/>
                    <a:pt x="247275" y="799173"/>
                    <a:pt x="342619" y="812416"/>
                  </a:cubicBezTo>
                  <a:cubicBezTo>
                    <a:pt x="477691" y="830955"/>
                    <a:pt x="575684" y="807119"/>
                    <a:pt x="575684" y="807119"/>
                  </a:cubicBezTo>
                  <a:cubicBezTo>
                    <a:pt x="575684" y="807119"/>
                    <a:pt x="606141" y="698532"/>
                    <a:pt x="635274" y="566109"/>
                  </a:cubicBezTo>
                  <a:cubicBezTo>
                    <a:pt x="673677" y="514464"/>
                    <a:pt x="697513" y="469440"/>
                    <a:pt x="690892" y="408525"/>
                  </a:cubicBezTo>
                  <a:cubicBezTo>
                    <a:pt x="688244" y="388662"/>
                    <a:pt x="678974" y="366150"/>
                    <a:pt x="659110" y="318478"/>
                  </a:cubicBezTo>
                  <a:cubicBezTo>
                    <a:pt x="636598" y="265508"/>
                    <a:pt x="615411" y="164867"/>
                    <a:pt x="619383" y="115870"/>
                  </a:cubicBezTo>
                  <a:cubicBezTo>
                    <a:pt x="596871" y="103952"/>
                    <a:pt x="465773" y="56280"/>
                    <a:pt x="465773" y="56280"/>
                  </a:cubicBezTo>
                  <a:lnTo>
                    <a:pt x="447233" y="9932"/>
                  </a:lnTo>
                  <a:close/>
                </a:path>
              </a:pathLst>
            </a:custGeom>
            <a:solidFill>
              <a:srgbClr val="F07B74"/>
            </a:solid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 xmlns:a16="http://schemas.microsoft.com/office/drawing/2014/main" id="{769C08C7-6679-4601-9E9A-4AD1B04FD083}"/>
                </a:ext>
              </a:extLst>
            </p:cNvPr>
            <p:cNvSpPr/>
            <p:nvPr/>
          </p:nvSpPr>
          <p:spPr>
            <a:xfrm>
              <a:off x="3557546" y="3949327"/>
              <a:ext cx="145665" cy="238362"/>
            </a:xfrm>
            <a:custGeom>
              <a:avLst/>
              <a:gdLst>
                <a:gd name="connsiteX0" fmla="*/ 93359 w 145665"/>
                <a:gd name="connsiteY0" fmla="*/ 13904 h 238361"/>
                <a:gd name="connsiteX1" fmla="*/ 135734 w 145665"/>
                <a:gd name="connsiteY1" fmla="*/ 72171 h 238361"/>
                <a:gd name="connsiteX2" fmla="*/ 62901 w 145665"/>
                <a:gd name="connsiteY2" fmla="*/ 231078 h 238361"/>
                <a:gd name="connsiteX3" fmla="*/ 9932 w 145665"/>
                <a:gd name="connsiteY3" fmla="*/ 156921 h 238361"/>
                <a:gd name="connsiteX4" fmla="*/ 47010 w 145665"/>
                <a:gd name="connsiteY4" fmla="*/ 111897 h 238361"/>
                <a:gd name="connsiteX5" fmla="*/ 86737 w 145665"/>
                <a:gd name="connsiteY5" fmla="*/ 25822 h 238361"/>
                <a:gd name="connsiteX6" fmla="*/ 89386 w 145665"/>
                <a:gd name="connsiteY6" fmla="*/ 9932 h 238361"/>
                <a:gd name="connsiteX7" fmla="*/ 93359 w 145665"/>
                <a:gd name="connsiteY7" fmla="*/ 13904 h 23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665" h="238361">
                  <a:moveTo>
                    <a:pt x="93359" y="13904"/>
                  </a:moveTo>
                  <a:lnTo>
                    <a:pt x="135734" y="72171"/>
                  </a:lnTo>
                  <a:cubicBezTo>
                    <a:pt x="141031" y="74819"/>
                    <a:pt x="69522" y="207242"/>
                    <a:pt x="62901" y="231078"/>
                  </a:cubicBezTo>
                  <a:cubicBezTo>
                    <a:pt x="57604" y="203269"/>
                    <a:pt x="11256" y="155597"/>
                    <a:pt x="9932" y="156921"/>
                  </a:cubicBezTo>
                  <a:cubicBezTo>
                    <a:pt x="9932" y="156921"/>
                    <a:pt x="28471" y="138382"/>
                    <a:pt x="47010" y="111897"/>
                  </a:cubicBezTo>
                  <a:cubicBezTo>
                    <a:pt x="64225" y="88061"/>
                    <a:pt x="77468" y="56280"/>
                    <a:pt x="86737" y="25822"/>
                  </a:cubicBezTo>
                  <a:cubicBezTo>
                    <a:pt x="88061" y="21850"/>
                    <a:pt x="89386" y="9932"/>
                    <a:pt x="89386" y="9932"/>
                  </a:cubicBezTo>
                  <a:lnTo>
                    <a:pt x="93359" y="13904"/>
                  </a:lnTo>
                  <a:close/>
                </a:path>
              </a:pathLst>
            </a:custGeom>
            <a:solidFill>
              <a:srgbClr val="A10D1B"/>
            </a:solid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 xmlns:a16="http://schemas.microsoft.com/office/drawing/2014/main" id="{7B9B4141-39D1-4A46-8626-34A312527708}"/>
                </a:ext>
              </a:extLst>
            </p:cNvPr>
            <p:cNvSpPr/>
            <p:nvPr/>
          </p:nvSpPr>
          <p:spPr>
            <a:xfrm>
              <a:off x="3405854" y="3955948"/>
              <a:ext cx="119181" cy="225119"/>
            </a:xfrm>
            <a:custGeom>
              <a:avLst/>
              <a:gdLst>
                <a:gd name="connsiteX0" fmla="*/ 51713 w 119180"/>
                <a:gd name="connsiteY0" fmla="*/ 9932 h 225119"/>
                <a:gd name="connsiteX1" fmla="*/ 47740 w 119180"/>
                <a:gd name="connsiteY1" fmla="*/ 29795 h 225119"/>
                <a:gd name="connsiteX2" fmla="*/ 67603 w 119180"/>
                <a:gd name="connsiteY2" fmla="*/ 86737 h 225119"/>
                <a:gd name="connsiteX3" fmla="*/ 119248 w 119180"/>
                <a:gd name="connsiteY3" fmla="*/ 148976 h 225119"/>
                <a:gd name="connsiteX4" fmla="*/ 107330 w 119180"/>
                <a:gd name="connsiteY4" fmla="*/ 174136 h 225119"/>
                <a:gd name="connsiteX5" fmla="*/ 53037 w 119180"/>
                <a:gd name="connsiteY5" fmla="*/ 220484 h 225119"/>
                <a:gd name="connsiteX6" fmla="*/ 17283 w 119180"/>
                <a:gd name="connsiteY6" fmla="*/ 121167 h 225119"/>
                <a:gd name="connsiteX7" fmla="*/ 10661 w 119180"/>
                <a:gd name="connsiteY7" fmla="*/ 56280 h 225119"/>
                <a:gd name="connsiteX8" fmla="*/ 42443 w 119180"/>
                <a:gd name="connsiteY8" fmla="*/ 12580 h 225119"/>
                <a:gd name="connsiteX9" fmla="*/ 51713 w 119180"/>
                <a:gd name="connsiteY9" fmla="*/ 9932 h 2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0" h="225119">
                  <a:moveTo>
                    <a:pt x="51713" y="9932"/>
                  </a:moveTo>
                  <a:cubicBezTo>
                    <a:pt x="51713" y="9932"/>
                    <a:pt x="49064" y="11256"/>
                    <a:pt x="47740" y="29795"/>
                  </a:cubicBezTo>
                  <a:cubicBezTo>
                    <a:pt x="46416" y="45686"/>
                    <a:pt x="49064" y="64225"/>
                    <a:pt x="67603" y="86737"/>
                  </a:cubicBezTo>
                  <a:cubicBezTo>
                    <a:pt x="86143" y="107925"/>
                    <a:pt x="113951" y="134409"/>
                    <a:pt x="119248" y="148976"/>
                  </a:cubicBezTo>
                  <a:cubicBezTo>
                    <a:pt x="115276" y="155597"/>
                    <a:pt x="113951" y="162218"/>
                    <a:pt x="107330" y="174136"/>
                  </a:cubicBezTo>
                  <a:cubicBezTo>
                    <a:pt x="96736" y="194000"/>
                    <a:pt x="53037" y="220484"/>
                    <a:pt x="53037" y="220484"/>
                  </a:cubicBezTo>
                  <a:cubicBezTo>
                    <a:pt x="53037" y="220484"/>
                    <a:pt x="45091" y="190027"/>
                    <a:pt x="17283" y="121167"/>
                  </a:cubicBezTo>
                  <a:cubicBezTo>
                    <a:pt x="6689" y="93358"/>
                    <a:pt x="10661" y="56280"/>
                    <a:pt x="10661" y="56280"/>
                  </a:cubicBezTo>
                  <a:cubicBezTo>
                    <a:pt x="10661" y="56280"/>
                    <a:pt x="39795" y="13904"/>
                    <a:pt x="42443" y="12580"/>
                  </a:cubicBezTo>
                  <a:cubicBezTo>
                    <a:pt x="45091" y="9932"/>
                    <a:pt x="51713" y="9932"/>
                    <a:pt x="51713" y="9932"/>
                  </a:cubicBezTo>
                  <a:close/>
                </a:path>
              </a:pathLst>
            </a:custGeom>
            <a:solidFill>
              <a:srgbClr val="A10D1B"/>
            </a:solid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 xmlns:a16="http://schemas.microsoft.com/office/drawing/2014/main" id="{55CCE482-5A1F-4B42-82FE-5C2D5A9F0A01}"/>
                </a:ext>
              </a:extLst>
            </p:cNvPr>
            <p:cNvSpPr/>
            <p:nvPr/>
          </p:nvSpPr>
          <p:spPr>
            <a:xfrm>
              <a:off x="3451607" y="3891061"/>
              <a:ext cx="158908" cy="105938"/>
            </a:xfrm>
            <a:custGeom>
              <a:avLst/>
              <a:gdLst>
                <a:gd name="connsiteX0" fmla="*/ 25823 w 158907"/>
                <a:gd name="connsiteY0" fmla="*/ 9932 h 105938"/>
                <a:gd name="connsiteX1" fmla="*/ 77468 w 158907"/>
                <a:gd name="connsiteY1" fmla="*/ 9932 h 105938"/>
                <a:gd name="connsiteX2" fmla="*/ 101304 w 158907"/>
                <a:gd name="connsiteY2" fmla="*/ 9932 h 105938"/>
                <a:gd name="connsiteX3" fmla="*/ 154273 w 158907"/>
                <a:gd name="connsiteY3" fmla="*/ 9932 h 105938"/>
                <a:gd name="connsiteX4" fmla="*/ 155597 w 158907"/>
                <a:gd name="connsiteY4" fmla="*/ 23174 h 105938"/>
                <a:gd name="connsiteX5" fmla="*/ 9932 w 158907"/>
                <a:gd name="connsiteY5" fmla="*/ 96007 h 105938"/>
                <a:gd name="connsiteX6" fmla="*/ 25823 w 158907"/>
                <a:gd name="connsiteY6" fmla="*/ 9932 h 10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07" h="105938">
                  <a:moveTo>
                    <a:pt x="25823" y="9932"/>
                  </a:moveTo>
                  <a:lnTo>
                    <a:pt x="77468" y="9932"/>
                  </a:lnTo>
                  <a:lnTo>
                    <a:pt x="101304" y="9932"/>
                  </a:lnTo>
                  <a:lnTo>
                    <a:pt x="154273" y="9932"/>
                  </a:lnTo>
                  <a:cubicBezTo>
                    <a:pt x="154273" y="9932"/>
                    <a:pt x="155597" y="17877"/>
                    <a:pt x="155597" y="23174"/>
                  </a:cubicBezTo>
                  <a:lnTo>
                    <a:pt x="9932" y="96007"/>
                  </a:lnTo>
                  <a:cubicBezTo>
                    <a:pt x="28471" y="56280"/>
                    <a:pt x="25823" y="9932"/>
                    <a:pt x="25823" y="9932"/>
                  </a:cubicBezTo>
                  <a:close/>
                </a:path>
              </a:pathLst>
            </a:custGeom>
            <a:solidFill>
              <a:srgbClr val="F4C78C"/>
            </a:solid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 xmlns:a16="http://schemas.microsoft.com/office/drawing/2014/main" id="{30D01EBA-21FA-404C-BD6B-4529698E5C05}"/>
                </a:ext>
              </a:extLst>
            </p:cNvPr>
            <p:cNvSpPr/>
            <p:nvPr/>
          </p:nvSpPr>
          <p:spPr>
            <a:xfrm>
              <a:off x="3320188" y="3348126"/>
              <a:ext cx="450238" cy="595904"/>
            </a:xfrm>
            <a:custGeom>
              <a:avLst/>
              <a:gdLst>
                <a:gd name="connsiteX0" fmla="*/ 226102 w 450238"/>
                <a:gd name="connsiteY0" fmla="*/ 9932 h 595903"/>
                <a:gd name="connsiteX1" fmla="*/ 440628 w 450238"/>
                <a:gd name="connsiteY1" fmla="*/ 344962 h 595903"/>
                <a:gd name="connsiteX2" fmla="*/ 304232 w 450238"/>
                <a:gd name="connsiteY2" fmla="*/ 562136 h 595903"/>
                <a:gd name="connsiteX3" fmla="*/ 232723 w 450238"/>
                <a:gd name="connsiteY3" fmla="*/ 589945 h 595903"/>
                <a:gd name="connsiteX4" fmla="*/ 151945 w 450238"/>
                <a:gd name="connsiteY4" fmla="*/ 562136 h 595903"/>
                <a:gd name="connsiteX5" fmla="*/ 10253 w 450238"/>
                <a:gd name="connsiteY5" fmla="*/ 347611 h 595903"/>
                <a:gd name="connsiteX6" fmla="*/ 226102 w 450238"/>
                <a:gd name="connsiteY6" fmla="*/ 9932 h 595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238" h="595903">
                  <a:moveTo>
                    <a:pt x="226102" y="9932"/>
                  </a:moveTo>
                  <a:cubicBezTo>
                    <a:pt x="351904" y="9932"/>
                    <a:pt x="440628" y="182082"/>
                    <a:pt x="440628" y="344962"/>
                  </a:cubicBezTo>
                  <a:cubicBezTo>
                    <a:pt x="440628" y="474737"/>
                    <a:pt x="406197" y="507843"/>
                    <a:pt x="304232" y="562136"/>
                  </a:cubicBezTo>
                  <a:cubicBezTo>
                    <a:pt x="281720" y="574054"/>
                    <a:pt x="259208" y="589945"/>
                    <a:pt x="232723" y="589945"/>
                  </a:cubicBezTo>
                  <a:cubicBezTo>
                    <a:pt x="200942" y="589945"/>
                    <a:pt x="175781" y="574054"/>
                    <a:pt x="151945" y="562136"/>
                  </a:cubicBezTo>
                  <a:cubicBezTo>
                    <a:pt x="44683" y="502546"/>
                    <a:pt x="14225" y="480034"/>
                    <a:pt x="10253" y="347611"/>
                  </a:cubicBezTo>
                  <a:cubicBezTo>
                    <a:pt x="3631" y="195324"/>
                    <a:pt x="100300" y="9932"/>
                    <a:pt x="226102" y="9932"/>
                  </a:cubicBezTo>
                  <a:close/>
                </a:path>
              </a:pathLst>
            </a:custGeom>
            <a:solidFill>
              <a:srgbClr val="F7D9AB"/>
            </a:solid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 xmlns:a16="http://schemas.microsoft.com/office/drawing/2014/main" id="{118FC2F9-EA97-43EA-B033-074FBFC6485D}"/>
                </a:ext>
              </a:extLst>
            </p:cNvPr>
            <p:cNvSpPr/>
            <p:nvPr/>
          </p:nvSpPr>
          <p:spPr>
            <a:xfrm>
              <a:off x="3593300" y="3612972"/>
              <a:ext cx="145665" cy="92696"/>
            </a:xfrm>
            <a:custGeom>
              <a:avLst/>
              <a:gdLst>
                <a:gd name="connsiteX0" fmla="*/ 146327 w 145665"/>
                <a:gd name="connsiteY0" fmla="*/ 35092 h 92696"/>
                <a:gd name="connsiteX1" fmla="*/ 73495 w 145665"/>
                <a:gd name="connsiteY1" fmla="*/ 88061 h 92696"/>
                <a:gd name="connsiteX2" fmla="*/ 9932 w 145665"/>
                <a:gd name="connsiteY2" fmla="*/ 57604 h 92696"/>
                <a:gd name="connsiteX3" fmla="*/ 73495 w 145665"/>
                <a:gd name="connsiteY3" fmla="*/ 9932 h 92696"/>
                <a:gd name="connsiteX4" fmla="*/ 146327 w 145665"/>
                <a:gd name="connsiteY4" fmla="*/ 35092 h 9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92696">
                  <a:moveTo>
                    <a:pt x="146327" y="35092"/>
                  </a:moveTo>
                  <a:cubicBezTo>
                    <a:pt x="146327" y="35092"/>
                    <a:pt x="111897" y="88061"/>
                    <a:pt x="73495" y="88061"/>
                  </a:cubicBezTo>
                  <a:cubicBezTo>
                    <a:pt x="35092" y="88061"/>
                    <a:pt x="9932" y="57604"/>
                    <a:pt x="9932" y="57604"/>
                  </a:cubicBezTo>
                  <a:cubicBezTo>
                    <a:pt x="9932" y="57604"/>
                    <a:pt x="35092" y="9932"/>
                    <a:pt x="73495" y="9932"/>
                  </a:cubicBezTo>
                  <a:cubicBezTo>
                    <a:pt x="111897" y="9932"/>
                    <a:pt x="146327" y="35092"/>
                    <a:pt x="146327" y="35092"/>
                  </a:cubicBezTo>
                  <a:close/>
                </a:path>
              </a:pathLst>
            </a:custGeom>
            <a:solidFill>
              <a:srgbClr val="FFCD8A"/>
            </a:solid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 xmlns:a16="http://schemas.microsoft.com/office/drawing/2014/main" id="{2CCB32FE-C59B-42D9-A608-D3C90F9F28FE}"/>
                </a:ext>
              </a:extLst>
            </p:cNvPr>
            <p:cNvSpPr/>
            <p:nvPr/>
          </p:nvSpPr>
          <p:spPr>
            <a:xfrm>
              <a:off x="3593300" y="3619593"/>
              <a:ext cx="145665" cy="79454"/>
            </a:xfrm>
            <a:custGeom>
              <a:avLst/>
              <a:gdLst>
                <a:gd name="connsiteX0" fmla="*/ 135734 w 145665"/>
                <a:gd name="connsiteY0" fmla="*/ 32444 h 79453"/>
                <a:gd name="connsiteX1" fmla="*/ 68198 w 145665"/>
                <a:gd name="connsiteY1" fmla="*/ 81440 h 79453"/>
                <a:gd name="connsiteX2" fmla="*/ 9932 w 145665"/>
                <a:gd name="connsiteY2" fmla="*/ 50983 h 79453"/>
                <a:gd name="connsiteX3" fmla="*/ 68198 w 145665"/>
                <a:gd name="connsiteY3" fmla="*/ 9932 h 79453"/>
                <a:gd name="connsiteX4" fmla="*/ 135734 w 145665"/>
                <a:gd name="connsiteY4" fmla="*/ 32444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79453">
                  <a:moveTo>
                    <a:pt x="135734" y="32444"/>
                  </a:moveTo>
                  <a:cubicBezTo>
                    <a:pt x="135734" y="32444"/>
                    <a:pt x="103952" y="81440"/>
                    <a:pt x="68198" y="81440"/>
                  </a:cubicBezTo>
                  <a:cubicBezTo>
                    <a:pt x="32443" y="81440"/>
                    <a:pt x="9932" y="50983"/>
                    <a:pt x="9932" y="50983"/>
                  </a:cubicBezTo>
                  <a:cubicBezTo>
                    <a:pt x="9932" y="50983"/>
                    <a:pt x="32443" y="9932"/>
                    <a:pt x="68198" y="9932"/>
                  </a:cubicBezTo>
                  <a:cubicBezTo>
                    <a:pt x="103952" y="9932"/>
                    <a:pt x="135734" y="32444"/>
                    <a:pt x="135734" y="32444"/>
                  </a:cubicBezTo>
                  <a:close/>
                </a:path>
              </a:pathLst>
            </a:custGeom>
            <a:solidFill>
              <a:srgbClr val="FFFFFF"/>
            </a:solid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 xmlns:a16="http://schemas.microsoft.com/office/drawing/2014/main" id="{58A1224A-BE2E-4F71-8671-C977D90F6E51}"/>
                </a:ext>
              </a:extLst>
            </p:cNvPr>
            <p:cNvSpPr/>
            <p:nvPr/>
          </p:nvSpPr>
          <p:spPr>
            <a:xfrm>
              <a:off x="3613164" y="3620918"/>
              <a:ext cx="79454" cy="79454"/>
            </a:xfrm>
            <a:custGeom>
              <a:avLst/>
              <a:gdLst>
                <a:gd name="connsiteX0" fmla="*/ 9932 w 79453"/>
                <a:gd name="connsiteY0" fmla="*/ 41713 h 79453"/>
                <a:gd name="connsiteX1" fmla="*/ 41713 w 79453"/>
                <a:gd name="connsiteY1" fmla="*/ 9932 h 79453"/>
                <a:gd name="connsiteX2" fmla="*/ 73495 w 79453"/>
                <a:gd name="connsiteY2" fmla="*/ 41713 h 79453"/>
                <a:gd name="connsiteX3" fmla="*/ 41713 w 79453"/>
                <a:gd name="connsiteY3" fmla="*/ 73495 h 79453"/>
                <a:gd name="connsiteX4" fmla="*/ 9932 w 79453"/>
                <a:gd name="connsiteY4" fmla="*/ 41713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3" h="79453">
                  <a:moveTo>
                    <a:pt x="9932" y="41713"/>
                  </a:moveTo>
                  <a:cubicBezTo>
                    <a:pt x="9932" y="24498"/>
                    <a:pt x="24498" y="9932"/>
                    <a:pt x="41713" y="9932"/>
                  </a:cubicBezTo>
                  <a:cubicBezTo>
                    <a:pt x="58928" y="9932"/>
                    <a:pt x="73495" y="24498"/>
                    <a:pt x="73495" y="41713"/>
                  </a:cubicBezTo>
                  <a:cubicBezTo>
                    <a:pt x="73495" y="58928"/>
                    <a:pt x="58928" y="73495"/>
                    <a:pt x="41713" y="73495"/>
                  </a:cubicBezTo>
                  <a:cubicBezTo>
                    <a:pt x="24498" y="73495"/>
                    <a:pt x="9932" y="58928"/>
                    <a:pt x="9932" y="41713"/>
                  </a:cubicBezTo>
                  <a:close/>
                </a:path>
              </a:pathLst>
            </a:custGeom>
            <a:solidFill>
              <a:srgbClr val="2D0201"/>
            </a:solid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 xmlns:a16="http://schemas.microsoft.com/office/drawing/2014/main" id="{B67E2416-F565-4ADC-A7FC-FE75CD7FABA9}"/>
                </a:ext>
              </a:extLst>
            </p:cNvPr>
            <p:cNvSpPr/>
            <p:nvPr/>
          </p:nvSpPr>
          <p:spPr>
            <a:xfrm>
              <a:off x="3615812" y="3623566"/>
              <a:ext cx="66212" cy="66212"/>
            </a:xfrm>
            <a:custGeom>
              <a:avLst/>
              <a:gdLst>
                <a:gd name="connsiteX0" fmla="*/ 9932 w 66211"/>
                <a:gd name="connsiteY0" fmla="*/ 39065 h 66211"/>
                <a:gd name="connsiteX1" fmla="*/ 39065 w 66211"/>
                <a:gd name="connsiteY1" fmla="*/ 9932 h 66211"/>
                <a:gd name="connsiteX2" fmla="*/ 68198 w 66211"/>
                <a:gd name="connsiteY2" fmla="*/ 39065 h 66211"/>
                <a:gd name="connsiteX3" fmla="*/ 39065 w 66211"/>
                <a:gd name="connsiteY3" fmla="*/ 68198 h 66211"/>
                <a:gd name="connsiteX4" fmla="*/ 9932 w 66211"/>
                <a:gd name="connsiteY4" fmla="*/ 39065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9932" y="39065"/>
                  </a:moveTo>
                  <a:cubicBezTo>
                    <a:pt x="9932" y="23174"/>
                    <a:pt x="23174" y="9932"/>
                    <a:pt x="39065" y="9932"/>
                  </a:cubicBezTo>
                  <a:cubicBezTo>
                    <a:pt x="54956" y="9932"/>
                    <a:pt x="68198" y="23174"/>
                    <a:pt x="68198" y="39065"/>
                  </a:cubicBezTo>
                  <a:cubicBezTo>
                    <a:pt x="68198" y="54956"/>
                    <a:pt x="54956" y="68198"/>
                    <a:pt x="39065" y="68198"/>
                  </a:cubicBezTo>
                  <a:cubicBezTo>
                    <a:pt x="23174" y="68198"/>
                    <a:pt x="9932" y="54956"/>
                    <a:pt x="9932" y="39065"/>
                  </a:cubicBezTo>
                  <a:close/>
                </a:path>
              </a:pathLst>
            </a:custGeom>
            <a:solidFill>
              <a:srgbClr val="630704"/>
            </a:solid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 xmlns:a16="http://schemas.microsoft.com/office/drawing/2014/main" id="{1A44C5A0-B8B2-4502-9626-49616D8C62AC}"/>
                </a:ext>
              </a:extLst>
            </p:cNvPr>
            <p:cNvSpPr/>
            <p:nvPr/>
          </p:nvSpPr>
          <p:spPr>
            <a:xfrm>
              <a:off x="3626406" y="3648726"/>
              <a:ext cx="39727" cy="39727"/>
            </a:xfrm>
            <a:custGeom>
              <a:avLst/>
              <a:gdLst>
                <a:gd name="connsiteX0" fmla="*/ 9932 w 39726"/>
                <a:gd name="connsiteY0" fmla="*/ 21850 h 39726"/>
                <a:gd name="connsiteX1" fmla="*/ 20525 w 39726"/>
                <a:gd name="connsiteY1" fmla="*/ 9932 h 39726"/>
                <a:gd name="connsiteX2" fmla="*/ 31120 w 39726"/>
                <a:gd name="connsiteY2" fmla="*/ 21850 h 39726"/>
                <a:gd name="connsiteX3" fmla="*/ 20525 w 39726"/>
                <a:gd name="connsiteY3" fmla="*/ 32444 h 39726"/>
                <a:gd name="connsiteX4" fmla="*/ 9932 w 39726"/>
                <a:gd name="connsiteY4" fmla="*/ 21850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6" h="39726">
                  <a:moveTo>
                    <a:pt x="9932" y="21850"/>
                  </a:moveTo>
                  <a:cubicBezTo>
                    <a:pt x="9932" y="15229"/>
                    <a:pt x="15229" y="9932"/>
                    <a:pt x="20525" y="9932"/>
                  </a:cubicBezTo>
                  <a:cubicBezTo>
                    <a:pt x="27147" y="9932"/>
                    <a:pt x="31120" y="15229"/>
                    <a:pt x="31120" y="21850"/>
                  </a:cubicBezTo>
                  <a:cubicBezTo>
                    <a:pt x="31120" y="28471"/>
                    <a:pt x="25822" y="32444"/>
                    <a:pt x="20525" y="32444"/>
                  </a:cubicBezTo>
                  <a:cubicBezTo>
                    <a:pt x="15229" y="32444"/>
                    <a:pt x="9932" y="27147"/>
                    <a:pt x="9932" y="21850"/>
                  </a:cubicBezTo>
                  <a:close/>
                </a:path>
              </a:pathLst>
            </a:custGeom>
            <a:solidFill>
              <a:srgbClr val="8E0404"/>
            </a:solid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 xmlns:a16="http://schemas.microsoft.com/office/drawing/2014/main" id="{2D7E3B45-E14C-466C-A17E-D64AE454EADB}"/>
                </a:ext>
              </a:extLst>
            </p:cNvPr>
            <p:cNvSpPr/>
            <p:nvPr/>
          </p:nvSpPr>
          <p:spPr>
            <a:xfrm>
              <a:off x="3634352" y="3642105"/>
              <a:ext cx="26485" cy="39727"/>
            </a:xfrm>
            <a:custGeom>
              <a:avLst/>
              <a:gdLst>
                <a:gd name="connsiteX0" fmla="*/ 9932 w 26484"/>
                <a:gd name="connsiteY0" fmla="*/ 20526 h 39726"/>
                <a:gd name="connsiteX1" fmla="*/ 19201 w 26484"/>
                <a:gd name="connsiteY1" fmla="*/ 9932 h 39726"/>
                <a:gd name="connsiteX2" fmla="*/ 28471 w 26484"/>
                <a:gd name="connsiteY2" fmla="*/ 20526 h 39726"/>
                <a:gd name="connsiteX3" fmla="*/ 19201 w 26484"/>
                <a:gd name="connsiteY3" fmla="*/ 31120 h 39726"/>
                <a:gd name="connsiteX4" fmla="*/ 9932 w 26484"/>
                <a:gd name="connsiteY4" fmla="*/ 20526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39726">
                  <a:moveTo>
                    <a:pt x="9932" y="20526"/>
                  </a:moveTo>
                  <a:cubicBezTo>
                    <a:pt x="9932" y="15229"/>
                    <a:pt x="13904" y="9932"/>
                    <a:pt x="19201" y="9932"/>
                  </a:cubicBezTo>
                  <a:cubicBezTo>
                    <a:pt x="24498" y="9932"/>
                    <a:pt x="28471" y="13904"/>
                    <a:pt x="28471" y="20526"/>
                  </a:cubicBezTo>
                  <a:cubicBezTo>
                    <a:pt x="28471" y="25823"/>
                    <a:pt x="24498" y="31120"/>
                    <a:pt x="19201" y="31120"/>
                  </a:cubicBezTo>
                  <a:cubicBezTo>
                    <a:pt x="15229" y="29795"/>
                    <a:pt x="9932" y="25823"/>
                    <a:pt x="9932" y="20526"/>
                  </a:cubicBezTo>
                  <a:close/>
                </a:path>
              </a:pathLst>
            </a:custGeom>
            <a:solidFill>
              <a:srgbClr val="420303"/>
            </a:solid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 xmlns:a16="http://schemas.microsoft.com/office/drawing/2014/main" id="{8E89F848-8B64-4DBE-92F4-EB3E6710DABF}"/>
                </a:ext>
              </a:extLst>
            </p:cNvPr>
            <p:cNvSpPr/>
            <p:nvPr/>
          </p:nvSpPr>
          <p:spPr>
            <a:xfrm>
              <a:off x="3631703" y="3654023"/>
              <a:ext cx="13242" cy="13242"/>
            </a:xfrm>
            <a:custGeom>
              <a:avLst/>
              <a:gdLst>
                <a:gd name="connsiteX0" fmla="*/ 15229 w 13242"/>
                <a:gd name="connsiteY0" fmla="*/ 12580 h 13242"/>
                <a:gd name="connsiteX1" fmla="*/ 12580 w 13242"/>
                <a:gd name="connsiteY1" fmla="*/ 15229 h 13242"/>
                <a:gd name="connsiteX2" fmla="*/ 9932 w 13242"/>
                <a:gd name="connsiteY2" fmla="*/ 12580 h 13242"/>
                <a:gd name="connsiteX3" fmla="*/ 12580 w 13242"/>
                <a:gd name="connsiteY3" fmla="*/ 9932 h 13242"/>
                <a:gd name="connsiteX4" fmla="*/ 15229 w 13242"/>
                <a:gd name="connsiteY4" fmla="*/ 12580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15229" y="12580"/>
                  </a:moveTo>
                  <a:cubicBezTo>
                    <a:pt x="15229" y="13904"/>
                    <a:pt x="13904" y="15229"/>
                    <a:pt x="12580" y="15229"/>
                  </a:cubicBezTo>
                  <a:cubicBezTo>
                    <a:pt x="11256" y="15229"/>
                    <a:pt x="9932" y="13904"/>
                    <a:pt x="9932" y="12580"/>
                  </a:cubicBezTo>
                  <a:cubicBezTo>
                    <a:pt x="9932" y="11256"/>
                    <a:pt x="11256" y="9932"/>
                    <a:pt x="12580" y="9932"/>
                  </a:cubicBezTo>
                  <a:cubicBezTo>
                    <a:pt x="13904" y="9932"/>
                    <a:pt x="15229" y="11256"/>
                    <a:pt x="15229" y="12580"/>
                  </a:cubicBezTo>
                  <a:close/>
                </a:path>
              </a:pathLst>
            </a:custGeom>
            <a:solidFill>
              <a:srgbClr val="FFFFFF"/>
            </a:solid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 xmlns:a16="http://schemas.microsoft.com/office/drawing/2014/main" id="{BBA9C5C8-C0EF-4D6D-9766-F5FF45AFCCCB}"/>
                </a:ext>
              </a:extLst>
            </p:cNvPr>
            <p:cNvSpPr/>
            <p:nvPr/>
          </p:nvSpPr>
          <p:spPr>
            <a:xfrm>
              <a:off x="3644945" y="3636808"/>
              <a:ext cx="26485" cy="26485"/>
            </a:xfrm>
            <a:custGeom>
              <a:avLst/>
              <a:gdLst>
                <a:gd name="connsiteX0" fmla="*/ 9932 w 26484"/>
                <a:gd name="connsiteY0" fmla="*/ 15229 h 26484"/>
                <a:gd name="connsiteX1" fmla="*/ 15229 w 26484"/>
                <a:gd name="connsiteY1" fmla="*/ 9932 h 26484"/>
                <a:gd name="connsiteX2" fmla="*/ 20525 w 26484"/>
                <a:gd name="connsiteY2" fmla="*/ 15229 h 26484"/>
                <a:gd name="connsiteX3" fmla="*/ 15229 w 26484"/>
                <a:gd name="connsiteY3" fmla="*/ 20526 h 26484"/>
                <a:gd name="connsiteX4" fmla="*/ 9932 w 26484"/>
                <a:gd name="connsiteY4" fmla="*/ 15229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9932" y="15229"/>
                  </a:moveTo>
                  <a:cubicBezTo>
                    <a:pt x="9932" y="12580"/>
                    <a:pt x="12580" y="9932"/>
                    <a:pt x="15229" y="9932"/>
                  </a:cubicBezTo>
                  <a:cubicBezTo>
                    <a:pt x="17877" y="9932"/>
                    <a:pt x="20525" y="12580"/>
                    <a:pt x="20525" y="15229"/>
                  </a:cubicBezTo>
                  <a:cubicBezTo>
                    <a:pt x="20525" y="17877"/>
                    <a:pt x="17877" y="20526"/>
                    <a:pt x="15229" y="20526"/>
                  </a:cubicBezTo>
                  <a:cubicBezTo>
                    <a:pt x="12580" y="20526"/>
                    <a:pt x="9932" y="17877"/>
                    <a:pt x="9932" y="15229"/>
                  </a:cubicBezTo>
                  <a:close/>
                </a:path>
              </a:pathLst>
            </a:custGeom>
            <a:solidFill>
              <a:srgbClr val="FFFFFF"/>
            </a:solid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 xmlns:a16="http://schemas.microsoft.com/office/drawing/2014/main" id="{DF92504D-CF9E-4964-93F0-61981F5D7C36}"/>
                </a:ext>
              </a:extLst>
            </p:cNvPr>
            <p:cNvSpPr/>
            <p:nvPr/>
          </p:nvSpPr>
          <p:spPr>
            <a:xfrm>
              <a:off x="3598597" y="3613952"/>
              <a:ext cx="158908" cy="52969"/>
            </a:xfrm>
            <a:custGeom>
              <a:avLst/>
              <a:gdLst>
                <a:gd name="connsiteX0" fmla="*/ 9932 w 158907"/>
                <a:gd name="connsiteY0" fmla="*/ 48679 h 52969"/>
                <a:gd name="connsiteX1" fmla="*/ 13904 w 158907"/>
                <a:gd name="connsiteY1" fmla="*/ 43382 h 52969"/>
                <a:gd name="connsiteX2" fmla="*/ 25823 w 158907"/>
                <a:gd name="connsiteY2" fmla="*/ 30140 h 52969"/>
                <a:gd name="connsiteX3" fmla="*/ 35092 w 158907"/>
                <a:gd name="connsiteY3" fmla="*/ 22194 h 52969"/>
                <a:gd name="connsiteX4" fmla="*/ 47010 w 158907"/>
                <a:gd name="connsiteY4" fmla="*/ 15573 h 52969"/>
                <a:gd name="connsiteX5" fmla="*/ 77468 w 158907"/>
                <a:gd name="connsiteY5" fmla="*/ 10276 h 52969"/>
                <a:gd name="connsiteX6" fmla="*/ 92034 w 158907"/>
                <a:gd name="connsiteY6" fmla="*/ 14249 h 52969"/>
                <a:gd name="connsiteX7" fmla="*/ 105277 w 158907"/>
                <a:gd name="connsiteY7" fmla="*/ 19546 h 52969"/>
                <a:gd name="connsiteX8" fmla="*/ 127788 w 158907"/>
                <a:gd name="connsiteY8" fmla="*/ 31464 h 52969"/>
                <a:gd name="connsiteX9" fmla="*/ 135734 w 158907"/>
                <a:gd name="connsiteY9" fmla="*/ 35437 h 52969"/>
                <a:gd name="connsiteX10" fmla="*/ 142355 w 158907"/>
                <a:gd name="connsiteY10" fmla="*/ 36761 h 52969"/>
                <a:gd name="connsiteX11" fmla="*/ 147652 w 158907"/>
                <a:gd name="connsiteY11" fmla="*/ 35437 h 52969"/>
                <a:gd name="connsiteX12" fmla="*/ 148976 w 158907"/>
                <a:gd name="connsiteY12" fmla="*/ 35437 h 52969"/>
                <a:gd name="connsiteX13" fmla="*/ 143679 w 158907"/>
                <a:gd name="connsiteY13" fmla="*/ 39409 h 52969"/>
                <a:gd name="connsiteX14" fmla="*/ 135734 w 158907"/>
                <a:gd name="connsiteY14" fmla="*/ 40734 h 52969"/>
                <a:gd name="connsiteX15" fmla="*/ 125140 w 158907"/>
                <a:gd name="connsiteY15" fmla="*/ 38085 h 52969"/>
                <a:gd name="connsiteX16" fmla="*/ 114546 w 158907"/>
                <a:gd name="connsiteY16" fmla="*/ 34112 h 52969"/>
                <a:gd name="connsiteX17" fmla="*/ 102628 w 158907"/>
                <a:gd name="connsiteY17" fmla="*/ 30140 h 52969"/>
                <a:gd name="connsiteX18" fmla="*/ 89386 w 158907"/>
                <a:gd name="connsiteY18" fmla="*/ 26167 h 52969"/>
                <a:gd name="connsiteX19" fmla="*/ 76143 w 158907"/>
                <a:gd name="connsiteY19" fmla="*/ 23519 h 52969"/>
                <a:gd name="connsiteX20" fmla="*/ 50983 w 158907"/>
                <a:gd name="connsiteY20" fmla="*/ 26167 h 52969"/>
                <a:gd name="connsiteX21" fmla="*/ 39065 w 158907"/>
                <a:gd name="connsiteY21" fmla="*/ 30140 h 52969"/>
                <a:gd name="connsiteX22" fmla="*/ 29795 w 158907"/>
                <a:gd name="connsiteY22" fmla="*/ 35437 h 52969"/>
                <a:gd name="connsiteX23" fmla="*/ 15229 w 158907"/>
                <a:gd name="connsiteY23" fmla="*/ 46030 h 52969"/>
                <a:gd name="connsiteX24" fmla="*/ 9932 w 158907"/>
                <a:gd name="connsiteY24" fmla="*/ 48679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907" h="52969">
                  <a:moveTo>
                    <a:pt x="9932" y="48679"/>
                  </a:moveTo>
                  <a:cubicBezTo>
                    <a:pt x="9932" y="48679"/>
                    <a:pt x="11256" y="46030"/>
                    <a:pt x="13904" y="43382"/>
                  </a:cubicBezTo>
                  <a:cubicBezTo>
                    <a:pt x="16553" y="39409"/>
                    <a:pt x="20525" y="34112"/>
                    <a:pt x="25823" y="30140"/>
                  </a:cubicBezTo>
                  <a:cubicBezTo>
                    <a:pt x="28471" y="27491"/>
                    <a:pt x="31120" y="24843"/>
                    <a:pt x="35092" y="22194"/>
                  </a:cubicBezTo>
                  <a:cubicBezTo>
                    <a:pt x="39065" y="19546"/>
                    <a:pt x="43038" y="16897"/>
                    <a:pt x="47010" y="15573"/>
                  </a:cubicBezTo>
                  <a:cubicBezTo>
                    <a:pt x="56280" y="11600"/>
                    <a:pt x="66873" y="8952"/>
                    <a:pt x="77468" y="10276"/>
                  </a:cubicBezTo>
                  <a:cubicBezTo>
                    <a:pt x="82764" y="10276"/>
                    <a:pt x="88061" y="12925"/>
                    <a:pt x="92034" y="14249"/>
                  </a:cubicBezTo>
                  <a:cubicBezTo>
                    <a:pt x="96007" y="15573"/>
                    <a:pt x="101304" y="18222"/>
                    <a:pt x="105277" y="19546"/>
                  </a:cubicBezTo>
                  <a:cubicBezTo>
                    <a:pt x="113222" y="23519"/>
                    <a:pt x="121167" y="27491"/>
                    <a:pt x="127788" y="31464"/>
                  </a:cubicBezTo>
                  <a:cubicBezTo>
                    <a:pt x="130437" y="32788"/>
                    <a:pt x="133085" y="35437"/>
                    <a:pt x="135734" y="35437"/>
                  </a:cubicBezTo>
                  <a:cubicBezTo>
                    <a:pt x="138382" y="36761"/>
                    <a:pt x="139706" y="36761"/>
                    <a:pt x="142355" y="36761"/>
                  </a:cubicBezTo>
                  <a:cubicBezTo>
                    <a:pt x="143679" y="36761"/>
                    <a:pt x="146327" y="35437"/>
                    <a:pt x="147652" y="35437"/>
                  </a:cubicBezTo>
                  <a:cubicBezTo>
                    <a:pt x="148976" y="35437"/>
                    <a:pt x="148976" y="35437"/>
                    <a:pt x="148976" y="35437"/>
                  </a:cubicBezTo>
                  <a:cubicBezTo>
                    <a:pt x="148976" y="35437"/>
                    <a:pt x="147652" y="36761"/>
                    <a:pt x="143679" y="39409"/>
                  </a:cubicBezTo>
                  <a:cubicBezTo>
                    <a:pt x="142355" y="40734"/>
                    <a:pt x="138382" y="40734"/>
                    <a:pt x="135734" y="40734"/>
                  </a:cubicBezTo>
                  <a:cubicBezTo>
                    <a:pt x="131761" y="40734"/>
                    <a:pt x="129113" y="39409"/>
                    <a:pt x="125140" y="38085"/>
                  </a:cubicBezTo>
                  <a:cubicBezTo>
                    <a:pt x="121167" y="36761"/>
                    <a:pt x="118519" y="35437"/>
                    <a:pt x="114546" y="34112"/>
                  </a:cubicBezTo>
                  <a:cubicBezTo>
                    <a:pt x="110573" y="32788"/>
                    <a:pt x="106600" y="31464"/>
                    <a:pt x="102628" y="30140"/>
                  </a:cubicBezTo>
                  <a:cubicBezTo>
                    <a:pt x="98655" y="28815"/>
                    <a:pt x="94682" y="27491"/>
                    <a:pt x="89386" y="26167"/>
                  </a:cubicBezTo>
                  <a:cubicBezTo>
                    <a:pt x="85413" y="24843"/>
                    <a:pt x="81440" y="23519"/>
                    <a:pt x="76143" y="23519"/>
                  </a:cubicBezTo>
                  <a:cubicBezTo>
                    <a:pt x="68198" y="22194"/>
                    <a:pt x="58928" y="23519"/>
                    <a:pt x="50983" y="26167"/>
                  </a:cubicBezTo>
                  <a:cubicBezTo>
                    <a:pt x="47010" y="27491"/>
                    <a:pt x="43038" y="28815"/>
                    <a:pt x="39065" y="30140"/>
                  </a:cubicBezTo>
                  <a:cubicBezTo>
                    <a:pt x="35092" y="31464"/>
                    <a:pt x="32444" y="34112"/>
                    <a:pt x="29795" y="35437"/>
                  </a:cubicBezTo>
                  <a:cubicBezTo>
                    <a:pt x="24498" y="39409"/>
                    <a:pt x="19202" y="43382"/>
                    <a:pt x="15229" y="46030"/>
                  </a:cubicBezTo>
                  <a:cubicBezTo>
                    <a:pt x="12580" y="47355"/>
                    <a:pt x="9932" y="48679"/>
                    <a:pt x="9932" y="48679"/>
                  </a:cubicBezTo>
                  <a:close/>
                </a:path>
              </a:pathLst>
            </a:custGeom>
            <a:solidFill>
              <a:srgbClr val="3C2415"/>
            </a:solid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 xmlns:a16="http://schemas.microsoft.com/office/drawing/2014/main" id="{7016BEC6-BC37-4908-A247-3E7CAA706AA3}"/>
                </a:ext>
              </a:extLst>
            </p:cNvPr>
            <p:cNvSpPr/>
            <p:nvPr/>
          </p:nvSpPr>
          <p:spPr>
            <a:xfrm>
              <a:off x="3655539" y="3641112"/>
              <a:ext cx="79454" cy="66212"/>
            </a:xfrm>
            <a:custGeom>
              <a:avLst/>
              <a:gdLst>
                <a:gd name="connsiteX0" fmla="*/ 74819 w 79453"/>
                <a:gd name="connsiteY0" fmla="*/ 12249 h 66211"/>
                <a:gd name="connsiteX1" fmla="*/ 47010 w 79453"/>
                <a:gd name="connsiteY1" fmla="*/ 42706 h 66211"/>
                <a:gd name="connsiteX2" fmla="*/ 35092 w 79453"/>
                <a:gd name="connsiteY2" fmla="*/ 51976 h 66211"/>
                <a:gd name="connsiteX3" fmla="*/ 28471 w 79453"/>
                <a:gd name="connsiteY3" fmla="*/ 55949 h 66211"/>
                <a:gd name="connsiteX4" fmla="*/ 23174 w 79453"/>
                <a:gd name="connsiteY4" fmla="*/ 58597 h 66211"/>
                <a:gd name="connsiteX5" fmla="*/ 17877 w 79453"/>
                <a:gd name="connsiteY5" fmla="*/ 59922 h 66211"/>
                <a:gd name="connsiteX6" fmla="*/ 13905 w 79453"/>
                <a:gd name="connsiteY6" fmla="*/ 61246 h 66211"/>
                <a:gd name="connsiteX7" fmla="*/ 9932 w 79453"/>
                <a:gd name="connsiteY7" fmla="*/ 61246 h 66211"/>
                <a:gd name="connsiteX8" fmla="*/ 13905 w 79453"/>
                <a:gd name="connsiteY8" fmla="*/ 61246 h 66211"/>
                <a:gd name="connsiteX9" fmla="*/ 17877 w 79453"/>
                <a:gd name="connsiteY9" fmla="*/ 59922 h 66211"/>
                <a:gd name="connsiteX10" fmla="*/ 23174 w 79453"/>
                <a:gd name="connsiteY10" fmla="*/ 58597 h 66211"/>
                <a:gd name="connsiteX11" fmla="*/ 28471 w 79453"/>
                <a:gd name="connsiteY11" fmla="*/ 55949 h 66211"/>
                <a:gd name="connsiteX12" fmla="*/ 35092 w 79453"/>
                <a:gd name="connsiteY12" fmla="*/ 51976 h 66211"/>
                <a:gd name="connsiteX13" fmla="*/ 47010 w 79453"/>
                <a:gd name="connsiteY13" fmla="*/ 42706 h 66211"/>
                <a:gd name="connsiteX14" fmla="*/ 65550 w 79453"/>
                <a:gd name="connsiteY14" fmla="*/ 21519 h 66211"/>
                <a:gd name="connsiteX15" fmla="*/ 73495 w 79453"/>
                <a:gd name="connsiteY15" fmla="*/ 10925 h 66211"/>
                <a:gd name="connsiteX16" fmla="*/ 76143 w 79453"/>
                <a:gd name="connsiteY16" fmla="*/ 10925 h 66211"/>
                <a:gd name="connsiteX17" fmla="*/ 74819 w 79453"/>
                <a:gd name="connsiteY17" fmla="*/ 12249 h 66211"/>
                <a:gd name="connsiteX18" fmla="*/ 74819 w 79453"/>
                <a:gd name="connsiteY18" fmla="*/ 12249 h 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53" h="66211">
                  <a:moveTo>
                    <a:pt x="74819" y="12249"/>
                  </a:moveTo>
                  <a:cubicBezTo>
                    <a:pt x="74819" y="12249"/>
                    <a:pt x="62901" y="29464"/>
                    <a:pt x="47010" y="42706"/>
                  </a:cubicBezTo>
                  <a:cubicBezTo>
                    <a:pt x="43038" y="46679"/>
                    <a:pt x="39065" y="49328"/>
                    <a:pt x="35092" y="51976"/>
                  </a:cubicBezTo>
                  <a:cubicBezTo>
                    <a:pt x="32444" y="53300"/>
                    <a:pt x="31120" y="54624"/>
                    <a:pt x="28471" y="55949"/>
                  </a:cubicBezTo>
                  <a:cubicBezTo>
                    <a:pt x="25823" y="57273"/>
                    <a:pt x="24498" y="57273"/>
                    <a:pt x="23174" y="58597"/>
                  </a:cubicBezTo>
                  <a:cubicBezTo>
                    <a:pt x="21850" y="58597"/>
                    <a:pt x="19202" y="59922"/>
                    <a:pt x="17877" y="59922"/>
                  </a:cubicBezTo>
                  <a:cubicBezTo>
                    <a:pt x="16553" y="59922"/>
                    <a:pt x="15229" y="59922"/>
                    <a:pt x="13905" y="61246"/>
                  </a:cubicBezTo>
                  <a:cubicBezTo>
                    <a:pt x="11256" y="61246"/>
                    <a:pt x="9932" y="61246"/>
                    <a:pt x="9932" y="61246"/>
                  </a:cubicBezTo>
                  <a:cubicBezTo>
                    <a:pt x="9932" y="61246"/>
                    <a:pt x="11256" y="61246"/>
                    <a:pt x="13905" y="61246"/>
                  </a:cubicBezTo>
                  <a:cubicBezTo>
                    <a:pt x="15229" y="61246"/>
                    <a:pt x="16553" y="61246"/>
                    <a:pt x="17877" y="59922"/>
                  </a:cubicBezTo>
                  <a:cubicBezTo>
                    <a:pt x="19202" y="59922"/>
                    <a:pt x="20526" y="58597"/>
                    <a:pt x="23174" y="58597"/>
                  </a:cubicBezTo>
                  <a:cubicBezTo>
                    <a:pt x="24498" y="57273"/>
                    <a:pt x="27147" y="57273"/>
                    <a:pt x="28471" y="55949"/>
                  </a:cubicBezTo>
                  <a:cubicBezTo>
                    <a:pt x="29795" y="54624"/>
                    <a:pt x="32444" y="53300"/>
                    <a:pt x="35092" y="51976"/>
                  </a:cubicBezTo>
                  <a:cubicBezTo>
                    <a:pt x="39065" y="49328"/>
                    <a:pt x="43038" y="46679"/>
                    <a:pt x="47010" y="42706"/>
                  </a:cubicBezTo>
                  <a:cubicBezTo>
                    <a:pt x="54956" y="36085"/>
                    <a:pt x="61577" y="28140"/>
                    <a:pt x="65550" y="21519"/>
                  </a:cubicBezTo>
                  <a:cubicBezTo>
                    <a:pt x="70846" y="14898"/>
                    <a:pt x="73495" y="10925"/>
                    <a:pt x="73495" y="10925"/>
                  </a:cubicBezTo>
                  <a:cubicBezTo>
                    <a:pt x="73495" y="9601"/>
                    <a:pt x="74819" y="9601"/>
                    <a:pt x="76143" y="10925"/>
                  </a:cubicBezTo>
                  <a:cubicBezTo>
                    <a:pt x="76143" y="9601"/>
                    <a:pt x="76143" y="10925"/>
                    <a:pt x="74819" y="12249"/>
                  </a:cubicBezTo>
                  <a:cubicBezTo>
                    <a:pt x="74819" y="12249"/>
                    <a:pt x="74819" y="12249"/>
                    <a:pt x="74819" y="12249"/>
                  </a:cubicBezTo>
                  <a:close/>
                </a:path>
              </a:pathLst>
            </a:custGeom>
            <a:solidFill>
              <a:srgbClr val="3C2415"/>
            </a:solid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 xmlns:a16="http://schemas.microsoft.com/office/drawing/2014/main" id="{E5B7282B-ADA1-49B4-B9D2-58A35869A2B1}"/>
                </a:ext>
              </a:extLst>
            </p:cNvPr>
            <p:cNvSpPr/>
            <p:nvPr/>
          </p:nvSpPr>
          <p:spPr>
            <a:xfrm>
              <a:off x="3580316" y="3578542"/>
              <a:ext cx="158908" cy="39727"/>
            </a:xfrm>
            <a:custGeom>
              <a:avLst/>
              <a:gdLst>
                <a:gd name="connsiteX0" fmla="*/ 17619 w 158907"/>
                <a:gd name="connsiteY0" fmla="*/ 21850 h 39726"/>
                <a:gd name="connsiteX1" fmla="*/ 38806 w 158907"/>
                <a:gd name="connsiteY1" fmla="*/ 16553 h 39726"/>
                <a:gd name="connsiteX2" fmla="*/ 87803 w 158907"/>
                <a:gd name="connsiteY2" fmla="*/ 9932 h 39726"/>
                <a:gd name="connsiteX3" fmla="*/ 114288 w 158907"/>
                <a:gd name="connsiteY3" fmla="*/ 12580 h 39726"/>
                <a:gd name="connsiteX4" fmla="*/ 135476 w 158907"/>
                <a:gd name="connsiteY4" fmla="*/ 23174 h 39726"/>
                <a:gd name="connsiteX5" fmla="*/ 147394 w 158907"/>
                <a:gd name="connsiteY5" fmla="*/ 32444 h 39726"/>
                <a:gd name="connsiteX6" fmla="*/ 151366 w 158907"/>
                <a:gd name="connsiteY6" fmla="*/ 36416 h 39726"/>
                <a:gd name="connsiteX7" fmla="*/ 146069 w 158907"/>
                <a:gd name="connsiteY7" fmla="*/ 33768 h 39726"/>
                <a:gd name="connsiteX8" fmla="*/ 132827 w 158907"/>
                <a:gd name="connsiteY8" fmla="*/ 25822 h 39726"/>
                <a:gd name="connsiteX9" fmla="*/ 112963 w 158907"/>
                <a:gd name="connsiteY9" fmla="*/ 19201 h 39726"/>
                <a:gd name="connsiteX10" fmla="*/ 89127 w 158907"/>
                <a:gd name="connsiteY10" fmla="*/ 20525 h 39726"/>
                <a:gd name="connsiteX11" fmla="*/ 44104 w 158907"/>
                <a:gd name="connsiteY11" fmla="*/ 32444 h 39726"/>
                <a:gd name="connsiteX12" fmla="*/ 24240 w 158907"/>
                <a:gd name="connsiteY12" fmla="*/ 40389 h 39726"/>
                <a:gd name="connsiteX13" fmla="*/ 10998 w 158907"/>
                <a:gd name="connsiteY13" fmla="*/ 36416 h 39726"/>
                <a:gd name="connsiteX14" fmla="*/ 14970 w 158907"/>
                <a:gd name="connsiteY14" fmla="*/ 23174 h 39726"/>
                <a:gd name="connsiteX15" fmla="*/ 17619 w 158907"/>
                <a:gd name="connsiteY15" fmla="*/ 21850 h 39726"/>
                <a:gd name="connsiteX16" fmla="*/ 17619 w 158907"/>
                <a:gd name="connsiteY16" fmla="*/ 21850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8907" h="39726">
                  <a:moveTo>
                    <a:pt x="17619" y="21850"/>
                  </a:moveTo>
                  <a:cubicBezTo>
                    <a:pt x="17619" y="21850"/>
                    <a:pt x="26888" y="19201"/>
                    <a:pt x="38806" y="16553"/>
                  </a:cubicBezTo>
                  <a:cubicBezTo>
                    <a:pt x="52049" y="13904"/>
                    <a:pt x="69264" y="9932"/>
                    <a:pt x="87803" y="9932"/>
                  </a:cubicBezTo>
                  <a:cubicBezTo>
                    <a:pt x="97073" y="9932"/>
                    <a:pt x="106342" y="11256"/>
                    <a:pt x="114288" y="12580"/>
                  </a:cubicBezTo>
                  <a:cubicBezTo>
                    <a:pt x="122233" y="13904"/>
                    <a:pt x="130179" y="19201"/>
                    <a:pt x="135476" y="23174"/>
                  </a:cubicBezTo>
                  <a:cubicBezTo>
                    <a:pt x="140772" y="27147"/>
                    <a:pt x="144745" y="31119"/>
                    <a:pt x="147394" y="32444"/>
                  </a:cubicBezTo>
                  <a:cubicBezTo>
                    <a:pt x="150042" y="35092"/>
                    <a:pt x="151366" y="36416"/>
                    <a:pt x="151366" y="36416"/>
                  </a:cubicBezTo>
                  <a:cubicBezTo>
                    <a:pt x="151366" y="36416"/>
                    <a:pt x="150042" y="35092"/>
                    <a:pt x="146069" y="33768"/>
                  </a:cubicBezTo>
                  <a:cubicBezTo>
                    <a:pt x="143421" y="32444"/>
                    <a:pt x="138124" y="28471"/>
                    <a:pt x="132827" y="25822"/>
                  </a:cubicBezTo>
                  <a:cubicBezTo>
                    <a:pt x="127530" y="23174"/>
                    <a:pt x="120909" y="20525"/>
                    <a:pt x="112963" y="19201"/>
                  </a:cubicBezTo>
                  <a:cubicBezTo>
                    <a:pt x="105018" y="17877"/>
                    <a:pt x="97073" y="19201"/>
                    <a:pt x="89127" y="20525"/>
                  </a:cubicBezTo>
                  <a:cubicBezTo>
                    <a:pt x="71912" y="23174"/>
                    <a:pt x="56022" y="28471"/>
                    <a:pt x="44104" y="32444"/>
                  </a:cubicBezTo>
                  <a:cubicBezTo>
                    <a:pt x="32185" y="36416"/>
                    <a:pt x="24240" y="40389"/>
                    <a:pt x="24240" y="40389"/>
                  </a:cubicBezTo>
                  <a:cubicBezTo>
                    <a:pt x="18943" y="43038"/>
                    <a:pt x="13646" y="40389"/>
                    <a:pt x="10998" y="36416"/>
                  </a:cubicBezTo>
                  <a:cubicBezTo>
                    <a:pt x="8349" y="31119"/>
                    <a:pt x="10998" y="25822"/>
                    <a:pt x="14970" y="23174"/>
                  </a:cubicBezTo>
                  <a:cubicBezTo>
                    <a:pt x="16295" y="21850"/>
                    <a:pt x="16295" y="21850"/>
                    <a:pt x="17619" y="21850"/>
                  </a:cubicBezTo>
                  <a:lnTo>
                    <a:pt x="17619" y="21850"/>
                  </a:lnTo>
                  <a:close/>
                </a:path>
              </a:pathLst>
            </a:custGeom>
            <a:solidFill>
              <a:srgbClr val="3C2415"/>
            </a:solid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 xmlns:a16="http://schemas.microsoft.com/office/drawing/2014/main" id="{80159484-8015-445B-80A4-54ED629C888E}"/>
                </a:ext>
              </a:extLst>
            </p:cNvPr>
            <p:cNvSpPr/>
            <p:nvPr/>
          </p:nvSpPr>
          <p:spPr>
            <a:xfrm>
              <a:off x="3346993" y="3615621"/>
              <a:ext cx="145665" cy="92696"/>
            </a:xfrm>
            <a:custGeom>
              <a:avLst/>
              <a:gdLst>
                <a:gd name="connsiteX0" fmla="*/ 9932 w 145665"/>
                <a:gd name="connsiteY0" fmla="*/ 33768 h 92696"/>
                <a:gd name="connsiteX1" fmla="*/ 80116 w 145665"/>
                <a:gd name="connsiteY1" fmla="*/ 84089 h 92696"/>
                <a:gd name="connsiteX2" fmla="*/ 141031 w 145665"/>
                <a:gd name="connsiteY2" fmla="*/ 54956 h 92696"/>
                <a:gd name="connsiteX3" fmla="*/ 80116 w 145665"/>
                <a:gd name="connsiteY3" fmla="*/ 9932 h 92696"/>
                <a:gd name="connsiteX4" fmla="*/ 9932 w 145665"/>
                <a:gd name="connsiteY4" fmla="*/ 33768 h 9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65" h="92696">
                  <a:moveTo>
                    <a:pt x="9932" y="33768"/>
                  </a:moveTo>
                  <a:cubicBezTo>
                    <a:pt x="9932" y="33768"/>
                    <a:pt x="43038" y="84089"/>
                    <a:pt x="80116" y="84089"/>
                  </a:cubicBezTo>
                  <a:cubicBezTo>
                    <a:pt x="117195" y="84089"/>
                    <a:pt x="141031" y="54956"/>
                    <a:pt x="141031" y="54956"/>
                  </a:cubicBezTo>
                  <a:cubicBezTo>
                    <a:pt x="141031" y="54956"/>
                    <a:pt x="117195" y="9932"/>
                    <a:pt x="80116" y="9932"/>
                  </a:cubicBezTo>
                  <a:cubicBezTo>
                    <a:pt x="43038" y="9932"/>
                    <a:pt x="9932" y="33768"/>
                    <a:pt x="9932" y="33768"/>
                  </a:cubicBezTo>
                  <a:close/>
                </a:path>
              </a:pathLst>
            </a:custGeom>
            <a:solidFill>
              <a:srgbClr val="FFCD8A"/>
            </a:solid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 xmlns:a16="http://schemas.microsoft.com/office/drawing/2014/main" id="{8C2EC0BE-CAFA-4222-9FF2-9FE127EBBAAE}"/>
                </a:ext>
              </a:extLst>
            </p:cNvPr>
            <p:cNvSpPr/>
            <p:nvPr/>
          </p:nvSpPr>
          <p:spPr>
            <a:xfrm>
              <a:off x="3356263" y="3620918"/>
              <a:ext cx="132423" cy="79454"/>
            </a:xfrm>
            <a:custGeom>
              <a:avLst/>
              <a:gdLst>
                <a:gd name="connsiteX0" fmla="*/ 9932 w 132423"/>
                <a:gd name="connsiteY0" fmla="*/ 32444 h 79453"/>
                <a:gd name="connsiteX1" fmla="*/ 74819 w 132423"/>
                <a:gd name="connsiteY1" fmla="*/ 78792 h 79453"/>
                <a:gd name="connsiteX2" fmla="*/ 130437 w 132423"/>
                <a:gd name="connsiteY2" fmla="*/ 49659 h 79453"/>
                <a:gd name="connsiteX3" fmla="*/ 74819 w 132423"/>
                <a:gd name="connsiteY3" fmla="*/ 9932 h 79453"/>
                <a:gd name="connsiteX4" fmla="*/ 9932 w 132423"/>
                <a:gd name="connsiteY4" fmla="*/ 32444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79453">
                  <a:moveTo>
                    <a:pt x="9932" y="32444"/>
                  </a:moveTo>
                  <a:cubicBezTo>
                    <a:pt x="9932" y="32444"/>
                    <a:pt x="40389" y="78792"/>
                    <a:pt x="74819" y="78792"/>
                  </a:cubicBezTo>
                  <a:cubicBezTo>
                    <a:pt x="109249" y="78792"/>
                    <a:pt x="130437" y="49659"/>
                    <a:pt x="130437" y="49659"/>
                  </a:cubicBezTo>
                  <a:cubicBezTo>
                    <a:pt x="130437" y="49659"/>
                    <a:pt x="107925" y="9932"/>
                    <a:pt x="74819" y="9932"/>
                  </a:cubicBezTo>
                  <a:cubicBezTo>
                    <a:pt x="40389" y="11256"/>
                    <a:pt x="9932" y="32444"/>
                    <a:pt x="9932" y="32444"/>
                  </a:cubicBezTo>
                  <a:close/>
                </a:path>
              </a:pathLst>
            </a:custGeom>
            <a:solidFill>
              <a:srgbClr val="FFFFFF"/>
            </a:solid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 xmlns:a16="http://schemas.microsoft.com/office/drawing/2014/main" id="{7838DE31-8373-466E-BF00-09C177A598DE}"/>
                </a:ext>
              </a:extLst>
            </p:cNvPr>
            <p:cNvSpPr/>
            <p:nvPr/>
          </p:nvSpPr>
          <p:spPr>
            <a:xfrm>
              <a:off x="3376126" y="3623566"/>
              <a:ext cx="79454" cy="79454"/>
            </a:xfrm>
            <a:custGeom>
              <a:avLst/>
              <a:gdLst>
                <a:gd name="connsiteX0" fmla="*/ 70846 w 79453"/>
                <a:gd name="connsiteY0" fmla="*/ 40389 h 79453"/>
                <a:gd name="connsiteX1" fmla="*/ 40389 w 79453"/>
                <a:gd name="connsiteY1" fmla="*/ 9932 h 79453"/>
                <a:gd name="connsiteX2" fmla="*/ 9932 w 79453"/>
                <a:gd name="connsiteY2" fmla="*/ 40389 h 79453"/>
                <a:gd name="connsiteX3" fmla="*/ 40389 w 79453"/>
                <a:gd name="connsiteY3" fmla="*/ 70846 h 79453"/>
                <a:gd name="connsiteX4" fmla="*/ 70846 w 79453"/>
                <a:gd name="connsiteY4" fmla="*/ 40389 h 7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3" h="79453">
                  <a:moveTo>
                    <a:pt x="70846" y="40389"/>
                  </a:moveTo>
                  <a:cubicBezTo>
                    <a:pt x="70846" y="23174"/>
                    <a:pt x="57604" y="9932"/>
                    <a:pt x="40389" y="9932"/>
                  </a:cubicBezTo>
                  <a:cubicBezTo>
                    <a:pt x="23174" y="9932"/>
                    <a:pt x="9932" y="23174"/>
                    <a:pt x="9932" y="40389"/>
                  </a:cubicBezTo>
                  <a:cubicBezTo>
                    <a:pt x="9932" y="57604"/>
                    <a:pt x="23174" y="70846"/>
                    <a:pt x="40389" y="70846"/>
                  </a:cubicBezTo>
                  <a:cubicBezTo>
                    <a:pt x="57604" y="70846"/>
                    <a:pt x="70846" y="57604"/>
                    <a:pt x="70846" y="40389"/>
                  </a:cubicBezTo>
                  <a:close/>
                </a:path>
              </a:pathLst>
            </a:custGeom>
            <a:solidFill>
              <a:srgbClr val="2D0201"/>
            </a:solid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 xmlns:a16="http://schemas.microsoft.com/office/drawing/2014/main" id="{2B651E62-A7D5-4867-91DD-B4882D38C8A6}"/>
                </a:ext>
              </a:extLst>
            </p:cNvPr>
            <p:cNvSpPr/>
            <p:nvPr/>
          </p:nvSpPr>
          <p:spPr>
            <a:xfrm>
              <a:off x="3378775" y="3626214"/>
              <a:ext cx="66212" cy="66212"/>
            </a:xfrm>
            <a:custGeom>
              <a:avLst/>
              <a:gdLst>
                <a:gd name="connsiteX0" fmla="*/ 65550 w 66211"/>
                <a:gd name="connsiteY0" fmla="*/ 37741 h 66211"/>
                <a:gd name="connsiteX1" fmla="*/ 37741 w 66211"/>
                <a:gd name="connsiteY1" fmla="*/ 9932 h 66211"/>
                <a:gd name="connsiteX2" fmla="*/ 9932 w 66211"/>
                <a:gd name="connsiteY2" fmla="*/ 37741 h 66211"/>
                <a:gd name="connsiteX3" fmla="*/ 37741 w 66211"/>
                <a:gd name="connsiteY3" fmla="*/ 65549 h 66211"/>
                <a:gd name="connsiteX4" fmla="*/ 65550 w 66211"/>
                <a:gd name="connsiteY4" fmla="*/ 37741 h 66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11" h="66211">
                  <a:moveTo>
                    <a:pt x="65550" y="37741"/>
                  </a:moveTo>
                  <a:cubicBezTo>
                    <a:pt x="65550" y="21850"/>
                    <a:pt x="53632" y="9932"/>
                    <a:pt x="37741" y="9932"/>
                  </a:cubicBezTo>
                  <a:cubicBezTo>
                    <a:pt x="21850" y="9932"/>
                    <a:pt x="9932" y="23174"/>
                    <a:pt x="9932" y="37741"/>
                  </a:cubicBezTo>
                  <a:cubicBezTo>
                    <a:pt x="9932" y="53631"/>
                    <a:pt x="21850" y="65549"/>
                    <a:pt x="37741" y="65549"/>
                  </a:cubicBezTo>
                  <a:cubicBezTo>
                    <a:pt x="53632" y="65549"/>
                    <a:pt x="65550" y="53631"/>
                    <a:pt x="65550" y="37741"/>
                  </a:cubicBezTo>
                  <a:close/>
                </a:path>
              </a:pathLst>
            </a:custGeom>
            <a:solidFill>
              <a:srgbClr val="630704"/>
            </a:solid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 xmlns:a16="http://schemas.microsoft.com/office/drawing/2014/main" id="{84C3CAD1-36F6-41E7-BC28-3D1BC609488E}"/>
                </a:ext>
              </a:extLst>
            </p:cNvPr>
            <p:cNvSpPr/>
            <p:nvPr/>
          </p:nvSpPr>
          <p:spPr>
            <a:xfrm>
              <a:off x="3403935" y="3650051"/>
              <a:ext cx="39727" cy="39727"/>
            </a:xfrm>
            <a:custGeom>
              <a:avLst/>
              <a:gdLst>
                <a:gd name="connsiteX0" fmla="*/ 31120 w 39726"/>
                <a:gd name="connsiteY0" fmla="*/ 20526 h 39726"/>
                <a:gd name="connsiteX1" fmla="*/ 20526 w 39726"/>
                <a:gd name="connsiteY1" fmla="*/ 9932 h 39726"/>
                <a:gd name="connsiteX2" fmla="*/ 9932 w 39726"/>
                <a:gd name="connsiteY2" fmla="*/ 20526 h 39726"/>
                <a:gd name="connsiteX3" fmla="*/ 20526 w 39726"/>
                <a:gd name="connsiteY3" fmla="*/ 31120 h 39726"/>
                <a:gd name="connsiteX4" fmla="*/ 31120 w 39726"/>
                <a:gd name="connsiteY4" fmla="*/ 20526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6" h="39726">
                  <a:moveTo>
                    <a:pt x="31120" y="20526"/>
                  </a:moveTo>
                  <a:cubicBezTo>
                    <a:pt x="31120" y="15229"/>
                    <a:pt x="25823" y="9932"/>
                    <a:pt x="20526" y="9932"/>
                  </a:cubicBezTo>
                  <a:cubicBezTo>
                    <a:pt x="15229" y="9932"/>
                    <a:pt x="9932" y="15229"/>
                    <a:pt x="9932" y="20526"/>
                  </a:cubicBezTo>
                  <a:cubicBezTo>
                    <a:pt x="9932" y="27147"/>
                    <a:pt x="15229" y="31120"/>
                    <a:pt x="20526" y="31120"/>
                  </a:cubicBezTo>
                  <a:cubicBezTo>
                    <a:pt x="25823" y="32444"/>
                    <a:pt x="31120" y="27147"/>
                    <a:pt x="31120" y="20526"/>
                  </a:cubicBezTo>
                  <a:close/>
                </a:path>
              </a:pathLst>
            </a:custGeom>
            <a:solidFill>
              <a:srgbClr val="8E0404"/>
            </a:solid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 xmlns:a16="http://schemas.microsoft.com/office/drawing/2014/main" id="{5D64426D-6EDF-4EC5-B1C6-4C0FE85F63CC}"/>
                </a:ext>
              </a:extLst>
            </p:cNvPr>
            <p:cNvSpPr/>
            <p:nvPr/>
          </p:nvSpPr>
          <p:spPr>
            <a:xfrm>
              <a:off x="3397314" y="3644754"/>
              <a:ext cx="26485" cy="26485"/>
            </a:xfrm>
            <a:custGeom>
              <a:avLst/>
              <a:gdLst>
                <a:gd name="connsiteX0" fmla="*/ 28471 w 26484"/>
                <a:gd name="connsiteY0" fmla="*/ 19201 h 26484"/>
                <a:gd name="connsiteX1" fmla="*/ 19202 w 26484"/>
                <a:gd name="connsiteY1" fmla="*/ 9932 h 26484"/>
                <a:gd name="connsiteX2" fmla="*/ 9932 w 26484"/>
                <a:gd name="connsiteY2" fmla="*/ 19201 h 26484"/>
                <a:gd name="connsiteX3" fmla="*/ 19202 w 26484"/>
                <a:gd name="connsiteY3" fmla="*/ 28471 h 26484"/>
                <a:gd name="connsiteX4" fmla="*/ 28471 w 26484"/>
                <a:gd name="connsiteY4" fmla="*/ 19201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28471" y="19201"/>
                  </a:moveTo>
                  <a:cubicBezTo>
                    <a:pt x="28471" y="13904"/>
                    <a:pt x="24498" y="9932"/>
                    <a:pt x="19202" y="9932"/>
                  </a:cubicBezTo>
                  <a:cubicBezTo>
                    <a:pt x="13905" y="9932"/>
                    <a:pt x="9932" y="13904"/>
                    <a:pt x="9932" y="19201"/>
                  </a:cubicBezTo>
                  <a:cubicBezTo>
                    <a:pt x="9932" y="24498"/>
                    <a:pt x="13905" y="28471"/>
                    <a:pt x="19202" y="28471"/>
                  </a:cubicBezTo>
                  <a:cubicBezTo>
                    <a:pt x="24498" y="28471"/>
                    <a:pt x="28471" y="24498"/>
                    <a:pt x="28471" y="19201"/>
                  </a:cubicBezTo>
                  <a:close/>
                </a:path>
              </a:pathLst>
            </a:custGeom>
            <a:solidFill>
              <a:srgbClr val="420303"/>
            </a:solid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 xmlns:a16="http://schemas.microsoft.com/office/drawing/2014/main" id="{68AA8949-8D48-47AB-A5FE-84C9015F4774}"/>
                </a:ext>
              </a:extLst>
            </p:cNvPr>
            <p:cNvSpPr/>
            <p:nvPr/>
          </p:nvSpPr>
          <p:spPr>
            <a:xfrm>
              <a:off x="3414529" y="3655348"/>
              <a:ext cx="13242" cy="13242"/>
            </a:xfrm>
            <a:custGeom>
              <a:avLst/>
              <a:gdLst>
                <a:gd name="connsiteX0" fmla="*/ 9932 w 13242"/>
                <a:gd name="connsiteY0" fmla="*/ 12580 h 13242"/>
                <a:gd name="connsiteX1" fmla="*/ 12580 w 13242"/>
                <a:gd name="connsiteY1" fmla="*/ 15229 h 13242"/>
                <a:gd name="connsiteX2" fmla="*/ 15229 w 13242"/>
                <a:gd name="connsiteY2" fmla="*/ 12580 h 13242"/>
                <a:gd name="connsiteX3" fmla="*/ 12580 w 13242"/>
                <a:gd name="connsiteY3" fmla="*/ 9932 h 13242"/>
                <a:gd name="connsiteX4" fmla="*/ 9932 w 13242"/>
                <a:gd name="connsiteY4" fmla="*/ 12580 h 13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 h="13242">
                  <a:moveTo>
                    <a:pt x="9932" y="12580"/>
                  </a:moveTo>
                  <a:cubicBezTo>
                    <a:pt x="9932" y="13904"/>
                    <a:pt x="11256" y="15229"/>
                    <a:pt x="12580" y="15229"/>
                  </a:cubicBezTo>
                  <a:cubicBezTo>
                    <a:pt x="13904" y="15229"/>
                    <a:pt x="15229" y="13904"/>
                    <a:pt x="15229" y="12580"/>
                  </a:cubicBezTo>
                  <a:cubicBezTo>
                    <a:pt x="15229" y="11256"/>
                    <a:pt x="13904" y="9932"/>
                    <a:pt x="12580" y="9932"/>
                  </a:cubicBezTo>
                  <a:cubicBezTo>
                    <a:pt x="9932" y="9932"/>
                    <a:pt x="9932" y="11256"/>
                    <a:pt x="9932" y="12580"/>
                  </a:cubicBezTo>
                  <a:close/>
                </a:path>
              </a:pathLst>
            </a:custGeom>
            <a:solidFill>
              <a:srgbClr val="FFFFFF"/>
            </a:solid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 xmlns:a16="http://schemas.microsoft.com/office/drawing/2014/main" id="{6F44F76E-F5B0-4095-9CF8-B6D50EFCC22F}"/>
                </a:ext>
              </a:extLst>
            </p:cNvPr>
            <p:cNvSpPr/>
            <p:nvPr/>
          </p:nvSpPr>
          <p:spPr>
            <a:xfrm>
              <a:off x="3395990" y="3638133"/>
              <a:ext cx="26485" cy="26485"/>
            </a:xfrm>
            <a:custGeom>
              <a:avLst/>
              <a:gdLst>
                <a:gd name="connsiteX0" fmla="*/ 20525 w 26484"/>
                <a:gd name="connsiteY0" fmla="*/ 15229 h 26484"/>
                <a:gd name="connsiteX1" fmla="*/ 15229 w 26484"/>
                <a:gd name="connsiteY1" fmla="*/ 9932 h 26484"/>
                <a:gd name="connsiteX2" fmla="*/ 9932 w 26484"/>
                <a:gd name="connsiteY2" fmla="*/ 15229 h 26484"/>
                <a:gd name="connsiteX3" fmla="*/ 15229 w 26484"/>
                <a:gd name="connsiteY3" fmla="*/ 20525 h 26484"/>
                <a:gd name="connsiteX4" fmla="*/ 20525 w 26484"/>
                <a:gd name="connsiteY4" fmla="*/ 15229 h 26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4" h="26484">
                  <a:moveTo>
                    <a:pt x="20525" y="15229"/>
                  </a:moveTo>
                  <a:cubicBezTo>
                    <a:pt x="20525" y="12580"/>
                    <a:pt x="17877" y="9932"/>
                    <a:pt x="15229" y="9932"/>
                  </a:cubicBezTo>
                  <a:cubicBezTo>
                    <a:pt x="12580" y="9932"/>
                    <a:pt x="9932" y="12580"/>
                    <a:pt x="9932" y="15229"/>
                  </a:cubicBezTo>
                  <a:cubicBezTo>
                    <a:pt x="9932" y="17877"/>
                    <a:pt x="12580" y="20525"/>
                    <a:pt x="15229" y="20525"/>
                  </a:cubicBezTo>
                  <a:cubicBezTo>
                    <a:pt x="19201" y="20525"/>
                    <a:pt x="20525" y="17877"/>
                    <a:pt x="20525" y="15229"/>
                  </a:cubicBezTo>
                  <a:close/>
                </a:path>
              </a:pathLst>
            </a:custGeom>
            <a:solidFill>
              <a:srgbClr val="FFFFFF"/>
            </a:solid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 xmlns:a16="http://schemas.microsoft.com/office/drawing/2014/main" id="{1C64E12C-66C0-4445-B196-3A32ADD3B407}"/>
                </a:ext>
              </a:extLst>
            </p:cNvPr>
            <p:cNvSpPr/>
            <p:nvPr/>
          </p:nvSpPr>
          <p:spPr>
            <a:xfrm>
              <a:off x="3340372" y="3616448"/>
              <a:ext cx="145665" cy="52969"/>
            </a:xfrm>
            <a:custGeom>
              <a:avLst/>
              <a:gdLst>
                <a:gd name="connsiteX0" fmla="*/ 142355 w 145665"/>
                <a:gd name="connsiteY0" fmla="*/ 47507 h 52969"/>
                <a:gd name="connsiteX1" fmla="*/ 139706 w 145665"/>
                <a:gd name="connsiteY1" fmla="*/ 42210 h 52969"/>
                <a:gd name="connsiteX2" fmla="*/ 129113 w 145665"/>
                <a:gd name="connsiteY2" fmla="*/ 28968 h 52969"/>
                <a:gd name="connsiteX3" fmla="*/ 119843 w 145665"/>
                <a:gd name="connsiteY3" fmla="*/ 21022 h 52969"/>
                <a:gd name="connsiteX4" fmla="*/ 107925 w 145665"/>
                <a:gd name="connsiteY4" fmla="*/ 14401 h 52969"/>
                <a:gd name="connsiteX5" fmla="*/ 78792 w 145665"/>
                <a:gd name="connsiteY5" fmla="*/ 10428 h 52969"/>
                <a:gd name="connsiteX6" fmla="*/ 64225 w 145665"/>
                <a:gd name="connsiteY6" fmla="*/ 14401 h 52969"/>
                <a:gd name="connsiteX7" fmla="*/ 50983 w 145665"/>
                <a:gd name="connsiteY7" fmla="*/ 19698 h 52969"/>
                <a:gd name="connsiteX8" fmla="*/ 29795 w 145665"/>
                <a:gd name="connsiteY8" fmla="*/ 31616 h 52969"/>
                <a:gd name="connsiteX9" fmla="*/ 21850 w 145665"/>
                <a:gd name="connsiteY9" fmla="*/ 35589 h 52969"/>
                <a:gd name="connsiteX10" fmla="*/ 15229 w 145665"/>
                <a:gd name="connsiteY10" fmla="*/ 36913 h 52969"/>
                <a:gd name="connsiteX11" fmla="*/ 11256 w 145665"/>
                <a:gd name="connsiteY11" fmla="*/ 35589 h 52969"/>
                <a:gd name="connsiteX12" fmla="*/ 9932 w 145665"/>
                <a:gd name="connsiteY12" fmla="*/ 35589 h 52969"/>
                <a:gd name="connsiteX13" fmla="*/ 15229 w 145665"/>
                <a:gd name="connsiteY13" fmla="*/ 39561 h 52969"/>
                <a:gd name="connsiteX14" fmla="*/ 23174 w 145665"/>
                <a:gd name="connsiteY14" fmla="*/ 40886 h 52969"/>
                <a:gd name="connsiteX15" fmla="*/ 32444 w 145665"/>
                <a:gd name="connsiteY15" fmla="*/ 38237 h 52969"/>
                <a:gd name="connsiteX16" fmla="*/ 43038 w 145665"/>
                <a:gd name="connsiteY16" fmla="*/ 34265 h 52969"/>
                <a:gd name="connsiteX17" fmla="*/ 54955 w 145665"/>
                <a:gd name="connsiteY17" fmla="*/ 30292 h 52969"/>
                <a:gd name="connsiteX18" fmla="*/ 66873 w 145665"/>
                <a:gd name="connsiteY18" fmla="*/ 26319 h 52969"/>
                <a:gd name="connsiteX19" fmla="*/ 78792 w 145665"/>
                <a:gd name="connsiteY19" fmla="*/ 23671 h 52969"/>
                <a:gd name="connsiteX20" fmla="*/ 102628 w 145665"/>
                <a:gd name="connsiteY20" fmla="*/ 26319 h 52969"/>
                <a:gd name="connsiteX21" fmla="*/ 113222 w 145665"/>
                <a:gd name="connsiteY21" fmla="*/ 30292 h 52969"/>
                <a:gd name="connsiteX22" fmla="*/ 122491 w 145665"/>
                <a:gd name="connsiteY22" fmla="*/ 35589 h 52969"/>
                <a:gd name="connsiteX23" fmla="*/ 135734 w 145665"/>
                <a:gd name="connsiteY23" fmla="*/ 44858 h 52969"/>
                <a:gd name="connsiteX24" fmla="*/ 142355 w 145665"/>
                <a:gd name="connsiteY24" fmla="*/ 47507 h 5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5665" h="52969">
                  <a:moveTo>
                    <a:pt x="142355" y="47507"/>
                  </a:moveTo>
                  <a:cubicBezTo>
                    <a:pt x="142355" y="47507"/>
                    <a:pt x="141031" y="44858"/>
                    <a:pt x="139706" y="42210"/>
                  </a:cubicBezTo>
                  <a:cubicBezTo>
                    <a:pt x="137058" y="38237"/>
                    <a:pt x="134409" y="34265"/>
                    <a:pt x="129113" y="28968"/>
                  </a:cubicBezTo>
                  <a:cubicBezTo>
                    <a:pt x="126464" y="26319"/>
                    <a:pt x="123816" y="23671"/>
                    <a:pt x="119843" y="21022"/>
                  </a:cubicBezTo>
                  <a:cubicBezTo>
                    <a:pt x="115870" y="18374"/>
                    <a:pt x="113222" y="15725"/>
                    <a:pt x="107925" y="14401"/>
                  </a:cubicBezTo>
                  <a:cubicBezTo>
                    <a:pt x="99979" y="10428"/>
                    <a:pt x="89386" y="9104"/>
                    <a:pt x="78792" y="10428"/>
                  </a:cubicBezTo>
                  <a:cubicBezTo>
                    <a:pt x="73495" y="10428"/>
                    <a:pt x="68198" y="11753"/>
                    <a:pt x="64225" y="14401"/>
                  </a:cubicBezTo>
                  <a:cubicBezTo>
                    <a:pt x="60252" y="15725"/>
                    <a:pt x="54955" y="17050"/>
                    <a:pt x="50983" y="19698"/>
                  </a:cubicBezTo>
                  <a:cubicBezTo>
                    <a:pt x="43038" y="23671"/>
                    <a:pt x="35092" y="27643"/>
                    <a:pt x="29795" y="31616"/>
                  </a:cubicBezTo>
                  <a:cubicBezTo>
                    <a:pt x="27147" y="32940"/>
                    <a:pt x="24498" y="35589"/>
                    <a:pt x="21850" y="35589"/>
                  </a:cubicBezTo>
                  <a:cubicBezTo>
                    <a:pt x="19201" y="36913"/>
                    <a:pt x="17877" y="36913"/>
                    <a:pt x="15229" y="36913"/>
                  </a:cubicBezTo>
                  <a:cubicBezTo>
                    <a:pt x="13904" y="36913"/>
                    <a:pt x="11256" y="36913"/>
                    <a:pt x="11256" y="35589"/>
                  </a:cubicBezTo>
                  <a:cubicBezTo>
                    <a:pt x="9932" y="35589"/>
                    <a:pt x="9932" y="35589"/>
                    <a:pt x="9932" y="35589"/>
                  </a:cubicBezTo>
                  <a:cubicBezTo>
                    <a:pt x="9932" y="35589"/>
                    <a:pt x="11256" y="36913"/>
                    <a:pt x="15229" y="39561"/>
                  </a:cubicBezTo>
                  <a:cubicBezTo>
                    <a:pt x="16553" y="40886"/>
                    <a:pt x="20526" y="40886"/>
                    <a:pt x="23174" y="40886"/>
                  </a:cubicBezTo>
                  <a:cubicBezTo>
                    <a:pt x="25822" y="40886"/>
                    <a:pt x="29795" y="39561"/>
                    <a:pt x="32444" y="38237"/>
                  </a:cubicBezTo>
                  <a:cubicBezTo>
                    <a:pt x="35092" y="36913"/>
                    <a:pt x="39065" y="35589"/>
                    <a:pt x="43038" y="34265"/>
                  </a:cubicBezTo>
                  <a:cubicBezTo>
                    <a:pt x="47010" y="32940"/>
                    <a:pt x="50983" y="31616"/>
                    <a:pt x="54955" y="30292"/>
                  </a:cubicBezTo>
                  <a:cubicBezTo>
                    <a:pt x="58928" y="28968"/>
                    <a:pt x="62901" y="27643"/>
                    <a:pt x="66873" y="26319"/>
                  </a:cubicBezTo>
                  <a:cubicBezTo>
                    <a:pt x="70846" y="24995"/>
                    <a:pt x="74819" y="23671"/>
                    <a:pt x="78792" y="23671"/>
                  </a:cubicBezTo>
                  <a:cubicBezTo>
                    <a:pt x="86737" y="22346"/>
                    <a:pt x="96007" y="23671"/>
                    <a:pt x="102628" y="26319"/>
                  </a:cubicBezTo>
                  <a:cubicBezTo>
                    <a:pt x="106600" y="27643"/>
                    <a:pt x="110573" y="28968"/>
                    <a:pt x="113222" y="30292"/>
                  </a:cubicBezTo>
                  <a:cubicBezTo>
                    <a:pt x="117195" y="31616"/>
                    <a:pt x="119843" y="34265"/>
                    <a:pt x="122491" y="35589"/>
                  </a:cubicBezTo>
                  <a:cubicBezTo>
                    <a:pt x="127788" y="39561"/>
                    <a:pt x="133085" y="42210"/>
                    <a:pt x="135734" y="44858"/>
                  </a:cubicBezTo>
                  <a:cubicBezTo>
                    <a:pt x="141031" y="46183"/>
                    <a:pt x="142355" y="47507"/>
                    <a:pt x="142355" y="47507"/>
                  </a:cubicBezTo>
                  <a:close/>
                </a:path>
              </a:pathLst>
            </a:custGeom>
            <a:solidFill>
              <a:srgbClr val="3C2415"/>
            </a:solid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 xmlns:a16="http://schemas.microsoft.com/office/drawing/2014/main" id="{7D837879-E722-47A8-9338-F08C29577A80}"/>
                </a:ext>
              </a:extLst>
            </p:cNvPr>
            <p:cNvSpPr/>
            <p:nvPr/>
          </p:nvSpPr>
          <p:spPr>
            <a:xfrm>
              <a:off x="3354939" y="3638464"/>
              <a:ext cx="79454" cy="66212"/>
            </a:xfrm>
            <a:custGeom>
              <a:avLst/>
              <a:gdLst>
                <a:gd name="connsiteX0" fmla="*/ 11256 w 79453"/>
                <a:gd name="connsiteY0" fmla="*/ 16222 h 66211"/>
                <a:gd name="connsiteX1" fmla="*/ 37741 w 79453"/>
                <a:gd name="connsiteY1" fmla="*/ 45355 h 66211"/>
                <a:gd name="connsiteX2" fmla="*/ 49659 w 79453"/>
                <a:gd name="connsiteY2" fmla="*/ 53300 h 66211"/>
                <a:gd name="connsiteX3" fmla="*/ 54955 w 79453"/>
                <a:gd name="connsiteY3" fmla="*/ 55949 h 66211"/>
                <a:gd name="connsiteX4" fmla="*/ 60252 w 79453"/>
                <a:gd name="connsiteY4" fmla="*/ 58597 h 66211"/>
                <a:gd name="connsiteX5" fmla="*/ 65549 w 79453"/>
                <a:gd name="connsiteY5" fmla="*/ 59921 h 66211"/>
                <a:gd name="connsiteX6" fmla="*/ 69522 w 79453"/>
                <a:gd name="connsiteY6" fmla="*/ 59921 h 66211"/>
                <a:gd name="connsiteX7" fmla="*/ 73495 w 79453"/>
                <a:gd name="connsiteY7" fmla="*/ 59921 h 66211"/>
                <a:gd name="connsiteX8" fmla="*/ 69522 w 79453"/>
                <a:gd name="connsiteY8" fmla="*/ 59921 h 66211"/>
                <a:gd name="connsiteX9" fmla="*/ 65549 w 79453"/>
                <a:gd name="connsiteY9" fmla="*/ 58597 h 66211"/>
                <a:gd name="connsiteX10" fmla="*/ 60252 w 79453"/>
                <a:gd name="connsiteY10" fmla="*/ 57273 h 66211"/>
                <a:gd name="connsiteX11" fmla="*/ 54955 w 79453"/>
                <a:gd name="connsiteY11" fmla="*/ 54624 h 66211"/>
                <a:gd name="connsiteX12" fmla="*/ 49659 w 79453"/>
                <a:gd name="connsiteY12" fmla="*/ 50652 h 66211"/>
                <a:gd name="connsiteX13" fmla="*/ 37741 w 79453"/>
                <a:gd name="connsiteY13" fmla="*/ 41382 h 66211"/>
                <a:gd name="connsiteX14" fmla="*/ 19201 w 79453"/>
                <a:gd name="connsiteY14" fmla="*/ 21519 h 66211"/>
                <a:gd name="connsiteX15" fmla="*/ 12580 w 79453"/>
                <a:gd name="connsiteY15" fmla="*/ 10925 h 66211"/>
                <a:gd name="connsiteX16" fmla="*/ 9932 w 79453"/>
                <a:gd name="connsiteY16" fmla="*/ 10925 h 66211"/>
                <a:gd name="connsiteX17" fmla="*/ 11256 w 79453"/>
                <a:gd name="connsiteY17" fmla="*/ 16222 h 66211"/>
                <a:gd name="connsiteX18" fmla="*/ 11256 w 79453"/>
                <a:gd name="connsiteY18" fmla="*/ 16222 h 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53" h="66211">
                  <a:moveTo>
                    <a:pt x="11256" y="16222"/>
                  </a:moveTo>
                  <a:cubicBezTo>
                    <a:pt x="11256" y="16222"/>
                    <a:pt x="23174" y="33437"/>
                    <a:pt x="37741" y="45355"/>
                  </a:cubicBezTo>
                  <a:cubicBezTo>
                    <a:pt x="41713" y="48003"/>
                    <a:pt x="45686" y="51976"/>
                    <a:pt x="49659" y="53300"/>
                  </a:cubicBezTo>
                  <a:cubicBezTo>
                    <a:pt x="52307" y="54624"/>
                    <a:pt x="53631" y="55949"/>
                    <a:pt x="54955" y="55949"/>
                  </a:cubicBezTo>
                  <a:cubicBezTo>
                    <a:pt x="57604" y="57273"/>
                    <a:pt x="58928" y="57273"/>
                    <a:pt x="60252" y="58597"/>
                  </a:cubicBezTo>
                  <a:cubicBezTo>
                    <a:pt x="61577" y="58597"/>
                    <a:pt x="64225" y="59921"/>
                    <a:pt x="65549" y="59921"/>
                  </a:cubicBezTo>
                  <a:cubicBezTo>
                    <a:pt x="66873" y="59921"/>
                    <a:pt x="68198" y="59921"/>
                    <a:pt x="69522" y="59921"/>
                  </a:cubicBezTo>
                  <a:cubicBezTo>
                    <a:pt x="72170" y="59921"/>
                    <a:pt x="73495" y="59921"/>
                    <a:pt x="73495" y="59921"/>
                  </a:cubicBezTo>
                  <a:cubicBezTo>
                    <a:pt x="73495" y="59921"/>
                    <a:pt x="72170" y="59921"/>
                    <a:pt x="69522" y="59921"/>
                  </a:cubicBezTo>
                  <a:cubicBezTo>
                    <a:pt x="68198" y="59921"/>
                    <a:pt x="66873" y="59921"/>
                    <a:pt x="65549" y="58597"/>
                  </a:cubicBezTo>
                  <a:cubicBezTo>
                    <a:pt x="64225" y="58597"/>
                    <a:pt x="62901" y="57273"/>
                    <a:pt x="60252" y="57273"/>
                  </a:cubicBezTo>
                  <a:cubicBezTo>
                    <a:pt x="58928" y="55949"/>
                    <a:pt x="56280" y="55949"/>
                    <a:pt x="54955" y="54624"/>
                  </a:cubicBezTo>
                  <a:cubicBezTo>
                    <a:pt x="53631" y="53300"/>
                    <a:pt x="50983" y="51976"/>
                    <a:pt x="49659" y="50652"/>
                  </a:cubicBezTo>
                  <a:cubicBezTo>
                    <a:pt x="45686" y="48003"/>
                    <a:pt x="41713" y="45355"/>
                    <a:pt x="37741" y="41382"/>
                  </a:cubicBezTo>
                  <a:cubicBezTo>
                    <a:pt x="29795" y="34761"/>
                    <a:pt x="24498" y="26816"/>
                    <a:pt x="19201" y="21519"/>
                  </a:cubicBezTo>
                  <a:cubicBezTo>
                    <a:pt x="15229" y="16222"/>
                    <a:pt x="12580" y="10925"/>
                    <a:pt x="12580" y="10925"/>
                  </a:cubicBezTo>
                  <a:cubicBezTo>
                    <a:pt x="12580" y="9601"/>
                    <a:pt x="11256" y="9601"/>
                    <a:pt x="9932" y="10925"/>
                  </a:cubicBezTo>
                  <a:cubicBezTo>
                    <a:pt x="9932" y="14898"/>
                    <a:pt x="9932" y="14898"/>
                    <a:pt x="11256" y="16222"/>
                  </a:cubicBezTo>
                  <a:cubicBezTo>
                    <a:pt x="9932" y="16222"/>
                    <a:pt x="11256" y="16222"/>
                    <a:pt x="11256" y="16222"/>
                  </a:cubicBezTo>
                  <a:close/>
                </a:path>
              </a:pathLst>
            </a:custGeom>
            <a:solidFill>
              <a:srgbClr val="3C2415"/>
            </a:solid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 xmlns:a16="http://schemas.microsoft.com/office/drawing/2014/main" id="{07A79AA2-ABC5-4BD2-AAED-BE8CE17CCD8D}"/>
                </a:ext>
              </a:extLst>
            </p:cNvPr>
            <p:cNvSpPr/>
            <p:nvPr/>
          </p:nvSpPr>
          <p:spPr>
            <a:xfrm>
              <a:off x="3343021" y="3578542"/>
              <a:ext cx="158908" cy="39727"/>
            </a:xfrm>
            <a:custGeom>
              <a:avLst/>
              <a:gdLst>
                <a:gd name="connsiteX0" fmla="*/ 143679 w 158907"/>
                <a:gd name="connsiteY0" fmla="*/ 21850 h 39726"/>
                <a:gd name="connsiteX1" fmla="*/ 122492 w 158907"/>
                <a:gd name="connsiteY1" fmla="*/ 16553 h 39726"/>
                <a:gd name="connsiteX2" fmla="*/ 73495 w 158907"/>
                <a:gd name="connsiteY2" fmla="*/ 9932 h 39726"/>
                <a:gd name="connsiteX3" fmla="*/ 47010 w 158907"/>
                <a:gd name="connsiteY3" fmla="*/ 12580 h 39726"/>
                <a:gd name="connsiteX4" fmla="*/ 25822 w 158907"/>
                <a:gd name="connsiteY4" fmla="*/ 23174 h 39726"/>
                <a:gd name="connsiteX5" fmla="*/ 13904 w 158907"/>
                <a:gd name="connsiteY5" fmla="*/ 32444 h 39726"/>
                <a:gd name="connsiteX6" fmla="*/ 9932 w 158907"/>
                <a:gd name="connsiteY6" fmla="*/ 36416 h 39726"/>
                <a:gd name="connsiteX7" fmla="*/ 15229 w 158907"/>
                <a:gd name="connsiteY7" fmla="*/ 33768 h 39726"/>
                <a:gd name="connsiteX8" fmla="*/ 28471 w 158907"/>
                <a:gd name="connsiteY8" fmla="*/ 25822 h 39726"/>
                <a:gd name="connsiteX9" fmla="*/ 48335 w 158907"/>
                <a:gd name="connsiteY9" fmla="*/ 19201 h 39726"/>
                <a:gd name="connsiteX10" fmla="*/ 72171 w 158907"/>
                <a:gd name="connsiteY10" fmla="*/ 20525 h 39726"/>
                <a:gd name="connsiteX11" fmla="*/ 117194 w 158907"/>
                <a:gd name="connsiteY11" fmla="*/ 32444 h 39726"/>
                <a:gd name="connsiteX12" fmla="*/ 137058 w 158907"/>
                <a:gd name="connsiteY12" fmla="*/ 40389 h 39726"/>
                <a:gd name="connsiteX13" fmla="*/ 150300 w 158907"/>
                <a:gd name="connsiteY13" fmla="*/ 36416 h 39726"/>
                <a:gd name="connsiteX14" fmla="*/ 146328 w 158907"/>
                <a:gd name="connsiteY14" fmla="*/ 23174 h 39726"/>
                <a:gd name="connsiteX15" fmla="*/ 143679 w 158907"/>
                <a:gd name="connsiteY15" fmla="*/ 21850 h 39726"/>
                <a:gd name="connsiteX16" fmla="*/ 143679 w 158907"/>
                <a:gd name="connsiteY16" fmla="*/ 21850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8907" h="39726">
                  <a:moveTo>
                    <a:pt x="143679" y="21850"/>
                  </a:moveTo>
                  <a:cubicBezTo>
                    <a:pt x="143679" y="21850"/>
                    <a:pt x="134410" y="19201"/>
                    <a:pt x="122492" y="16553"/>
                  </a:cubicBezTo>
                  <a:cubicBezTo>
                    <a:pt x="109249" y="13904"/>
                    <a:pt x="92034" y="9932"/>
                    <a:pt x="73495" y="9932"/>
                  </a:cubicBezTo>
                  <a:cubicBezTo>
                    <a:pt x="64225" y="9932"/>
                    <a:pt x="54956" y="11256"/>
                    <a:pt x="47010" y="12580"/>
                  </a:cubicBezTo>
                  <a:cubicBezTo>
                    <a:pt x="39065" y="13904"/>
                    <a:pt x="31120" y="19201"/>
                    <a:pt x="25822" y="23174"/>
                  </a:cubicBezTo>
                  <a:cubicBezTo>
                    <a:pt x="20526" y="27147"/>
                    <a:pt x="16553" y="31119"/>
                    <a:pt x="13904" y="32444"/>
                  </a:cubicBezTo>
                  <a:cubicBezTo>
                    <a:pt x="11256" y="35092"/>
                    <a:pt x="9932" y="36416"/>
                    <a:pt x="9932" y="36416"/>
                  </a:cubicBezTo>
                  <a:cubicBezTo>
                    <a:pt x="9932" y="36416"/>
                    <a:pt x="11256" y="35092"/>
                    <a:pt x="15229" y="33768"/>
                  </a:cubicBezTo>
                  <a:cubicBezTo>
                    <a:pt x="17877" y="32444"/>
                    <a:pt x="23174" y="28471"/>
                    <a:pt x="28471" y="25822"/>
                  </a:cubicBezTo>
                  <a:cubicBezTo>
                    <a:pt x="33768" y="23174"/>
                    <a:pt x="40389" y="20525"/>
                    <a:pt x="48335" y="19201"/>
                  </a:cubicBezTo>
                  <a:cubicBezTo>
                    <a:pt x="56280" y="17877"/>
                    <a:pt x="64225" y="19201"/>
                    <a:pt x="72171" y="20525"/>
                  </a:cubicBezTo>
                  <a:cubicBezTo>
                    <a:pt x="89386" y="23174"/>
                    <a:pt x="105276" y="28471"/>
                    <a:pt x="117194" y="32444"/>
                  </a:cubicBezTo>
                  <a:cubicBezTo>
                    <a:pt x="129113" y="36416"/>
                    <a:pt x="137058" y="40389"/>
                    <a:pt x="137058" y="40389"/>
                  </a:cubicBezTo>
                  <a:cubicBezTo>
                    <a:pt x="142355" y="43038"/>
                    <a:pt x="147652" y="40389"/>
                    <a:pt x="150300" y="36416"/>
                  </a:cubicBezTo>
                  <a:cubicBezTo>
                    <a:pt x="152949" y="31119"/>
                    <a:pt x="150300" y="25822"/>
                    <a:pt x="146328" y="23174"/>
                  </a:cubicBezTo>
                  <a:cubicBezTo>
                    <a:pt x="143679" y="21850"/>
                    <a:pt x="143679" y="21850"/>
                    <a:pt x="143679" y="21850"/>
                  </a:cubicBezTo>
                  <a:lnTo>
                    <a:pt x="143679" y="21850"/>
                  </a:lnTo>
                  <a:close/>
                </a:path>
              </a:pathLst>
            </a:custGeom>
            <a:solidFill>
              <a:srgbClr val="3C2415"/>
            </a:solid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 xmlns:a16="http://schemas.microsoft.com/office/drawing/2014/main" id="{0A239E8A-3ACF-4A7B-824E-B6543F93D042}"/>
                </a:ext>
              </a:extLst>
            </p:cNvPr>
            <p:cNvSpPr/>
            <p:nvPr/>
          </p:nvSpPr>
          <p:spPr>
            <a:xfrm>
              <a:off x="3456904" y="3794392"/>
              <a:ext cx="172150" cy="39727"/>
            </a:xfrm>
            <a:custGeom>
              <a:avLst/>
              <a:gdLst>
                <a:gd name="connsiteX0" fmla="*/ 166191 w 172150"/>
                <a:gd name="connsiteY0" fmla="*/ 9932 h 39726"/>
                <a:gd name="connsiteX1" fmla="*/ 122491 w 172150"/>
                <a:gd name="connsiteY1" fmla="*/ 13904 h 39726"/>
                <a:gd name="connsiteX2" fmla="*/ 86737 w 172150"/>
                <a:gd name="connsiteY2" fmla="*/ 15229 h 39726"/>
                <a:gd name="connsiteX3" fmla="*/ 54956 w 172150"/>
                <a:gd name="connsiteY3" fmla="*/ 15229 h 39726"/>
                <a:gd name="connsiteX4" fmla="*/ 9932 w 172150"/>
                <a:gd name="connsiteY4" fmla="*/ 13904 h 39726"/>
                <a:gd name="connsiteX5" fmla="*/ 86737 w 172150"/>
                <a:gd name="connsiteY5" fmla="*/ 37741 h 39726"/>
                <a:gd name="connsiteX6" fmla="*/ 166191 w 172150"/>
                <a:gd name="connsiteY6"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150" h="39726">
                  <a:moveTo>
                    <a:pt x="166191" y="9932"/>
                  </a:moveTo>
                  <a:cubicBezTo>
                    <a:pt x="155597" y="12580"/>
                    <a:pt x="137058" y="17877"/>
                    <a:pt x="122491" y="13904"/>
                  </a:cubicBezTo>
                  <a:cubicBezTo>
                    <a:pt x="107925" y="11256"/>
                    <a:pt x="96007" y="13904"/>
                    <a:pt x="86737" y="15229"/>
                  </a:cubicBezTo>
                  <a:cubicBezTo>
                    <a:pt x="86737" y="15229"/>
                    <a:pt x="68198" y="12580"/>
                    <a:pt x="54956" y="15229"/>
                  </a:cubicBezTo>
                  <a:cubicBezTo>
                    <a:pt x="40389" y="17877"/>
                    <a:pt x="29795" y="16553"/>
                    <a:pt x="9932" y="13904"/>
                  </a:cubicBezTo>
                  <a:cubicBezTo>
                    <a:pt x="9932" y="13904"/>
                    <a:pt x="49659" y="36416"/>
                    <a:pt x="86737" y="37741"/>
                  </a:cubicBezTo>
                  <a:cubicBezTo>
                    <a:pt x="123816" y="39065"/>
                    <a:pt x="166191" y="9932"/>
                    <a:pt x="166191" y="9932"/>
                  </a:cubicBezTo>
                  <a:close/>
                </a:path>
              </a:pathLst>
            </a:custGeom>
            <a:solidFill>
              <a:srgbClr val="FD72A3"/>
            </a:solid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 xmlns:a16="http://schemas.microsoft.com/office/drawing/2014/main" id="{6E0D4E3A-6262-408A-AEFE-35EECFC8A76A}"/>
                </a:ext>
              </a:extLst>
            </p:cNvPr>
            <p:cNvSpPr/>
            <p:nvPr/>
          </p:nvSpPr>
          <p:spPr>
            <a:xfrm>
              <a:off x="3456904" y="3794392"/>
              <a:ext cx="172150" cy="39727"/>
            </a:xfrm>
            <a:custGeom>
              <a:avLst/>
              <a:gdLst>
                <a:gd name="connsiteX0" fmla="*/ 166191 w 172150"/>
                <a:gd name="connsiteY0" fmla="*/ 9932 h 39726"/>
                <a:gd name="connsiteX1" fmla="*/ 122491 w 172150"/>
                <a:gd name="connsiteY1" fmla="*/ 13904 h 39726"/>
                <a:gd name="connsiteX2" fmla="*/ 86737 w 172150"/>
                <a:gd name="connsiteY2" fmla="*/ 15229 h 39726"/>
                <a:gd name="connsiteX3" fmla="*/ 54956 w 172150"/>
                <a:gd name="connsiteY3" fmla="*/ 15229 h 39726"/>
                <a:gd name="connsiteX4" fmla="*/ 9932 w 172150"/>
                <a:gd name="connsiteY4" fmla="*/ 13904 h 39726"/>
                <a:gd name="connsiteX5" fmla="*/ 86737 w 172150"/>
                <a:gd name="connsiteY5" fmla="*/ 37741 h 39726"/>
                <a:gd name="connsiteX6" fmla="*/ 166191 w 172150"/>
                <a:gd name="connsiteY6" fmla="*/ 9932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150" h="39726">
                  <a:moveTo>
                    <a:pt x="166191" y="9932"/>
                  </a:moveTo>
                  <a:cubicBezTo>
                    <a:pt x="155597" y="12580"/>
                    <a:pt x="137058" y="17877"/>
                    <a:pt x="122491" y="13904"/>
                  </a:cubicBezTo>
                  <a:cubicBezTo>
                    <a:pt x="107925" y="11256"/>
                    <a:pt x="96007" y="13904"/>
                    <a:pt x="86737" y="15229"/>
                  </a:cubicBezTo>
                  <a:cubicBezTo>
                    <a:pt x="86737" y="15229"/>
                    <a:pt x="68198" y="12580"/>
                    <a:pt x="54956" y="15229"/>
                  </a:cubicBezTo>
                  <a:cubicBezTo>
                    <a:pt x="40389" y="17877"/>
                    <a:pt x="29795" y="16553"/>
                    <a:pt x="9932" y="13904"/>
                  </a:cubicBezTo>
                  <a:cubicBezTo>
                    <a:pt x="9932" y="13904"/>
                    <a:pt x="49659" y="36416"/>
                    <a:pt x="86737" y="37741"/>
                  </a:cubicBezTo>
                  <a:cubicBezTo>
                    <a:pt x="123816" y="39065"/>
                    <a:pt x="166191" y="9932"/>
                    <a:pt x="166191" y="9932"/>
                  </a:cubicBezTo>
                  <a:close/>
                </a:path>
              </a:pathLst>
            </a:custGeom>
            <a:solidFill>
              <a:srgbClr val="F75C54"/>
            </a:solid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 xmlns:a16="http://schemas.microsoft.com/office/drawing/2014/main" id="{1DA12BB6-575B-4012-BD48-1FB3427A9FF0}"/>
                </a:ext>
              </a:extLst>
            </p:cNvPr>
            <p:cNvSpPr/>
            <p:nvPr/>
          </p:nvSpPr>
          <p:spPr>
            <a:xfrm>
              <a:off x="3459553" y="3802337"/>
              <a:ext cx="158908" cy="79454"/>
            </a:xfrm>
            <a:custGeom>
              <a:avLst/>
              <a:gdLst>
                <a:gd name="connsiteX0" fmla="*/ 158246 w 158907"/>
                <a:gd name="connsiteY0" fmla="*/ 12580 h 79453"/>
                <a:gd name="connsiteX1" fmla="*/ 114546 w 158907"/>
                <a:gd name="connsiteY1" fmla="*/ 61577 h 79453"/>
                <a:gd name="connsiteX2" fmla="*/ 48334 w 158907"/>
                <a:gd name="connsiteY2" fmla="*/ 60253 h 79453"/>
                <a:gd name="connsiteX3" fmla="*/ 9932 w 158907"/>
                <a:gd name="connsiteY3" fmla="*/ 9932 h 79453"/>
              </a:gdLst>
              <a:ahLst/>
              <a:cxnLst>
                <a:cxn ang="0">
                  <a:pos x="connsiteX0" y="connsiteY0"/>
                </a:cxn>
                <a:cxn ang="0">
                  <a:pos x="connsiteX1" y="connsiteY1"/>
                </a:cxn>
                <a:cxn ang="0">
                  <a:pos x="connsiteX2" y="connsiteY2"/>
                </a:cxn>
                <a:cxn ang="0">
                  <a:pos x="connsiteX3" y="connsiteY3"/>
                </a:cxn>
              </a:cxnLst>
              <a:rect l="l" t="t" r="r" b="b"/>
              <a:pathLst>
                <a:path w="158907" h="79453">
                  <a:moveTo>
                    <a:pt x="158246" y="12580"/>
                  </a:moveTo>
                  <a:cubicBezTo>
                    <a:pt x="148976" y="28471"/>
                    <a:pt x="135734" y="48334"/>
                    <a:pt x="114546" y="61577"/>
                  </a:cubicBezTo>
                  <a:cubicBezTo>
                    <a:pt x="98655" y="72171"/>
                    <a:pt x="64225" y="73495"/>
                    <a:pt x="48334" y="60253"/>
                  </a:cubicBezTo>
                  <a:cubicBezTo>
                    <a:pt x="33768" y="48334"/>
                    <a:pt x="12580" y="21850"/>
                    <a:pt x="9932" y="9932"/>
                  </a:cubicBezTo>
                </a:path>
              </a:pathLst>
            </a:custGeom>
            <a:solidFill>
              <a:srgbClr val="F75C54"/>
            </a:solid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 xmlns:a16="http://schemas.microsoft.com/office/drawing/2014/main" id="{42086843-BFA6-4EF1-AE3B-F3D345427975}"/>
                </a:ext>
              </a:extLst>
            </p:cNvPr>
            <p:cNvSpPr/>
            <p:nvPr/>
          </p:nvSpPr>
          <p:spPr>
            <a:xfrm>
              <a:off x="3458229" y="3793068"/>
              <a:ext cx="172150" cy="66212"/>
            </a:xfrm>
            <a:custGeom>
              <a:avLst/>
              <a:gdLst>
                <a:gd name="connsiteX0" fmla="*/ 167515 w 172150"/>
                <a:gd name="connsiteY0" fmla="*/ 9932 h 66211"/>
                <a:gd name="connsiteX1" fmla="*/ 109249 w 172150"/>
                <a:gd name="connsiteY1" fmla="*/ 20526 h 66211"/>
                <a:gd name="connsiteX2" fmla="*/ 45686 w 172150"/>
                <a:gd name="connsiteY2" fmla="*/ 20526 h 66211"/>
                <a:gd name="connsiteX3" fmla="*/ 9932 w 172150"/>
                <a:gd name="connsiteY3" fmla="*/ 13904 h 66211"/>
                <a:gd name="connsiteX4" fmla="*/ 54955 w 172150"/>
                <a:gd name="connsiteY4" fmla="*/ 61577 h 66211"/>
                <a:gd name="connsiteX5" fmla="*/ 134409 w 172150"/>
                <a:gd name="connsiteY5" fmla="*/ 49659 h 66211"/>
                <a:gd name="connsiteX6" fmla="*/ 167515 w 172150"/>
                <a:gd name="connsiteY6" fmla="*/ 9932 h 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150" h="66211">
                  <a:moveTo>
                    <a:pt x="167515" y="9932"/>
                  </a:moveTo>
                  <a:cubicBezTo>
                    <a:pt x="154273" y="17877"/>
                    <a:pt x="133085" y="21850"/>
                    <a:pt x="109249" y="20526"/>
                  </a:cubicBezTo>
                  <a:cubicBezTo>
                    <a:pt x="85413" y="19201"/>
                    <a:pt x="61577" y="23174"/>
                    <a:pt x="45686" y="20526"/>
                  </a:cubicBezTo>
                  <a:cubicBezTo>
                    <a:pt x="28471" y="19201"/>
                    <a:pt x="17877" y="19201"/>
                    <a:pt x="9932" y="13904"/>
                  </a:cubicBezTo>
                  <a:cubicBezTo>
                    <a:pt x="9932" y="13904"/>
                    <a:pt x="19202" y="44362"/>
                    <a:pt x="54955" y="61577"/>
                  </a:cubicBezTo>
                  <a:cubicBezTo>
                    <a:pt x="90710" y="78792"/>
                    <a:pt x="121167" y="62901"/>
                    <a:pt x="134409" y="49659"/>
                  </a:cubicBezTo>
                  <a:cubicBezTo>
                    <a:pt x="142355" y="40389"/>
                    <a:pt x="162218" y="21850"/>
                    <a:pt x="167515" y="9932"/>
                  </a:cubicBezTo>
                  <a:close/>
                </a:path>
              </a:pathLst>
            </a:custGeom>
            <a:solidFill>
              <a:srgbClr val="962C17"/>
            </a:solid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 xmlns:a16="http://schemas.microsoft.com/office/drawing/2014/main" id="{6283C4E6-8D2C-4D5B-9F09-33D38F06DB8F}"/>
                </a:ext>
              </a:extLst>
            </p:cNvPr>
            <p:cNvSpPr/>
            <p:nvPr/>
          </p:nvSpPr>
          <p:spPr>
            <a:xfrm>
              <a:off x="3499812" y="3827254"/>
              <a:ext cx="79454" cy="39727"/>
            </a:xfrm>
            <a:custGeom>
              <a:avLst/>
              <a:gdLst>
                <a:gd name="connsiteX0" fmla="*/ 79584 w 79453"/>
                <a:gd name="connsiteY0" fmla="*/ 22093 h 39726"/>
                <a:gd name="connsiteX1" fmla="*/ 66342 w 79453"/>
                <a:gd name="connsiteY1" fmla="*/ 10175 h 39726"/>
                <a:gd name="connsiteX2" fmla="*/ 25291 w 79453"/>
                <a:gd name="connsiteY2" fmla="*/ 10175 h 39726"/>
                <a:gd name="connsiteX3" fmla="*/ 10724 w 79453"/>
                <a:gd name="connsiteY3" fmla="*/ 24742 h 39726"/>
                <a:gd name="connsiteX4" fmla="*/ 42506 w 79453"/>
                <a:gd name="connsiteY4" fmla="*/ 34011 h 39726"/>
                <a:gd name="connsiteX5" fmla="*/ 79584 w 79453"/>
                <a:gd name="connsiteY5" fmla="*/ 22093 h 3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453" h="39726">
                  <a:moveTo>
                    <a:pt x="79584" y="22093"/>
                  </a:moveTo>
                  <a:cubicBezTo>
                    <a:pt x="82233" y="16796"/>
                    <a:pt x="76936" y="10175"/>
                    <a:pt x="66342" y="10175"/>
                  </a:cubicBezTo>
                  <a:cubicBezTo>
                    <a:pt x="55748" y="10175"/>
                    <a:pt x="31912" y="11499"/>
                    <a:pt x="25291" y="10175"/>
                  </a:cubicBezTo>
                  <a:cubicBezTo>
                    <a:pt x="18670" y="8851"/>
                    <a:pt x="6751" y="12824"/>
                    <a:pt x="10724" y="24742"/>
                  </a:cubicBezTo>
                  <a:cubicBezTo>
                    <a:pt x="10724" y="24742"/>
                    <a:pt x="14697" y="34011"/>
                    <a:pt x="42506" y="34011"/>
                  </a:cubicBezTo>
                  <a:cubicBezTo>
                    <a:pt x="71639" y="34011"/>
                    <a:pt x="79584" y="22093"/>
                    <a:pt x="79584" y="22093"/>
                  </a:cubicBezTo>
                  <a:close/>
                </a:path>
              </a:pathLst>
            </a:custGeom>
            <a:solidFill>
              <a:srgbClr val="F75C54"/>
            </a:solid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 xmlns:a16="http://schemas.microsoft.com/office/drawing/2014/main" id="{BF5F9534-A064-4626-982F-A9A243ECEB34}"/>
                </a:ext>
              </a:extLst>
            </p:cNvPr>
            <p:cNvSpPr/>
            <p:nvPr/>
          </p:nvSpPr>
          <p:spPr>
            <a:xfrm>
              <a:off x="3560195" y="3801013"/>
              <a:ext cx="26485" cy="26485"/>
            </a:xfrm>
            <a:custGeom>
              <a:avLst/>
              <a:gdLst>
                <a:gd name="connsiteX0" fmla="*/ 21850 w 26484"/>
                <a:gd name="connsiteY0" fmla="*/ 11256 h 26484"/>
                <a:gd name="connsiteX1" fmla="*/ 17877 w 26484"/>
                <a:gd name="connsiteY1" fmla="*/ 20526 h 26484"/>
                <a:gd name="connsiteX2" fmla="*/ 9932 w 26484"/>
                <a:gd name="connsiteY2" fmla="*/ 20526 h 26484"/>
                <a:gd name="connsiteX3" fmla="*/ 9932 w 26484"/>
                <a:gd name="connsiteY3" fmla="*/ 9932 h 26484"/>
              </a:gdLst>
              <a:ahLst/>
              <a:cxnLst>
                <a:cxn ang="0">
                  <a:pos x="connsiteX0" y="connsiteY0"/>
                </a:cxn>
                <a:cxn ang="0">
                  <a:pos x="connsiteX1" y="connsiteY1"/>
                </a:cxn>
                <a:cxn ang="0">
                  <a:pos x="connsiteX2" y="connsiteY2"/>
                </a:cxn>
                <a:cxn ang="0">
                  <a:pos x="connsiteX3" y="connsiteY3"/>
                </a:cxn>
              </a:cxnLst>
              <a:rect l="l" t="t" r="r" b="b"/>
              <a:pathLst>
                <a:path w="26484" h="26484">
                  <a:moveTo>
                    <a:pt x="21850" y="11256"/>
                  </a:moveTo>
                  <a:cubicBezTo>
                    <a:pt x="21850" y="11256"/>
                    <a:pt x="20525" y="17877"/>
                    <a:pt x="17877" y="20526"/>
                  </a:cubicBezTo>
                  <a:cubicBezTo>
                    <a:pt x="15229" y="23174"/>
                    <a:pt x="9932" y="20526"/>
                    <a:pt x="9932" y="20526"/>
                  </a:cubicBezTo>
                  <a:lnTo>
                    <a:pt x="9932" y="9932"/>
                  </a:lnTo>
                </a:path>
              </a:pathLst>
            </a:custGeom>
            <a:solidFill>
              <a:srgbClr val="FFFFFF"/>
            </a:solid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 xmlns:a16="http://schemas.microsoft.com/office/drawing/2014/main" id="{D799896F-90B6-441C-B9E9-EA0693E7053A}"/>
                </a:ext>
              </a:extLst>
            </p:cNvPr>
            <p:cNvSpPr/>
            <p:nvPr/>
          </p:nvSpPr>
          <p:spPr>
            <a:xfrm>
              <a:off x="3548277" y="3802337"/>
              <a:ext cx="26485" cy="26485"/>
            </a:xfrm>
            <a:custGeom>
              <a:avLst/>
              <a:gdLst>
                <a:gd name="connsiteX0" fmla="*/ 9932 w 26484"/>
                <a:gd name="connsiteY0" fmla="*/ 9932 h 26484"/>
                <a:gd name="connsiteX1" fmla="*/ 9932 w 26484"/>
                <a:gd name="connsiteY1" fmla="*/ 20526 h 26484"/>
                <a:gd name="connsiteX2" fmla="*/ 21850 w 26484"/>
                <a:gd name="connsiteY2" fmla="*/ 19201 h 26484"/>
                <a:gd name="connsiteX3" fmla="*/ 21850 w 26484"/>
                <a:gd name="connsiteY3" fmla="*/ 11256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9932"/>
                  </a:moveTo>
                  <a:lnTo>
                    <a:pt x="9932" y="20526"/>
                  </a:lnTo>
                  <a:cubicBezTo>
                    <a:pt x="9932" y="20526"/>
                    <a:pt x="17877" y="21850"/>
                    <a:pt x="21850" y="19201"/>
                  </a:cubicBezTo>
                  <a:lnTo>
                    <a:pt x="21850" y="11256"/>
                  </a:lnTo>
                </a:path>
              </a:pathLst>
            </a:custGeom>
            <a:solidFill>
              <a:srgbClr val="FFFFFF"/>
            </a:solid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 xmlns:a16="http://schemas.microsoft.com/office/drawing/2014/main" id="{41E93002-7B70-4CA5-BBF7-DFB65CC171A2}"/>
                </a:ext>
              </a:extLst>
            </p:cNvPr>
            <p:cNvSpPr/>
            <p:nvPr/>
          </p:nvSpPr>
          <p:spPr>
            <a:xfrm>
              <a:off x="3533710" y="3801013"/>
              <a:ext cx="26485" cy="26485"/>
            </a:xfrm>
            <a:custGeom>
              <a:avLst/>
              <a:gdLst>
                <a:gd name="connsiteX0" fmla="*/ 9932 w 26484"/>
                <a:gd name="connsiteY0" fmla="*/ 9932 h 26484"/>
                <a:gd name="connsiteX1" fmla="*/ 9932 w 26484"/>
                <a:gd name="connsiteY1" fmla="*/ 23174 h 26484"/>
                <a:gd name="connsiteX2" fmla="*/ 24498 w 26484"/>
                <a:gd name="connsiteY2" fmla="*/ 21850 h 26484"/>
                <a:gd name="connsiteX3" fmla="*/ 24498 w 26484"/>
                <a:gd name="connsiteY3" fmla="*/ 11256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9932"/>
                  </a:moveTo>
                  <a:lnTo>
                    <a:pt x="9932" y="23174"/>
                  </a:lnTo>
                  <a:cubicBezTo>
                    <a:pt x="9932" y="23174"/>
                    <a:pt x="17877" y="25823"/>
                    <a:pt x="24498" y="21850"/>
                  </a:cubicBezTo>
                  <a:lnTo>
                    <a:pt x="24498" y="11256"/>
                  </a:lnTo>
                </a:path>
              </a:pathLst>
            </a:custGeom>
            <a:solidFill>
              <a:srgbClr val="FFFFFF"/>
            </a:solid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 xmlns:a16="http://schemas.microsoft.com/office/drawing/2014/main" id="{53B79EAD-8BD5-4E3D-B817-03606546D8C0}"/>
                </a:ext>
              </a:extLst>
            </p:cNvPr>
            <p:cNvSpPr/>
            <p:nvPr/>
          </p:nvSpPr>
          <p:spPr>
            <a:xfrm>
              <a:off x="3561519" y="3801013"/>
              <a:ext cx="26485" cy="26485"/>
            </a:xfrm>
            <a:custGeom>
              <a:avLst/>
              <a:gdLst>
                <a:gd name="connsiteX0" fmla="*/ 11256 w 26484"/>
                <a:gd name="connsiteY0" fmla="*/ 9932 h 26484"/>
                <a:gd name="connsiteX1" fmla="*/ 15229 w 26484"/>
                <a:gd name="connsiteY1" fmla="*/ 19202 h 26484"/>
                <a:gd name="connsiteX2" fmla="*/ 20525 w 26484"/>
                <a:gd name="connsiteY2" fmla="*/ 11256 h 26484"/>
                <a:gd name="connsiteX3" fmla="*/ 21850 w 26484"/>
                <a:gd name="connsiteY3" fmla="*/ 11256 h 26484"/>
                <a:gd name="connsiteX4" fmla="*/ 17877 w 26484"/>
                <a:gd name="connsiteY4" fmla="*/ 20526 h 26484"/>
                <a:gd name="connsiteX5" fmla="*/ 9932 w 26484"/>
                <a:gd name="connsiteY5" fmla="*/ 20526 h 26484"/>
                <a:gd name="connsiteX6" fmla="*/ 9932 w 26484"/>
                <a:gd name="connsiteY6" fmla="*/ 9932 h 26484"/>
                <a:gd name="connsiteX7" fmla="*/ 11256 w 26484"/>
                <a:gd name="connsiteY7" fmla="*/ 9932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4" h="26484">
                  <a:moveTo>
                    <a:pt x="11256" y="9932"/>
                  </a:moveTo>
                  <a:cubicBezTo>
                    <a:pt x="11256" y="15229"/>
                    <a:pt x="12580" y="19202"/>
                    <a:pt x="15229" y="19202"/>
                  </a:cubicBezTo>
                  <a:cubicBezTo>
                    <a:pt x="17877" y="19202"/>
                    <a:pt x="19201" y="13904"/>
                    <a:pt x="20525" y="11256"/>
                  </a:cubicBezTo>
                  <a:lnTo>
                    <a:pt x="21850" y="11256"/>
                  </a:lnTo>
                  <a:cubicBezTo>
                    <a:pt x="21850" y="11256"/>
                    <a:pt x="20525" y="17877"/>
                    <a:pt x="17877" y="20526"/>
                  </a:cubicBezTo>
                  <a:cubicBezTo>
                    <a:pt x="15229" y="23174"/>
                    <a:pt x="9932" y="20526"/>
                    <a:pt x="9932" y="20526"/>
                  </a:cubicBezTo>
                  <a:lnTo>
                    <a:pt x="9932" y="9932"/>
                  </a:lnTo>
                  <a:lnTo>
                    <a:pt x="11256" y="9932"/>
                  </a:lnTo>
                  <a:close/>
                </a:path>
              </a:pathLst>
            </a:custGeom>
            <a:solidFill>
              <a:srgbClr val="EFE1E8"/>
            </a:solid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 xmlns:a16="http://schemas.microsoft.com/office/drawing/2014/main" id="{FDA40C92-3D5A-467A-B4E1-E5A66D8E6AAB}"/>
                </a:ext>
              </a:extLst>
            </p:cNvPr>
            <p:cNvSpPr/>
            <p:nvPr/>
          </p:nvSpPr>
          <p:spPr>
            <a:xfrm>
              <a:off x="3548277" y="3802337"/>
              <a:ext cx="26485" cy="26485"/>
            </a:xfrm>
            <a:custGeom>
              <a:avLst/>
              <a:gdLst>
                <a:gd name="connsiteX0" fmla="*/ 9932 w 26484"/>
                <a:gd name="connsiteY0" fmla="*/ 20526 h 26484"/>
                <a:gd name="connsiteX1" fmla="*/ 9932 w 26484"/>
                <a:gd name="connsiteY1" fmla="*/ 9932 h 26484"/>
                <a:gd name="connsiteX2" fmla="*/ 12580 w 26484"/>
                <a:gd name="connsiteY2" fmla="*/ 9932 h 26484"/>
                <a:gd name="connsiteX3" fmla="*/ 13904 w 26484"/>
                <a:gd name="connsiteY3" fmla="*/ 19201 h 26484"/>
                <a:gd name="connsiteX4" fmla="*/ 21850 w 26484"/>
                <a:gd name="connsiteY4" fmla="*/ 16553 h 26484"/>
                <a:gd name="connsiteX5" fmla="*/ 21850 w 26484"/>
                <a:gd name="connsiteY5" fmla="*/ 17877 h 26484"/>
                <a:gd name="connsiteX6" fmla="*/ 9932 w 26484"/>
                <a:gd name="connsiteY6" fmla="*/ 20526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9932" y="20526"/>
                  </a:moveTo>
                  <a:lnTo>
                    <a:pt x="9932" y="9932"/>
                  </a:lnTo>
                  <a:lnTo>
                    <a:pt x="12580" y="9932"/>
                  </a:lnTo>
                  <a:cubicBezTo>
                    <a:pt x="12580" y="12580"/>
                    <a:pt x="11256" y="19201"/>
                    <a:pt x="13904" y="19201"/>
                  </a:cubicBezTo>
                  <a:cubicBezTo>
                    <a:pt x="17877" y="20526"/>
                    <a:pt x="20525" y="17877"/>
                    <a:pt x="21850" y="16553"/>
                  </a:cubicBezTo>
                  <a:lnTo>
                    <a:pt x="21850" y="17877"/>
                  </a:lnTo>
                  <a:cubicBezTo>
                    <a:pt x="17877" y="23174"/>
                    <a:pt x="9932" y="20526"/>
                    <a:pt x="9932" y="20526"/>
                  </a:cubicBezTo>
                  <a:close/>
                </a:path>
              </a:pathLst>
            </a:custGeom>
            <a:solidFill>
              <a:srgbClr val="EFE1E8"/>
            </a:solid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 xmlns:a16="http://schemas.microsoft.com/office/drawing/2014/main" id="{1F76ADA1-F940-4A3D-8241-610704610BF7}"/>
                </a:ext>
              </a:extLst>
            </p:cNvPr>
            <p:cNvSpPr/>
            <p:nvPr/>
          </p:nvSpPr>
          <p:spPr>
            <a:xfrm>
              <a:off x="3533710" y="3801013"/>
              <a:ext cx="26485" cy="26485"/>
            </a:xfrm>
            <a:custGeom>
              <a:avLst/>
              <a:gdLst>
                <a:gd name="connsiteX0" fmla="*/ 9932 w 26484"/>
                <a:gd name="connsiteY0" fmla="*/ 23174 h 26484"/>
                <a:gd name="connsiteX1" fmla="*/ 9932 w 26484"/>
                <a:gd name="connsiteY1" fmla="*/ 9932 h 26484"/>
                <a:gd name="connsiteX2" fmla="*/ 13904 w 26484"/>
                <a:gd name="connsiteY2" fmla="*/ 9932 h 26484"/>
                <a:gd name="connsiteX3" fmla="*/ 15229 w 26484"/>
                <a:gd name="connsiteY3" fmla="*/ 23174 h 26484"/>
                <a:gd name="connsiteX4" fmla="*/ 24498 w 26484"/>
                <a:gd name="connsiteY4" fmla="*/ 19202 h 26484"/>
                <a:gd name="connsiteX5" fmla="*/ 24498 w 26484"/>
                <a:gd name="connsiteY5" fmla="*/ 21850 h 26484"/>
                <a:gd name="connsiteX6" fmla="*/ 9932 w 26484"/>
                <a:gd name="connsiteY6" fmla="*/ 23174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9932" y="23174"/>
                  </a:moveTo>
                  <a:lnTo>
                    <a:pt x="9932" y="9932"/>
                  </a:lnTo>
                  <a:lnTo>
                    <a:pt x="13904" y="9932"/>
                  </a:lnTo>
                  <a:cubicBezTo>
                    <a:pt x="9932" y="13904"/>
                    <a:pt x="11256" y="21850"/>
                    <a:pt x="15229" y="23174"/>
                  </a:cubicBezTo>
                  <a:cubicBezTo>
                    <a:pt x="19201" y="23174"/>
                    <a:pt x="21850" y="21850"/>
                    <a:pt x="24498" y="19202"/>
                  </a:cubicBezTo>
                  <a:lnTo>
                    <a:pt x="24498" y="21850"/>
                  </a:lnTo>
                  <a:cubicBezTo>
                    <a:pt x="17877" y="25823"/>
                    <a:pt x="9932" y="23174"/>
                    <a:pt x="9932" y="23174"/>
                  </a:cubicBezTo>
                  <a:close/>
                </a:path>
              </a:pathLst>
            </a:custGeom>
            <a:solidFill>
              <a:srgbClr val="EFE1E8"/>
            </a:solid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 xmlns:a16="http://schemas.microsoft.com/office/drawing/2014/main" id="{2FD21227-7C46-4812-8D6E-F94DF35D2C4B}"/>
                </a:ext>
              </a:extLst>
            </p:cNvPr>
            <p:cNvSpPr/>
            <p:nvPr/>
          </p:nvSpPr>
          <p:spPr>
            <a:xfrm>
              <a:off x="3493983" y="3801013"/>
              <a:ext cx="26485" cy="26485"/>
            </a:xfrm>
            <a:custGeom>
              <a:avLst/>
              <a:gdLst>
                <a:gd name="connsiteX0" fmla="*/ 9932 w 26484"/>
                <a:gd name="connsiteY0" fmla="*/ 11256 h 26484"/>
                <a:gd name="connsiteX1" fmla="*/ 13904 w 26484"/>
                <a:gd name="connsiteY1" fmla="*/ 20526 h 26484"/>
                <a:gd name="connsiteX2" fmla="*/ 21850 w 26484"/>
                <a:gd name="connsiteY2" fmla="*/ 20526 h 26484"/>
                <a:gd name="connsiteX3" fmla="*/ 21850 w 26484"/>
                <a:gd name="connsiteY3" fmla="*/ 9932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11256"/>
                  </a:moveTo>
                  <a:cubicBezTo>
                    <a:pt x="9932" y="11256"/>
                    <a:pt x="11256" y="17877"/>
                    <a:pt x="13904" y="20526"/>
                  </a:cubicBezTo>
                  <a:cubicBezTo>
                    <a:pt x="15229" y="23174"/>
                    <a:pt x="21850" y="20526"/>
                    <a:pt x="21850" y="20526"/>
                  </a:cubicBezTo>
                  <a:lnTo>
                    <a:pt x="21850" y="9932"/>
                  </a:lnTo>
                </a:path>
              </a:pathLst>
            </a:custGeom>
            <a:solidFill>
              <a:srgbClr val="FFFFFF"/>
            </a:solid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 xmlns:a16="http://schemas.microsoft.com/office/drawing/2014/main" id="{3F9E2A51-762E-46C3-B272-C2AE88156E8B}"/>
                </a:ext>
              </a:extLst>
            </p:cNvPr>
            <p:cNvSpPr/>
            <p:nvPr/>
          </p:nvSpPr>
          <p:spPr>
            <a:xfrm>
              <a:off x="3507225" y="3802337"/>
              <a:ext cx="26485" cy="26485"/>
            </a:xfrm>
            <a:custGeom>
              <a:avLst/>
              <a:gdLst>
                <a:gd name="connsiteX0" fmla="*/ 21850 w 26484"/>
                <a:gd name="connsiteY0" fmla="*/ 9932 h 26484"/>
                <a:gd name="connsiteX1" fmla="*/ 21850 w 26484"/>
                <a:gd name="connsiteY1" fmla="*/ 20526 h 26484"/>
                <a:gd name="connsiteX2" fmla="*/ 9932 w 26484"/>
                <a:gd name="connsiteY2" fmla="*/ 19201 h 26484"/>
                <a:gd name="connsiteX3" fmla="*/ 9932 w 26484"/>
                <a:gd name="connsiteY3" fmla="*/ 11256 h 26484"/>
              </a:gdLst>
              <a:ahLst/>
              <a:cxnLst>
                <a:cxn ang="0">
                  <a:pos x="connsiteX0" y="connsiteY0"/>
                </a:cxn>
                <a:cxn ang="0">
                  <a:pos x="connsiteX1" y="connsiteY1"/>
                </a:cxn>
                <a:cxn ang="0">
                  <a:pos x="connsiteX2" y="connsiteY2"/>
                </a:cxn>
                <a:cxn ang="0">
                  <a:pos x="connsiteX3" y="connsiteY3"/>
                </a:cxn>
              </a:cxnLst>
              <a:rect l="l" t="t" r="r" b="b"/>
              <a:pathLst>
                <a:path w="26484" h="26484">
                  <a:moveTo>
                    <a:pt x="21850" y="9932"/>
                  </a:moveTo>
                  <a:lnTo>
                    <a:pt x="21850" y="20526"/>
                  </a:lnTo>
                  <a:cubicBezTo>
                    <a:pt x="21850" y="20526"/>
                    <a:pt x="13904" y="21850"/>
                    <a:pt x="9932" y="19201"/>
                  </a:cubicBezTo>
                  <a:lnTo>
                    <a:pt x="9932" y="11256"/>
                  </a:lnTo>
                </a:path>
              </a:pathLst>
            </a:custGeom>
            <a:solidFill>
              <a:srgbClr val="FFFFFF"/>
            </a:solid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 xmlns:a16="http://schemas.microsoft.com/office/drawing/2014/main" id="{A160EBD8-B64E-427E-BB94-B1445206FD2C}"/>
                </a:ext>
              </a:extLst>
            </p:cNvPr>
            <p:cNvSpPr/>
            <p:nvPr/>
          </p:nvSpPr>
          <p:spPr>
            <a:xfrm>
              <a:off x="3519143" y="3801013"/>
              <a:ext cx="26485" cy="26485"/>
            </a:xfrm>
            <a:custGeom>
              <a:avLst/>
              <a:gdLst>
                <a:gd name="connsiteX0" fmla="*/ 24498 w 26484"/>
                <a:gd name="connsiteY0" fmla="*/ 9932 h 26484"/>
                <a:gd name="connsiteX1" fmla="*/ 24498 w 26484"/>
                <a:gd name="connsiteY1" fmla="*/ 23174 h 26484"/>
                <a:gd name="connsiteX2" fmla="*/ 9932 w 26484"/>
                <a:gd name="connsiteY2" fmla="*/ 21850 h 26484"/>
                <a:gd name="connsiteX3" fmla="*/ 9932 w 26484"/>
                <a:gd name="connsiteY3" fmla="*/ 11256 h 26484"/>
              </a:gdLst>
              <a:ahLst/>
              <a:cxnLst>
                <a:cxn ang="0">
                  <a:pos x="connsiteX0" y="connsiteY0"/>
                </a:cxn>
                <a:cxn ang="0">
                  <a:pos x="connsiteX1" y="connsiteY1"/>
                </a:cxn>
                <a:cxn ang="0">
                  <a:pos x="connsiteX2" y="connsiteY2"/>
                </a:cxn>
                <a:cxn ang="0">
                  <a:pos x="connsiteX3" y="connsiteY3"/>
                </a:cxn>
              </a:cxnLst>
              <a:rect l="l" t="t" r="r" b="b"/>
              <a:pathLst>
                <a:path w="26484" h="26484">
                  <a:moveTo>
                    <a:pt x="24498" y="9932"/>
                  </a:moveTo>
                  <a:lnTo>
                    <a:pt x="24498" y="23174"/>
                  </a:lnTo>
                  <a:cubicBezTo>
                    <a:pt x="24498" y="23174"/>
                    <a:pt x="16553" y="25823"/>
                    <a:pt x="9932" y="21850"/>
                  </a:cubicBezTo>
                  <a:lnTo>
                    <a:pt x="9932" y="11256"/>
                  </a:lnTo>
                </a:path>
              </a:pathLst>
            </a:custGeom>
            <a:solidFill>
              <a:srgbClr val="FFFFFF"/>
            </a:solid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 xmlns:a16="http://schemas.microsoft.com/office/drawing/2014/main" id="{095C7088-B6C7-4C47-8E33-3FC20C0A3793}"/>
                </a:ext>
              </a:extLst>
            </p:cNvPr>
            <p:cNvSpPr/>
            <p:nvPr/>
          </p:nvSpPr>
          <p:spPr>
            <a:xfrm>
              <a:off x="3493983" y="3801013"/>
              <a:ext cx="26485" cy="26485"/>
            </a:xfrm>
            <a:custGeom>
              <a:avLst/>
              <a:gdLst>
                <a:gd name="connsiteX0" fmla="*/ 20525 w 26484"/>
                <a:gd name="connsiteY0" fmla="*/ 9932 h 26484"/>
                <a:gd name="connsiteX1" fmla="*/ 16553 w 26484"/>
                <a:gd name="connsiteY1" fmla="*/ 19202 h 26484"/>
                <a:gd name="connsiteX2" fmla="*/ 11256 w 26484"/>
                <a:gd name="connsiteY2" fmla="*/ 11256 h 26484"/>
                <a:gd name="connsiteX3" fmla="*/ 9932 w 26484"/>
                <a:gd name="connsiteY3" fmla="*/ 11256 h 26484"/>
                <a:gd name="connsiteX4" fmla="*/ 13904 w 26484"/>
                <a:gd name="connsiteY4" fmla="*/ 20526 h 26484"/>
                <a:gd name="connsiteX5" fmla="*/ 21850 w 26484"/>
                <a:gd name="connsiteY5" fmla="*/ 20526 h 26484"/>
                <a:gd name="connsiteX6" fmla="*/ 21850 w 26484"/>
                <a:gd name="connsiteY6" fmla="*/ 9932 h 26484"/>
                <a:gd name="connsiteX7" fmla="*/ 20525 w 26484"/>
                <a:gd name="connsiteY7" fmla="*/ 9932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4" h="26484">
                  <a:moveTo>
                    <a:pt x="20525" y="9932"/>
                  </a:moveTo>
                  <a:cubicBezTo>
                    <a:pt x="20525" y="15229"/>
                    <a:pt x="19201" y="19202"/>
                    <a:pt x="16553" y="19202"/>
                  </a:cubicBezTo>
                  <a:cubicBezTo>
                    <a:pt x="13904" y="19202"/>
                    <a:pt x="12580" y="13904"/>
                    <a:pt x="11256" y="11256"/>
                  </a:cubicBezTo>
                  <a:lnTo>
                    <a:pt x="9932" y="11256"/>
                  </a:lnTo>
                  <a:cubicBezTo>
                    <a:pt x="9932" y="11256"/>
                    <a:pt x="11256" y="17877"/>
                    <a:pt x="13904" y="20526"/>
                  </a:cubicBezTo>
                  <a:cubicBezTo>
                    <a:pt x="15229" y="23174"/>
                    <a:pt x="21850" y="20526"/>
                    <a:pt x="21850" y="20526"/>
                  </a:cubicBezTo>
                  <a:lnTo>
                    <a:pt x="21850" y="9932"/>
                  </a:lnTo>
                  <a:lnTo>
                    <a:pt x="20525" y="9932"/>
                  </a:lnTo>
                  <a:close/>
                </a:path>
              </a:pathLst>
            </a:custGeom>
            <a:solidFill>
              <a:srgbClr val="EFE1E8"/>
            </a:solid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 xmlns:a16="http://schemas.microsoft.com/office/drawing/2014/main" id="{FE304E5F-0EC9-4971-AB31-D8B5BDD44A64}"/>
                </a:ext>
              </a:extLst>
            </p:cNvPr>
            <p:cNvSpPr/>
            <p:nvPr/>
          </p:nvSpPr>
          <p:spPr>
            <a:xfrm>
              <a:off x="3505901" y="3802337"/>
              <a:ext cx="26485" cy="26485"/>
            </a:xfrm>
            <a:custGeom>
              <a:avLst/>
              <a:gdLst>
                <a:gd name="connsiteX0" fmla="*/ 21850 w 26484"/>
                <a:gd name="connsiteY0" fmla="*/ 20526 h 26484"/>
                <a:gd name="connsiteX1" fmla="*/ 21850 w 26484"/>
                <a:gd name="connsiteY1" fmla="*/ 9932 h 26484"/>
                <a:gd name="connsiteX2" fmla="*/ 19202 w 26484"/>
                <a:gd name="connsiteY2" fmla="*/ 9932 h 26484"/>
                <a:gd name="connsiteX3" fmla="*/ 17877 w 26484"/>
                <a:gd name="connsiteY3" fmla="*/ 19201 h 26484"/>
                <a:gd name="connsiteX4" fmla="*/ 9932 w 26484"/>
                <a:gd name="connsiteY4" fmla="*/ 16553 h 26484"/>
                <a:gd name="connsiteX5" fmla="*/ 9932 w 26484"/>
                <a:gd name="connsiteY5" fmla="*/ 17877 h 26484"/>
                <a:gd name="connsiteX6" fmla="*/ 21850 w 26484"/>
                <a:gd name="connsiteY6" fmla="*/ 20526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21850" y="20526"/>
                  </a:moveTo>
                  <a:lnTo>
                    <a:pt x="21850" y="9932"/>
                  </a:lnTo>
                  <a:lnTo>
                    <a:pt x="19202" y="9932"/>
                  </a:lnTo>
                  <a:cubicBezTo>
                    <a:pt x="19202" y="12580"/>
                    <a:pt x="20525" y="19201"/>
                    <a:pt x="17877" y="19201"/>
                  </a:cubicBezTo>
                  <a:cubicBezTo>
                    <a:pt x="13904" y="20526"/>
                    <a:pt x="11256" y="17877"/>
                    <a:pt x="9932" y="16553"/>
                  </a:cubicBezTo>
                  <a:lnTo>
                    <a:pt x="9932" y="17877"/>
                  </a:lnTo>
                  <a:cubicBezTo>
                    <a:pt x="15229" y="23174"/>
                    <a:pt x="21850" y="20526"/>
                    <a:pt x="21850" y="20526"/>
                  </a:cubicBezTo>
                  <a:close/>
                </a:path>
              </a:pathLst>
            </a:custGeom>
            <a:solidFill>
              <a:srgbClr val="EFE1E8"/>
            </a:solid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 xmlns:a16="http://schemas.microsoft.com/office/drawing/2014/main" id="{984995F6-593B-4F60-AB8F-DFD1A3E3743A}"/>
                </a:ext>
              </a:extLst>
            </p:cNvPr>
            <p:cNvSpPr/>
            <p:nvPr/>
          </p:nvSpPr>
          <p:spPr>
            <a:xfrm>
              <a:off x="3519143" y="3801013"/>
              <a:ext cx="26485" cy="26485"/>
            </a:xfrm>
            <a:custGeom>
              <a:avLst/>
              <a:gdLst>
                <a:gd name="connsiteX0" fmla="*/ 24498 w 26484"/>
                <a:gd name="connsiteY0" fmla="*/ 23174 h 26484"/>
                <a:gd name="connsiteX1" fmla="*/ 24498 w 26484"/>
                <a:gd name="connsiteY1" fmla="*/ 9932 h 26484"/>
                <a:gd name="connsiteX2" fmla="*/ 20525 w 26484"/>
                <a:gd name="connsiteY2" fmla="*/ 9932 h 26484"/>
                <a:gd name="connsiteX3" fmla="*/ 19202 w 26484"/>
                <a:gd name="connsiteY3" fmla="*/ 23174 h 26484"/>
                <a:gd name="connsiteX4" fmla="*/ 9932 w 26484"/>
                <a:gd name="connsiteY4" fmla="*/ 19202 h 26484"/>
                <a:gd name="connsiteX5" fmla="*/ 9932 w 26484"/>
                <a:gd name="connsiteY5" fmla="*/ 21850 h 26484"/>
                <a:gd name="connsiteX6" fmla="*/ 24498 w 26484"/>
                <a:gd name="connsiteY6" fmla="*/ 23174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24498" y="23174"/>
                  </a:moveTo>
                  <a:lnTo>
                    <a:pt x="24498" y="9932"/>
                  </a:lnTo>
                  <a:lnTo>
                    <a:pt x="20525" y="9932"/>
                  </a:lnTo>
                  <a:cubicBezTo>
                    <a:pt x="24498" y="13904"/>
                    <a:pt x="23174" y="21850"/>
                    <a:pt x="19202" y="23174"/>
                  </a:cubicBezTo>
                  <a:cubicBezTo>
                    <a:pt x="15229" y="23174"/>
                    <a:pt x="12580" y="21850"/>
                    <a:pt x="9932" y="19202"/>
                  </a:cubicBezTo>
                  <a:lnTo>
                    <a:pt x="9932" y="21850"/>
                  </a:lnTo>
                  <a:cubicBezTo>
                    <a:pt x="15229" y="25823"/>
                    <a:pt x="24498" y="23174"/>
                    <a:pt x="24498" y="23174"/>
                  </a:cubicBezTo>
                  <a:close/>
                </a:path>
              </a:pathLst>
            </a:custGeom>
            <a:solidFill>
              <a:srgbClr val="EFE1E8"/>
            </a:solid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 xmlns:a16="http://schemas.microsoft.com/office/drawing/2014/main" id="{F977A1B8-0AFC-41F4-AEED-2A58F610530D}"/>
                </a:ext>
              </a:extLst>
            </p:cNvPr>
            <p:cNvSpPr/>
            <p:nvPr/>
          </p:nvSpPr>
          <p:spPr>
            <a:xfrm>
              <a:off x="3548277" y="3845706"/>
              <a:ext cx="26485" cy="26485"/>
            </a:xfrm>
            <a:custGeom>
              <a:avLst/>
              <a:gdLst>
                <a:gd name="connsiteX0" fmla="*/ 9932 w 26484"/>
                <a:gd name="connsiteY0" fmla="*/ 20857 h 26484"/>
                <a:gd name="connsiteX1" fmla="*/ 9932 w 26484"/>
                <a:gd name="connsiteY1" fmla="*/ 10263 h 26484"/>
                <a:gd name="connsiteX2" fmla="*/ 21850 w 26484"/>
                <a:gd name="connsiteY2" fmla="*/ 11587 h 26484"/>
                <a:gd name="connsiteX3" fmla="*/ 21850 w 26484"/>
                <a:gd name="connsiteY3" fmla="*/ 19532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20857"/>
                  </a:moveTo>
                  <a:lnTo>
                    <a:pt x="9932" y="10263"/>
                  </a:lnTo>
                  <a:cubicBezTo>
                    <a:pt x="9932" y="10263"/>
                    <a:pt x="17877" y="8939"/>
                    <a:pt x="21850" y="11587"/>
                  </a:cubicBezTo>
                  <a:lnTo>
                    <a:pt x="21850" y="19532"/>
                  </a:lnTo>
                </a:path>
              </a:pathLst>
            </a:custGeom>
            <a:solidFill>
              <a:srgbClr val="FFFFFF"/>
            </a:solid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 xmlns:a16="http://schemas.microsoft.com/office/drawing/2014/main" id="{F184F8A0-0D2E-4023-9E1F-0A1FEF3E3C77}"/>
                </a:ext>
              </a:extLst>
            </p:cNvPr>
            <p:cNvSpPr/>
            <p:nvPr/>
          </p:nvSpPr>
          <p:spPr>
            <a:xfrm>
              <a:off x="3533710" y="3842524"/>
              <a:ext cx="26485" cy="26485"/>
            </a:xfrm>
            <a:custGeom>
              <a:avLst/>
              <a:gdLst>
                <a:gd name="connsiteX0" fmla="*/ 9932 w 26484"/>
                <a:gd name="connsiteY0" fmla="*/ 24039 h 26484"/>
                <a:gd name="connsiteX1" fmla="*/ 9932 w 26484"/>
                <a:gd name="connsiteY1" fmla="*/ 10797 h 26484"/>
                <a:gd name="connsiteX2" fmla="*/ 24498 w 26484"/>
                <a:gd name="connsiteY2" fmla="*/ 12121 h 26484"/>
                <a:gd name="connsiteX3" fmla="*/ 24498 w 26484"/>
                <a:gd name="connsiteY3" fmla="*/ 22715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24039"/>
                  </a:moveTo>
                  <a:lnTo>
                    <a:pt x="9932" y="10797"/>
                  </a:lnTo>
                  <a:cubicBezTo>
                    <a:pt x="9932" y="10797"/>
                    <a:pt x="17877" y="8148"/>
                    <a:pt x="24498" y="12121"/>
                  </a:cubicBezTo>
                  <a:lnTo>
                    <a:pt x="24498" y="22715"/>
                  </a:lnTo>
                </a:path>
              </a:pathLst>
            </a:custGeom>
            <a:solidFill>
              <a:srgbClr val="FFFFFF"/>
            </a:solid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 xmlns:a16="http://schemas.microsoft.com/office/drawing/2014/main" id="{DDD17395-FA84-4C0A-A4E3-1145B0E72FF6}"/>
                </a:ext>
              </a:extLst>
            </p:cNvPr>
            <p:cNvSpPr/>
            <p:nvPr/>
          </p:nvSpPr>
          <p:spPr>
            <a:xfrm>
              <a:off x="3548277" y="3844501"/>
              <a:ext cx="26485" cy="26485"/>
            </a:xfrm>
            <a:custGeom>
              <a:avLst/>
              <a:gdLst>
                <a:gd name="connsiteX0" fmla="*/ 9932 w 26484"/>
                <a:gd name="connsiteY0" fmla="*/ 10144 h 26484"/>
                <a:gd name="connsiteX1" fmla="*/ 9932 w 26484"/>
                <a:gd name="connsiteY1" fmla="*/ 20737 h 26484"/>
                <a:gd name="connsiteX2" fmla="*/ 12580 w 26484"/>
                <a:gd name="connsiteY2" fmla="*/ 20737 h 26484"/>
                <a:gd name="connsiteX3" fmla="*/ 13904 w 26484"/>
                <a:gd name="connsiteY3" fmla="*/ 11468 h 26484"/>
                <a:gd name="connsiteX4" fmla="*/ 21850 w 26484"/>
                <a:gd name="connsiteY4" fmla="*/ 14116 h 26484"/>
                <a:gd name="connsiteX5" fmla="*/ 21850 w 26484"/>
                <a:gd name="connsiteY5" fmla="*/ 12792 h 26484"/>
                <a:gd name="connsiteX6" fmla="*/ 9932 w 26484"/>
                <a:gd name="connsiteY6" fmla="*/ 10144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9932" y="10144"/>
                  </a:moveTo>
                  <a:lnTo>
                    <a:pt x="9932" y="20737"/>
                  </a:lnTo>
                  <a:lnTo>
                    <a:pt x="12580" y="20737"/>
                  </a:lnTo>
                  <a:cubicBezTo>
                    <a:pt x="12580" y="18089"/>
                    <a:pt x="11256" y="11468"/>
                    <a:pt x="13904" y="11468"/>
                  </a:cubicBezTo>
                  <a:cubicBezTo>
                    <a:pt x="17877" y="10144"/>
                    <a:pt x="20525" y="12792"/>
                    <a:pt x="21850" y="14116"/>
                  </a:cubicBezTo>
                  <a:lnTo>
                    <a:pt x="21850" y="12792"/>
                  </a:lnTo>
                  <a:cubicBezTo>
                    <a:pt x="17877" y="8819"/>
                    <a:pt x="9932" y="10144"/>
                    <a:pt x="9932" y="10144"/>
                  </a:cubicBezTo>
                  <a:close/>
                </a:path>
              </a:pathLst>
            </a:custGeom>
            <a:solidFill>
              <a:srgbClr val="EFE1E8"/>
            </a:solid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 xmlns:a16="http://schemas.microsoft.com/office/drawing/2014/main" id="{4768D1EE-F4FC-41B4-86B0-5D7D1E7B628E}"/>
                </a:ext>
              </a:extLst>
            </p:cNvPr>
            <p:cNvSpPr/>
            <p:nvPr/>
          </p:nvSpPr>
          <p:spPr>
            <a:xfrm>
              <a:off x="3533710" y="3842524"/>
              <a:ext cx="26485" cy="26485"/>
            </a:xfrm>
            <a:custGeom>
              <a:avLst/>
              <a:gdLst>
                <a:gd name="connsiteX0" fmla="*/ 9932 w 26484"/>
                <a:gd name="connsiteY0" fmla="*/ 10797 h 26484"/>
                <a:gd name="connsiteX1" fmla="*/ 9932 w 26484"/>
                <a:gd name="connsiteY1" fmla="*/ 24039 h 26484"/>
                <a:gd name="connsiteX2" fmla="*/ 13904 w 26484"/>
                <a:gd name="connsiteY2" fmla="*/ 24039 h 26484"/>
                <a:gd name="connsiteX3" fmla="*/ 15229 w 26484"/>
                <a:gd name="connsiteY3" fmla="*/ 10797 h 26484"/>
                <a:gd name="connsiteX4" fmla="*/ 24498 w 26484"/>
                <a:gd name="connsiteY4" fmla="*/ 14769 h 26484"/>
                <a:gd name="connsiteX5" fmla="*/ 24498 w 26484"/>
                <a:gd name="connsiteY5" fmla="*/ 12121 h 26484"/>
                <a:gd name="connsiteX6" fmla="*/ 9932 w 26484"/>
                <a:gd name="connsiteY6" fmla="*/ 10797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9932" y="10797"/>
                  </a:moveTo>
                  <a:lnTo>
                    <a:pt x="9932" y="24039"/>
                  </a:lnTo>
                  <a:lnTo>
                    <a:pt x="13904" y="24039"/>
                  </a:lnTo>
                  <a:cubicBezTo>
                    <a:pt x="9932" y="20066"/>
                    <a:pt x="11256" y="12121"/>
                    <a:pt x="15229" y="10797"/>
                  </a:cubicBezTo>
                  <a:cubicBezTo>
                    <a:pt x="19201" y="10797"/>
                    <a:pt x="21850" y="12121"/>
                    <a:pt x="24498" y="14769"/>
                  </a:cubicBezTo>
                  <a:lnTo>
                    <a:pt x="24498" y="12121"/>
                  </a:lnTo>
                  <a:cubicBezTo>
                    <a:pt x="17877" y="8148"/>
                    <a:pt x="9932" y="10797"/>
                    <a:pt x="9932" y="10797"/>
                  </a:cubicBezTo>
                  <a:close/>
                </a:path>
              </a:pathLst>
            </a:custGeom>
            <a:solidFill>
              <a:srgbClr val="EFE1E8"/>
            </a:solid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 xmlns:a16="http://schemas.microsoft.com/office/drawing/2014/main" id="{C63FA3E8-3668-4430-8621-F11CF1BC5A8E}"/>
                </a:ext>
              </a:extLst>
            </p:cNvPr>
            <p:cNvSpPr/>
            <p:nvPr/>
          </p:nvSpPr>
          <p:spPr>
            <a:xfrm>
              <a:off x="3507225" y="3845706"/>
              <a:ext cx="26485" cy="26485"/>
            </a:xfrm>
            <a:custGeom>
              <a:avLst/>
              <a:gdLst>
                <a:gd name="connsiteX0" fmla="*/ 21850 w 26484"/>
                <a:gd name="connsiteY0" fmla="*/ 20857 h 26484"/>
                <a:gd name="connsiteX1" fmla="*/ 21850 w 26484"/>
                <a:gd name="connsiteY1" fmla="*/ 10263 h 26484"/>
                <a:gd name="connsiteX2" fmla="*/ 9932 w 26484"/>
                <a:gd name="connsiteY2" fmla="*/ 11587 h 26484"/>
                <a:gd name="connsiteX3" fmla="*/ 9932 w 26484"/>
                <a:gd name="connsiteY3" fmla="*/ 19532 h 26484"/>
              </a:gdLst>
              <a:ahLst/>
              <a:cxnLst>
                <a:cxn ang="0">
                  <a:pos x="connsiteX0" y="connsiteY0"/>
                </a:cxn>
                <a:cxn ang="0">
                  <a:pos x="connsiteX1" y="connsiteY1"/>
                </a:cxn>
                <a:cxn ang="0">
                  <a:pos x="connsiteX2" y="connsiteY2"/>
                </a:cxn>
                <a:cxn ang="0">
                  <a:pos x="connsiteX3" y="connsiteY3"/>
                </a:cxn>
              </a:cxnLst>
              <a:rect l="l" t="t" r="r" b="b"/>
              <a:pathLst>
                <a:path w="26484" h="26484">
                  <a:moveTo>
                    <a:pt x="21850" y="20857"/>
                  </a:moveTo>
                  <a:lnTo>
                    <a:pt x="21850" y="10263"/>
                  </a:lnTo>
                  <a:cubicBezTo>
                    <a:pt x="21850" y="10263"/>
                    <a:pt x="13904" y="8939"/>
                    <a:pt x="9932" y="11587"/>
                  </a:cubicBezTo>
                  <a:lnTo>
                    <a:pt x="9932" y="19532"/>
                  </a:lnTo>
                </a:path>
              </a:pathLst>
            </a:custGeom>
            <a:solidFill>
              <a:srgbClr val="FFFFFF"/>
            </a:solid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 xmlns:a16="http://schemas.microsoft.com/office/drawing/2014/main" id="{E3E6735F-0A80-4372-837E-23098613C265}"/>
                </a:ext>
              </a:extLst>
            </p:cNvPr>
            <p:cNvSpPr/>
            <p:nvPr/>
          </p:nvSpPr>
          <p:spPr>
            <a:xfrm>
              <a:off x="3519143" y="3842524"/>
              <a:ext cx="26485" cy="26485"/>
            </a:xfrm>
            <a:custGeom>
              <a:avLst/>
              <a:gdLst>
                <a:gd name="connsiteX0" fmla="*/ 24498 w 26484"/>
                <a:gd name="connsiteY0" fmla="*/ 24039 h 26484"/>
                <a:gd name="connsiteX1" fmla="*/ 24498 w 26484"/>
                <a:gd name="connsiteY1" fmla="*/ 10797 h 26484"/>
                <a:gd name="connsiteX2" fmla="*/ 9932 w 26484"/>
                <a:gd name="connsiteY2" fmla="*/ 12121 h 26484"/>
                <a:gd name="connsiteX3" fmla="*/ 9932 w 26484"/>
                <a:gd name="connsiteY3" fmla="*/ 22715 h 26484"/>
              </a:gdLst>
              <a:ahLst/>
              <a:cxnLst>
                <a:cxn ang="0">
                  <a:pos x="connsiteX0" y="connsiteY0"/>
                </a:cxn>
                <a:cxn ang="0">
                  <a:pos x="connsiteX1" y="connsiteY1"/>
                </a:cxn>
                <a:cxn ang="0">
                  <a:pos x="connsiteX2" y="connsiteY2"/>
                </a:cxn>
                <a:cxn ang="0">
                  <a:pos x="connsiteX3" y="connsiteY3"/>
                </a:cxn>
              </a:cxnLst>
              <a:rect l="l" t="t" r="r" b="b"/>
              <a:pathLst>
                <a:path w="26484" h="26484">
                  <a:moveTo>
                    <a:pt x="24498" y="24039"/>
                  </a:moveTo>
                  <a:lnTo>
                    <a:pt x="24498" y="10797"/>
                  </a:lnTo>
                  <a:cubicBezTo>
                    <a:pt x="24498" y="10797"/>
                    <a:pt x="16553" y="8148"/>
                    <a:pt x="9932" y="12121"/>
                  </a:cubicBezTo>
                  <a:lnTo>
                    <a:pt x="9932" y="22715"/>
                  </a:lnTo>
                </a:path>
              </a:pathLst>
            </a:custGeom>
            <a:solidFill>
              <a:srgbClr val="FFFFFF"/>
            </a:solid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 xmlns:a16="http://schemas.microsoft.com/office/drawing/2014/main" id="{2BE32DE9-98C7-4055-BAA2-B39A02884DBD}"/>
                </a:ext>
              </a:extLst>
            </p:cNvPr>
            <p:cNvSpPr/>
            <p:nvPr/>
          </p:nvSpPr>
          <p:spPr>
            <a:xfrm>
              <a:off x="3505901" y="3844501"/>
              <a:ext cx="26485" cy="26485"/>
            </a:xfrm>
            <a:custGeom>
              <a:avLst/>
              <a:gdLst>
                <a:gd name="connsiteX0" fmla="*/ 21850 w 26484"/>
                <a:gd name="connsiteY0" fmla="*/ 10144 h 26484"/>
                <a:gd name="connsiteX1" fmla="*/ 21850 w 26484"/>
                <a:gd name="connsiteY1" fmla="*/ 20737 h 26484"/>
                <a:gd name="connsiteX2" fmla="*/ 19202 w 26484"/>
                <a:gd name="connsiteY2" fmla="*/ 20737 h 26484"/>
                <a:gd name="connsiteX3" fmla="*/ 17877 w 26484"/>
                <a:gd name="connsiteY3" fmla="*/ 11468 h 26484"/>
                <a:gd name="connsiteX4" fmla="*/ 9932 w 26484"/>
                <a:gd name="connsiteY4" fmla="*/ 14116 h 26484"/>
                <a:gd name="connsiteX5" fmla="*/ 9932 w 26484"/>
                <a:gd name="connsiteY5" fmla="*/ 12792 h 26484"/>
                <a:gd name="connsiteX6" fmla="*/ 21850 w 26484"/>
                <a:gd name="connsiteY6" fmla="*/ 10144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21850" y="10144"/>
                  </a:moveTo>
                  <a:lnTo>
                    <a:pt x="21850" y="20737"/>
                  </a:lnTo>
                  <a:lnTo>
                    <a:pt x="19202" y="20737"/>
                  </a:lnTo>
                  <a:cubicBezTo>
                    <a:pt x="19202" y="18089"/>
                    <a:pt x="20525" y="11468"/>
                    <a:pt x="17877" y="11468"/>
                  </a:cubicBezTo>
                  <a:cubicBezTo>
                    <a:pt x="13904" y="10144"/>
                    <a:pt x="11256" y="12792"/>
                    <a:pt x="9932" y="14116"/>
                  </a:cubicBezTo>
                  <a:lnTo>
                    <a:pt x="9932" y="12792"/>
                  </a:lnTo>
                  <a:cubicBezTo>
                    <a:pt x="15229" y="8819"/>
                    <a:pt x="21850" y="10144"/>
                    <a:pt x="21850" y="10144"/>
                  </a:cubicBezTo>
                  <a:close/>
                </a:path>
              </a:pathLst>
            </a:custGeom>
            <a:solidFill>
              <a:srgbClr val="EFE1E8"/>
            </a:solid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 xmlns:a16="http://schemas.microsoft.com/office/drawing/2014/main" id="{C3C806B8-8E94-40A3-BCAA-EB670789DA17}"/>
                </a:ext>
              </a:extLst>
            </p:cNvPr>
            <p:cNvSpPr/>
            <p:nvPr/>
          </p:nvSpPr>
          <p:spPr>
            <a:xfrm>
              <a:off x="3519143" y="3842524"/>
              <a:ext cx="26485" cy="26485"/>
            </a:xfrm>
            <a:custGeom>
              <a:avLst/>
              <a:gdLst>
                <a:gd name="connsiteX0" fmla="*/ 24498 w 26484"/>
                <a:gd name="connsiteY0" fmla="*/ 10797 h 26484"/>
                <a:gd name="connsiteX1" fmla="*/ 24498 w 26484"/>
                <a:gd name="connsiteY1" fmla="*/ 24039 h 26484"/>
                <a:gd name="connsiteX2" fmla="*/ 20525 w 26484"/>
                <a:gd name="connsiteY2" fmla="*/ 24039 h 26484"/>
                <a:gd name="connsiteX3" fmla="*/ 19202 w 26484"/>
                <a:gd name="connsiteY3" fmla="*/ 10797 h 26484"/>
                <a:gd name="connsiteX4" fmla="*/ 9932 w 26484"/>
                <a:gd name="connsiteY4" fmla="*/ 14769 h 26484"/>
                <a:gd name="connsiteX5" fmla="*/ 9932 w 26484"/>
                <a:gd name="connsiteY5" fmla="*/ 12121 h 26484"/>
                <a:gd name="connsiteX6" fmla="*/ 24498 w 26484"/>
                <a:gd name="connsiteY6" fmla="*/ 10797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4" h="26484">
                  <a:moveTo>
                    <a:pt x="24498" y="10797"/>
                  </a:moveTo>
                  <a:lnTo>
                    <a:pt x="24498" y="24039"/>
                  </a:lnTo>
                  <a:lnTo>
                    <a:pt x="20525" y="24039"/>
                  </a:lnTo>
                  <a:cubicBezTo>
                    <a:pt x="24498" y="20066"/>
                    <a:pt x="23174" y="12121"/>
                    <a:pt x="19202" y="10797"/>
                  </a:cubicBezTo>
                  <a:cubicBezTo>
                    <a:pt x="15229" y="10797"/>
                    <a:pt x="12580" y="12121"/>
                    <a:pt x="9932" y="14769"/>
                  </a:cubicBezTo>
                  <a:lnTo>
                    <a:pt x="9932" y="12121"/>
                  </a:lnTo>
                  <a:cubicBezTo>
                    <a:pt x="15229" y="8148"/>
                    <a:pt x="24498" y="10797"/>
                    <a:pt x="24498" y="10797"/>
                  </a:cubicBezTo>
                  <a:close/>
                </a:path>
              </a:pathLst>
            </a:custGeom>
            <a:solidFill>
              <a:srgbClr val="EFE1E8"/>
            </a:solid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 xmlns:a16="http://schemas.microsoft.com/office/drawing/2014/main" id="{A267E4F7-4B6F-4CEA-9D94-0B8E7EA0BE7F}"/>
                </a:ext>
              </a:extLst>
            </p:cNvPr>
            <p:cNvSpPr/>
            <p:nvPr/>
          </p:nvSpPr>
          <p:spPr>
            <a:xfrm>
              <a:off x="3497956" y="3729505"/>
              <a:ext cx="79454" cy="39727"/>
            </a:xfrm>
            <a:custGeom>
              <a:avLst/>
              <a:gdLst>
                <a:gd name="connsiteX0" fmla="*/ 52307 w 79453"/>
                <a:gd name="connsiteY0" fmla="*/ 16553 h 39726"/>
                <a:gd name="connsiteX1" fmla="*/ 80116 w 79453"/>
                <a:gd name="connsiteY1" fmla="*/ 11256 h 39726"/>
                <a:gd name="connsiteX2" fmla="*/ 49659 w 79453"/>
                <a:gd name="connsiteY2" fmla="*/ 33768 h 39726"/>
                <a:gd name="connsiteX3" fmla="*/ 9932 w 79453"/>
                <a:gd name="connsiteY3" fmla="*/ 9932 h 39726"/>
                <a:gd name="connsiteX4" fmla="*/ 52307 w 79453"/>
                <a:gd name="connsiteY4" fmla="*/ 16553 h 3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3" h="39726">
                  <a:moveTo>
                    <a:pt x="52307" y="16553"/>
                  </a:moveTo>
                  <a:cubicBezTo>
                    <a:pt x="65550" y="16553"/>
                    <a:pt x="70846" y="15229"/>
                    <a:pt x="80116" y="11256"/>
                  </a:cubicBezTo>
                  <a:cubicBezTo>
                    <a:pt x="76143" y="24498"/>
                    <a:pt x="66874" y="33768"/>
                    <a:pt x="49659" y="33768"/>
                  </a:cubicBezTo>
                  <a:cubicBezTo>
                    <a:pt x="32444" y="33768"/>
                    <a:pt x="13905" y="24498"/>
                    <a:pt x="9932" y="9932"/>
                  </a:cubicBezTo>
                  <a:cubicBezTo>
                    <a:pt x="19202" y="13904"/>
                    <a:pt x="39065" y="16553"/>
                    <a:pt x="52307" y="16553"/>
                  </a:cubicBezTo>
                  <a:close/>
                </a:path>
              </a:pathLst>
            </a:custGeom>
            <a:solidFill>
              <a:srgbClr val="F4C78C"/>
            </a:solid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 xmlns:a16="http://schemas.microsoft.com/office/drawing/2014/main" id="{EDC7563C-4C00-4D73-BEEE-38F944F3CCB8}"/>
                </a:ext>
              </a:extLst>
            </p:cNvPr>
            <p:cNvSpPr/>
            <p:nvPr/>
          </p:nvSpPr>
          <p:spPr>
            <a:xfrm>
              <a:off x="3325806" y="3748011"/>
              <a:ext cx="158908" cy="172150"/>
            </a:xfrm>
            <a:custGeom>
              <a:avLst/>
              <a:gdLst>
                <a:gd name="connsiteX0" fmla="*/ 9932 w 158907"/>
                <a:gd name="connsiteY0" fmla="*/ 9964 h 172150"/>
                <a:gd name="connsiteX1" fmla="*/ 9932 w 158907"/>
                <a:gd name="connsiteY1" fmla="*/ 9964 h 172150"/>
                <a:gd name="connsiteX2" fmla="*/ 52307 w 158907"/>
                <a:gd name="connsiteY2" fmla="*/ 90742 h 172150"/>
                <a:gd name="connsiteX3" fmla="*/ 156921 w 158907"/>
                <a:gd name="connsiteY3" fmla="*/ 167548 h 172150"/>
                <a:gd name="connsiteX4" fmla="*/ 130437 w 158907"/>
                <a:gd name="connsiteY4" fmla="*/ 152981 h 172150"/>
                <a:gd name="connsiteX5" fmla="*/ 9932 w 158907"/>
                <a:gd name="connsiteY5" fmla="*/ 9964 h 17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07" h="172150">
                  <a:moveTo>
                    <a:pt x="9932" y="9964"/>
                  </a:moveTo>
                  <a:lnTo>
                    <a:pt x="9932" y="9964"/>
                  </a:lnTo>
                  <a:cubicBezTo>
                    <a:pt x="9932" y="8640"/>
                    <a:pt x="21850" y="48367"/>
                    <a:pt x="52307" y="90742"/>
                  </a:cubicBezTo>
                  <a:cubicBezTo>
                    <a:pt x="68198" y="111930"/>
                    <a:pt x="148976" y="163575"/>
                    <a:pt x="156921" y="167548"/>
                  </a:cubicBezTo>
                  <a:cubicBezTo>
                    <a:pt x="156921" y="167548"/>
                    <a:pt x="145003" y="160926"/>
                    <a:pt x="130437" y="152981"/>
                  </a:cubicBezTo>
                  <a:cubicBezTo>
                    <a:pt x="40389" y="102660"/>
                    <a:pt x="21850" y="88094"/>
                    <a:pt x="9932" y="9964"/>
                  </a:cubicBezTo>
                  <a:close/>
                </a:path>
              </a:pathLst>
            </a:custGeom>
            <a:solidFill>
              <a:srgbClr val="F4C78C"/>
            </a:solid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 xmlns:a16="http://schemas.microsoft.com/office/drawing/2014/main" id="{55659FF7-AD74-440B-84F0-385B7655D2D3}"/>
                </a:ext>
              </a:extLst>
            </p:cNvPr>
            <p:cNvSpPr/>
            <p:nvPr/>
          </p:nvSpPr>
          <p:spPr>
            <a:xfrm>
              <a:off x="3201644" y="3256795"/>
              <a:ext cx="688600" cy="807781"/>
            </a:xfrm>
            <a:custGeom>
              <a:avLst/>
              <a:gdLst>
                <a:gd name="connsiteX0" fmla="*/ 99664 w 688600"/>
                <a:gd name="connsiteY0" fmla="*/ 114505 h 807780"/>
                <a:gd name="connsiteX1" fmla="*/ 274462 w 688600"/>
                <a:gd name="connsiteY1" fmla="*/ 46969 h 807780"/>
                <a:gd name="connsiteX2" fmla="*/ 274462 w 688600"/>
                <a:gd name="connsiteY2" fmla="*/ 46969 h 807780"/>
                <a:gd name="connsiteX3" fmla="*/ 635977 w 688600"/>
                <a:gd name="connsiteY3" fmla="*/ 229713 h 807780"/>
                <a:gd name="connsiteX4" fmla="*/ 569765 w 688600"/>
                <a:gd name="connsiteY4" fmla="*/ 787214 h 807780"/>
                <a:gd name="connsiteX5" fmla="*/ 523417 w 688600"/>
                <a:gd name="connsiteY5" fmla="*/ 412457 h 807780"/>
                <a:gd name="connsiteX6" fmla="*/ 262544 w 688600"/>
                <a:gd name="connsiteY6" fmla="*/ 133044 h 807780"/>
                <a:gd name="connsiteX7" fmla="*/ 127472 w 688600"/>
                <a:gd name="connsiteY7" fmla="*/ 607119 h 807780"/>
                <a:gd name="connsiteX8" fmla="*/ 165875 w 688600"/>
                <a:gd name="connsiteY8" fmla="*/ 800457 h 807780"/>
                <a:gd name="connsiteX9" fmla="*/ 74503 w 688600"/>
                <a:gd name="connsiteY9" fmla="*/ 772648 h 807780"/>
                <a:gd name="connsiteX10" fmla="*/ 12264 w 688600"/>
                <a:gd name="connsiteY10" fmla="*/ 506477 h 807780"/>
                <a:gd name="connsiteX11" fmla="*/ 99664 w 688600"/>
                <a:gd name="connsiteY11" fmla="*/ 114505 h 8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600" h="807780">
                  <a:moveTo>
                    <a:pt x="99664" y="114505"/>
                  </a:moveTo>
                  <a:cubicBezTo>
                    <a:pt x="156606" y="49618"/>
                    <a:pt x="228114" y="9891"/>
                    <a:pt x="274462" y="46969"/>
                  </a:cubicBezTo>
                  <a:lnTo>
                    <a:pt x="274462" y="46969"/>
                  </a:lnTo>
                  <a:cubicBezTo>
                    <a:pt x="308892" y="-6000"/>
                    <a:pt x="530038" y="-41754"/>
                    <a:pt x="635977" y="229713"/>
                  </a:cubicBezTo>
                  <a:cubicBezTo>
                    <a:pt x="748537" y="518395"/>
                    <a:pt x="618762" y="742191"/>
                    <a:pt x="569765" y="787214"/>
                  </a:cubicBezTo>
                  <a:cubicBezTo>
                    <a:pt x="635977" y="637576"/>
                    <a:pt x="563144" y="493235"/>
                    <a:pt x="523417" y="412457"/>
                  </a:cubicBezTo>
                  <a:cubicBezTo>
                    <a:pt x="483690" y="330355"/>
                    <a:pt x="265192" y="151584"/>
                    <a:pt x="262544" y="133044"/>
                  </a:cubicBezTo>
                  <a:cubicBezTo>
                    <a:pt x="262544" y="133044"/>
                    <a:pt x="41397" y="305194"/>
                    <a:pt x="127472" y="607119"/>
                  </a:cubicBezTo>
                  <a:cubicBezTo>
                    <a:pt x="179117" y="775296"/>
                    <a:pt x="165875" y="800457"/>
                    <a:pt x="165875" y="800457"/>
                  </a:cubicBezTo>
                  <a:cubicBezTo>
                    <a:pt x="165875" y="800457"/>
                    <a:pt x="107609" y="801781"/>
                    <a:pt x="74503" y="772648"/>
                  </a:cubicBezTo>
                  <a:cubicBezTo>
                    <a:pt x="53316" y="721003"/>
                    <a:pt x="25507" y="690546"/>
                    <a:pt x="12264" y="506477"/>
                  </a:cubicBezTo>
                  <a:cubicBezTo>
                    <a:pt x="-978" y="323734"/>
                    <a:pt x="44046" y="179393"/>
                    <a:pt x="99664" y="114505"/>
                  </a:cubicBezTo>
                  <a:close/>
                </a:path>
              </a:pathLst>
            </a:custGeom>
            <a:solidFill>
              <a:srgbClr val="662610"/>
            </a:solid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 xmlns:a16="http://schemas.microsoft.com/office/drawing/2014/main" id="{90202770-D5A0-42FE-B4A1-05E67434F3C8}"/>
                </a:ext>
              </a:extLst>
            </p:cNvPr>
            <p:cNvSpPr/>
            <p:nvPr/>
          </p:nvSpPr>
          <p:spPr>
            <a:xfrm>
              <a:off x="3803853" y="3650051"/>
              <a:ext cx="52969" cy="291331"/>
            </a:xfrm>
            <a:custGeom>
              <a:avLst/>
              <a:gdLst>
                <a:gd name="connsiteX0" fmla="*/ 16553 w 52969"/>
                <a:gd name="connsiteY0" fmla="*/ 9932 h 291330"/>
                <a:gd name="connsiteX1" fmla="*/ 20525 w 52969"/>
                <a:gd name="connsiteY1" fmla="*/ 53631 h 291330"/>
                <a:gd name="connsiteX2" fmla="*/ 23174 w 52969"/>
                <a:gd name="connsiteY2" fmla="*/ 98655 h 291330"/>
                <a:gd name="connsiteX3" fmla="*/ 24498 w 52969"/>
                <a:gd name="connsiteY3" fmla="*/ 148976 h 291330"/>
                <a:gd name="connsiteX4" fmla="*/ 24498 w 52969"/>
                <a:gd name="connsiteY4" fmla="*/ 174136 h 291330"/>
                <a:gd name="connsiteX5" fmla="*/ 23174 w 52969"/>
                <a:gd name="connsiteY5" fmla="*/ 199297 h 291330"/>
                <a:gd name="connsiteX6" fmla="*/ 20525 w 52969"/>
                <a:gd name="connsiteY6" fmla="*/ 223133 h 291330"/>
                <a:gd name="connsiteX7" fmla="*/ 17877 w 52969"/>
                <a:gd name="connsiteY7" fmla="*/ 244321 h 291330"/>
                <a:gd name="connsiteX8" fmla="*/ 15229 w 52969"/>
                <a:gd name="connsiteY8" fmla="*/ 261536 h 291330"/>
                <a:gd name="connsiteX9" fmla="*/ 12580 w 52969"/>
                <a:gd name="connsiteY9" fmla="*/ 274778 h 291330"/>
                <a:gd name="connsiteX10" fmla="*/ 9932 w 52969"/>
                <a:gd name="connsiteY10" fmla="*/ 286696 h 291330"/>
                <a:gd name="connsiteX11" fmla="*/ 15229 w 52969"/>
                <a:gd name="connsiteY11" fmla="*/ 276102 h 291330"/>
                <a:gd name="connsiteX12" fmla="*/ 28471 w 52969"/>
                <a:gd name="connsiteY12" fmla="*/ 245645 h 291330"/>
                <a:gd name="connsiteX13" fmla="*/ 35092 w 52969"/>
                <a:gd name="connsiteY13" fmla="*/ 224457 h 291330"/>
                <a:gd name="connsiteX14" fmla="*/ 40389 w 52969"/>
                <a:gd name="connsiteY14" fmla="*/ 200621 h 291330"/>
                <a:gd name="connsiteX15" fmla="*/ 44362 w 52969"/>
                <a:gd name="connsiteY15" fmla="*/ 147652 h 291330"/>
                <a:gd name="connsiteX16" fmla="*/ 40389 w 52969"/>
                <a:gd name="connsiteY16" fmla="*/ 94682 h 291330"/>
                <a:gd name="connsiteX17" fmla="*/ 31120 w 52969"/>
                <a:gd name="connsiteY17" fmla="*/ 49659 h 291330"/>
                <a:gd name="connsiteX18" fmla="*/ 16553 w 52969"/>
                <a:gd name="connsiteY18" fmla="*/ 9932 h 29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969" h="291330">
                  <a:moveTo>
                    <a:pt x="16553" y="9932"/>
                  </a:moveTo>
                  <a:cubicBezTo>
                    <a:pt x="16553" y="9932"/>
                    <a:pt x="17877" y="27147"/>
                    <a:pt x="20525" y="53631"/>
                  </a:cubicBezTo>
                  <a:cubicBezTo>
                    <a:pt x="21850" y="66874"/>
                    <a:pt x="23174" y="81440"/>
                    <a:pt x="23174" y="98655"/>
                  </a:cubicBezTo>
                  <a:cubicBezTo>
                    <a:pt x="24498" y="114546"/>
                    <a:pt x="24498" y="131761"/>
                    <a:pt x="24498" y="148976"/>
                  </a:cubicBezTo>
                  <a:cubicBezTo>
                    <a:pt x="24498" y="156921"/>
                    <a:pt x="24498" y="166191"/>
                    <a:pt x="24498" y="174136"/>
                  </a:cubicBezTo>
                  <a:cubicBezTo>
                    <a:pt x="24498" y="182082"/>
                    <a:pt x="24498" y="191351"/>
                    <a:pt x="23174" y="199297"/>
                  </a:cubicBezTo>
                  <a:cubicBezTo>
                    <a:pt x="23174" y="207242"/>
                    <a:pt x="21850" y="215188"/>
                    <a:pt x="20525" y="223133"/>
                  </a:cubicBezTo>
                  <a:cubicBezTo>
                    <a:pt x="19202" y="231078"/>
                    <a:pt x="19202" y="237699"/>
                    <a:pt x="17877" y="244321"/>
                  </a:cubicBezTo>
                  <a:cubicBezTo>
                    <a:pt x="16553" y="250942"/>
                    <a:pt x="16553" y="256239"/>
                    <a:pt x="15229" y="261536"/>
                  </a:cubicBezTo>
                  <a:cubicBezTo>
                    <a:pt x="13904" y="266832"/>
                    <a:pt x="13904" y="270805"/>
                    <a:pt x="12580" y="274778"/>
                  </a:cubicBezTo>
                  <a:cubicBezTo>
                    <a:pt x="11256" y="282723"/>
                    <a:pt x="9932" y="286696"/>
                    <a:pt x="9932" y="286696"/>
                  </a:cubicBezTo>
                  <a:cubicBezTo>
                    <a:pt x="9932" y="286696"/>
                    <a:pt x="12580" y="282723"/>
                    <a:pt x="15229" y="276102"/>
                  </a:cubicBezTo>
                  <a:cubicBezTo>
                    <a:pt x="19202" y="269481"/>
                    <a:pt x="23174" y="258887"/>
                    <a:pt x="28471" y="245645"/>
                  </a:cubicBezTo>
                  <a:cubicBezTo>
                    <a:pt x="31120" y="239024"/>
                    <a:pt x="32444" y="232403"/>
                    <a:pt x="35092" y="224457"/>
                  </a:cubicBezTo>
                  <a:cubicBezTo>
                    <a:pt x="37741" y="216512"/>
                    <a:pt x="39065" y="208566"/>
                    <a:pt x="40389" y="200621"/>
                  </a:cubicBezTo>
                  <a:cubicBezTo>
                    <a:pt x="43038" y="183406"/>
                    <a:pt x="44362" y="166191"/>
                    <a:pt x="44362" y="147652"/>
                  </a:cubicBezTo>
                  <a:cubicBezTo>
                    <a:pt x="44362" y="129113"/>
                    <a:pt x="43038" y="111897"/>
                    <a:pt x="40389" y="94682"/>
                  </a:cubicBezTo>
                  <a:cubicBezTo>
                    <a:pt x="37741" y="77468"/>
                    <a:pt x="35092" y="62901"/>
                    <a:pt x="31120" y="49659"/>
                  </a:cubicBezTo>
                  <a:cubicBezTo>
                    <a:pt x="25823" y="25822"/>
                    <a:pt x="16553" y="9932"/>
                    <a:pt x="16553" y="9932"/>
                  </a:cubicBezTo>
                  <a:close/>
                </a:path>
              </a:pathLst>
            </a:custGeom>
            <a:solidFill>
              <a:srgbClr val="420E05"/>
            </a:solidFill>
            <a:ln w="9525" cap="flat">
              <a:noFill/>
              <a:prstDash val="solid"/>
              <a:miter/>
            </a:ln>
          </p:spPr>
          <p:txBody>
            <a:bodyPr rtlCol="0" anchor="ctr"/>
            <a:lstStyle/>
            <a:p>
              <a:endParaRPr lang="zh-CN" altLang="en-US"/>
            </a:p>
          </p:txBody>
        </p:sp>
        <p:sp>
          <p:nvSpPr>
            <p:cNvPr id="411" name="任意多边形: 形状 410">
              <a:extLst>
                <a:ext uri="{FF2B5EF4-FFF2-40B4-BE49-F238E27FC236}">
                  <a16:creationId xmlns="" xmlns:a16="http://schemas.microsoft.com/office/drawing/2014/main" id="{34473A85-1A71-4125-8E41-DF917BB50D8F}"/>
                </a:ext>
              </a:extLst>
            </p:cNvPr>
            <p:cNvSpPr/>
            <p:nvPr/>
          </p:nvSpPr>
          <p:spPr>
            <a:xfrm>
              <a:off x="3260918" y="3912248"/>
              <a:ext cx="52969" cy="145665"/>
            </a:xfrm>
            <a:custGeom>
              <a:avLst/>
              <a:gdLst>
                <a:gd name="connsiteX0" fmla="*/ 9932 w 52969"/>
                <a:gd name="connsiteY0" fmla="*/ 9932 h 145665"/>
                <a:gd name="connsiteX1" fmla="*/ 11256 w 52969"/>
                <a:gd name="connsiteY1" fmla="*/ 31119 h 145665"/>
                <a:gd name="connsiteX2" fmla="*/ 19201 w 52969"/>
                <a:gd name="connsiteY2" fmla="*/ 76143 h 145665"/>
                <a:gd name="connsiteX3" fmla="*/ 35092 w 52969"/>
                <a:gd name="connsiteY3" fmla="*/ 119843 h 145665"/>
                <a:gd name="connsiteX4" fmla="*/ 43038 w 52969"/>
                <a:gd name="connsiteY4" fmla="*/ 133085 h 145665"/>
                <a:gd name="connsiteX5" fmla="*/ 47010 w 52969"/>
                <a:gd name="connsiteY5" fmla="*/ 137058 h 145665"/>
                <a:gd name="connsiteX6" fmla="*/ 44362 w 52969"/>
                <a:gd name="connsiteY6" fmla="*/ 131761 h 145665"/>
                <a:gd name="connsiteX7" fmla="*/ 39065 w 52969"/>
                <a:gd name="connsiteY7" fmla="*/ 118519 h 145665"/>
                <a:gd name="connsiteX8" fmla="*/ 33768 w 52969"/>
                <a:gd name="connsiteY8" fmla="*/ 98655 h 145665"/>
                <a:gd name="connsiteX9" fmla="*/ 28471 w 52969"/>
                <a:gd name="connsiteY9" fmla="*/ 74819 h 145665"/>
                <a:gd name="connsiteX10" fmla="*/ 16553 w 52969"/>
                <a:gd name="connsiteY10" fmla="*/ 31119 h 145665"/>
                <a:gd name="connsiteX11" fmla="*/ 9932 w 52969"/>
                <a:gd name="connsiteY11" fmla="*/ 9932 h 14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969" h="145665">
                  <a:moveTo>
                    <a:pt x="9932" y="9932"/>
                  </a:moveTo>
                  <a:cubicBezTo>
                    <a:pt x="9932" y="9932"/>
                    <a:pt x="9932" y="17877"/>
                    <a:pt x="11256" y="31119"/>
                  </a:cubicBezTo>
                  <a:cubicBezTo>
                    <a:pt x="12580" y="43038"/>
                    <a:pt x="15229" y="60253"/>
                    <a:pt x="19201" y="76143"/>
                  </a:cubicBezTo>
                  <a:cubicBezTo>
                    <a:pt x="23174" y="92034"/>
                    <a:pt x="28471" y="107925"/>
                    <a:pt x="35092" y="119843"/>
                  </a:cubicBezTo>
                  <a:cubicBezTo>
                    <a:pt x="37741" y="125140"/>
                    <a:pt x="41713" y="130437"/>
                    <a:pt x="43038" y="133085"/>
                  </a:cubicBezTo>
                  <a:cubicBezTo>
                    <a:pt x="45686" y="135734"/>
                    <a:pt x="47010" y="137058"/>
                    <a:pt x="47010" y="137058"/>
                  </a:cubicBezTo>
                  <a:cubicBezTo>
                    <a:pt x="47010" y="137058"/>
                    <a:pt x="45686" y="135734"/>
                    <a:pt x="44362" y="131761"/>
                  </a:cubicBezTo>
                  <a:cubicBezTo>
                    <a:pt x="43038" y="129113"/>
                    <a:pt x="41713" y="123815"/>
                    <a:pt x="39065" y="118519"/>
                  </a:cubicBezTo>
                  <a:cubicBezTo>
                    <a:pt x="37741" y="113222"/>
                    <a:pt x="35092" y="105276"/>
                    <a:pt x="33768" y="98655"/>
                  </a:cubicBezTo>
                  <a:cubicBezTo>
                    <a:pt x="32444" y="90710"/>
                    <a:pt x="29795" y="82764"/>
                    <a:pt x="28471" y="74819"/>
                  </a:cubicBezTo>
                  <a:cubicBezTo>
                    <a:pt x="24498" y="58928"/>
                    <a:pt x="20526" y="43038"/>
                    <a:pt x="16553" y="31119"/>
                  </a:cubicBezTo>
                  <a:cubicBezTo>
                    <a:pt x="12580" y="16553"/>
                    <a:pt x="9932" y="9932"/>
                    <a:pt x="9932" y="9932"/>
                  </a:cubicBezTo>
                  <a:close/>
                </a:path>
              </a:pathLst>
            </a:custGeom>
            <a:solidFill>
              <a:srgbClr val="993310"/>
            </a:solid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 xmlns:a16="http://schemas.microsoft.com/office/drawing/2014/main" id="{6588CECB-2059-48F3-A992-858E7D3E8183}"/>
                </a:ext>
              </a:extLst>
            </p:cNvPr>
            <p:cNvSpPr/>
            <p:nvPr/>
          </p:nvSpPr>
          <p:spPr>
            <a:xfrm>
              <a:off x="3229873" y="3846037"/>
              <a:ext cx="52969" cy="198635"/>
            </a:xfrm>
            <a:custGeom>
              <a:avLst/>
              <a:gdLst>
                <a:gd name="connsiteX0" fmla="*/ 10520 w 52969"/>
                <a:gd name="connsiteY0" fmla="*/ 9932 h 198634"/>
                <a:gd name="connsiteX1" fmla="*/ 10520 w 52969"/>
                <a:gd name="connsiteY1" fmla="*/ 39065 h 198634"/>
                <a:gd name="connsiteX2" fmla="*/ 17141 w 52969"/>
                <a:gd name="connsiteY2" fmla="*/ 102628 h 198634"/>
                <a:gd name="connsiteX3" fmla="*/ 35681 w 52969"/>
                <a:gd name="connsiteY3" fmla="*/ 164867 h 198634"/>
                <a:gd name="connsiteX4" fmla="*/ 40978 w 52969"/>
                <a:gd name="connsiteY4" fmla="*/ 175461 h 198634"/>
                <a:gd name="connsiteX5" fmla="*/ 46274 w 52969"/>
                <a:gd name="connsiteY5" fmla="*/ 183406 h 198634"/>
                <a:gd name="connsiteX6" fmla="*/ 51571 w 52969"/>
                <a:gd name="connsiteY6" fmla="*/ 188703 h 198634"/>
                <a:gd name="connsiteX7" fmla="*/ 47599 w 52969"/>
                <a:gd name="connsiteY7" fmla="*/ 182082 h 198634"/>
                <a:gd name="connsiteX8" fmla="*/ 43626 w 52969"/>
                <a:gd name="connsiteY8" fmla="*/ 174136 h 198634"/>
                <a:gd name="connsiteX9" fmla="*/ 39653 w 52969"/>
                <a:gd name="connsiteY9" fmla="*/ 163542 h 198634"/>
                <a:gd name="connsiteX10" fmla="*/ 31708 w 52969"/>
                <a:gd name="connsiteY10" fmla="*/ 135734 h 198634"/>
                <a:gd name="connsiteX11" fmla="*/ 25087 w 52969"/>
                <a:gd name="connsiteY11" fmla="*/ 102628 h 198634"/>
                <a:gd name="connsiteX12" fmla="*/ 14493 w 52969"/>
                <a:gd name="connsiteY12" fmla="*/ 40389 h 198634"/>
                <a:gd name="connsiteX13" fmla="*/ 10520 w 52969"/>
                <a:gd name="connsiteY13" fmla="*/ 9932 h 19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969" h="198634">
                  <a:moveTo>
                    <a:pt x="10520" y="9932"/>
                  </a:moveTo>
                  <a:cubicBezTo>
                    <a:pt x="10520" y="9932"/>
                    <a:pt x="9196" y="21850"/>
                    <a:pt x="10520" y="39065"/>
                  </a:cubicBezTo>
                  <a:cubicBezTo>
                    <a:pt x="11845" y="56280"/>
                    <a:pt x="13169" y="80116"/>
                    <a:pt x="17141" y="102628"/>
                  </a:cubicBezTo>
                  <a:cubicBezTo>
                    <a:pt x="21114" y="125140"/>
                    <a:pt x="27735" y="148976"/>
                    <a:pt x="35681" y="164867"/>
                  </a:cubicBezTo>
                  <a:cubicBezTo>
                    <a:pt x="37005" y="168839"/>
                    <a:pt x="39653" y="172812"/>
                    <a:pt x="40978" y="175461"/>
                  </a:cubicBezTo>
                  <a:cubicBezTo>
                    <a:pt x="43626" y="178109"/>
                    <a:pt x="44950" y="180757"/>
                    <a:pt x="46274" y="183406"/>
                  </a:cubicBezTo>
                  <a:cubicBezTo>
                    <a:pt x="50247" y="187379"/>
                    <a:pt x="51571" y="188703"/>
                    <a:pt x="51571" y="188703"/>
                  </a:cubicBezTo>
                  <a:cubicBezTo>
                    <a:pt x="51571" y="188703"/>
                    <a:pt x="50247" y="186054"/>
                    <a:pt x="47599" y="182082"/>
                  </a:cubicBezTo>
                  <a:cubicBezTo>
                    <a:pt x="46274" y="179433"/>
                    <a:pt x="44950" y="176785"/>
                    <a:pt x="43626" y="174136"/>
                  </a:cubicBezTo>
                  <a:cubicBezTo>
                    <a:pt x="42302" y="171488"/>
                    <a:pt x="40978" y="167515"/>
                    <a:pt x="39653" y="163542"/>
                  </a:cubicBezTo>
                  <a:cubicBezTo>
                    <a:pt x="37005" y="155597"/>
                    <a:pt x="34356" y="145003"/>
                    <a:pt x="31708" y="135734"/>
                  </a:cubicBezTo>
                  <a:cubicBezTo>
                    <a:pt x="29060" y="125140"/>
                    <a:pt x="26411" y="114546"/>
                    <a:pt x="25087" y="102628"/>
                  </a:cubicBezTo>
                  <a:cubicBezTo>
                    <a:pt x="21114" y="80116"/>
                    <a:pt x="17141" y="56280"/>
                    <a:pt x="14493" y="40389"/>
                  </a:cubicBezTo>
                  <a:cubicBezTo>
                    <a:pt x="13169" y="20526"/>
                    <a:pt x="10520" y="9932"/>
                    <a:pt x="10520" y="9932"/>
                  </a:cubicBezTo>
                  <a:close/>
                </a:path>
              </a:pathLst>
            </a:custGeom>
            <a:solidFill>
              <a:srgbClr val="420E05"/>
            </a:solid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 xmlns:a16="http://schemas.microsoft.com/office/drawing/2014/main" id="{A7B31BE3-8402-47AB-BCE7-7597A4DCFEDA}"/>
                </a:ext>
              </a:extLst>
            </p:cNvPr>
            <p:cNvSpPr/>
            <p:nvPr/>
          </p:nvSpPr>
          <p:spPr>
            <a:xfrm>
              <a:off x="3261103" y="3280590"/>
              <a:ext cx="609146" cy="754812"/>
            </a:xfrm>
            <a:custGeom>
              <a:avLst/>
              <a:gdLst>
                <a:gd name="connsiteX0" fmla="*/ 22990 w 609146"/>
                <a:gd name="connsiteY0" fmla="*/ 223133 h 754811"/>
                <a:gd name="connsiteX1" fmla="*/ 204409 w 609146"/>
                <a:gd name="connsiteY1" fmla="*/ 49659 h 754811"/>
                <a:gd name="connsiteX2" fmla="*/ 225597 w 609146"/>
                <a:gd name="connsiteY2" fmla="*/ 31119 h 754811"/>
                <a:gd name="connsiteX3" fmla="*/ 312996 w 609146"/>
                <a:gd name="connsiteY3" fmla="*/ 9932 h 754811"/>
                <a:gd name="connsiteX4" fmla="*/ 428204 w 609146"/>
                <a:gd name="connsiteY4" fmla="*/ 47010 h 754811"/>
                <a:gd name="connsiteX5" fmla="*/ 522225 w 609146"/>
                <a:gd name="connsiteY5" fmla="*/ 142355 h 754811"/>
                <a:gd name="connsiteX6" fmla="*/ 540764 w 609146"/>
                <a:gd name="connsiteY6" fmla="*/ 171488 h 754811"/>
                <a:gd name="connsiteX7" fmla="*/ 557979 w 609146"/>
                <a:gd name="connsiteY7" fmla="*/ 200621 h 754811"/>
                <a:gd name="connsiteX8" fmla="*/ 584463 w 609146"/>
                <a:gd name="connsiteY8" fmla="*/ 260211 h 754811"/>
                <a:gd name="connsiteX9" fmla="*/ 599030 w 609146"/>
                <a:gd name="connsiteY9" fmla="*/ 319802 h 754811"/>
                <a:gd name="connsiteX10" fmla="*/ 603003 w 609146"/>
                <a:gd name="connsiteY10" fmla="*/ 374095 h 754811"/>
                <a:gd name="connsiteX11" fmla="*/ 599030 w 609146"/>
                <a:gd name="connsiteY11" fmla="*/ 420443 h 754811"/>
                <a:gd name="connsiteX12" fmla="*/ 592409 w 609146"/>
                <a:gd name="connsiteY12" fmla="*/ 454873 h 754811"/>
                <a:gd name="connsiteX13" fmla="*/ 587112 w 609146"/>
                <a:gd name="connsiteY13" fmla="*/ 477385 h 754811"/>
                <a:gd name="connsiteX14" fmla="*/ 585788 w 609146"/>
                <a:gd name="connsiteY14" fmla="*/ 485331 h 754811"/>
                <a:gd name="connsiteX15" fmla="*/ 585788 w 609146"/>
                <a:gd name="connsiteY15" fmla="*/ 477385 h 754811"/>
                <a:gd name="connsiteX16" fmla="*/ 589760 w 609146"/>
                <a:gd name="connsiteY16" fmla="*/ 454873 h 754811"/>
                <a:gd name="connsiteX17" fmla="*/ 593733 w 609146"/>
                <a:gd name="connsiteY17" fmla="*/ 420443 h 754811"/>
                <a:gd name="connsiteX18" fmla="*/ 595058 w 609146"/>
                <a:gd name="connsiteY18" fmla="*/ 375419 h 754811"/>
                <a:gd name="connsiteX19" fmla="*/ 587112 w 609146"/>
                <a:gd name="connsiteY19" fmla="*/ 322450 h 754811"/>
                <a:gd name="connsiteX20" fmla="*/ 568573 w 609146"/>
                <a:gd name="connsiteY20" fmla="*/ 265508 h 754811"/>
                <a:gd name="connsiteX21" fmla="*/ 539440 w 609146"/>
                <a:gd name="connsiteY21" fmla="*/ 209890 h 754811"/>
                <a:gd name="connsiteX22" fmla="*/ 520901 w 609146"/>
                <a:gd name="connsiteY22" fmla="*/ 182082 h 754811"/>
                <a:gd name="connsiteX23" fmla="*/ 501037 w 609146"/>
                <a:gd name="connsiteY23" fmla="*/ 155597 h 754811"/>
                <a:gd name="connsiteX24" fmla="*/ 408341 w 609146"/>
                <a:gd name="connsiteY24" fmla="*/ 70846 h 754811"/>
                <a:gd name="connsiteX25" fmla="*/ 307699 w 609146"/>
                <a:gd name="connsiteY25" fmla="*/ 44362 h 754811"/>
                <a:gd name="connsiteX26" fmla="*/ 287836 w 609146"/>
                <a:gd name="connsiteY26" fmla="*/ 45686 h 754811"/>
                <a:gd name="connsiteX27" fmla="*/ 446744 w 609146"/>
                <a:gd name="connsiteY27" fmla="*/ 204594 h 754811"/>
                <a:gd name="connsiteX28" fmla="*/ 232218 w 609146"/>
                <a:gd name="connsiteY28" fmla="*/ 86737 h 754811"/>
                <a:gd name="connsiteX29" fmla="*/ 240163 w 609146"/>
                <a:gd name="connsiteY29" fmla="*/ 99979 h 754811"/>
                <a:gd name="connsiteX30" fmla="*/ 260027 w 609146"/>
                <a:gd name="connsiteY30" fmla="*/ 129113 h 754811"/>
                <a:gd name="connsiteX31" fmla="*/ 289160 w 609146"/>
                <a:gd name="connsiteY31" fmla="*/ 164867 h 754811"/>
                <a:gd name="connsiteX32" fmla="*/ 328887 w 609146"/>
                <a:gd name="connsiteY32" fmla="*/ 208566 h 754811"/>
                <a:gd name="connsiteX33" fmla="*/ 372587 w 609146"/>
                <a:gd name="connsiteY33" fmla="*/ 256239 h 754811"/>
                <a:gd name="connsiteX34" fmla="*/ 420259 w 609146"/>
                <a:gd name="connsiteY34" fmla="*/ 307884 h 754811"/>
                <a:gd name="connsiteX35" fmla="*/ 426880 w 609146"/>
                <a:gd name="connsiteY35" fmla="*/ 314505 h 754811"/>
                <a:gd name="connsiteX36" fmla="*/ 429529 w 609146"/>
                <a:gd name="connsiteY36" fmla="*/ 317153 h 754811"/>
                <a:gd name="connsiteX37" fmla="*/ 430853 w 609146"/>
                <a:gd name="connsiteY37" fmla="*/ 318477 h 754811"/>
                <a:gd name="connsiteX38" fmla="*/ 432177 w 609146"/>
                <a:gd name="connsiteY38" fmla="*/ 319802 h 754811"/>
                <a:gd name="connsiteX39" fmla="*/ 432177 w 609146"/>
                <a:gd name="connsiteY39" fmla="*/ 319802 h 754811"/>
                <a:gd name="connsiteX40" fmla="*/ 433501 w 609146"/>
                <a:gd name="connsiteY40" fmla="*/ 321126 h 754811"/>
                <a:gd name="connsiteX41" fmla="*/ 444095 w 609146"/>
                <a:gd name="connsiteY41" fmla="*/ 335692 h 754811"/>
                <a:gd name="connsiteX42" fmla="*/ 465283 w 609146"/>
                <a:gd name="connsiteY42" fmla="*/ 368798 h 754811"/>
                <a:gd name="connsiteX43" fmla="*/ 518252 w 609146"/>
                <a:gd name="connsiteY43" fmla="*/ 503870 h 754811"/>
                <a:gd name="connsiteX44" fmla="*/ 528846 w 609146"/>
                <a:gd name="connsiteY44" fmla="*/ 568757 h 754811"/>
                <a:gd name="connsiteX45" fmla="*/ 532819 w 609146"/>
                <a:gd name="connsiteY45" fmla="*/ 599215 h 754811"/>
                <a:gd name="connsiteX46" fmla="*/ 534143 w 609146"/>
                <a:gd name="connsiteY46" fmla="*/ 627023 h 754811"/>
                <a:gd name="connsiteX47" fmla="*/ 534143 w 609146"/>
                <a:gd name="connsiteY47" fmla="*/ 677344 h 754811"/>
                <a:gd name="connsiteX48" fmla="*/ 528846 w 609146"/>
                <a:gd name="connsiteY48" fmla="*/ 715747 h 754811"/>
                <a:gd name="connsiteX49" fmla="*/ 522225 w 609146"/>
                <a:gd name="connsiteY49" fmla="*/ 739583 h 754811"/>
                <a:gd name="connsiteX50" fmla="*/ 519576 w 609146"/>
                <a:gd name="connsiteY50" fmla="*/ 747528 h 754811"/>
                <a:gd name="connsiteX51" fmla="*/ 520901 w 609146"/>
                <a:gd name="connsiteY51" fmla="*/ 739583 h 754811"/>
                <a:gd name="connsiteX52" fmla="*/ 526197 w 609146"/>
                <a:gd name="connsiteY52" fmla="*/ 715747 h 754811"/>
                <a:gd name="connsiteX53" fmla="*/ 527522 w 609146"/>
                <a:gd name="connsiteY53" fmla="*/ 677344 h 754811"/>
                <a:gd name="connsiteX54" fmla="*/ 523549 w 609146"/>
                <a:gd name="connsiteY54" fmla="*/ 628348 h 754811"/>
                <a:gd name="connsiteX55" fmla="*/ 519576 w 609146"/>
                <a:gd name="connsiteY55" fmla="*/ 600539 h 754811"/>
                <a:gd name="connsiteX56" fmla="*/ 514279 w 609146"/>
                <a:gd name="connsiteY56" fmla="*/ 571406 h 754811"/>
                <a:gd name="connsiteX57" fmla="*/ 498388 w 609146"/>
                <a:gd name="connsiteY57" fmla="*/ 509167 h 754811"/>
                <a:gd name="connsiteX58" fmla="*/ 438798 w 609146"/>
                <a:gd name="connsiteY58" fmla="*/ 384689 h 754811"/>
                <a:gd name="connsiteX59" fmla="*/ 418935 w 609146"/>
                <a:gd name="connsiteY59" fmla="*/ 356880 h 754811"/>
                <a:gd name="connsiteX60" fmla="*/ 407017 w 609146"/>
                <a:gd name="connsiteY60" fmla="*/ 343638 h 754811"/>
                <a:gd name="connsiteX61" fmla="*/ 405692 w 609146"/>
                <a:gd name="connsiteY61" fmla="*/ 342314 h 754811"/>
                <a:gd name="connsiteX62" fmla="*/ 405692 w 609146"/>
                <a:gd name="connsiteY62" fmla="*/ 342314 h 754811"/>
                <a:gd name="connsiteX63" fmla="*/ 404368 w 609146"/>
                <a:gd name="connsiteY63" fmla="*/ 340989 h 754811"/>
                <a:gd name="connsiteX64" fmla="*/ 401720 w 609146"/>
                <a:gd name="connsiteY64" fmla="*/ 338341 h 754811"/>
                <a:gd name="connsiteX65" fmla="*/ 395099 w 609146"/>
                <a:gd name="connsiteY65" fmla="*/ 331720 h 754811"/>
                <a:gd name="connsiteX66" fmla="*/ 343454 w 609146"/>
                <a:gd name="connsiteY66" fmla="*/ 284047 h 754811"/>
                <a:gd name="connsiteX67" fmla="*/ 295781 w 609146"/>
                <a:gd name="connsiteY67" fmla="*/ 239024 h 754811"/>
                <a:gd name="connsiteX68" fmla="*/ 253406 w 609146"/>
                <a:gd name="connsiteY68" fmla="*/ 199297 h 754811"/>
                <a:gd name="connsiteX69" fmla="*/ 216327 w 609146"/>
                <a:gd name="connsiteY69" fmla="*/ 162218 h 754811"/>
                <a:gd name="connsiteX70" fmla="*/ 193815 w 609146"/>
                <a:gd name="connsiteY70" fmla="*/ 125140 h 754811"/>
                <a:gd name="connsiteX71" fmla="*/ 188519 w 609146"/>
                <a:gd name="connsiteY71" fmla="*/ 130437 h 754811"/>
                <a:gd name="connsiteX72" fmla="*/ 148792 w 609146"/>
                <a:gd name="connsiteY72" fmla="*/ 172812 h 754811"/>
                <a:gd name="connsiteX73" fmla="*/ 124955 w 609146"/>
                <a:gd name="connsiteY73" fmla="*/ 203269 h 754811"/>
                <a:gd name="connsiteX74" fmla="*/ 101119 w 609146"/>
                <a:gd name="connsiteY74" fmla="*/ 239024 h 754811"/>
                <a:gd name="connsiteX75" fmla="*/ 90526 w 609146"/>
                <a:gd name="connsiteY75" fmla="*/ 258887 h 754811"/>
                <a:gd name="connsiteX76" fmla="*/ 81256 w 609146"/>
                <a:gd name="connsiteY76" fmla="*/ 280075 h 754811"/>
                <a:gd name="connsiteX77" fmla="*/ 66689 w 609146"/>
                <a:gd name="connsiteY77" fmla="*/ 326423 h 754811"/>
                <a:gd name="connsiteX78" fmla="*/ 56095 w 609146"/>
                <a:gd name="connsiteY78" fmla="*/ 372771 h 754811"/>
                <a:gd name="connsiteX79" fmla="*/ 52123 w 609146"/>
                <a:gd name="connsiteY79" fmla="*/ 396607 h 754811"/>
                <a:gd name="connsiteX80" fmla="*/ 49474 w 609146"/>
                <a:gd name="connsiteY80" fmla="*/ 419119 h 754811"/>
                <a:gd name="connsiteX81" fmla="*/ 48150 w 609146"/>
                <a:gd name="connsiteY81" fmla="*/ 462819 h 754811"/>
                <a:gd name="connsiteX82" fmla="*/ 49474 w 609146"/>
                <a:gd name="connsiteY82" fmla="*/ 502546 h 754811"/>
                <a:gd name="connsiteX83" fmla="*/ 53447 w 609146"/>
                <a:gd name="connsiteY83" fmla="*/ 535651 h 754811"/>
                <a:gd name="connsiteX84" fmla="*/ 58744 w 609146"/>
                <a:gd name="connsiteY84" fmla="*/ 560812 h 754811"/>
                <a:gd name="connsiteX85" fmla="*/ 64041 w 609146"/>
                <a:gd name="connsiteY85" fmla="*/ 581999 h 754811"/>
                <a:gd name="connsiteX86" fmla="*/ 58744 w 609146"/>
                <a:gd name="connsiteY86" fmla="*/ 560812 h 754811"/>
                <a:gd name="connsiteX87" fmla="*/ 53447 w 609146"/>
                <a:gd name="connsiteY87" fmla="*/ 535651 h 754811"/>
                <a:gd name="connsiteX88" fmla="*/ 48150 w 609146"/>
                <a:gd name="connsiteY88" fmla="*/ 502546 h 754811"/>
                <a:gd name="connsiteX89" fmla="*/ 45502 w 609146"/>
                <a:gd name="connsiteY89" fmla="*/ 462819 h 754811"/>
                <a:gd name="connsiteX90" fmla="*/ 45502 w 609146"/>
                <a:gd name="connsiteY90" fmla="*/ 419119 h 754811"/>
                <a:gd name="connsiteX91" fmla="*/ 46826 w 609146"/>
                <a:gd name="connsiteY91" fmla="*/ 395283 h 754811"/>
                <a:gd name="connsiteX92" fmla="*/ 49474 w 609146"/>
                <a:gd name="connsiteY92" fmla="*/ 371447 h 754811"/>
                <a:gd name="connsiteX93" fmla="*/ 58744 w 609146"/>
                <a:gd name="connsiteY93" fmla="*/ 323774 h 754811"/>
                <a:gd name="connsiteX94" fmla="*/ 65365 w 609146"/>
                <a:gd name="connsiteY94" fmla="*/ 299938 h 754811"/>
                <a:gd name="connsiteX95" fmla="*/ 68013 w 609146"/>
                <a:gd name="connsiteY95" fmla="*/ 288020 h 754811"/>
                <a:gd name="connsiteX96" fmla="*/ 71986 w 609146"/>
                <a:gd name="connsiteY96" fmla="*/ 276102 h 754811"/>
                <a:gd name="connsiteX97" fmla="*/ 79932 w 609146"/>
                <a:gd name="connsiteY97" fmla="*/ 253590 h 754811"/>
                <a:gd name="connsiteX98" fmla="*/ 90526 w 609146"/>
                <a:gd name="connsiteY98" fmla="*/ 232402 h 754811"/>
                <a:gd name="connsiteX99" fmla="*/ 113037 w 609146"/>
                <a:gd name="connsiteY99" fmla="*/ 194000 h 754811"/>
                <a:gd name="connsiteX100" fmla="*/ 136874 w 609146"/>
                <a:gd name="connsiteY100" fmla="*/ 162218 h 754811"/>
                <a:gd name="connsiteX101" fmla="*/ 176601 w 609146"/>
                <a:gd name="connsiteY101" fmla="*/ 117194 h 754811"/>
                <a:gd name="connsiteX102" fmla="*/ 189843 w 609146"/>
                <a:gd name="connsiteY102" fmla="*/ 103952 h 754811"/>
                <a:gd name="connsiteX103" fmla="*/ 191167 w 609146"/>
                <a:gd name="connsiteY103" fmla="*/ 94682 h 754811"/>
                <a:gd name="connsiteX104" fmla="*/ 32259 w 609146"/>
                <a:gd name="connsiteY104" fmla="*/ 266832 h 754811"/>
                <a:gd name="connsiteX105" fmla="*/ 21665 w 609146"/>
                <a:gd name="connsiteY105" fmla="*/ 407201 h 754811"/>
                <a:gd name="connsiteX106" fmla="*/ 22990 w 609146"/>
                <a:gd name="connsiteY106" fmla="*/ 223133 h 75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9146" h="754811">
                  <a:moveTo>
                    <a:pt x="22990" y="223133"/>
                  </a:moveTo>
                  <a:cubicBezTo>
                    <a:pt x="54771" y="110573"/>
                    <a:pt x="140846" y="24498"/>
                    <a:pt x="204409" y="49659"/>
                  </a:cubicBezTo>
                  <a:cubicBezTo>
                    <a:pt x="209706" y="47010"/>
                    <a:pt x="211031" y="41713"/>
                    <a:pt x="225597" y="31119"/>
                  </a:cubicBezTo>
                  <a:cubicBezTo>
                    <a:pt x="242812" y="17877"/>
                    <a:pt x="275918" y="9932"/>
                    <a:pt x="312996" y="9932"/>
                  </a:cubicBezTo>
                  <a:cubicBezTo>
                    <a:pt x="350075" y="9932"/>
                    <a:pt x="391126" y="23174"/>
                    <a:pt x="428204" y="47010"/>
                  </a:cubicBezTo>
                  <a:cubicBezTo>
                    <a:pt x="465283" y="70846"/>
                    <a:pt x="495740" y="105276"/>
                    <a:pt x="522225" y="142355"/>
                  </a:cubicBezTo>
                  <a:cubicBezTo>
                    <a:pt x="528846" y="151624"/>
                    <a:pt x="535467" y="160894"/>
                    <a:pt x="540764" y="171488"/>
                  </a:cubicBezTo>
                  <a:cubicBezTo>
                    <a:pt x="546061" y="180757"/>
                    <a:pt x="552682" y="190027"/>
                    <a:pt x="557979" y="200621"/>
                  </a:cubicBezTo>
                  <a:cubicBezTo>
                    <a:pt x="568573" y="220484"/>
                    <a:pt x="577842" y="240348"/>
                    <a:pt x="584463" y="260211"/>
                  </a:cubicBezTo>
                  <a:cubicBezTo>
                    <a:pt x="591085" y="280075"/>
                    <a:pt x="596381" y="299938"/>
                    <a:pt x="599030" y="319802"/>
                  </a:cubicBezTo>
                  <a:cubicBezTo>
                    <a:pt x="603003" y="338341"/>
                    <a:pt x="603003" y="356880"/>
                    <a:pt x="603003" y="374095"/>
                  </a:cubicBezTo>
                  <a:cubicBezTo>
                    <a:pt x="603003" y="391310"/>
                    <a:pt x="601679" y="405877"/>
                    <a:pt x="599030" y="420443"/>
                  </a:cubicBezTo>
                  <a:cubicBezTo>
                    <a:pt x="597706" y="433686"/>
                    <a:pt x="595058" y="445604"/>
                    <a:pt x="592409" y="454873"/>
                  </a:cubicBezTo>
                  <a:cubicBezTo>
                    <a:pt x="589760" y="464143"/>
                    <a:pt x="588436" y="472088"/>
                    <a:pt x="587112" y="477385"/>
                  </a:cubicBezTo>
                  <a:cubicBezTo>
                    <a:pt x="585788" y="482682"/>
                    <a:pt x="585788" y="485331"/>
                    <a:pt x="585788" y="485331"/>
                  </a:cubicBezTo>
                  <a:cubicBezTo>
                    <a:pt x="585788" y="485331"/>
                    <a:pt x="585788" y="482682"/>
                    <a:pt x="585788" y="477385"/>
                  </a:cubicBezTo>
                  <a:cubicBezTo>
                    <a:pt x="587112" y="472088"/>
                    <a:pt x="588436" y="464143"/>
                    <a:pt x="589760" y="454873"/>
                  </a:cubicBezTo>
                  <a:cubicBezTo>
                    <a:pt x="591085" y="445604"/>
                    <a:pt x="593733" y="433686"/>
                    <a:pt x="593733" y="420443"/>
                  </a:cubicBezTo>
                  <a:cubicBezTo>
                    <a:pt x="595058" y="407201"/>
                    <a:pt x="595058" y="391310"/>
                    <a:pt x="595058" y="375419"/>
                  </a:cubicBezTo>
                  <a:cubicBezTo>
                    <a:pt x="593733" y="359529"/>
                    <a:pt x="592409" y="340989"/>
                    <a:pt x="587112" y="322450"/>
                  </a:cubicBezTo>
                  <a:cubicBezTo>
                    <a:pt x="583139" y="303911"/>
                    <a:pt x="576518" y="285372"/>
                    <a:pt x="568573" y="265508"/>
                  </a:cubicBezTo>
                  <a:cubicBezTo>
                    <a:pt x="560627" y="246969"/>
                    <a:pt x="551358" y="227106"/>
                    <a:pt x="539440" y="209890"/>
                  </a:cubicBezTo>
                  <a:cubicBezTo>
                    <a:pt x="534143" y="200621"/>
                    <a:pt x="527522" y="191351"/>
                    <a:pt x="520901" y="182082"/>
                  </a:cubicBezTo>
                  <a:cubicBezTo>
                    <a:pt x="514279" y="172812"/>
                    <a:pt x="507658" y="164867"/>
                    <a:pt x="501037" y="155597"/>
                  </a:cubicBezTo>
                  <a:cubicBezTo>
                    <a:pt x="473228" y="121167"/>
                    <a:pt x="442771" y="90710"/>
                    <a:pt x="408341" y="70846"/>
                  </a:cubicBezTo>
                  <a:cubicBezTo>
                    <a:pt x="373911" y="50983"/>
                    <a:pt x="338156" y="41713"/>
                    <a:pt x="307699" y="44362"/>
                  </a:cubicBezTo>
                  <a:cubicBezTo>
                    <a:pt x="301078" y="44362"/>
                    <a:pt x="294457" y="45686"/>
                    <a:pt x="287836" y="45686"/>
                  </a:cubicBezTo>
                  <a:cubicBezTo>
                    <a:pt x="338156" y="53631"/>
                    <a:pt x="413638" y="85413"/>
                    <a:pt x="446744" y="204594"/>
                  </a:cubicBezTo>
                  <a:cubicBezTo>
                    <a:pt x="418935" y="167515"/>
                    <a:pt x="326238" y="70846"/>
                    <a:pt x="232218" y="86737"/>
                  </a:cubicBezTo>
                  <a:cubicBezTo>
                    <a:pt x="234867" y="90710"/>
                    <a:pt x="236191" y="94682"/>
                    <a:pt x="240163" y="99979"/>
                  </a:cubicBezTo>
                  <a:cubicBezTo>
                    <a:pt x="245460" y="107925"/>
                    <a:pt x="252081" y="118519"/>
                    <a:pt x="260027" y="129113"/>
                  </a:cubicBezTo>
                  <a:cubicBezTo>
                    <a:pt x="267972" y="139706"/>
                    <a:pt x="278566" y="151624"/>
                    <a:pt x="289160" y="164867"/>
                  </a:cubicBezTo>
                  <a:cubicBezTo>
                    <a:pt x="301078" y="179433"/>
                    <a:pt x="314320" y="192675"/>
                    <a:pt x="328887" y="208566"/>
                  </a:cubicBezTo>
                  <a:cubicBezTo>
                    <a:pt x="343454" y="224457"/>
                    <a:pt x="358020" y="240348"/>
                    <a:pt x="372587" y="256239"/>
                  </a:cubicBezTo>
                  <a:cubicBezTo>
                    <a:pt x="388477" y="273454"/>
                    <a:pt x="404368" y="290669"/>
                    <a:pt x="420259" y="307884"/>
                  </a:cubicBezTo>
                  <a:lnTo>
                    <a:pt x="426880" y="314505"/>
                  </a:lnTo>
                  <a:lnTo>
                    <a:pt x="429529" y="317153"/>
                  </a:lnTo>
                  <a:lnTo>
                    <a:pt x="430853" y="318477"/>
                  </a:lnTo>
                  <a:lnTo>
                    <a:pt x="432177" y="319802"/>
                  </a:lnTo>
                  <a:lnTo>
                    <a:pt x="432177" y="319802"/>
                  </a:lnTo>
                  <a:lnTo>
                    <a:pt x="433501" y="321126"/>
                  </a:lnTo>
                  <a:lnTo>
                    <a:pt x="444095" y="335692"/>
                  </a:lnTo>
                  <a:cubicBezTo>
                    <a:pt x="450716" y="346286"/>
                    <a:pt x="458662" y="356880"/>
                    <a:pt x="465283" y="368798"/>
                  </a:cubicBezTo>
                  <a:cubicBezTo>
                    <a:pt x="490443" y="412498"/>
                    <a:pt x="507658" y="458846"/>
                    <a:pt x="518252" y="503870"/>
                  </a:cubicBezTo>
                  <a:cubicBezTo>
                    <a:pt x="523549" y="526382"/>
                    <a:pt x="527522" y="547569"/>
                    <a:pt x="528846" y="568757"/>
                  </a:cubicBezTo>
                  <a:cubicBezTo>
                    <a:pt x="530170" y="579351"/>
                    <a:pt x="531494" y="588621"/>
                    <a:pt x="532819" y="599215"/>
                  </a:cubicBezTo>
                  <a:cubicBezTo>
                    <a:pt x="534143" y="608484"/>
                    <a:pt x="534143" y="619078"/>
                    <a:pt x="534143" y="627023"/>
                  </a:cubicBezTo>
                  <a:cubicBezTo>
                    <a:pt x="535467" y="645563"/>
                    <a:pt x="534143" y="661453"/>
                    <a:pt x="534143" y="677344"/>
                  </a:cubicBezTo>
                  <a:cubicBezTo>
                    <a:pt x="534143" y="691911"/>
                    <a:pt x="530170" y="705153"/>
                    <a:pt x="528846" y="715747"/>
                  </a:cubicBezTo>
                  <a:cubicBezTo>
                    <a:pt x="526197" y="726341"/>
                    <a:pt x="523549" y="734286"/>
                    <a:pt x="522225" y="739583"/>
                  </a:cubicBezTo>
                  <a:cubicBezTo>
                    <a:pt x="520901" y="744880"/>
                    <a:pt x="519576" y="747528"/>
                    <a:pt x="519576" y="747528"/>
                  </a:cubicBezTo>
                  <a:cubicBezTo>
                    <a:pt x="519576" y="747528"/>
                    <a:pt x="519576" y="744880"/>
                    <a:pt x="520901" y="739583"/>
                  </a:cubicBezTo>
                  <a:cubicBezTo>
                    <a:pt x="522225" y="734286"/>
                    <a:pt x="523549" y="726341"/>
                    <a:pt x="526197" y="715747"/>
                  </a:cubicBezTo>
                  <a:cubicBezTo>
                    <a:pt x="526197" y="705153"/>
                    <a:pt x="528846" y="693235"/>
                    <a:pt x="527522" y="677344"/>
                  </a:cubicBezTo>
                  <a:cubicBezTo>
                    <a:pt x="527522" y="662777"/>
                    <a:pt x="526197" y="646887"/>
                    <a:pt x="523549" y="628348"/>
                  </a:cubicBezTo>
                  <a:cubicBezTo>
                    <a:pt x="522225" y="619078"/>
                    <a:pt x="520901" y="609808"/>
                    <a:pt x="519576" y="600539"/>
                  </a:cubicBezTo>
                  <a:cubicBezTo>
                    <a:pt x="518252" y="591269"/>
                    <a:pt x="516928" y="580675"/>
                    <a:pt x="514279" y="571406"/>
                  </a:cubicBezTo>
                  <a:cubicBezTo>
                    <a:pt x="510306" y="551542"/>
                    <a:pt x="505010" y="530354"/>
                    <a:pt x="498388" y="509167"/>
                  </a:cubicBezTo>
                  <a:cubicBezTo>
                    <a:pt x="485146" y="466791"/>
                    <a:pt x="465283" y="424416"/>
                    <a:pt x="438798" y="384689"/>
                  </a:cubicBezTo>
                  <a:cubicBezTo>
                    <a:pt x="432177" y="374095"/>
                    <a:pt x="425556" y="366150"/>
                    <a:pt x="418935" y="356880"/>
                  </a:cubicBezTo>
                  <a:lnTo>
                    <a:pt x="407017" y="343638"/>
                  </a:lnTo>
                  <a:lnTo>
                    <a:pt x="405692" y="342314"/>
                  </a:lnTo>
                  <a:lnTo>
                    <a:pt x="405692" y="342314"/>
                  </a:lnTo>
                  <a:lnTo>
                    <a:pt x="404368" y="340989"/>
                  </a:lnTo>
                  <a:lnTo>
                    <a:pt x="401720" y="338341"/>
                  </a:lnTo>
                  <a:lnTo>
                    <a:pt x="395099" y="331720"/>
                  </a:lnTo>
                  <a:cubicBezTo>
                    <a:pt x="377883" y="315829"/>
                    <a:pt x="360669" y="299938"/>
                    <a:pt x="343454" y="284047"/>
                  </a:cubicBezTo>
                  <a:cubicBezTo>
                    <a:pt x="326238" y="268157"/>
                    <a:pt x="310348" y="253590"/>
                    <a:pt x="295781" y="239024"/>
                  </a:cubicBezTo>
                  <a:cubicBezTo>
                    <a:pt x="281215" y="224457"/>
                    <a:pt x="265324" y="211215"/>
                    <a:pt x="253406" y="199297"/>
                  </a:cubicBezTo>
                  <a:cubicBezTo>
                    <a:pt x="240163" y="186054"/>
                    <a:pt x="226921" y="174136"/>
                    <a:pt x="216327" y="162218"/>
                  </a:cubicBezTo>
                  <a:cubicBezTo>
                    <a:pt x="208382" y="151624"/>
                    <a:pt x="197788" y="137058"/>
                    <a:pt x="193815" y="125140"/>
                  </a:cubicBezTo>
                  <a:cubicBezTo>
                    <a:pt x="192491" y="126464"/>
                    <a:pt x="191167" y="127788"/>
                    <a:pt x="188519" y="130437"/>
                  </a:cubicBezTo>
                  <a:cubicBezTo>
                    <a:pt x="177925" y="139706"/>
                    <a:pt x="164683" y="154273"/>
                    <a:pt x="148792" y="172812"/>
                  </a:cubicBezTo>
                  <a:cubicBezTo>
                    <a:pt x="140846" y="182082"/>
                    <a:pt x="132901" y="191351"/>
                    <a:pt x="124955" y="203269"/>
                  </a:cubicBezTo>
                  <a:cubicBezTo>
                    <a:pt x="117010" y="215188"/>
                    <a:pt x="107740" y="225781"/>
                    <a:pt x="101119" y="239024"/>
                  </a:cubicBezTo>
                  <a:cubicBezTo>
                    <a:pt x="97147" y="245645"/>
                    <a:pt x="93174" y="252266"/>
                    <a:pt x="90526" y="258887"/>
                  </a:cubicBezTo>
                  <a:cubicBezTo>
                    <a:pt x="87877" y="265508"/>
                    <a:pt x="85228" y="273454"/>
                    <a:pt x="81256" y="280075"/>
                  </a:cubicBezTo>
                  <a:cubicBezTo>
                    <a:pt x="74635" y="294641"/>
                    <a:pt x="71986" y="310532"/>
                    <a:pt x="66689" y="326423"/>
                  </a:cubicBezTo>
                  <a:cubicBezTo>
                    <a:pt x="62717" y="342314"/>
                    <a:pt x="58744" y="358204"/>
                    <a:pt x="56095" y="372771"/>
                  </a:cubicBezTo>
                  <a:cubicBezTo>
                    <a:pt x="54771" y="380716"/>
                    <a:pt x="53447" y="388662"/>
                    <a:pt x="52123" y="396607"/>
                  </a:cubicBezTo>
                  <a:cubicBezTo>
                    <a:pt x="50799" y="404552"/>
                    <a:pt x="50799" y="412498"/>
                    <a:pt x="49474" y="419119"/>
                  </a:cubicBezTo>
                  <a:cubicBezTo>
                    <a:pt x="48150" y="433686"/>
                    <a:pt x="48150" y="448252"/>
                    <a:pt x="48150" y="462819"/>
                  </a:cubicBezTo>
                  <a:cubicBezTo>
                    <a:pt x="48150" y="477385"/>
                    <a:pt x="49474" y="489303"/>
                    <a:pt x="49474" y="502546"/>
                  </a:cubicBezTo>
                  <a:cubicBezTo>
                    <a:pt x="50799" y="514464"/>
                    <a:pt x="52123" y="525057"/>
                    <a:pt x="53447" y="535651"/>
                  </a:cubicBezTo>
                  <a:cubicBezTo>
                    <a:pt x="54771" y="544921"/>
                    <a:pt x="57420" y="554191"/>
                    <a:pt x="58744" y="560812"/>
                  </a:cubicBezTo>
                  <a:cubicBezTo>
                    <a:pt x="61392" y="574054"/>
                    <a:pt x="64041" y="581999"/>
                    <a:pt x="64041" y="581999"/>
                  </a:cubicBezTo>
                  <a:cubicBezTo>
                    <a:pt x="64041" y="581999"/>
                    <a:pt x="62717" y="574054"/>
                    <a:pt x="58744" y="560812"/>
                  </a:cubicBezTo>
                  <a:cubicBezTo>
                    <a:pt x="57420" y="554191"/>
                    <a:pt x="54771" y="544921"/>
                    <a:pt x="53447" y="535651"/>
                  </a:cubicBezTo>
                  <a:cubicBezTo>
                    <a:pt x="52123" y="526382"/>
                    <a:pt x="49474" y="514464"/>
                    <a:pt x="48150" y="502546"/>
                  </a:cubicBezTo>
                  <a:cubicBezTo>
                    <a:pt x="46826" y="490627"/>
                    <a:pt x="45502" y="477385"/>
                    <a:pt x="45502" y="462819"/>
                  </a:cubicBezTo>
                  <a:cubicBezTo>
                    <a:pt x="45502" y="448252"/>
                    <a:pt x="44177" y="433686"/>
                    <a:pt x="45502" y="419119"/>
                  </a:cubicBezTo>
                  <a:cubicBezTo>
                    <a:pt x="45502" y="411174"/>
                    <a:pt x="46826" y="403228"/>
                    <a:pt x="46826" y="395283"/>
                  </a:cubicBezTo>
                  <a:cubicBezTo>
                    <a:pt x="48150" y="387338"/>
                    <a:pt x="49474" y="379392"/>
                    <a:pt x="49474" y="371447"/>
                  </a:cubicBezTo>
                  <a:cubicBezTo>
                    <a:pt x="50799" y="355556"/>
                    <a:pt x="54771" y="339665"/>
                    <a:pt x="58744" y="323774"/>
                  </a:cubicBezTo>
                  <a:lnTo>
                    <a:pt x="65365" y="299938"/>
                  </a:lnTo>
                  <a:lnTo>
                    <a:pt x="68013" y="288020"/>
                  </a:lnTo>
                  <a:lnTo>
                    <a:pt x="71986" y="276102"/>
                  </a:lnTo>
                  <a:cubicBezTo>
                    <a:pt x="74635" y="268157"/>
                    <a:pt x="77283" y="261536"/>
                    <a:pt x="79932" y="253590"/>
                  </a:cubicBezTo>
                  <a:cubicBezTo>
                    <a:pt x="82580" y="246969"/>
                    <a:pt x="86553" y="239024"/>
                    <a:pt x="90526" y="232402"/>
                  </a:cubicBezTo>
                  <a:cubicBezTo>
                    <a:pt x="97147" y="217836"/>
                    <a:pt x="106416" y="205918"/>
                    <a:pt x="113037" y="194000"/>
                  </a:cubicBezTo>
                  <a:cubicBezTo>
                    <a:pt x="120983" y="182082"/>
                    <a:pt x="128928" y="171488"/>
                    <a:pt x="136874" y="162218"/>
                  </a:cubicBezTo>
                  <a:cubicBezTo>
                    <a:pt x="152764" y="142355"/>
                    <a:pt x="166006" y="127788"/>
                    <a:pt x="176601" y="117194"/>
                  </a:cubicBezTo>
                  <a:cubicBezTo>
                    <a:pt x="183222" y="110573"/>
                    <a:pt x="187194" y="106600"/>
                    <a:pt x="189843" y="103952"/>
                  </a:cubicBezTo>
                  <a:lnTo>
                    <a:pt x="191167" y="94682"/>
                  </a:lnTo>
                  <a:cubicBezTo>
                    <a:pt x="105092" y="130437"/>
                    <a:pt x="42853" y="207242"/>
                    <a:pt x="32259" y="266832"/>
                  </a:cubicBezTo>
                  <a:cubicBezTo>
                    <a:pt x="21665" y="333044"/>
                    <a:pt x="21665" y="375419"/>
                    <a:pt x="21665" y="407201"/>
                  </a:cubicBezTo>
                  <a:cubicBezTo>
                    <a:pt x="28287" y="412498"/>
                    <a:pt x="-8792" y="334368"/>
                    <a:pt x="22990" y="223133"/>
                  </a:cubicBezTo>
                  <a:close/>
                </a:path>
              </a:pathLst>
            </a:custGeom>
            <a:solidFill>
              <a:srgbClr val="772610"/>
            </a:solid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 xmlns:a16="http://schemas.microsoft.com/office/drawing/2014/main" id="{7A773D96-E010-45B1-894E-8AB86445DAE2}"/>
                </a:ext>
              </a:extLst>
            </p:cNvPr>
            <p:cNvSpPr/>
            <p:nvPr/>
          </p:nvSpPr>
          <p:spPr>
            <a:xfrm>
              <a:off x="4010924" y="4091682"/>
              <a:ext cx="331058" cy="675358"/>
            </a:xfrm>
            <a:custGeom>
              <a:avLst/>
              <a:gdLst>
                <a:gd name="connsiteX0" fmla="*/ 90219 w 331057"/>
                <a:gd name="connsiteY0" fmla="*/ 655494 h 675357"/>
                <a:gd name="connsiteX1" fmla="*/ 145836 w 331057"/>
                <a:gd name="connsiteY1" fmla="*/ 594580 h 675357"/>
                <a:gd name="connsiteX2" fmla="*/ 145836 w 331057"/>
                <a:gd name="connsiteY2" fmla="*/ 594580 h 675357"/>
                <a:gd name="connsiteX3" fmla="*/ 160403 w 331057"/>
                <a:gd name="connsiteY3" fmla="*/ 403891 h 675357"/>
                <a:gd name="connsiteX4" fmla="*/ 163051 w 331057"/>
                <a:gd name="connsiteY4" fmla="*/ 316491 h 675357"/>
                <a:gd name="connsiteX5" fmla="*/ 177618 w 331057"/>
                <a:gd name="connsiteY5" fmla="*/ 247631 h 675357"/>
                <a:gd name="connsiteX6" fmla="*/ 212048 w 331057"/>
                <a:gd name="connsiteY6" fmla="*/ 227768 h 675357"/>
                <a:gd name="connsiteX7" fmla="*/ 272962 w 331057"/>
                <a:gd name="connsiteY7" fmla="*/ 184068 h 675357"/>
                <a:gd name="connsiteX8" fmla="*/ 315338 w 331057"/>
                <a:gd name="connsiteY8" fmla="*/ 127126 h 675357"/>
                <a:gd name="connsiteX9" fmla="*/ 316662 w 331057"/>
                <a:gd name="connsiteY9" fmla="*/ 71509 h 675357"/>
                <a:gd name="connsiteX10" fmla="*/ 291502 w 331057"/>
                <a:gd name="connsiteY10" fmla="*/ 124478 h 675357"/>
                <a:gd name="connsiteX11" fmla="*/ 255748 w 331057"/>
                <a:gd name="connsiteY11" fmla="*/ 152287 h 675357"/>
                <a:gd name="connsiteX12" fmla="*/ 275611 w 331057"/>
                <a:gd name="connsiteY12" fmla="*/ 97993 h 675357"/>
                <a:gd name="connsiteX13" fmla="*/ 271638 w 331057"/>
                <a:gd name="connsiteY13" fmla="*/ 29133 h 675357"/>
                <a:gd name="connsiteX14" fmla="*/ 257072 w 331057"/>
                <a:gd name="connsiteY14" fmla="*/ 30457 h 675357"/>
                <a:gd name="connsiteX15" fmla="*/ 251775 w 331057"/>
                <a:gd name="connsiteY15" fmla="*/ 64887 h 675357"/>
                <a:gd name="connsiteX16" fmla="*/ 229263 w 331057"/>
                <a:gd name="connsiteY16" fmla="*/ 124478 h 675357"/>
                <a:gd name="connsiteX17" fmla="*/ 225290 w 331057"/>
                <a:gd name="connsiteY17" fmla="*/ 68860 h 675357"/>
                <a:gd name="connsiteX18" fmla="*/ 202778 w 331057"/>
                <a:gd name="connsiteY18" fmla="*/ 10594 h 675357"/>
                <a:gd name="connsiteX19" fmla="*/ 189536 w 331057"/>
                <a:gd name="connsiteY19" fmla="*/ 26485 h 675357"/>
                <a:gd name="connsiteX20" fmla="*/ 202778 w 331057"/>
                <a:gd name="connsiteY20" fmla="*/ 72833 h 675357"/>
                <a:gd name="connsiteX21" fmla="*/ 190860 w 331057"/>
                <a:gd name="connsiteY21" fmla="*/ 105939 h 675357"/>
                <a:gd name="connsiteX22" fmla="*/ 185563 w 331057"/>
                <a:gd name="connsiteY22" fmla="*/ 64887 h 675357"/>
                <a:gd name="connsiteX23" fmla="*/ 163051 w 331057"/>
                <a:gd name="connsiteY23" fmla="*/ 37078 h 675357"/>
                <a:gd name="connsiteX24" fmla="*/ 152457 w 331057"/>
                <a:gd name="connsiteY24" fmla="*/ 50321 h 675357"/>
                <a:gd name="connsiteX25" fmla="*/ 167024 w 331057"/>
                <a:gd name="connsiteY25" fmla="*/ 78130 h 675357"/>
                <a:gd name="connsiteX26" fmla="*/ 163051 w 331057"/>
                <a:gd name="connsiteY26" fmla="*/ 119181 h 675357"/>
                <a:gd name="connsiteX27" fmla="*/ 115379 w 331057"/>
                <a:gd name="connsiteY27" fmla="*/ 168177 h 675357"/>
                <a:gd name="connsiteX28" fmla="*/ 107434 w 331057"/>
                <a:gd name="connsiteY28" fmla="*/ 222471 h 675357"/>
                <a:gd name="connsiteX29" fmla="*/ 26655 w 331057"/>
                <a:gd name="connsiteY29" fmla="*/ 480696 h 675357"/>
                <a:gd name="connsiteX30" fmla="*/ 16062 w 331057"/>
                <a:gd name="connsiteY30" fmla="*/ 664764 h 675357"/>
                <a:gd name="connsiteX31" fmla="*/ 90219 w 331057"/>
                <a:gd name="connsiteY31" fmla="*/ 655494 h 67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1057" h="675357">
                  <a:moveTo>
                    <a:pt x="90219" y="655494"/>
                  </a:moveTo>
                  <a:cubicBezTo>
                    <a:pt x="115379" y="643576"/>
                    <a:pt x="136567" y="623713"/>
                    <a:pt x="145836" y="594580"/>
                  </a:cubicBezTo>
                  <a:cubicBezTo>
                    <a:pt x="145836" y="591931"/>
                    <a:pt x="148485" y="594580"/>
                    <a:pt x="145836" y="594580"/>
                  </a:cubicBezTo>
                  <a:cubicBezTo>
                    <a:pt x="160403" y="560150"/>
                    <a:pt x="160403" y="468778"/>
                    <a:pt x="160403" y="403891"/>
                  </a:cubicBezTo>
                  <a:cubicBezTo>
                    <a:pt x="161727" y="327085"/>
                    <a:pt x="159079" y="350921"/>
                    <a:pt x="163051" y="316491"/>
                  </a:cubicBezTo>
                  <a:cubicBezTo>
                    <a:pt x="164375" y="308546"/>
                    <a:pt x="174969" y="256901"/>
                    <a:pt x="177618" y="247631"/>
                  </a:cubicBezTo>
                  <a:cubicBezTo>
                    <a:pt x="189536" y="241010"/>
                    <a:pt x="201454" y="234389"/>
                    <a:pt x="212048" y="227768"/>
                  </a:cubicBezTo>
                  <a:cubicBezTo>
                    <a:pt x="229263" y="215850"/>
                    <a:pt x="253099" y="202607"/>
                    <a:pt x="272962" y="184068"/>
                  </a:cubicBezTo>
                  <a:cubicBezTo>
                    <a:pt x="290177" y="168177"/>
                    <a:pt x="308717" y="149638"/>
                    <a:pt x="315338" y="127126"/>
                  </a:cubicBezTo>
                  <a:cubicBezTo>
                    <a:pt x="329904" y="79454"/>
                    <a:pt x="324607" y="74157"/>
                    <a:pt x="316662" y="71509"/>
                  </a:cubicBezTo>
                  <a:cubicBezTo>
                    <a:pt x="304744" y="68860"/>
                    <a:pt x="295475" y="116532"/>
                    <a:pt x="291502" y="124478"/>
                  </a:cubicBezTo>
                  <a:cubicBezTo>
                    <a:pt x="287529" y="131099"/>
                    <a:pt x="257072" y="149638"/>
                    <a:pt x="255748" y="152287"/>
                  </a:cubicBezTo>
                  <a:cubicBezTo>
                    <a:pt x="254423" y="153611"/>
                    <a:pt x="275611" y="103290"/>
                    <a:pt x="275611" y="97993"/>
                  </a:cubicBezTo>
                  <a:cubicBezTo>
                    <a:pt x="275611" y="91372"/>
                    <a:pt x="271638" y="29133"/>
                    <a:pt x="271638" y="29133"/>
                  </a:cubicBezTo>
                  <a:cubicBezTo>
                    <a:pt x="271638" y="29133"/>
                    <a:pt x="261044" y="22512"/>
                    <a:pt x="257072" y="30457"/>
                  </a:cubicBezTo>
                  <a:cubicBezTo>
                    <a:pt x="253099" y="38403"/>
                    <a:pt x="250450" y="54293"/>
                    <a:pt x="251775" y="64887"/>
                  </a:cubicBezTo>
                  <a:cubicBezTo>
                    <a:pt x="251775" y="75481"/>
                    <a:pt x="247802" y="104614"/>
                    <a:pt x="229263" y="124478"/>
                  </a:cubicBezTo>
                  <a:cubicBezTo>
                    <a:pt x="229263" y="124478"/>
                    <a:pt x="227939" y="75481"/>
                    <a:pt x="225290" y="68860"/>
                  </a:cubicBezTo>
                  <a:cubicBezTo>
                    <a:pt x="222642" y="62239"/>
                    <a:pt x="205427" y="13242"/>
                    <a:pt x="202778" y="10594"/>
                  </a:cubicBezTo>
                  <a:cubicBezTo>
                    <a:pt x="198805" y="7945"/>
                    <a:pt x="188212" y="13242"/>
                    <a:pt x="189536" y="26485"/>
                  </a:cubicBezTo>
                  <a:cubicBezTo>
                    <a:pt x="190860" y="39727"/>
                    <a:pt x="202778" y="67536"/>
                    <a:pt x="202778" y="72833"/>
                  </a:cubicBezTo>
                  <a:cubicBezTo>
                    <a:pt x="202778" y="78130"/>
                    <a:pt x="190860" y="105939"/>
                    <a:pt x="190860" y="105939"/>
                  </a:cubicBezTo>
                  <a:cubicBezTo>
                    <a:pt x="190860" y="105939"/>
                    <a:pt x="188212" y="71509"/>
                    <a:pt x="185563" y="64887"/>
                  </a:cubicBezTo>
                  <a:cubicBezTo>
                    <a:pt x="182915" y="58266"/>
                    <a:pt x="170997" y="45024"/>
                    <a:pt x="163051" y="37078"/>
                  </a:cubicBezTo>
                  <a:cubicBezTo>
                    <a:pt x="155106" y="29133"/>
                    <a:pt x="149809" y="42375"/>
                    <a:pt x="152457" y="50321"/>
                  </a:cubicBezTo>
                  <a:cubicBezTo>
                    <a:pt x="155106" y="58266"/>
                    <a:pt x="167024" y="78130"/>
                    <a:pt x="167024" y="78130"/>
                  </a:cubicBezTo>
                  <a:cubicBezTo>
                    <a:pt x="167024" y="78130"/>
                    <a:pt x="165700" y="117857"/>
                    <a:pt x="163051" y="119181"/>
                  </a:cubicBezTo>
                  <a:cubicBezTo>
                    <a:pt x="161727" y="120505"/>
                    <a:pt x="123325" y="154935"/>
                    <a:pt x="115379" y="168177"/>
                  </a:cubicBezTo>
                  <a:cubicBezTo>
                    <a:pt x="107434" y="182744"/>
                    <a:pt x="103461" y="190689"/>
                    <a:pt x="107434" y="222471"/>
                  </a:cubicBezTo>
                  <a:cubicBezTo>
                    <a:pt x="90219" y="276764"/>
                    <a:pt x="42546" y="422430"/>
                    <a:pt x="26655" y="480696"/>
                  </a:cubicBezTo>
                  <a:cubicBezTo>
                    <a:pt x="1495" y="572068"/>
                    <a:pt x="10765" y="617092"/>
                    <a:pt x="16062" y="664764"/>
                  </a:cubicBezTo>
                  <a:cubicBezTo>
                    <a:pt x="37250" y="668737"/>
                    <a:pt x="55789" y="671385"/>
                    <a:pt x="90219" y="655494"/>
                  </a:cubicBezTo>
                  <a:close/>
                </a:path>
              </a:pathLst>
            </a:custGeom>
            <a:solidFill>
              <a:srgbClr val="F7D9AB"/>
            </a:solid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 xmlns:a16="http://schemas.microsoft.com/office/drawing/2014/main" id="{B53EA3A0-304C-434C-BC67-FE62216513E4}"/>
                </a:ext>
              </a:extLst>
            </p:cNvPr>
            <p:cNvSpPr/>
            <p:nvPr/>
          </p:nvSpPr>
          <p:spPr>
            <a:xfrm>
              <a:off x="3136441" y="4791538"/>
              <a:ext cx="900477" cy="66212"/>
            </a:xfrm>
            <a:custGeom>
              <a:avLst/>
              <a:gdLst>
                <a:gd name="connsiteX0" fmla="*/ 9932 w 900476"/>
                <a:gd name="connsiteY0" fmla="*/ 9932 h 66211"/>
                <a:gd name="connsiteX1" fmla="*/ 901139 w 900476"/>
                <a:gd name="connsiteY1" fmla="*/ 9932 h 66211"/>
                <a:gd name="connsiteX2" fmla="*/ 901139 w 900476"/>
                <a:gd name="connsiteY2" fmla="*/ 62901 h 66211"/>
                <a:gd name="connsiteX3" fmla="*/ 9932 w 900476"/>
                <a:gd name="connsiteY3" fmla="*/ 62901 h 66211"/>
              </a:gdLst>
              <a:ahLst/>
              <a:cxnLst>
                <a:cxn ang="0">
                  <a:pos x="connsiteX0" y="connsiteY0"/>
                </a:cxn>
                <a:cxn ang="0">
                  <a:pos x="connsiteX1" y="connsiteY1"/>
                </a:cxn>
                <a:cxn ang="0">
                  <a:pos x="connsiteX2" y="connsiteY2"/>
                </a:cxn>
                <a:cxn ang="0">
                  <a:pos x="connsiteX3" y="connsiteY3"/>
                </a:cxn>
              </a:cxnLst>
              <a:rect l="l" t="t" r="r" b="b"/>
              <a:pathLst>
                <a:path w="900476" h="66211">
                  <a:moveTo>
                    <a:pt x="9932" y="9932"/>
                  </a:moveTo>
                  <a:lnTo>
                    <a:pt x="901139" y="9932"/>
                  </a:lnTo>
                  <a:lnTo>
                    <a:pt x="901139" y="62901"/>
                  </a:lnTo>
                  <a:lnTo>
                    <a:pt x="9932" y="62901"/>
                  </a:lnTo>
                  <a:close/>
                </a:path>
              </a:pathLst>
            </a:custGeom>
            <a:solidFill>
              <a:srgbClr val="5A5A5C"/>
            </a:solid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 xmlns:a16="http://schemas.microsoft.com/office/drawing/2014/main" id="{B2E68A1C-8661-4B67-948C-0E7F40C70563}"/>
                </a:ext>
              </a:extLst>
            </p:cNvPr>
            <p:cNvSpPr/>
            <p:nvPr/>
          </p:nvSpPr>
          <p:spPr>
            <a:xfrm>
              <a:off x="2075732" y="4792862"/>
              <a:ext cx="622388" cy="66212"/>
            </a:xfrm>
            <a:custGeom>
              <a:avLst/>
              <a:gdLst>
                <a:gd name="connsiteX0" fmla="*/ 9932 w 622388"/>
                <a:gd name="connsiteY0" fmla="*/ 9932 h 66211"/>
                <a:gd name="connsiteX1" fmla="*/ 623051 w 622388"/>
                <a:gd name="connsiteY1" fmla="*/ 9932 h 66211"/>
                <a:gd name="connsiteX2" fmla="*/ 623051 w 622388"/>
                <a:gd name="connsiteY2" fmla="*/ 58928 h 66211"/>
                <a:gd name="connsiteX3" fmla="*/ 9932 w 622388"/>
                <a:gd name="connsiteY3" fmla="*/ 58928 h 66211"/>
              </a:gdLst>
              <a:ahLst/>
              <a:cxnLst>
                <a:cxn ang="0">
                  <a:pos x="connsiteX0" y="connsiteY0"/>
                </a:cxn>
                <a:cxn ang="0">
                  <a:pos x="connsiteX1" y="connsiteY1"/>
                </a:cxn>
                <a:cxn ang="0">
                  <a:pos x="connsiteX2" y="connsiteY2"/>
                </a:cxn>
                <a:cxn ang="0">
                  <a:pos x="connsiteX3" y="connsiteY3"/>
                </a:cxn>
              </a:cxnLst>
              <a:rect l="l" t="t" r="r" b="b"/>
              <a:pathLst>
                <a:path w="622388" h="66211">
                  <a:moveTo>
                    <a:pt x="9932" y="9932"/>
                  </a:moveTo>
                  <a:lnTo>
                    <a:pt x="623051" y="9932"/>
                  </a:lnTo>
                  <a:lnTo>
                    <a:pt x="623051" y="58928"/>
                  </a:lnTo>
                  <a:lnTo>
                    <a:pt x="9932" y="58928"/>
                  </a:lnTo>
                  <a:close/>
                </a:path>
              </a:pathLst>
            </a:custGeom>
            <a:solidFill>
              <a:srgbClr val="F9AC23"/>
            </a:solid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 xmlns:a16="http://schemas.microsoft.com/office/drawing/2014/main" id="{67002D24-A6FF-4055-8B90-433DACA00D38}"/>
                </a:ext>
              </a:extLst>
            </p:cNvPr>
            <p:cNvSpPr/>
            <p:nvPr/>
          </p:nvSpPr>
          <p:spPr>
            <a:xfrm>
              <a:off x="2830543" y="4709435"/>
              <a:ext cx="264846" cy="132423"/>
            </a:xfrm>
            <a:custGeom>
              <a:avLst/>
              <a:gdLst>
                <a:gd name="connsiteX0" fmla="*/ 253590 w 264846"/>
                <a:gd name="connsiteY0" fmla="*/ 131761 h 132423"/>
                <a:gd name="connsiteX1" fmla="*/ 261536 w 264846"/>
                <a:gd name="connsiteY1" fmla="*/ 101304 h 132423"/>
                <a:gd name="connsiteX2" fmla="*/ 135734 w 264846"/>
                <a:gd name="connsiteY2" fmla="*/ 9932 h 132423"/>
                <a:gd name="connsiteX3" fmla="*/ 9932 w 264846"/>
                <a:gd name="connsiteY3" fmla="*/ 101304 h 132423"/>
                <a:gd name="connsiteX4" fmla="*/ 17877 w 264846"/>
                <a:gd name="connsiteY4" fmla="*/ 131761 h 132423"/>
                <a:gd name="connsiteX5" fmla="*/ 253590 w 264846"/>
                <a:gd name="connsiteY5" fmla="*/ 131761 h 13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846" h="132423">
                  <a:moveTo>
                    <a:pt x="253590" y="131761"/>
                  </a:moveTo>
                  <a:cubicBezTo>
                    <a:pt x="258887" y="122491"/>
                    <a:pt x="261536" y="111897"/>
                    <a:pt x="261536" y="101304"/>
                  </a:cubicBezTo>
                  <a:cubicBezTo>
                    <a:pt x="261536" y="50983"/>
                    <a:pt x="204594" y="9932"/>
                    <a:pt x="135734" y="9932"/>
                  </a:cubicBezTo>
                  <a:cubicBezTo>
                    <a:pt x="65549" y="9932"/>
                    <a:pt x="9932" y="50983"/>
                    <a:pt x="9932" y="101304"/>
                  </a:cubicBezTo>
                  <a:cubicBezTo>
                    <a:pt x="9932" y="111897"/>
                    <a:pt x="12580" y="122491"/>
                    <a:pt x="17877" y="131761"/>
                  </a:cubicBezTo>
                  <a:lnTo>
                    <a:pt x="253590" y="131761"/>
                  </a:lnTo>
                  <a:close/>
                </a:path>
              </a:pathLst>
            </a:custGeom>
            <a:solidFill>
              <a:srgbClr val="939598"/>
            </a:solid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 xmlns:a16="http://schemas.microsoft.com/office/drawing/2014/main" id="{D27BCCE4-42F6-4811-951A-D4021ABA7F20}"/>
                </a:ext>
              </a:extLst>
            </p:cNvPr>
            <p:cNvSpPr/>
            <p:nvPr/>
          </p:nvSpPr>
          <p:spPr>
            <a:xfrm>
              <a:off x="2931185" y="4709435"/>
              <a:ext cx="172150" cy="119181"/>
            </a:xfrm>
            <a:custGeom>
              <a:avLst/>
              <a:gdLst>
                <a:gd name="connsiteX0" fmla="*/ 160894 w 172150"/>
                <a:gd name="connsiteY0" fmla="*/ 101304 h 119180"/>
                <a:gd name="connsiteX1" fmla="*/ 35092 w 172150"/>
                <a:gd name="connsiteY1" fmla="*/ 9932 h 119180"/>
                <a:gd name="connsiteX2" fmla="*/ 9932 w 172150"/>
                <a:gd name="connsiteY2" fmla="*/ 11256 h 119180"/>
                <a:gd name="connsiteX3" fmla="*/ 85413 w 172150"/>
                <a:gd name="connsiteY3" fmla="*/ 76143 h 119180"/>
                <a:gd name="connsiteX4" fmla="*/ 162218 w 172150"/>
                <a:gd name="connsiteY4" fmla="*/ 106601 h 119180"/>
                <a:gd name="connsiteX5" fmla="*/ 160894 w 172150"/>
                <a:gd name="connsiteY5" fmla="*/ 101304 h 11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50" h="119180">
                  <a:moveTo>
                    <a:pt x="160894" y="101304"/>
                  </a:moveTo>
                  <a:cubicBezTo>
                    <a:pt x="160894" y="50983"/>
                    <a:pt x="103952" y="9932"/>
                    <a:pt x="35092" y="9932"/>
                  </a:cubicBezTo>
                  <a:cubicBezTo>
                    <a:pt x="25822" y="9932"/>
                    <a:pt x="17877" y="9932"/>
                    <a:pt x="9932" y="11256"/>
                  </a:cubicBezTo>
                  <a:cubicBezTo>
                    <a:pt x="9932" y="11256"/>
                    <a:pt x="58928" y="28471"/>
                    <a:pt x="85413" y="76143"/>
                  </a:cubicBezTo>
                  <a:cubicBezTo>
                    <a:pt x="103952" y="110573"/>
                    <a:pt x="137058" y="115870"/>
                    <a:pt x="162218" y="106601"/>
                  </a:cubicBezTo>
                  <a:cubicBezTo>
                    <a:pt x="160894" y="105276"/>
                    <a:pt x="160894" y="103952"/>
                    <a:pt x="160894" y="101304"/>
                  </a:cubicBezTo>
                  <a:close/>
                </a:path>
              </a:pathLst>
            </a:custGeom>
            <a:solidFill>
              <a:srgbClr val="FFFFFF"/>
            </a:solid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 xmlns:a16="http://schemas.microsoft.com/office/drawing/2014/main" id="{52090AD7-F22D-470E-A878-B6553CC17C8B}"/>
                </a:ext>
              </a:extLst>
            </p:cNvPr>
            <p:cNvSpPr/>
            <p:nvPr/>
          </p:nvSpPr>
          <p:spPr>
            <a:xfrm>
              <a:off x="4195825" y="4746514"/>
              <a:ext cx="768054" cy="105938"/>
            </a:xfrm>
            <a:custGeom>
              <a:avLst/>
              <a:gdLst>
                <a:gd name="connsiteX0" fmla="*/ 9932 w 768053"/>
                <a:gd name="connsiteY0" fmla="*/ 9932 h 105938"/>
                <a:gd name="connsiteX1" fmla="*/ 768716 w 768053"/>
                <a:gd name="connsiteY1" fmla="*/ 9932 h 105938"/>
                <a:gd name="connsiteX2" fmla="*/ 768716 w 768053"/>
                <a:gd name="connsiteY2" fmla="*/ 98655 h 105938"/>
                <a:gd name="connsiteX3" fmla="*/ 9932 w 768053"/>
                <a:gd name="connsiteY3" fmla="*/ 98655 h 105938"/>
              </a:gdLst>
              <a:ahLst/>
              <a:cxnLst>
                <a:cxn ang="0">
                  <a:pos x="connsiteX0" y="connsiteY0"/>
                </a:cxn>
                <a:cxn ang="0">
                  <a:pos x="connsiteX1" y="connsiteY1"/>
                </a:cxn>
                <a:cxn ang="0">
                  <a:pos x="connsiteX2" y="connsiteY2"/>
                </a:cxn>
                <a:cxn ang="0">
                  <a:pos x="connsiteX3" y="connsiteY3"/>
                </a:cxn>
              </a:cxnLst>
              <a:rect l="l" t="t" r="r" b="b"/>
              <a:pathLst>
                <a:path w="768053" h="105938">
                  <a:moveTo>
                    <a:pt x="9932" y="9932"/>
                  </a:moveTo>
                  <a:lnTo>
                    <a:pt x="768716" y="9932"/>
                  </a:lnTo>
                  <a:lnTo>
                    <a:pt x="768716" y="98655"/>
                  </a:lnTo>
                  <a:lnTo>
                    <a:pt x="9932" y="98655"/>
                  </a:lnTo>
                  <a:close/>
                </a:path>
              </a:pathLst>
            </a:custGeom>
            <a:solidFill>
              <a:srgbClr val="F9AC23"/>
            </a:solid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 xmlns:a16="http://schemas.microsoft.com/office/drawing/2014/main" id="{3FB56478-E166-4322-A773-39951C75B1C1}"/>
                </a:ext>
              </a:extLst>
            </p:cNvPr>
            <p:cNvSpPr/>
            <p:nvPr/>
          </p:nvSpPr>
          <p:spPr>
            <a:xfrm>
              <a:off x="4195825" y="4657790"/>
              <a:ext cx="768054" cy="105938"/>
            </a:xfrm>
            <a:custGeom>
              <a:avLst/>
              <a:gdLst>
                <a:gd name="connsiteX0" fmla="*/ 9932 w 768053"/>
                <a:gd name="connsiteY0" fmla="*/ 9932 h 105938"/>
                <a:gd name="connsiteX1" fmla="*/ 768716 w 768053"/>
                <a:gd name="connsiteY1" fmla="*/ 9932 h 105938"/>
                <a:gd name="connsiteX2" fmla="*/ 768716 w 768053"/>
                <a:gd name="connsiteY2" fmla="*/ 98655 h 105938"/>
                <a:gd name="connsiteX3" fmla="*/ 9932 w 768053"/>
                <a:gd name="connsiteY3" fmla="*/ 98655 h 105938"/>
              </a:gdLst>
              <a:ahLst/>
              <a:cxnLst>
                <a:cxn ang="0">
                  <a:pos x="connsiteX0" y="connsiteY0"/>
                </a:cxn>
                <a:cxn ang="0">
                  <a:pos x="connsiteX1" y="connsiteY1"/>
                </a:cxn>
                <a:cxn ang="0">
                  <a:pos x="connsiteX2" y="connsiteY2"/>
                </a:cxn>
                <a:cxn ang="0">
                  <a:pos x="connsiteX3" y="connsiteY3"/>
                </a:cxn>
              </a:cxnLst>
              <a:rect l="l" t="t" r="r" b="b"/>
              <a:pathLst>
                <a:path w="768053" h="105938">
                  <a:moveTo>
                    <a:pt x="9932" y="9932"/>
                  </a:moveTo>
                  <a:lnTo>
                    <a:pt x="768716" y="9932"/>
                  </a:lnTo>
                  <a:lnTo>
                    <a:pt x="768716" y="98655"/>
                  </a:lnTo>
                  <a:lnTo>
                    <a:pt x="9932" y="98655"/>
                  </a:lnTo>
                  <a:close/>
                </a:path>
              </a:pathLst>
            </a:custGeom>
            <a:solidFill>
              <a:srgbClr val="F4BB06"/>
            </a:solid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 xmlns:a16="http://schemas.microsoft.com/office/drawing/2014/main" id="{4B2A41E5-ED77-422C-B94D-8C98FDCC672A}"/>
                </a:ext>
              </a:extLst>
            </p:cNvPr>
            <p:cNvSpPr/>
            <p:nvPr/>
          </p:nvSpPr>
          <p:spPr>
            <a:xfrm>
              <a:off x="4685791" y="4684275"/>
              <a:ext cx="225119" cy="52969"/>
            </a:xfrm>
            <a:custGeom>
              <a:avLst/>
              <a:gdLst>
                <a:gd name="connsiteX0" fmla="*/ 9932 w 225119"/>
                <a:gd name="connsiteY0" fmla="*/ 9932 h 52969"/>
                <a:gd name="connsiteX1" fmla="*/ 217836 w 225119"/>
                <a:gd name="connsiteY1" fmla="*/ 9932 h 52969"/>
                <a:gd name="connsiteX2" fmla="*/ 217836 w 225119"/>
                <a:gd name="connsiteY2" fmla="*/ 43038 h 52969"/>
                <a:gd name="connsiteX3" fmla="*/ 9932 w 225119"/>
                <a:gd name="connsiteY3" fmla="*/ 43038 h 52969"/>
              </a:gdLst>
              <a:ahLst/>
              <a:cxnLst>
                <a:cxn ang="0">
                  <a:pos x="connsiteX0" y="connsiteY0"/>
                </a:cxn>
                <a:cxn ang="0">
                  <a:pos x="connsiteX1" y="connsiteY1"/>
                </a:cxn>
                <a:cxn ang="0">
                  <a:pos x="connsiteX2" y="connsiteY2"/>
                </a:cxn>
                <a:cxn ang="0">
                  <a:pos x="connsiteX3" y="connsiteY3"/>
                </a:cxn>
              </a:cxnLst>
              <a:rect l="l" t="t" r="r" b="b"/>
              <a:pathLst>
                <a:path w="225119" h="52969">
                  <a:moveTo>
                    <a:pt x="9932" y="9932"/>
                  </a:moveTo>
                  <a:lnTo>
                    <a:pt x="217836" y="9932"/>
                  </a:lnTo>
                  <a:lnTo>
                    <a:pt x="217836" y="43038"/>
                  </a:lnTo>
                  <a:lnTo>
                    <a:pt x="9932" y="43038"/>
                  </a:lnTo>
                  <a:close/>
                </a:path>
              </a:pathLst>
            </a:custGeom>
            <a:solidFill>
              <a:srgbClr val="FFFFFF"/>
            </a:solid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 xmlns:a16="http://schemas.microsoft.com/office/drawing/2014/main" id="{3A42CBBD-B288-4EDC-ADCD-383150EF6018}"/>
                </a:ext>
              </a:extLst>
            </p:cNvPr>
            <p:cNvSpPr/>
            <p:nvPr/>
          </p:nvSpPr>
          <p:spPr>
            <a:xfrm>
              <a:off x="4685791" y="4774323"/>
              <a:ext cx="225119" cy="52969"/>
            </a:xfrm>
            <a:custGeom>
              <a:avLst/>
              <a:gdLst>
                <a:gd name="connsiteX0" fmla="*/ 9932 w 225119"/>
                <a:gd name="connsiteY0" fmla="*/ 9932 h 52969"/>
                <a:gd name="connsiteX1" fmla="*/ 217836 w 225119"/>
                <a:gd name="connsiteY1" fmla="*/ 9932 h 52969"/>
                <a:gd name="connsiteX2" fmla="*/ 217836 w 225119"/>
                <a:gd name="connsiteY2" fmla="*/ 43037 h 52969"/>
                <a:gd name="connsiteX3" fmla="*/ 9932 w 225119"/>
                <a:gd name="connsiteY3" fmla="*/ 43037 h 52969"/>
              </a:gdLst>
              <a:ahLst/>
              <a:cxnLst>
                <a:cxn ang="0">
                  <a:pos x="connsiteX0" y="connsiteY0"/>
                </a:cxn>
                <a:cxn ang="0">
                  <a:pos x="connsiteX1" y="connsiteY1"/>
                </a:cxn>
                <a:cxn ang="0">
                  <a:pos x="connsiteX2" y="connsiteY2"/>
                </a:cxn>
                <a:cxn ang="0">
                  <a:pos x="connsiteX3" y="connsiteY3"/>
                </a:cxn>
              </a:cxnLst>
              <a:rect l="l" t="t" r="r" b="b"/>
              <a:pathLst>
                <a:path w="225119" h="52969">
                  <a:moveTo>
                    <a:pt x="9932" y="9932"/>
                  </a:moveTo>
                  <a:lnTo>
                    <a:pt x="217836" y="9932"/>
                  </a:lnTo>
                  <a:lnTo>
                    <a:pt x="217836" y="43037"/>
                  </a:lnTo>
                  <a:lnTo>
                    <a:pt x="9932" y="43037"/>
                  </a:lnTo>
                  <a:close/>
                </a:path>
              </a:pathLst>
            </a:custGeom>
            <a:solidFill>
              <a:srgbClr val="FFFFFF"/>
            </a:solid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 xmlns:a16="http://schemas.microsoft.com/office/drawing/2014/main" id="{7440F80E-FFB2-4050-A7AE-4D14BAC2C9A8}"/>
                </a:ext>
              </a:extLst>
            </p:cNvPr>
            <p:cNvSpPr/>
            <p:nvPr/>
          </p:nvSpPr>
          <p:spPr>
            <a:xfrm>
              <a:off x="4254091" y="4774323"/>
              <a:ext cx="39727" cy="52969"/>
            </a:xfrm>
            <a:custGeom>
              <a:avLst/>
              <a:gdLst>
                <a:gd name="connsiteX0" fmla="*/ 9932 w 39726"/>
                <a:gd name="connsiteY0" fmla="*/ 9932 h 52969"/>
                <a:gd name="connsiteX1" fmla="*/ 37741 w 39726"/>
                <a:gd name="connsiteY1" fmla="*/ 9932 h 52969"/>
                <a:gd name="connsiteX2" fmla="*/ 37741 w 39726"/>
                <a:gd name="connsiteY2" fmla="*/ 43037 h 52969"/>
                <a:gd name="connsiteX3" fmla="*/ 9932 w 39726"/>
                <a:gd name="connsiteY3" fmla="*/ 43037 h 52969"/>
              </a:gdLst>
              <a:ahLst/>
              <a:cxnLst>
                <a:cxn ang="0">
                  <a:pos x="connsiteX0" y="connsiteY0"/>
                </a:cxn>
                <a:cxn ang="0">
                  <a:pos x="connsiteX1" y="connsiteY1"/>
                </a:cxn>
                <a:cxn ang="0">
                  <a:pos x="connsiteX2" y="connsiteY2"/>
                </a:cxn>
                <a:cxn ang="0">
                  <a:pos x="connsiteX3" y="connsiteY3"/>
                </a:cxn>
              </a:cxnLst>
              <a:rect l="l" t="t" r="r" b="b"/>
              <a:pathLst>
                <a:path w="39726" h="52969">
                  <a:moveTo>
                    <a:pt x="9932" y="9932"/>
                  </a:moveTo>
                  <a:lnTo>
                    <a:pt x="37741" y="9932"/>
                  </a:lnTo>
                  <a:lnTo>
                    <a:pt x="37741" y="43037"/>
                  </a:lnTo>
                  <a:lnTo>
                    <a:pt x="9932" y="43037"/>
                  </a:lnTo>
                  <a:close/>
                </a:path>
              </a:pathLst>
            </a:custGeom>
            <a:solidFill>
              <a:srgbClr val="FFFFFF"/>
            </a:solid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 xmlns:a16="http://schemas.microsoft.com/office/drawing/2014/main" id="{D82CA0BF-F097-44CA-A45D-4A9A746F1E6F}"/>
                </a:ext>
              </a:extLst>
            </p:cNvPr>
            <p:cNvSpPr/>
            <p:nvPr/>
          </p:nvSpPr>
          <p:spPr>
            <a:xfrm>
              <a:off x="4254091" y="4685599"/>
              <a:ext cx="39727" cy="52969"/>
            </a:xfrm>
            <a:custGeom>
              <a:avLst/>
              <a:gdLst>
                <a:gd name="connsiteX0" fmla="*/ 9932 w 39726"/>
                <a:gd name="connsiteY0" fmla="*/ 9932 h 52969"/>
                <a:gd name="connsiteX1" fmla="*/ 37741 w 39726"/>
                <a:gd name="connsiteY1" fmla="*/ 9932 h 52969"/>
                <a:gd name="connsiteX2" fmla="*/ 37741 w 39726"/>
                <a:gd name="connsiteY2" fmla="*/ 43037 h 52969"/>
                <a:gd name="connsiteX3" fmla="*/ 9932 w 39726"/>
                <a:gd name="connsiteY3" fmla="*/ 43037 h 52969"/>
              </a:gdLst>
              <a:ahLst/>
              <a:cxnLst>
                <a:cxn ang="0">
                  <a:pos x="connsiteX0" y="connsiteY0"/>
                </a:cxn>
                <a:cxn ang="0">
                  <a:pos x="connsiteX1" y="connsiteY1"/>
                </a:cxn>
                <a:cxn ang="0">
                  <a:pos x="connsiteX2" y="connsiteY2"/>
                </a:cxn>
                <a:cxn ang="0">
                  <a:pos x="connsiteX3" y="connsiteY3"/>
                </a:cxn>
              </a:cxnLst>
              <a:rect l="l" t="t" r="r" b="b"/>
              <a:pathLst>
                <a:path w="39726" h="52969">
                  <a:moveTo>
                    <a:pt x="9932" y="9932"/>
                  </a:moveTo>
                  <a:lnTo>
                    <a:pt x="37741" y="9932"/>
                  </a:lnTo>
                  <a:lnTo>
                    <a:pt x="37741" y="43037"/>
                  </a:lnTo>
                  <a:lnTo>
                    <a:pt x="9932" y="43037"/>
                  </a:lnTo>
                  <a:close/>
                </a:path>
              </a:pathLst>
            </a:custGeom>
            <a:solidFill>
              <a:srgbClr val="FFFFFF"/>
            </a:solidFill>
            <a:ln w="9525" cap="flat">
              <a:noFill/>
              <a:prstDash val="solid"/>
              <a:miter/>
            </a:ln>
          </p:spPr>
          <p:txBody>
            <a:bodyPr rtlCol="0" anchor="ctr"/>
            <a:lstStyle/>
            <a:p>
              <a:endParaRPr lang="zh-CN" altLang="en-US"/>
            </a:p>
          </p:txBody>
        </p:sp>
        <p:sp>
          <p:nvSpPr>
            <p:cNvPr id="425" name="任意多边形: 形状 424">
              <a:extLst>
                <a:ext uri="{FF2B5EF4-FFF2-40B4-BE49-F238E27FC236}">
                  <a16:creationId xmlns="" xmlns:a16="http://schemas.microsoft.com/office/drawing/2014/main" id="{E3775ED9-B4B4-4AA5-AE33-8EA106E42252}"/>
                </a:ext>
              </a:extLst>
            </p:cNvPr>
            <p:cNvSpPr/>
            <p:nvPr/>
          </p:nvSpPr>
          <p:spPr>
            <a:xfrm>
              <a:off x="5011551" y="4232712"/>
              <a:ext cx="105938" cy="556177"/>
            </a:xfrm>
            <a:custGeom>
              <a:avLst/>
              <a:gdLst>
                <a:gd name="connsiteX0" fmla="*/ 9932 w 105938"/>
                <a:gd name="connsiteY0" fmla="*/ 9932 h 556176"/>
                <a:gd name="connsiteX1" fmla="*/ 107925 w 105938"/>
                <a:gd name="connsiteY1" fmla="*/ 9932 h 556176"/>
                <a:gd name="connsiteX2" fmla="*/ 107925 w 105938"/>
                <a:gd name="connsiteY2" fmla="*/ 551542 h 556176"/>
                <a:gd name="connsiteX3" fmla="*/ 9932 w 105938"/>
                <a:gd name="connsiteY3" fmla="*/ 551542 h 556176"/>
              </a:gdLst>
              <a:ahLst/>
              <a:cxnLst>
                <a:cxn ang="0">
                  <a:pos x="connsiteX0" y="connsiteY0"/>
                </a:cxn>
                <a:cxn ang="0">
                  <a:pos x="connsiteX1" y="connsiteY1"/>
                </a:cxn>
                <a:cxn ang="0">
                  <a:pos x="connsiteX2" y="connsiteY2"/>
                </a:cxn>
                <a:cxn ang="0">
                  <a:pos x="connsiteX3" y="connsiteY3"/>
                </a:cxn>
              </a:cxnLst>
              <a:rect l="l" t="t" r="r" b="b"/>
              <a:pathLst>
                <a:path w="105938" h="556176">
                  <a:moveTo>
                    <a:pt x="9932" y="9932"/>
                  </a:moveTo>
                  <a:lnTo>
                    <a:pt x="107925" y="9932"/>
                  </a:lnTo>
                  <a:lnTo>
                    <a:pt x="107925" y="551542"/>
                  </a:lnTo>
                  <a:lnTo>
                    <a:pt x="9932" y="551542"/>
                  </a:lnTo>
                  <a:close/>
                </a:path>
              </a:pathLst>
            </a:custGeom>
            <a:solidFill>
              <a:srgbClr val="4CC0D3"/>
            </a:solidFill>
            <a:ln w="9525" cap="flat">
              <a:noFill/>
              <a:prstDash val="solid"/>
              <a:miter/>
            </a:ln>
          </p:spPr>
          <p:txBody>
            <a:bodyPr rtlCol="0" anchor="ctr"/>
            <a:lstStyle/>
            <a:p>
              <a:endParaRPr lang="zh-CN" altLang="en-US"/>
            </a:p>
          </p:txBody>
        </p:sp>
        <p:sp>
          <p:nvSpPr>
            <p:cNvPr id="426" name="任意多边形: 形状 425">
              <a:extLst>
                <a:ext uri="{FF2B5EF4-FFF2-40B4-BE49-F238E27FC236}">
                  <a16:creationId xmlns="" xmlns:a16="http://schemas.microsoft.com/office/drawing/2014/main" id="{E9F47BC9-A27E-4DA1-BD1A-86D94DE6647A}"/>
                </a:ext>
              </a:extLst>
            </p:cNvPr>
            <p:cNvSpPr/>
            <p:nvPr/>
          </p:nvSpPr>
          <p:spPr>
            <a:xfrm>
              <a:off x="5018173" y="4239333"/>
              <a:ext cx="92696" cy="542935"/>
            </a:xfrm>
            <a:custGeom>
              <a:avLst/>
              <a:gdLst>
                <a:gd name="connsiteX0" fmla="*/ 9932 w 92696"/>
                <a:gd name="connsiteY0" fmla="*/ 9932 h 542934"/>
                <a:gd name="connsiteX1" fmla="*/ 94683 w 92696"/>
                <a:gd name="connsiteY1" fmla="*/ 9932 h 542934"/>
                <a:gd name="connsiteX2" fmla="*/ 94683 w 92696"/>
                <a:gd name="connsiteY2" fmla="*/ 538300 h 542934"/>
                <a:gd name="connsiteX3" fmla="*/ 9932 w 92696"/>
                <a:gd name="connsiteY3" fmla="*/ 538300 h 542934"/>
              </a:gdLst>
              <a:ahLst/>
              <a:cxnLst>
                <a:cxn ang="0">
                  <a:pos x="connsiteX0" y="connsiteY0"/>
                </a:cxn>
                <a:cxn ang="0">
                  <a:pos x="connsiteX1" y="connsiteY1"/>
                </a:cxn>
                <a:cxn ang="0">
                  <a:pos x="connsiteX2" y="connsiteY2"/>
                </a:cxn>
                <a:cxn ang="0">
                  <a:pos x="connsiteX3" y="connsiteY3"/>
                </a:cxn>
              </a:cxnLst>
              <a:rect l="l" t="t" r="r" b="b"/>
              <a:pathLst>
                <a:path w="92696" h="542934">
                  <a:moveTo>
                    <a:pt x="9932" y="9932"/>
                  </a:moveTo>
                  <a:lnTo>
                    <a:pt x="94683" y="9932"/>
                  </a:lnTo>
                  <a:lnTo>
                    <a:pt x="94683" y="538300"/>
                  </a:lnTo>
                  <a:lnTo>
                    <a:pt x="9932" y="538300"/>
                  </a:lnTo>
                  <a:close/>
                </a:path>
              </a:pathLst>
            </a:custGeom>
            <a:solidFill>
              <a:srgbClr val="FFFFFF"/>
            </a:solidFill>
            <a:ln w="9525" cap="flat">
              <a:noFill/>
              <a:prstDash val="solid"/>
              <a:miter/>
            </a:ln>
          </p:spPr>
          <p:txBody>
            <a:bodyPr rtlCol="0" anchor="ctr"/>
            <a:lstStyle/>
            <a:p>
              <a:endParaRPr lang="zh-CN" altLang="en-US"/>
            </a:p>
          </p:txBody>
        </p:sp>
        <p:sp>
          <p:nvSpPr>
            <p:cNvPr id="427" name="任意多边形: 形状 426">
              <a:extLst>
                <a:ext uri="{FF2B5EF4-FFF2-40B4-BE49-F238E27FC236}">
                  <a16:creationId xmlns="" xmlns:a16="http://schemas.microsoft.com/office/drawing/2014/main" id="{0A4EFC12-E598-41D2-89DB-C80440CB2E45}"/>
                </a:ext>
              </a:extLst>
            </p:cNvPr>
            <p:cNvSpPr/>
            <p:nvPr/>
          </p:nvSpPr>
          <p:spPr>
            <a:xfrm>
              <a:off x="5018173" y="4269791"/>
              <a:ext cx="52969" cy="26485"/>
            </a:xfrm>
            <a:custGeom>
              <a:avLst/>
              <a:gdLst>
                <a:gd name="connsiteX0" fmla="*/ 9932 w 52969"/>
                <a:gd name="connsiteY0" fmla="*/ 9932 h 26484"/>
                <a:gd name="connsiteX1" fmla="*/ 54956 w 52969"/>
                <a:gd name="connsiteY1" fmla="*/ 9932 h 26484"/>
                <a:gd name="connsiteX2" fmla="*/ 54956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6" y="9932"/>
                  </a:lnTo>
                  <a:lnTo>
                    <a:pt x="54956"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 xmlns:a16="http://schemas.microsoft.com/office/drawing/2014/main" id="{F4AF688F-7D04-4EFB-8BE8-E4FE2E93B4F3}"/>
                </a:ext>
              </a:extLst>
            </p:cNvPr>
            <p:cNvSpPr/>
            <p:nvPr/>
          </p:nvSpPr>
          <p:spPr>
            <a:xfrm>
              <a:off x="5014200" y="4304221"/>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29" name="任意多边形: 形状 428">
              <a:extLst>
                <a:ext uri="{FF2B5EF4-FFF2-40B4-BE49-F238E27FC236}">
                  <a16:creationId xmlns="" xmlns:a16="http://schemas.microsoft.com/office/drawing/2014/main" id="{00BC7CE7-5C5D-4885-8E6D-A000104E1D0A}"/>
                </a:ext>
              </a:extLst>
            </p:cNvPr>
            <p:cNvSpPr/>
            <p:nvPr/>
          </p:nvSpPr>
          <p:spPr>
            <a:xfrm>
              <a:off x="5014200" y="4342623"/>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0" name="任意多边形: 形状 429">
              <a:extLst>
                <a:ext uri="{FF2B5EF4-FFF2-40B4-BE49-F238E27FC236}">
                  <a16:creationId xmlns="" xmlns:a16="http://schemas.microsoft.com/office/drawing/2014/main" id="{F0FA4CBE-C47B-4834-A061-735C6EEDA9F1}"/>
                </a:ext>
              </a:extLst>
            </p:cNvPr>
            <p:cNvSpPr/>
            <p:nvPr/>
          </p:nvSpPr>
          <p:spPr>
            <a:xfrm>
              <a:off x="5014200" y="4381026"/>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1" name="任意多边形: 形状 430">
              <a:extLst>
                <a:ext uri="{FF2B5EF4-FFF2-40B4-BE49-F238E27FC236}">
                  <a16:creationId xmlns="" xmlns:a16="http://schemas.microsoft.com/office/drawing/2014/main" id="{82C64E6F-0883-4731-AF32-2C24C2C139D0}"/>
                </a:ext>
              </a:extLst>
            </p:cNvPr>
            <p:cNvSpPr/>
            <p:nvPr/>
          </p:nvSpPr>
          <p:spPr>
            <a:xfrm>
              <a:off x="5014200" y="4419429"/>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2" name="任意多边形: 形状 431">
              <a:extLst>
                <a:ext uri="{FF2B5EF4-FFF2-40B4-BE49-F238E27FC236}">
                  <a16:creationId xmlns="" xmlns:a16="http://schemas.microsoft.com/office/drawing/2014/main" id="{37929606-FBC6-4DB5-86FE-6E7C9D44D5EE}"/>
                </a:ext>
              </a:extLst>
            </p:cNvPr>
            <p:cNvSpPr/>
            <p:nvPr/>
          </p:nvSpPr>
          <p:spPr>
            <a:xfrm>
              <a:off x="5014200" y="4456507"/>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3" name="任意多边形: 形状 432">
              <a:extLst>
                <a:ext uri="{FF2B5EF4-FFF2-40B4-BE49-F238E27FC236}">
                  <a16:creationId xmlns="" xmlns:a16="http://schemas.microsoft.com/office/drawing/2014/main" id="{82130BEF-0BD9-4AF2-B11D-ACCA25B1405A}"/>
                </a:ext>
              </a:extLst>
            </p:cNvPr>
            <p:cNvSpPr/>
            <p:nvPr/>
          </p:nvSpPr>
          <p:spPr>
            <a:xfrm>
              <a:off x="5014200" y="4494910"/>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4" name="任意多边形: 形状 433">
              <a:extLst>
                <a:ext uri="{FF2B5EF4-FFF2-40B4-BE49-F238E27FC236}">
                  <a16:creationId xmlns="" xmlns:a16="http://schemas.microsoft.com/office/drawing/2014/main" id="{5B9E46F7-59C3-4B9B-900F-CA55260DDB59}"/>
                </a:ext>
              </a:extLst>
            </p:cNvPr>
            <p:cNvSpPr/>
            <p:nvPr/>
          </p:nvSpPr>
          <p:spPr>
            <a:xfrm>
              <a:off x="5014200" y="4533313"/>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5" name="任意多边形: 形状 434">
              <a:extLst>
                <a:ext uri="{FF2B5EF4-FFF2-40B4-BE49-F238E27FC236}">
                  <a16:creationId xmlns="" xmlns:a16="http://schemas.microsoft.com/office/drawing/2014/main" id="{309FD6D3-C213-493D-BC3F-91C5E9DA7320}"/>
                </a:ext>
              </a:extLst>
            </p:cNvPr>
            <p:cNvSpPr/>
            <p:nvPr/>
          </p:nvSpPr>
          <p:spPr>
            <a:xfrm>
              <a:off x="5014200" y="4570391"/>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6" name="任意多边形: 形状 435">
              <a:extLst>
                <a:ext uri="{FF2B5EF4-FFF2-40B4-BE49-F238E27FC236}">
                  <a16:creationId xmlns="" xmlns:a16="http://schemas.microsoft.com/office/drawing/2014/main" id="{A5448A5F-463A-4EB0-9DB0-DFED24CC57C9}"/>
                </a:ext>
              </a:extLst>
            </p:cNvPr>
            <p:cNvSpPr/>
            <p:nvPr/>
          </p:nvSpPr>
          <p:spPr>
            <a:xfrm>
              <a:off x="5014200" y="4608794"/>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7" name="任意多边形: 形状 436">
              <a:extLst>
                <a:ext uri="{FF2B5EF4-FFF2-40B4-BE49-F238E27FC236}">
                  <a16:creationId xmlns="" xmlns:a16="http://schemas.microsoft.com/office/drawing/2014/main" id="{FFE2EF30-2A41-4FD0-A58E-8653DE9C1D14}"/>
                </a:ext>
              </a:extLst>
            </p:cNvPr>
            <p:cNvSpPr/>
            <p:nvPr/>
          </p:nvSpPr>
          <p:spPr>
            <a:xfrm>
              <a:off x="5014200" y="4647197"/>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8" name="任意多边形: 形状 437">
              <a:extLst>
                <a:ext uri="{FF2B5EF4-FFF2-40B4-BE49-F238E27FC236}">
                  <a16:creationId xmlns="" xmlns:a16="http://schemas.microsoft.com/office/drawing/2014/main" id="{A5264E2C-8F4D-4269-862C-3E6E7F085CE9}"/>
                </a:ext>
              </a:extLst>
            </p:cNvPr>
            <p:cNvSpPr/>
            <p:nvPr/>
          </p:nvSpPr>
          <p:spPr>
            <a:xfrm>
              <a:off x="5014200" y="4685599"/>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39" name="任意多边形: 形状 438">
              <a:extLst>
                <a:ext uri="{FF2B5EF4-FFF2-40B4-BE49-F238E27FC236}">
                  <a16:creationId xmlns="" xmlns:a16="http://schemas.microsoft.com/office/drawing/2014/main" id="{B378FA72-7DED-42E1-B05C-DC58D67FB889}"/>
                </a:ext>
              </a:extLst>
            </p:cNvPr>
            <p:cNvSpPr/>
            <p:nvPr/>
          </p:nvSpPr>
          <p:spPr>
            <a:xfrm>
              <a:off x="5014200" y="4722678"/>
              <a:ext cx="52969" cy="26485"/>
            </a:xfrm>
            <a:custGeom>
              <a:avLst/>
              <a:gdLst>
                <a:gd name="connsiteX0" fmla="*/ 9932 w 52969"/>
                <a:gd name="connsiteY0" fmla="*/ 9932 h 26484"/>
                <a:gd name="connsiteX1" fmla="*/ 54955 w 52969"/>
                <a:gd name="connsiteY1" fmla="*/ 9932 h 26484"/>
                <a:gd name="connsiteX2" fmla="*/ 54955 w 52969"/>
                <a:gd name="connsiteY2" fmla="*/ 16553 h 26484"/>
                <a:gd name="connsiteX3" fmla="*/ 9932 w 52969"/>
                <a:gd name="connsiteY3" fmla="*/ 16553 h 26484"/>
              </a:gdLst>
              <a:ahLst/>
              <a:cxnLst>
                <a:cxn ang="0">
                  <a:pos x="connsiteX0" y="connsiteY0"/>
                </a:cxn>
                <a:cxn ang="0">
                  <a:pos x="connsiteX1" y="connsiteY1"/>
                </a:cxn>
                <a:cxn ang="0">
                  <a:pos x="connsiteX2" y="connsiteY2"/>
                </a:cxn>
                <a:cxn ang="0">
                  <a:pos x="connsiteX3" y="connsiteY3"/>
                </a:cxn>
              </a:cxnLst>
              <a:rect l="l" t="t" r="r" b="b"/>
              <a:pathLst>
                <a:path w="52969" h="26484">
                  <a:moveTo>
                    <a:pt x="9932" y="9932"/>
                  </a:moveTo>
                  <a:lnTo>
                    <a:pt x="54955" y="9932"/>
                  </a:lnTo>
                  <a:lnTo>
                    <a:pt x="54955" y="16553"/>
                  </a:lnTo>
                  <a:lnTo>
                    <a:pt x="9932" y="16553"/>
                  </a:lnTo>
                  <a:close/>
                </a:path>
              </a:pathLst>
            </a:custGeom>
            <a:solidFill>
              <a:srgbClr val="4CC0D3"/>
            </a:solidFill>
            <a:ln w="9525" cap="flat">
              <a:noFill/>
              <a:prstDash val="solid"/>
              <a:miter/>
            </a:ln>
          </p:spPr>
          <p:txBody>
            <a:bodyPr rtlCol="0" anchor="ctr"/>
            <a:lstStyle/>
            <a:p>
              <a:endParaRPr lang="zh-CN" altLang="en-US"/>
            </a:p>
          </p:txBody>
        </p:sp>
        <p:sp>
          <p:nvSpPr>
            <p:cNvPr id="440" name="任意多边形: 形状 439">
              <a:extLst>
                <a:ext uri="{FF2B5EF4-FFF2-40B4-BE49-F238E27FC236}">
                  <a16:creationId xmlns="" xmlns:a16="http://schemas.microsoft.com/office/drawing/2014/main" id="{3A865585-68DE-4543-B141-F564058FEF58}"/>
                </a:ext>
              </a:extLst>
            </p:cNvPr>
            <p:cNvSpPr/>
            <p:nvPr/>
          </p:nvSpPr>
          <p:spPr>
            <a:xfrm>
              <a:off x="5031415" y="4493586"/>
              <a:ext cx="52969" cy="225119"/>
            </a:xfrm>
            <a:custGeom>
              <a:avLst/>
              <a:gdLst>
                <a:gd name="connsiteX0" fmla="*/ 9932 w 52969"/>
                <a:gd name="connsiteY0" fmla="*/ 9932 h 225119"/>
                <a:gd name="connsiteX1" fmla="*/ 44362 w 52969"/>
                <a:gd name="connsiteY1" fmla="*/ 9932 h 225119"/>
                <a:gd name="connsiteX2" fmla="*/ 44362 w 52969"/>
                <a:gd name="connsiteY2" fmla="*/ 221809 h 225119"/>
                <a:gd name="connsiteX3" fmla="*/ 9932 w 52969"/>
                <a:gd name="connsiteY3" fmla="*/ 221809 h 225119"/>
              </a:gdLst>
              <a:ahLst/>
              <a:cxnLst>
                <a:cxn ang="0">
                  <a:pos x="connsiteX0" y="connsiteY0"/>
                </a:cxn>
                <a:cxn ang="0">
                  <a:pos x="connsiteX1" y="connsiteY1"/>
                </a:cxn>
                <a:cxn ang="0">
                  <a:pos x="connsiteX2" y="connsiteY2"/>
                </a:cxn>
                <a:cxn ang="0">
                  <a:pos x="connsiteX3" y="connsiteY3"/>
                </a:cxn>
              </a:cxnLst>
              <a:rect l="l" t="t" r="r" b="b"/>
              <a:pathLst>
                <a:path w="52969" h="225119">
                  <a:moveTo>
                    <a:pt x="9932" y="9932"/>
                  </a:moveTo>
                  <a:lnTo>
                    <a:pt x="44362" y="9932"/>
                  </a:lnTo>
                  <a:lnTo>
                    <a:pt x="44362" y="221809"/>
                  </a:lnTo>
                  <a:lnTo>
                    <a:pt x="9932" y="221809"/>
                  </a:lnTo>
                  <a:close/>
                </a:path>
              </a:pathLst>
            </a:custGeom>
            <a:solidFill>
              <a:srgbClr val="F9AC23"/>
            </a:solidFill>
            <a:ln w="9525" cap="flat">
              <a:noFill/>
              <a:prstDash val="solid"/>
              <a:miter/>
            </a:ln>
          </p:spPr>
          <p:txBody>
            <a:bodyPr rtlCol="0" anchor="ctr"/>
            <a:lstStyle/>
            <a:p>
              <a:endParaRPr lang="zh-CN" altLang="en-US"/>
            </a:p>
          </p:txBody>
        </p:sp>
        <p:sp>
          <p:nvSpPr>
            <p:cNvPr id="441" name="任意多边形: 形状 440">
              <a:extLst>
                <a:ext uri="{FF2B5EF4-FFF2-40B4-BE49-F238E27FC236}">
                  <a16:creationId xmlns="" xmlns:a16="http://schemas.microsoft.com/office/drawing/2014/main" id="{0A40D555-C043-4304-A945-C3E99ABBD3E7}"/>
                </a:ext>
              </a:extLst>
            </p:cNvPr>
            <p:cNvSpPr/>
            <p:nvPr/>
          </p:nvSpPr>
          <p:spPr>
            <a:xfrm>
              <a:off x="5036712" y="4488289"/>
              <a:ext cx="39727" cy="26485"/>
            </a:xfrm>
            <a:custGeom>
              <a:avLst/>
              <a:gdLst>
                <a:gd name="connsiteX0" fmla="*/ 9932 w 39726"/>
                <a:gd name="connsiteY0" fmla="*/ 9932 h 26484"/>
                <a:gd name="connsiteX1" fmla="*/ 33768 w 39726"/>
                <a:gd name="connsiteY1" fmla="*/ 9932 h 26484"/>
                <a:gd name="connsiteX2" fmla="*/ 33768 w 39726"/>
                <a:gd name="connsiteY2" fmla="*/ 19201 h 26484"/>
                <a:gd name="connsiteX3" fmla="*/ 9932 w 39726"/>
                <a:gd name="connsiteY3" fmla="*/ 19201 h 26484"/>
              </a:gdLst>
              <a:ahLst/>
              <a:cxnLst>
                <a:cxn ang="0">
                  <a:pos x="connsiteX0" y="connsiteY0"/>
                </a:cxn>
                <a:cxn ang="0">
                  <a:pos x="connsiteX1" y="connsiteY1"/>
                </a:cxn>
                <a:cxn ang="0">
                  <a:pos x="connsiteX2" y="connsiteY2"/>
                </a:cxn>
                <a:cxn ang="0">
                  <a:pos x="connsiteX3" y="connsiteY3"/>
                </a:cxn>
              </a:cxnLst>
              <a:rect l="l" t="t" r="r" b="b"/>
              <a:pathLst>
                <a:path w="39726" h="26484">
                  <a:moveTo>
                    <a:pt x="9932" y="9932"/>
                  </a:moveTo>
                  <a:lnTo>
                    <a:pt x="33768" y="9932"/>
                  </a:lnTo>
                  <a:lnTo>
                    <a:pt x="33768" y="19201"/>
                  </a:lnTo>
                  <a:lnTo>
                    <a:pt x="9932" y="19201"/>
                  </a:lnTo>
                  <a:close/>
                </a:path>
              </a:pathLst>
            </a:custGeom>
            <a:solidFill>
              <a:srgbClr val="F9AC23"/>
            </a:solidFill>
            <a:ln w="9525" cap="flat">
              <a:noFill/>
              <a:prstDash val="solid"/>
              <a:miter/>
            </a:ln>
          </p:spPr>
          <p:txBody>
            <a:bodyPr rtlCol="0" anchor="ctr"/>
            <a:lstStyle/>
            <a:p>
              <a:endParaRPr lang="zh-CN" altLang="en-US"/>
            </a:p>
          </p:txBody>
        </p:sp>
        <p:sp>
          <p:nvSpPr>
            <p:cNvPr id="442" name="任意多边形: 形状 441">
              <a:extLst>
                <a:ext uri="{FF2B5EF4-FFF2-40B4-BE49-F238E27FC236}">
                  <a16:creationId xmlns="" xmlns:a16="http://schemas.microsoft.com/office/drawing/2014/main" id="{DD4B1FDF-C913-4B81-907E-96B6CA860034}"/>
                </a:ext>
              </a:extLst>
            </p:cNvPr>
            <p:cNvSpPr/>
            <p:nvPr/>
          </p:nvSpPr>
          <p:spPr>
            <a:xfrm>
              <a:off x="5043333" y="4477695"/>
              <a:ext cx="26485" cy="26485"/>
            </a:xfrm>
            <a:custGeom>
              <a:avLst/>
              <a:gdLst>
                <a:gd name="connsiteX0" fmla="*/ 9932 w 26484"/>
                <a:gd name="connsiteY0" fmla="*/ 9932 h 26484"/>
                <a:gd name="connsiteX1" fmla="*/ 21850 w 26484"/>
                <a:gd name="connsiteY1" fmla="*/ 9932 h 26484"/>
                <a:gd name="connsiteX2" fmla="*/ 21850 w 26484"/>
                <a:gd name="connsiteY2" fmla="*/ 20526 h 26484"/>
                <a:gd name="connsiteX3" fmla="*/ 9932 w 26484"/>
                <a:gd name="connsiteY3" fmla="*/ 20526 h 26484"/>
              </a:gdLst>
              <a:ahLst/>
              <a:cxnLst>
                <a:cxn ang="0">
                  <a:pos x="connsiteX0" y="connsiteY0"/>
                </a:cxn>
                <a:cxn ang="0">
                  <a:pos x="connsiteX1" y="connsiteY1"/>
                </a:cxn>
                <a:cxn ang="0">
                  <a:pos x="connsiteX2" y="connsiteY2"/>
                </a:cxn>
                <a:cxn ang="0">
                  <a:pos x="connsiteX3" y="connsiteY3"/>
                </a:cxn>
              </a:cxnLst>
              <a:rect l="l" t="t" r="r" b="b"/>
              <a:pathLst>
                <a:path w="26484" h="26484">
                  <a:moveTo>
                    <a:pt x="9932" y="9932"/>
                  </a:moveTo>
                  <a:lnTo>
                    <a:pt x="21850" y="9932"/>
                  </a:lnTo>
                  <a:lnTo>
                    <a:pt x="21850" y="20526"/>
                  </a:lnTo>
                  <a:lnTo>
                    <a:pt x="9932" y="20526"/>
                  </a:lnTo>
                  <a:close/>
                </a:path>
              </a:pathLst>
            </a:custGeom>
            <a:solidFill>
              <a:srgbClr val="F9AC23"/>
            </a:solidFill>
            <a:ln w="9525" cap="flat">
              <a:noFill/>
              <a:prstDash val="solid"/>
              <a:miter/>
            </a:ln>
          </p:spPr>
          <p:txBody>
            <a:bodyPr rtlCol="0" anchor="ctr"/>
            <a:lstStyle/>
            <a:p>
              <a:endParaRPr lang="zh-CN" altLang="en-US"/>
            </a:p>
          </p:txBody>
        </p:sp>
        <p:sp>
          <p:nvSpPr>
            <p:cNvPr id="443" name="任意多边形: 形状 442">
              <a:extLst>
                <a:ext uri="{FF2B5EF4-FFF2-40B4-BE49-F238E27FC236}">
                  <a16:creationId xmlns="" xmlns:a16="http://schemas.microsoft.com/office/drawing/2014/main" id="{224DFF10-1682-4AA6-B539-6DF333C0F428}"/>
                </a:ext>
              </a:extLst>
            </p:cNvPr>
            <p:cNvSpPr/>
            <p:nvPr/>
          </p:nvSpPr>
          <p:spPr>
            <a:xfrm>
              <a:off x="5047306" y="4468425"/>
              <a:ext cx="13242" cy="26485"/>
            </a:xfrm>
            <a:custGeom>
              <a:avLst/>
              <a:gdLst>
                <a:gd name="connsiteX0" fmla="*/ 12580 w 13242"/>
                <a:gd name="connsiteY0" fmla="*/ 19201 h 26484"/>
                <a:gd name="connsiteX1" fmla="*/ 11256 w 13242"/>
                <a:gd name="connsiteY1" fmla="*/ 20526 h 26484"/>
                <a:gd name="connsiteX2" fmla="*/ 11256 w 13242"/>
                <a:gd name="connsiteY2" fmla="*/ 20526 h 26484"/>
                <a:gd name="connsiteX3" fmla="*/ 9932 w 13242"/>
                <a:gd name="connsiteY3" fmla="*/ 19201 h 26484"/>
                <a:gd name="connsiteX4" fmla="*/ 9932 w 13242"/>
                <a:gd name="connsiteY4" fmla="*/ 11256 h 26484"/>
                <a:gd name="connsiteX5" fmla="*/ 11256 w 13242"/>
                <a:gd name="connsiteY5" fmla="*/ 9932 h 26484"/>
                <a:gd name="connsiteX6" fmla="*/ 11256 w 13242"/>
                <a:gd name="connsiteY6" fmla="*/ 9932 h 26484"/>
                <a:gd name="connsiteX7" fmla="*/ 12580 w 13242"/>
                <a:gd name="connsiteY7" fmla="*/ 11256 h 26484"/>
                <a:gd name="connsiteX8" fmla="*/ 12580 w 13242"/>
                <a:gd name="connsiteY8" fmla="*/ 19201 h 2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2" h="26484">
                  <a:moveTo>
                    <a:pt x="12580" y="19201"/>
                  </a:moveTo>
                  <a:cubicBezTo>
                    <a:pt x="12580" y="20526"/>
                    <a:pt x="12580" y="20526"/>
                    <a:pt x="11256" y="20526"/>
                  </a:cubicBezTo>
                  <a:lnTo>
                    <a:pt x="11256" y="20526"/>
                  </a:lnTo>
                  <a:cubicBezTo>
                    <a:pt x="11256" y="20526"/>
                    <a:pt x="9932" y="19201"/>
                    <a:pt x="9932" y="19201"/>
                  </a:cubicBezTo>
                  <a:lnTo>
                    <a:pt x="9932" y="11256"/>
                  </a:lnTo>
                  <a:cubicBezTo>
                    <a:pt x="9932" y="9932"/>
                    <a:pt x="9932" y="9932"/>
                    <a:pt x="11256" y="9932"/>
                  </a:cubicBezTo>
                  <a:lnTo>
                    <a:pt x="11256" y="9932"/>
                  </a:lnTo>
                  <a:cubicBezTo>
                    <a:pt x="11256" y="9932"/>
                    <a:pt x="12580" y="11256"/>
                    <a:pt x="12580" y="11256"/>
                  </a:cubicBezTo>
                  <a:lnTo>
                    <a:pt x="12580" y="19201"/>
                  </a:lnTo>
                  <a:close/>
                </a:path>
              </a:pathLst>
            </a:custGeom>
            <a:solidFill>
              <a:srgbClr val="F9AC23"/>
            </a:solidFill>
            <a:ln w="9525" cap="flat">
              <a:noFill/>
              <a:prstDash val="solid"/>
              <a:miter/>
            </a:ln>
          </p:spPr>
          <p:txBody>
            <a:bodyPr rtlCol="0" anchor="ctr"/>
            <a:lstStyle/>
            <a:p>
              <a:endParaRPr lang="zh-CN" altLang="en-US"/>
            </a:p>
          </p:txBody>
        </p:sp>
        <p:sp>
          <p:nvSpPr>
            <p:cNvPr id="444" name="任意多边形: 形状 443">
              <a:extLst>
                <a:ext uri="{FF2B5EF4-FFF2-40B4-BE49-F238E27FC236}">
                  <a16:creationId xmlns="" xmlns:a16="http://schemas.microsoft.com/office/drawing/2014/main" id="{3E4F08FF-2EB6-4761-8942-E8D82EBCD9EC}"/>
                </a:ext>
              </a:extLst>
            </p:cNvPr>
            <p:cNvSpPr/>
            <p:nvPr/>
          </p:nvSpPr>
          <p:spPr>
            <a:xfrm>
              <a:off x="4973749" y="4479083"/>
              <a:ext cx="105938" cy="291331"/>
            </a:xfrm>
            <a:custGeom>
              <a:avLst/>
              <a:gdLst>
                <a:gd name="connsiteX0" fmla="*/ 11721 w 105938"/>
                <a:gd name="connsiteY0" fmla="*/ 18625 h 291330"/>
                <a:gd name="connsiteX1" fmla="*/ 45453 w 105938"/>
                <a:gd name="connsiteY1" fmla="*/ 11721 h 291330"/>
                <a:gd name="connsiteX2" fmla="*/ 99616 w 105938"/>
                <a:gd name="connsiteY2" fmla="*/ 276381 h 291330"/>
                <a:gd name="connsiteX3" fmla="*/ 65885 w 105938"/>
                <a:gd name="connsiteY3" fmla="*/ 283284 h 291330"/>
              </a:gdLst>
              <a:ahLst/>
              <a:cxnLst>
                <a:cxn ang="0">
                  <a:pos x="connsiteX0" y="connsiteY0"/>
                </a:cxn>
                <a:cxn ang="0">
                  <a:pos x="connsiteX1" y="connsiteY1"/>
                </a:cxn>
                <a:cxn ang="0">
                  <a:pos x="connsiteX2" y="connsiteY2"/>
                </a:cxn>
                <a:cxn ang="0">
                  <a:pos x="connsiteX3" y="connsiteY3"/>
                </a:cxn>
              </a:cxnLst>
              <a:rect l="l" t="t" r="r" b="b"/>
              <a:pathLst>
                <a:path w="105938" h="291330">
                  <a:moveTo>
                    <a:pt x="11721" y="18625"/>
                  </a:moveTo>
                  <a:lnTo>
                    <a:pt x="45453" y="11721"/>
                  </a:lnTo>
                  <a:lnTo>
                    <a:pt x="99616" y="276381"/>
                  </a:lnTo>
                  <a:lnTo>
                    <a:pt x="65885" y="283284"/>
                  </a:lnTo>
                  <a:close/>
                </a:path>
              </a:pathLst>
            </a:custGeom>
            <a:solidFill>
              <a:srgbClr val="286A84"/>
            </a:solidFill>
            <a:ln w="9525" cap="flat">
              <a:noFill/>
              <a:prstDash val="solid"/>
              <a:miter/>
            </a:ln>
          </p:spPr>
          <p:txBody>
            <a:bodyPr rtlCol="0" anchor="ctr"/>
            <a:lstStyle/>
            <a:p>
              <a:endParaRPr lang="zh-CN" altLang="en-US"/>
            </a:p>
          </p:txBody>
        </p:sp>
        <p:sp>
          <p:nvSpPr>
            <p:cNvPr id="445" name="任意多边形: 形状 444">
              <a:extLst>
                <a:ext uri="{FF2B5EF4-FFF2-40B4-BE49-F238E27FC236}">
                  <a16:creationId xmlns="" xmlns:a16="http://schemas.microsoft.com/office/drawing/2014/main" id="{CB4E1C9B-A497-4198-B8BD-AE297EB9BAA5}"/>
                </a:ext>
              </a:extLst>
            </p:cNvPr>
            <p:cNvSpPr/>
            <p:nvPr/>
          </p:nvSpPr>
          <p:spPr>
            <a:xfrm>
              <a:off x="4965939" y="4422813"/>
              <a:ext cx="66212" cy="119181"/>
            </a:xfrm>
            <a:custGeom>
              <a:avLst/>
              <a:gdLst>
                <a:gd name="connsiteX0" fmla="*/ 62165 w 66211"/>
                <a:gd name="connsiteY0" fmla="*/ 115135 h 119180"/>
                <a:gd name="connsiteX1" fmla="*/ 62165 w 66211"/>
                <a:gd name="connsiteY1" fmla="*/ 113810 h 119180"/>
                <a:gd name="connsiteX2" fmla="*/ 43626 w 66211"/>
                <a:gd name="connsiteY2" fmla="*/ 23763 h 119180"/>
                <a:gd name="connsiteX3" fmla="*/ 23762 w 66211"/>
                <a:gd name="connsiteY3" fmla="*/ 10520 h 119180"/>
                <a:gd name="connsiteX4" fmla="*/ 10520 w 66211"/>
                <a:gd name="connsiteY4" fmla="*/ 30384 h 119180"/>
                <a:gd name="connsiteX5" fmla="*/ 29060 w 66211"/>
                <a:gd name="connsiteY5" fmla="*/ 120431 h 119180"/>
                <a:gd name="connsiteX6" fmla="*/ 29060 w 66211"/>
                <a:gd name="connsiteY6" fmla="*/ 121756 h 119180"/>
                <a:gd name="connsiteX7" fmla="*/ 62165 w 66211"/>
                <a:gd name="connsiteY7" fmla="*/ 115135 h 11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1" h="119180">
                  <a:moveTo>
                    <a:pt x="62165" y="115135"/>
                  </a:moveTo>
                  <a:cubicBezTo>
                    <a:pt x="62165" y="115135"/>
                    <a:pt x="62165" y="113810"/>
                    <a:pt x="62165" y="113810"/>
                  </a:cubicBezTo>
                  <a:lnTo>
                    <a:pt x="43626" y="23763"/>
                  </a:lnTo>
                  <a:cubicBezTo>
                    <a:pt x="42302" y="14493"/>
                    <a:pt x="33032" y="7872"/>
                    <a:pt x="23762" y="10520"/>
                  </a:cubicBezTo>
                  <a:cubicBezTo>
                    <a:pt x="14493" y="11845"/>
                    <a:pt x="7872" y="21114"/>
                    <a:pt x="10520" y="30384"/>
                  </a:cubicBezTo>
                  <a:lnTo>
                    <a:pt x="29060" y="120431"/>
                  </a:lnTo>
                  <a:cubicBezTo>
                    <a:pt x="29060" y="120431"/>
                    <a:pt x="29060" y="121756"/>
                    <a:pt x="29060" y="121756"/>
                  </a:cubicBezTo>
                  <a:lnTo>
                    <a:pt x="62165" y="115135"/>
                  </a:lnTo>
                  <a:close/>
                </a:path>
              </a:pathLst>
            </a:custGeom>
            <a:solidFill>
              <a:srgbClr val="1B526D"/>
            </a:solidFill>
            <a:ln w="9525" cap="flat">
              <a:noFill/>
              <a:prstDash val="solid"/>
              <a:miter/>
            </a:ln>
          </p:spPr>
          <p:txBody>
            <a:bodyPr rtlCol="0" anchor="ctr"/>
            <a:lstStyle/>
            <a:p>
              <a:endParaRPr lang="zh-CN" altLang="en-US"/>
            </a:p>
          </p:txBody>
        </p:sp>
        <p:sp>
          <p:nvSpPr>
            <p:cNvPr id="446" name="任意多边形: 形状 445">
              <a:extLst>
                <a:ext uri="{FF2B5EF4-FFF2-40B4-BE49-F238E27FC236}">
                  <a16:creationId xmlns="" xmlns:a16="http://schemas.microsoft.com/office/drawing/2014/main" id="{41FAE1B4-C5BF-43EB-AE5A-9B0EA77651D5}"/>
                </a:ext>
              </a:extLst>
            </p:cNvPr>
            <p:cNvSpPr/>
            <p:nvPr/>
          </p:nvSpPr>
          <p:spPr>
            <a:xfrm>
              <a:off x="4996985" y="4440616"/>
              <a:ext cx="26485" cy="26485"/>
            </a:xfrm>
            <a:custGeom>
              <a:avLst/>
              <a:gdLst>
                <a:gd name="connsiteX0" fmla="*/ 25822 w 26484"/>
                <a:gd name="connsiteY0" fmla="*/ 19201 h 26484"/>
                <a:gd name="connsiteX1" fmla="*/ 11256 w 26484"/>
                <a:gd name="connsiteY1" fmla="*/ 21850 h 26484"/>
                <a:gd name="connsiteX2" fmla="*/ 9932 w 26484"/>
                <a:gd name="connsiteY2" fmla="*/ 12580 h 26484"/>
                <a:gd name="connsiteX3" fmla="*/ 23174 w 26484"/>
                <a:gd name="connsiteY3" fmla="*/ 9932 h 26484"/>
              </a:gdLst>
              <a:ahLst/>
              <a:cxnLst>
                <a:cxn ang="0">
                  <a:pos x="connsiteX0" y="connsiteY0"/>
                </a:cxn>
                <a:cxn ang="0">
                  <a:pos x="connsiteX1" y="connsiteY1"/>
                </a:cxn>
                <a:cxn ang="0">
                  <a:pos x="connsiteX2" y="connsiteY2"/>
                </a:cxn>
                <a:cxn ang="0">
                  <a:pos x="connsiteX3" y="connsiteY3"/>
                </a:cxn>
              </a:cxnLst>
              <a:rect l="l" t="t" r="r" b="b"/>
              <a:pathLst>
                <a:path w="26484" h="26484">
                  <a:moveTo>
                    <a:pt x="25822" y="19201"/>
                  </a:moveTo>
                  <a:lnTo>
                    <a:pt x="11256" y="21850"/>
                  </a:lnTo>
                  <a:lnTo>
                    <a:pt x="9932" y="12580"/>
                  </a:lnTo>
                  <a:lnTo>
                    <a:pt x="23174" y="9932"/>
                  </a:lnTo>
                  <a:close/>
                </a:path>
              </a:pathLst>
            </a:custGeom>
            <a:solidFill>
              <a:srgbClr val="1B526D"/>
            </a:solidFill>
            <a:ln w="9525" cap="flat">
              <a:noFill/>
              <a:prstDash val="solid"/>
              <a:miter/>
            </a:ln>
          </p:spPr>
          <p:txBody>
            <a:bodyPr rtlCol="0" anchor="ctr"/>
            <a:lstStyle/>
            <a:p>
              <a:endParaRPr lang="zh-CN" altLang="en-US"/>
            </a:p>
          </p:txBody>
        </p:sp>
        <p:sp>
          <p:nvSpPr>
            <p:cNvPr id="447" name="任意多边形: 形状 446">
              <a:extLst>
                <a:ext uri="{FF2B5EF4-FFF2-40B4-BE49-F238E27FC236}">
                  <a16:creationId xmlns="" xmlns:a16="http://schemas.microsoft.com/office/drawing/2014/main" id="{59BA4424-473B-4492-98B0-1BE9F0A0138C}"/>
                </a:ext>
              </a:extLst>
            </p:cNvPr>
            <p:cNvSpPr/>
            <p:nvPr/>
          </p:nvSpPr>
          <p:spPr>
            <a:xfrm>
              <a:off x="5003606" y="4440616"/>
              <a:ext cx="39727" cy="119181"/>
            </a:xfrm>
            <a:custGeom>
              <a:avLst/>
              <a:gdLst>
                <a:gd name="connsiteX0" fmla="*/ 37741 w 39726"/>
                <a:gd name="connsiteY0" fmla="*/ 115870 h 119180"/>
                <a:gd name="connsiteX1" fmla="*/ 31120 w 39726"/>
                <a:gd name="connsiteY1" fmla="*/ 117195 h 119180"/>
                <a:gd name="connsiteX2" fmla="*/ 9932 w 39726"/>
                <a:gd name="connsiteY2" fmla="*/ 11256 h 119180"/>
                <a:gd name="connsiteX3" fmla="*/ 16553 w 39726"/>
                <a:gd name="connsiteY3" fmla="*/ 9932 h 119180"/>
              </a:gdLst>
              <a:ahLst/>
              <a:cxnLst>
                <a:cxn ang="0">
                  <a:pos x="connsiteX0" y="connsiteY0"/>
                </a:cxn>
                <a:cxn ang="0">
                  <a:pos x="connsiteX1" y="connsiteY1"/>
                </a:cxn>
                <a:cxn ang="0">
                  <a:pos x="connsiteX2" y="connsiteY2"/>
                </a:cxn>
                <a:cxn ang="0">
                  <a:pos x="connsiteX3" y="connsiteY3"/>
                </a:cxn>
              </a:cxnLst>
              <a:rect l="l" t="t" r="r" b="b"/>
              <a:pathLst>
                <a:path w="39726" h="119180">
                  <a:moveTo>
                    <a:pt x="37741" y="115870"/>
                  </a:moveTo>
                  <a:lnTo>
                    <a:pt x="31120" y="117195"/>
                  </a:lnTo>
                  <a:lnTo>
                    <a:pt x="9932" y="11256"/>
                  </a:lnTo>
                  <a:lnTo>
                    <a:pt x="16553" y="9932"/>
                  </a:lnTo>
                  <a:close/>
                </a:path>
              </a:pathLst>
            </a:custGeom>
            <a:solidFill>
              <a:srgbClr val="1B526D"/>
            </a:solidFill>
            <a:ln w="9525" cap="flat">
              <a:noFill/>
              <a:prstDash val="solid"/>
              <a:miter/>
            </a:ln>
          </p:spPr>
          <p:txBody>
            <a:bodyPr rtlCol="0" anchor="ctr"/>
            <a:lstStyle/>
            <a:p>
              <a:endParaRPr lang="zh-CN" altLang="en-US"/>
            </a:p>
          </p:txBody>
        </p:sp>
        <p:sp>
          <p:nvSpPr>
            <p:cNvPr id="448" name="任意多边形: 形状 447">
              <a:extLst>
                <a:ext uri="{FF2B5EF4-FFF2-40B4-BE49-F238E27FC236}">
                  <a16:creationId xmlns="" xmlns:a16="http://schemas.microsoft.com/office/drawing/2014/main" id="{1F8A6940-4CBF-48DC-9C6E-1F457D0EB0C3}"/>
                </a:ext>
              </a:extLst>
            </p:cNvPr>
            <p:cNvSpPr/>
            <p:nvPr/>
          </p:nvSpPr>
          <p:spPr>
            <a:xfrm>
              <a:off x="5100275" y="4419429"/>
              <a:ext cx="52969" cy="225119"/>
            </a:xfrm>
            <a:custGeom>
              <a:avLst/>
              <a:gdLst>
                <a:gd name="connsiteX0" fmla="*/ 20526 w 52969"/>
                <a:gd name="connsiteY0" fmla="*/ 227106 h 225119"/>
                <a:gd name="connsiteX1" fmla="*/ 9932 w 52969"/>
                <a:gd name="connsiteY1" fmla="*/ 225781 h 225119"/>
                <a:gd name="connsiteX2" fmla="*/ 39065 w 52969"/>
                <a:gd name="connsiteY2" fmla="*/ 9932 h 225119"/>
                <a:gd name="connsiteX3" fmla="*/ 49659 w 52969"/>
                <a:gd name="connsiteY3" fmla="*/ 11256 h 225119"/>
              </a:gdLst>
              <a:ahLst/>
              <a:cxnLst>
                <a:cxn ang="0">
                  <a:pos x="connsiteX0" y="connsiteY0"/>
                </a:cxn>
                <a:cxn ang="0">
                  <a:pos x="connsiteX1" y="connsiteY1"/>
                </a:cxn>
                <a:cxn ang="0">
                  <a:pos x="connsiteX2" y="connsiteY2"/>
                </a:cxn>
                <a:cxn ang="0">
                  <a:pos x="connsiteX3" y="connsiteY3"/>
                </a:cxn>
              </a:cxnLst>
              <a:rect l="l" t="t" r="r" b="b"/>
              <a:pathLst>
                <a:path w="52969" h="225119">
                  <a:moveTo>
                    <a:pt x="20526" y="227106"/>
                  </a:moveTo>
                  <a:lnTo>
                    <a:pt x="9932" y="225781"/>
                  </a:lnTo>
                  <a:lnTo>
                    <a:pt x="39065" y="9932"/>
                  </a:lnTo>
                  <a:lnTo>
                    <a:pt x="49659" y="11256"/>
                  </a:lnTo>
                  <a:close/>
                </a:path>
              </a:pathLst>
            </a:custGeom>
            <a:solidFill>
              <a:srgbClr val="F9AC23"/>
            </a:solidFill>
            <a:ln w="9525" cap="flat">
              <a:noFill/>
              <a:prstDash val="solid"/>
              <a:miter/>
            </a:ln>
          </p:spPr>
          <p:txBody>
            <a:bodyPr rtlCol="0" anchor="ctr"/>
            <a:lstStyle/>
            <a:p>
              <a:endParaRPr lang="zh-CN" altLang="en-US"/>
            </a:p>
          </p:txBody>
        </p:sp>
        <p:sp>
          <p:nvSpPr>
            <p:cNvPr id="449" name="任意多边形: 形状 448">
              <a:extLst>
                <a:ext uri="{FF2B5EF4-FFF2-40B4-BE49-F238E27FC236}">
                  <a16:creationId xmlns="" xmlns:a16="http://schemas.microsoft.com/office/drawing/2014/main" id="{B7C45F59-8083-4A02-8248-15052103B273}"/>
                </a:ext>
              </a:extLst>
            </p:cNvPr>
            <p:cNvSpPr/>
            <p:nvPr/>
          </p:nvSpPr>
          <p:spPr>
            <a:xfrm>
              <a:off x="5109505" y="4419904"/>
              <a:ext cx="52969" cy="238362"/>
            </a:xfrm>
            <a:custGeom>
              <a:avLst/>
              <a:gdLst>
                <a:gd name="connsiteX0" fmla="*/ 11195 w 52969"/>
                <a:gd name="connsiteY0" fmla="*/ 227639 h 238361"/>
                <a:gd name="connsiteX1" fmla="*/ 41042 w 52969"/>
                <a:gd name="connsiteY1" fmla="*/ 11195 h 238361"/>
                <a:gd name="connsiteX2" fmla="*/ 52848 w 52969"/>
                <a:gd name="connsiteY2" fmla="*/ 12823 h 238361"/>
                <a:gd name="connsiteX3" fmla="*/ 23001 w 52969"/>
                <a:gd name="connsiteY3" fmla="*/ 229267 h 238361"/>
              </a:gdLst>
              <a:ahLst/>
              <a:cxnLst>
                <a:cxn ang="0">
                  <a:pos x="connsiteX0" y="connsiteY0"/>
                </a:cxn>
                <a:cxn ang="0">
                  <a:pos x="connsiteX1" y="connsiteY1"/>
                </a:cxn>
                <a:cxn ang="0">
                  <a:pos x="connsiteX2" y="connsiteY2"/>
                </a:cxn>
                <a:cxn ang="0">
                  <a:pos x="connsiteX3" y="connsiteY3"/>
                </a:cxn>
              </a:cxnLst>
              <a:rect l="l" t="t" r="r" b="b"/>
              <a:pathLst>
                <a:path w="52969" h="238361">
                  <a:moveTo>
                    <a:pt x="11195" y="227639"/>
                  </a:moveTo>
                  <a:lnTo>
                    <a:pt x="41042" y="11195"/>
                  </a:lnTo>
                  <a:lnTo>
                    <a:pt x="52848" y="12823"/>
                  </a:lnTo>
                  <a:lnTo>
                    <a:pt x="23001" y="229267"/>
                  </a:lnTo>
                  <a:close/>
                </a:path>
              </a:pathLst>
            </a:custGeom>
            <a:solidFill>
              <a:srgbClr val="F7CA0F"/>
            </a:solidFill>
            <a:ln w="9525" cap="flat">
              <a:noFill/>
              <a:prstDash val="solid"/>
              <a:miter/>
            </a:ln>
          </p:spPr>
          <p:txBody>
            <a:bodyPr rtlCol="0" anchor="ctr"/>
            <a:lstStyle/>
            <a:p>
              <a:endParaRPr lang="zh-CN" altLang="en-US"/>
            </a:p>
          </p:txBody>
        </p:sp>
        <p:sp>
          <p:nvSpPr>
            <p:cNvPr id="450" name="任意多边形: 形状 449">
              <a:extLst>
                <a:ext uri="{FF2B5EF4-FFF2-40B4-BE49-F238E27FC236}">
                  <a16:creationId xmlns="" xmlns:a16="http://schemas.microsoft.com/office/drawing/2014/main" id="{F2718D2F-A387-42DE-B077-182EE9EB1FA4}"/>
                </a:ext>
              </a:extLst>
            </p:cNvPr>
            <p:cNvSpPr/>
            <p:nvPr/>
          </p:nvSpPr>
          <p:spPr>
            <a:xfrm>
              <a:off x="5121954" y="4420825"/>
              <a:ext cx="52969" cy="238362"/>
            </a:xfrm>
            <a:custGeom>
              <a:avLst/>
              <a:gdLst>
                <a:gd name="connsiteX0" fmla="*/ 11149 w 52969"/>
                <a:gd name="connsiteY0" fmla="*/ 227768 h 238361"/>
                <a:gd name="connsiteX1" fmla="*/ 39816 w 52969"/>
                <a:gd name="connsiteY1" fmla="*/ 11149 h 238361"/>
                <a:gd name="connsiteX2" fmla="*/ 51632 w 52969"/>
                <a:gd name="connsiteY2" fmla="*/ 12713 h 238361"/>
                <a:gd name="connsiteX3" fmla="*/ 22965 w 52969"/>
                <a:gd name="connsiteY3" fmla="*/ 229332 h 238361"/>
              </a:gdLst>
              <a:ahLst/>
              <a:cxnLst>
                <a:cxn ang="0">
                  <a:pos x="connsiteX0" y="connsiteY0"/>
                </a:cxn>
                <a:cxn ang="0">
                  <a:pos x="connsiteX1" y="connsiteY1"/>
                </a:cxn>
                <a:cxn ang="0">
                  <a:pos x="connsiteX2" y="connsiteY2"/>
                </a:cxn>
                <a:cxn ang="0">
                  <a:pos x="connsiteX3" y="connsiteY3"/>
                </a:cxn>
              </a:cxnLst>
              <a:rect l="l" t="t" r="r" b="b"/>
              <a:pathLst>
                <a:path w="52969" h="238361">
                  <a:moveTo>
                    <a:pt x="11149" y="227768"/>
                  </a:moveTo>
                  <a:lnTo>
                    <a:pt x="39816" y="11149"/>
                  </a:lnTo>
                  <a:lnTo>
                    <a:pt x="51632" y="12713"/>
                  </a:lnTo>
                  <a:lnTo>
                    <a:pt x="22965" y="229332"/>
                  </a:lnTo>
                  <a:close/>
                </a:path>
              </a:pathLst>
            </a:custGeom>
            <a:solidFill>
              <a:srgbClr val="F9AC23"/>
            </a:solidFill>
            <a:ln w="9525" cap="flat">
              <a:noFill/>
              <a:prstDash val="solid"/>
              <a:miter/>
            </a:ln>
          </p:spPr>
          <p:txBody>
            <a:bodyPr rtlCol="0" anchor="ctr"/>
            <a:lstStyle/>
            <a:p>
              <a:endParaRPr lang="zh-CN" altLang="en-US"/>
            </a:p>
          </p:txBody>
        </p:sp>
        <p:sp>
          <p:nvSpPr>
            <p:cNvPr id="451" name="任意多边形: 形状 450">
              <a:extLst>
                <a:ext uri="{FF2B5EF4-FFF2-40B4-BE49-F238E27FC236}">
                  <a16:creationId xmlns="" xmlns:a16="http://schemas.microsoft.com/office/drawing/2014/main" id="{B810B62C-0F0E-4721-8443-AB4EDB541839}"/>
                </a:ext>
              </a:extLst>
            </p:cNvPr>
            <p:cNvSpPr/>
            <p:nvPr/>
          </p:nvSpPr>
          <p:spPr>
            <a:xfrm>
              <a:off x="5129408" y="4367784"/>
              <a:ext cx="52969" cy="66212"/>
            </a:xfrm>
            <a:custGeom>
              <a:avLst/>
              <a:gdLst>
                <a:gd name="connsiteX0" fmla="*/ 9932 w 52969"/>
                <a:gd name="connsiteY0" fmla="*/ 61577 h 66211"/>
                <a:gd name="connsiteX1" fmla="*/ 33768 w 52969"/>
                <a:gd name="connsiteY1" fmla="*/ 9932 h 66211"/>
                <a:gd name="connsiteX2" fmla="*/ 44362 w 52969"/>
                <a:gd name="connsiteY2" fmla="*/ 65549 h 66211"/>
              </a:gdLst>
              <a:ahLst/>
              <a:cxnLst>
                <a:cxn ang="0">
                  <a:pos x="connsiteX0" y="connsiteY0"/>
                </a:cxn>
                <a:cxn ang="0">
                  <a:pos x="connsiteX1" y="connsiteY1"/>
                </a:cxn>
                <a:cxn ang="0">
                  <a:pos x="connsiteX2" y="connsiteY2"/>
                </a:cxn>
              </a:cxnLst>
              <a:rect l="l" t="t" r="r" b="b"/>
              <a:pathLst>
                <a:path w="52969" h="66211">
                  <a:moveTo>
                    <a:pt x="9932" y="61577"/>
                  </a:moveTo>
                  <a:lnTo>
                    <a:pt x="33768" y="9932"/>
                  </a:lnTo>
                  <a:lnTo>
                    <a:pt x="44362" y="65549"/>
                  </a:lnTo>
                  <a:close/>
                </a:path>
              </a:pathLst>
            </a:custGeom>
            <a:solidFill>
              <a:srgbClr val="F7D9AB"/>
            </a:solidFill>
            <a:ln w="9525" cap="flat">
              <a:noFill/>
              <a:prstDash val="solid"/>
              <a:miter/>
            </a:ln>
          </p:spPr>
          <p:txBody>
            <a:bodyPr rtlCol="0" anchor="ctr"/>
            <a:lstStyle/>
            <a:p>
              <a:endParaRPr lang="zh-CN" altLang="en-US"/>
            </a:p>
          </p:txBody>
        </p:sp>
        <p:sp>
          <p:nvSpPr>
            <p:cNvPr id="452" name="任意多边形: 形状 451">
              <a:extLst>
                <a:ext uri="{FF2B5EF4-FFF2-40B4-BE49-F238E27FC236}">
                  <a16:creationId xmlns="" xmlns:a16="http://schemas.microsoft.com/office/drawing/2014/main" id="{2FAB15FD-3FD0-4502-9462-2BD8CC87598E}"/>
                </a:ext>
              </a:extLst>
            </p:cNvPr>
            <p:cNvSpPr/>
            <p:nvPr/>
          </p:nvSpPr>
          <p:spPr>
            <a:xfrm>
              <a:off x="5146623" y="4367784"/>
              <a:ext cx="26485" cy="26485"/>
            </a:xfrm>
            <a:custGeom>
              <a:avLst/>
              <a:gdLst>
                <a:gd name="connsiteX0" fmla="*/ 20526 w 26484"/>
                <a:gd name="connsiteY0" fmla="*/ 28471 h 26484"/>
                <a:gd name="connsiteX1" fmla="*/ 17877 w 26484"/>
                <a:gd name="connsiteY1" fmla="*/ 9932 h 26484"/>
                <a:gd name="connsiteX2" fmla="*/ 9932 w 26484"/>
                <a:gd name="connsiteY2" fmla="*/ 27147 h 26484"/>
                <a:gd name="connsiteX3" fmla="*/ 20526 w 26484"/>
                <a:gd name="connsiteY3" fmla="*/ 28471 h 26484"/>
              </a:gdLst>
              <a:ahLst/>
              <a:cxnLst>
                <a:cxn ang="0">
                  <a:pos x="connsiteX0" y="connsiteY0"/>
                </a:cxn>
                <a:cxn ang="0">
                  <a:pos x="connsiteX1" y="connsiteY1"/>
                </a:cxn>
                <a:cxn ang="0">
                  <a:pos x="connsiteX2" y="connsiteY2"/>
                </a:cxn>
                <a:cxn ang="0">
                  <a:pos x="connsiteX3" y="connsiteY3"/>
                </a:cxn>
              </a:cxnLst>
              <a:rect l="l" t="t" r="r" b="b"/>
              <a:pathLst>
                <a:path w="26484" h="26484">
                  <a:moveTo>
                    <a:pt x="20526" y="28471"/>
                  </a:moveTo>
                  <a:lnTo>
                    <a:pt x="17877" y="9932"/>
                  </a:lnTo>
                  <a:lnTo>
                    <a:pt x="9932" y="27147"/>
                  </a:lnTo>
                  <a:cubicBezTo>
                    <a:pt x="11256" y="27147"/>
                    <a:pt x="16553" y="28471"/>
                    <a:pt x="20526" y="28471"/>
                  </a:cubicBezTo>
                  <a:close/>
                </a:path>
              </a:pathLst>
            </a:custGeom>
            <a:solidFill>
              <a:srgbClr val="F9AC23"/>
            </a:solidFill>
            <a:ln w="9525" cap="flat">
              <a:noFill/>
              <a:prstDash val="solid"/>
              <a:miter/>
            </a:ln>
          </p:spPr>
          <p:txBody>
            <a:bodyPr rtlCol="0" anchor="ctr"/>
            <a:lstStyle/>
            <a:p>
              <a:endParaRPr lang="zh-CN" altLang="en-US"/>
            </a:p>
          </p:txBody>
        </p:sp>
        <p:sp>
          <p:nvSpPr>
            <p:cNvPr id="453" name="任意多边形: 形状 452">
              <a:extLst>
                <a:ext uri="{FF2B5EF4-FFF2-40B4-BE49-F238E27FC236}">
                  <a16:creationId xmlns="" xmlns:a16="http://schemas.microsoft.com/office/drawing/2014/main" id="{DA7FCA56-C65E-4E2D-B396-C8335D1E266C}"/>
                </a:ext>
              </a:extLst>
            </p:cNvPr>
            <p:cNvSpPr/>
            <p:nvPr/>
          </p:nvSpPr>
          <p:spPr>
            <a:xfrm>
              <a:off x="4963879" y="4587606"/>
              <a:ext cx="211877" cy="264846"/>
            </a:xfrm>
            <a:custGeom>
              <a:avLst/>
              <a:gdLst>
                <a:gd name="connsiteX0" fmla="*/ 179433 w 211876"/>
                <a:gd name="connsiteY0" fmla="*/ 254914 h 264846"/>
                <a:gd name="connsiteX1" fmla="*/ 36416 w 211876"/>
                <a:gd name="connsiteY1" fmla="*/ 254914 h 264846"/>
                <a:gd name="connsiteX2" fmla="*/ 9932 w 211876"/>
                <a:gd name="connsiteY2" fmla="*/ 9932 h 264846"/>
                <a:gd name="connsiteX3" fmla="*/ 203270 w 211876"/>
                <a:gd name="connsiteY3" fmla="*/ 9932 h 264846"/>
              </a:gdLst>
              <a:ahLst/>
              <a:cxnLst>
                <a:cxn ang="0">
                  <a:pos x="connsiteX0" y="connsiteY0"/>
                </a:cxn>
                <a:cxn ang="0">
                  <a:pos x="connsiteX1" y="connsiteY1"/>
                </a:cxn>
                <a:cxn ang="0">
                  <a:pos x="connsiteX2" y="connsiteY2"/>
                </a:cxn>
                <a:cxn ang="0">
                  <a:pos x="connsiteX3" y="connsiteY3"/>
                </a:cxn>
              </a:cxnLst>
              <a:rect l="l" t="t" r="r" b="b"/>
              <a:pathLst>
                <a:path w="211876" h="264846">
                  <a:moveTo>
                    <a:pt x="179433" y="254914"/>
                  </a:moveTo>
                  <a:lnTo>
                    <a:pt x="36416" y="254914"/>
                  </a:lnTo>
                  <a:lnTo>
                    <a:pt x="9932" y="9932"/>
                  </a:lnTo>
                  <a:lnTo>
                    <a:pt x="203270" y="9932"/>
                  </a:lnTo>
                  <a:close/>
                </a:path>
              </a:pathLst>
            </a:custGeom>
            <a:solidFill>
              <a:srgbClr val="994A04"/>
            </a:solidFill>
            <a:ln w="9525" cap="flat">
              <a:noFill/>
              <a:prstDash val="solid"/>
              <a:miter/>
            </a:ln>
          </p:spPr>
          <p:txBody>
            <a:bodyPr rtlCol="0" anchor="ctr"/>
            <a:lstStyle/>
            <a:p>
              <a:endParaRPr lang="zh-CN" altLang="en-US"/>
            </a:p>
          </p:txBody>
        </p:sp>
        <p:sp>
          <p:nvSpPr>
            <p:cNvPr id="454" name="任意多边形: 形状 453">
              <a:extLst>
                <a:ext uri="{FF2B5EF4-FFF2-40B4-BE49-F238E27FC236}">
                  <a16:creationId xmlns="" xmlns:a16="http://schemas.microsoft.com/office/drawing/2014/main" id="{C8DF9CA5-235A-4245-84A9-075297879B80}"/>
                </a:ext>
              </a:extLst>
            </p:cNvPr>
            <p:cNvSpPr/>
            <p:nvPr/>
          </p:nvSpPr>
          <p:spPr>
            <a:xfrm>
              <a:off x="4963879" y="4587606"/>
              <a:ext cx="211877" cy="264846"/>
            </a:xfrm>
            <a:custGeom>
              <a:avLst/>
              <a:gdLst>
                <a:gd name="connsiteX0" fmla="*/ 179433 w 211876"/>
                <a:gd name="connsiteY0" fmla="*/ 254914 h 264846"/>
                <a:gd name="connsiteX1" fmla="*/ 36416 w 211876"/>
                <a:gd name="connsiteY1" fmla="*/ 254914 h 264846"/>
                <a:gd name="connsiteX2" fmla="*/ 9932 w 211876"/>
                <a:gd name="connsiteY2" fmla="*/ 9932 h 264846"/>
                <a:gd name="connsiteX3" fmla="*/ 203270 w 211876"/>
                <a:gd name="connsiteY3" fmla="*/ 9932 h 264846"/>
              </a:gdLst>
              <a:ahLst/>
              <a:cxnLst>
                <a:cxn ang="0">
                  <a:pos x="connsiteX0" y="connsiteY0"/>
                </a:cxn>
                <a:cxn ang="0">
                  <a:pos x="connsiteX1" y="connsiteY1"/>
                </a:cxn>
                <a:cxn ang="0">
                  <a:pos x="connsiteX2" y="connsiteY2"/>
                </a:cxn>
                <a:cxn ang="0">
                  <a:pos x="connsiteX3" y="connsiteY3"/>
                </a:cxn>
              </a:cxnLst>
              <a:rect l="l" t="t" r="r" b="b"/>
              <a:pathLst>
                <a:path w="211876" h="264846">
                  <a:moveTo>
                    <a:pt x="179433" y="254914"/>
                  </a:moveTo>
                  <a:lnTo>
                    <a:pt x="36416" y="254914"/>
                  </a:lnTo>
                  <a:lnTo>
                    <a:pt x="9932" y="9932"/>
                  </a:lnTo>
                  <a:lnTo>
                    <a:pt x="203270" y="9932"/>
                  </a:lnTo>
                  <a:close/>
                </a:path>
              </a:pathLst>
            </a:custGeom>
            <a:solidFill>
              <a:srgbClr val="994A04"/>
            </a:solidFill>
            <a:ln w="9525" cap="flat">
              <a:noFill/>
              <a:prstDash val="solid"/>
              <a:miter/>
            </a:ln>
          </p:spPr>
          <p:txBody>
            <a:bodyPr rtlCol="0" anchor="ctr"/>
            <a:lstStyle/>
            <a:p>
              <a:endParaRPr lang="zh-CN" altLang="en-US"/>
            </a:p>
          </p:txBody>
        </p:sp>
        <p:sp>
          <p:nvSpPr>
            <p:cNvPr id="455" name="任意多边形: 形状 454">
              <a:extLst>
                <a:ext uri="{FF2B5EF4-FFF2-40B4-BE49-F238E27FC236}">
                  <a16:creationId xmlns="" xmlns:a16="http://schemas.microsoft.com/office/drawing/2014/main" id="{FF5D577B-21DD-4F74-B0B2-AF301F4A011D}"/>
                </a:ext>
              </a:extLst>
            </p:cNvPr>
            <p:cNvSpPr/>
            <p:nvPr/>
          </p:nvSpPr>
          <p:spPr>
            <a:xfrm>
              <a:off x="4963879" y="4587606"/>
              <a:ext cx="79454" cy="264846"/>
            </a:xfrm>
            <a:custGeom>
              <a:avLst/>
              <a:gdLst>
                <a:gd name="connsiteX0" fmla="*/ 9932 w 79453"/>
                <a:gd name="connsiteY0" fmla="*/ 9932 h 264846"/>
                <a:gd name="connsiteX1" fmla="*/ 36416 w 79453"/>
                <a:gd name="connsiteY1" fmla="*/ 254914 h 264846"/>
                <a:gd name="connsiteX2" fmla="*/ 69522 w 79453"/>
                <a:gd name="connsiteY2" fmla="*/ 254914 h 264846"/>
                <a:gd name="connsiteX3" fmla="*/ 43038 w 79453"/>
                <a:gd name="connsiteY3" fmla="*/ 9932 h 264846"/>
              </a:gdLst>
              <a:ahLst/>
              <a:cxnLst>
                <a:cxn ang="0">
                  <a:pos x="connsiteX0" y="connsiteY0"/>
                </a:cxn>
                <a:cxn ang="0">
                  <a:pos x="connsiteX1" y="connsiteY1"/>
                </a:cxn>
                <a:cxn ang="0">
                  <a:pos x="connsiteX2" y="connsiteY2"/>
                </a:cxn>
                <a:cxn ang="0">
                  <a:pos x="connsiteX3" y="connsiteY3"/>
                </a:cxn>
              </a:cxnLst>
              <a:rect l="l" t="t" r="r" b="b"/>
              <a:pathLst>
                <a:path w="79453" h="264846">
                  <a:moveTo>
                    <a:pt x="9932" y="9932"/>
                  </a:moveTo>
                  <a:lnTo>
                    <a:pt x="36416" y="254914"/>
                  </a:lnTo>
                  <a:lnTo>
                    <a:pt x="69522" y="254914"/>
                  </a:lnTo>
                  <a:lnTo>
                    <a:pt x="43038" y="9932"/>
                  </a:lnTo>
                  <a:close/>
                </a:path>
              </a:pathLst>
            </a:custGeom>
            <a:solidFill>
              <a:srgbClr val="994A04"/>
            </a:solidFill>
            <a:ln w="9525" cap="flat">
              <a:noFill/>
              <a:prstDash val="solid"/>
              <a:miter/>
            </a:ln>
          </p:spPr>
          <p:txBody>
            <a:bodyPr rtlCol="0" anchor="ctr"/>
            <a:lstStyle/>
            <a:p>
              <a:endParaRPr lang="zh-CN" altLang="en-US"/>
            </a:p>
          </p:txBody>
        </p:sp>
        <p:sp>
          <p:nvSpPr>
            <p:cNvPr id="456" name="任意多边形: 形状 455">
              <a:extLst>
                <a:ext uri="{FF2B5EF4-FFF2-40B4-BE49-F238E27FC236}">
                  <a16:creationId xmlns="" xmlns:a16="http://schemas.microsoft.com/office/drawing/2014/main" id="{45750A42-E3CB-4733-92F6-0DAF894717F5}"/>
                </a:ext>
              </a:extLst>
            </p:cNvPr>
            <p:cNvSpPr/>
            <p:nvPr/>
          </p:nvSpPr>
          <p:spPr>
            <a:xfrm>
              <a:off x="5187674" y="4751811"/>
              <a:ext cx="768054" cy="105938"/>
            </a:xfrm>
            <a:custGeom>
              <a:avLst/>
              <a:gdLst>
                <a:gd name="connsiteX0" fmla="*/ 9932 w 768053"/>
                <a:gd name="connsiteY0" fmla="*/ 9932 h 105938"/>
                <a:gd name="connsiteX1" fmla="*/ 768716 w 768053"/>
                <a:gd name="connsiteY1" fmla="*/ 9932 h 105938"/>
                <a:gd name="connsiteX2" fmla="*/ 768716 w 768053"/>
                <a:gd name="connsiteY2" fmla="*/ 98655 h 105938"/>
                <a:gd name="connsiteX3" fmla="*/ 9932 w 768053"/>
                <a:gd name="connsiteY3" fmla="*/ 98655 h 105938"/>
              </a:gdLst>
              <a:ahLst/>
              <a:cxnLst>
                <a:cxn ang="0">
                  <a:pos x="connsiteX0" y="connsiteY0"/>
                </a:cxn>
                <a:cxn ang="0">
                  <a:pos x="connsiteX1" y="connsiteY1"/>
                </a:cxn>
                <a:cxn ang="0">
                  <a:pos x="connsiteX2" y="connsiteY2"/>
                </a:cxn>
                <a:cxn ang="0">
                  <a:pos x="connsiteX3" y="connsiteY3"/>
                </a:cxn>
              </a:cxnLst>
              <a:rect l="l" t="t" r="r" b="b"/>
              <a:pathLst>
                <a:path w="768053" h="105938">
                  <a:moveTo>
                    <a:pt x="9932" y="9932"/>
                  </a:moveTo>
                  <a:lnTo>
                    <a:pt x="768716" y="9932"/>
                  </a:lnTo>
                  <a:lnTo>
                    <a:pt x="768716" y="98655"/>
                  </a:lnTo>
                  <a:lnTo>
                    <a:pt x="9932" y="98655"/>
                  </a:lnTo>
                  <a:close/>
                </a:path>
              </a:pathLst>
            </a:custGeom>
            <a:solidFill>
              <a:srgbClr val="ED6225"/>
            </a:solidFill>
            <a:ln w="9525" cap="flat">
              <a:noFill/>
              <a:prstDash val="solid"/>
              <a:miter/>
            </a:ln>
          </p:spPr>
          <p:txBody>
            <a:bodyPr rtlCol="0" anchor="ctr"/>
            <a:lstStyle/>
            <a:p>
              <a:endParaRPr lang="zh-CN" altLang="en-US"/>
            </a:p>
          </p:txBody>
        </p:sp>
        <p:sp>
          <p:nvSpPr>
            <p:cNvPr id="457" name="任意多边形: 形状 456">
              <a:extLst>
                <a:ext uri="{FF2B5EF4-FFF2-40B4-BE49-F238E27FC236}">
                  <a16:creationId xmlns="" xmlns:a16="http://schemas.microsoft.com/office/drawing/2014/main" id="{B98AAC1F-CC1D-4831-94CB-2FA46D43106F}"/>
                </a:ext>
              </a:extLst>
            </p:cNvPr>
            <p:cNvSpPr/>
            <p:nvPr/>
          </p:nvSpPr>
          <p:spPr>
            <a:xfrm>
              <a:off x="5248589" y="4779620"/>
              <a:ext cx="225119" cy="52969"/>
            </a:xfrm>
            <a:custGeom>
              <a:avLst/>
              <a:gdLst>
                <a:gd name="connsiteX0" fmla="*/ 9932 w 225119"/>
                <a:gd name="connsiteY0" fmla="*/ 9932 h 52969"/>
                <a:gd name="connsiteX1" fmla="*/ 217836 w 225119"/>
                <a:gd name="connsiteY1" fmla="*/ 9932 h 52969"/>
                <a:gd name="connsiteX2" fmla="*/ 217836 w 225119"/>
                <a:gd name="connsiteY2" fmla="*/ 43038 h 52969"/>
                <a:gd name="connsiteX3" fmla="*/ 9932 w 225119"/>
                <a:gd name="connsiteY3" fmla="*/ 43038 h 52969"/>
              </a:gdLst>
              <a:ahLst/>
              <a:cxnLst>
                <a:cxn ang="0">
                  <a:pos x="connsiteX0" y="connsiteY0"/>
                </a:cxn>
                <a:cxn ang="0">
                  <a:pos x="connsiteX1" y="connsiteY1"/>
                </a:cxn>
                <a:cxn ang="0">
                  <a:pos x="connsiteX2" y="connsiteY2"/>
                </a:cxn>
                <a:cxn ang="0">
                  <a:pos x="connsiteX3" y="connsiteY3"/>
                </a:cxn>
              </a:cxnLst>
              <a:rect l="l" t="t" r="r" b="b"/>
              <a:pathLst>
                <a:path w="225119" h="52969">
                  <a:moveTo>
                    <a:pt x="9932" y="9932"/>
                  </a:moveTo>
                  <a:lnTo>
                    <a:pt x="217836" y="9932"/>
                  </a:lnTo>
                  <a:lnTo>
                    <a:pt x="217836" y="43038"/>
                  </a:lnTo>
                  <a:lnTo>
                    <a:pt x="9932" y="43038"/>
                  </a:ln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a:extLst>
                <a:ext uri="{FF2B5EF4-FFF2-40B4-BE49-F238E27FC236}">
                  <a16:creationId xmlns="" xmlns:a16="http://schemas.microsoft.com/office/drawing/2014/main" id="{712E9626-C67E-473B-B361-12F8A18C7808}"/>
                </a:ext>
              </a:extLst>
            </p:cNvPr>
            <p:cNvSpPr/>
            <p:nvPr/>
          </p:nvSpPr>
          <p:spPr>
            <a:xfrm>
              <a:off x="5860383" y="4779620"/>
              <a:ext cx="39727" cy="52969"/>
            </a:xfrm>
            <a:custGeom>
              <a:avLst/>
              <a:gdLst>
                <a:gd name="connsiteX0" fmla="*/ 9932 w 39726"/>
                <a:gd name="connsiteY0" fmla="*/ 9932 h 52969"/>
                <a:gd name="connsiteX1" fmla="*/ 37740 w 39726"/>
                <a:gd name="connsiteY1" fmla="*/ 9932 h 52969"/>
                <a:gd name="connsiteX2" fmla="*/ 37740 w 39726"/>
                <a:gd name="connsiteY2" fmla="*/ 43038 h 52969"/>
                <a:gd name="connsiteX3" fmla="*/ 9932 w 39726"/>
                <a:gd name="connsiteY3" fmla="*/ 43038 h 52969"/>
              </a:gdLst>
              <a:ahLst/>
              <a:cxnLst>
                <a:cxn ang="0">
                  <a:pos x="connsiteX0" y="connsiteY0"/>
                </a:cxn>
                <a:cxn ang="0">
                  <a:pos x="connsiteX1" y="connsiteY1"/>
                </a:cxn>
                <a:cxn ang="0">
                  <a:pos x="connsiteX2" y="connsiteY2"/>
                </a:cxn>
                <a:cxn ang="0">
                  <a:pos x="connsiteX3" y="connsiteY3"/>
                </a:cxn>
              </a:cxnLst>
              <a:rect l="l" t="t" r="r" b="b"/>
              <a:pathLst>
                <a:path w="39726" h="52969">
                  <a:moveTo>
                    <a:pt x="9932" y="9932"/>
                  </a:moveTo>
                  <a:lnTo>
                    <a:pt x="37740" y="9932"/>
                  </a:lnTo>
                  <a:lnTo>
                    <a:pt x="37740" y="43038"/>
                  </a:lnTo>
                  <a:lnTo>
                    <a:pt x="9932" y="43038"/>
                  </a:ln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a:extLst>
                <a:ext uri="{FF2B5EF4-FFF2-40B4-BE49-F238E27FC236}">
                  <a16:creationId xmlns="" xmlns:a16="http://schemas.microsoft.com/office/drawing/2014/main" id="{9B10C0A0-B454-43D9-84E4-7ADA86F7E32D}"/>
                </a:ext>
              </a:extLst>
            </p:cNvPr>
            <p:cNvSpPr/>
            <p:nvPr/>
          </p:nvSpPr>
          <p:spPr>
            <a:xfrm>
              <a:off x="5520056" y="4910719"/>
              <a:ext cx="158908" cy="1469896"/>
            </a:xfrm>
            <a:custGeom>
              <a:avLst/>
              <a:gdLst>
                <a:gd name="connsiteX0" fmla="*/ 117195 w 158907"/>
                <a:gd name="connsiteY0" fmla="*/ 1465261 h 1469896"/>
                <a:gd name="connsiteX1" fmla="*/ 43038 w 158907"/>
                <a:gd name="connsiteY1" fmla="*/ 1465261 h 1469896"/>
                <a:gd name="connsiteX2" fmla="*/ 9932 w 158907"/>
                <a:gd name="connsiteY2" fmla="*/ 9932 h 1469896"/>
                <a:gd name="connsiteX3" fmla="*/ 148976 w 158907"/>
                <a:gd name="connsiteY3" fmla="*/ 9932 h 1469896"/>
              </a:gdLst>
              <a:ahLst/>
              <a:cxnLst>
                <a:cxn ang="0">
                  <a:pos x="connsiteX0" y="connsiteY0"/>
                </a:cxn>
                <a:cxn ang="0">
                  <a:pos x="connsiteX1" y="connsiteY1"/>
                </a:cxn>
                <a:cxn ang="0">
                  <a:pos x="connsiteX2" y="connsiteY2"/>
                </a:cxn>
                <a:cxn ang="0">
                  <a:pos x="connsiteX3" y="connsiteY3"/>
                </a:cxn>
              </a:cxnLst>
              <a:rect l="l" t="t" r="r" b="b"/>
              <a:pathLst>
                <a:path w="158907" h="1469896">
                  <a:moveTo>
                    <a:pt x="117195" y="1465261"/>
                  </a:moveTo>
                  <a:lnTo>
                    <a:pt x="43038" y="1465261"/>
                  </a:lnTo>
                  <a:lnTo>
                    <a:pt x="9932" y="9932"/>
                  </a:lnTo>
                  <a:lnTo>
                    <a:pt x="148976" y="9932"/>
                  </a:lnTo>
                  <a:close/>
                </a:path>
              </a:pathLst>
            </a:custGeom>
            <a:solidFill>
              <a:srgbClr val="6D251D"/>
            </a:solidFill>
            <a:ln w="9525" cap="flat">
              <a:noFill/>
              <a:prstDash val="solid"/>
              <a:miter/>
            </a:ln>
          </p:spPr>
          <p:txBody>
            <a:bodyPr rtlCol="0" anchor="ctr"/>
            <a:lstStyle/>
            <a:p>
              <a:endParaRPr lang="zh-CN" altLang="en-US"/>
            </a:p>
          </p:txBody>
        </p:sp>
        <p:sp>
          <p:nvSpPr>
            <p:cNvPr id="460" name="任意多边形: 形状 459">
              <a:extLst>
                <a:ext uri="{FF2B5EF4-FFF2-40B4-BE49-F238E27FC236}">
                  <a16:creationId xmlns="" xmlns:a16="http://schemas.microsoft.com/office/drawing/2014/main" id="{67610436-50B6-431F-ADC2-B2A71EB4E9CC}"/>
                </a:ext>
              </a:extLst>
            </p:cNvPr>
            <p:cNvSpPr/>
            <p:nvPr/>
          </p:nvSpPr>
          <p:spPr>
            <a:xfrm>
              <a:off x="5500193" y="4910719"/>
              <a:ext cx="158908" cy="1469896"/>
            </a:xfrm>
            <a:custGeom>
              <a:avLst/>
              <a:gdLst>
                <a:gd name="connsiteX0" fmla="*/ 115870 w 158907"/>
                <a:gd name="connsiteY0" fmla="*/ 1465261 h 1469896"/>
                <a:gd name="connsiteX1" fmla="*/ 41713 w 158907"/>
                <a:gd name="connsiteY1" fmla="*/ 1465261 h 1469896"/>
                <a:gd name="connsiteX2" fmla="*/ 9932 w 158907"/>
                <a:gd name="connsiteY2" fmla="*/ 9932 h 1469896"/>
                <a:gd name="connsiteX3" fmla="*/ 148976 w 158907"/>
                <a:gd name="connsiteY3" fmla="*/ 9932 h 1469896"/>
              </a:gdLst>
              <a:ahLst/>
              <a:cxnLst>
                <a:cxn ang="0">
                  <a:pos x="connsiteX0" y="connsiteY0"/>
                </a:cxn>
                <a:cxn ang="0">
                  <a:pos x="connsiteX1" y="connsiteY1"/>
                </a:cxn>
                <a:cxn ang="0">
                  <a:pos x="connsiteX2" y="connsiteY2"/>
                </a:cxn>
                <a:cxn ang="0">
                  <a:pos x="connsiteX3" y="connsiteY3"/>
                </a:cxn>
              </a:cxnLst>
              <a:rect l="l" t="t" r="r" b="b"/>
              <a:pathLst>
                <a:path w="158907" h="1469896">
                  <a:moveTo>
                    <a:pt x="115870" y="1465261"/>
                  </a:moveTo>
                  <a:lnTo>
                    <a:pt x="41713" y="1465261"/>
                  </a:lnTo>
                  <a:lnTo>
                    <a:pt x="9932" y="9932"/>
                  </a:lnTo>
                  <a:lnTo>
                    <a:pt x="148976" y="9932"/>
                  </a:lnTo>
                  <a:close/>
                </a:path>
              </a:pathLst>
            </a:custGeom>
            <a:solidFill>
              <a:srgbClr val="773C28"/>
            </a:solidFill>
            <a:ln w="9525" cap="flat">
              <a:noFill/>
              <a:prstDash val="solid"/>
              <a:miter/>
            </a:ln>
          </p:spPr>
          <p:txBody>
            <a:bodyPr rtlCol="0" anchor="ctr"/>
            <a:lstStyle/>
            <a:p>
              <a:endParaRPr lang="zh-CN" altLang="en-US"/>
            </a:p>
          </p:txBody>
        </p:sp>
        <p:sp>
          <p:nvSpPr>
            <p:cNvPr id="461" name="任意多边形: 形状 460">
              <a:extLst>
                <a:ext uri="{FF2B5EF4-FFF2-40B4-BE49-F238E27FC236}">
                  <a16:creationId xmlns="" xmlns:a16="http://schemas.microsoft.com/office/drawing/2014/main" id="{D02DD65C-4951-4A90-8E78-B1D243319612}"/>
                </a:ext>
              </a:extLst>
            </p:cNvPr>
            <p:cNvSpPr/>
            <p:nvPr/>
          </p:nvSpPr>
          <p:spPr>
            <a:xfrm>
              <a:off x="5518732" y="4912043"/>
              <a:ext cx="52969" cy="1456654"/>
            </a:xfrm>
            <a:custGeom>
              <a:avLst/>
              <a:gdLst>
                <a:gd name="connsiteX0" fmla="*/ 48334 w 52969"/>
                <a:gd name="connsiteY0" fmla="*/ 1458641 h 1456653"/>
                <a:gd name="connsiteX1" fmla="*/ 24498 w 52969"/>
                <a:gd name="connsiteY1" fmla="*/ 1458641 h 1456653"/>
                <a:gd name="connsiteX2" fmla="*/ 9932 w 52969"/>
                <a:gd name="connsiteY2" fmla="*/ 9932 h 1456653"/>
                <a:gd name="connsiteX3" fmla="*/ 52307 w 52969"/>
                <a:gd name="connsiteY3" fmla="*/ 9932 h 1456653"/>
              </a:gdLst>
              <a:ahLst/>
              <a:cxnLst>
                <a:cxn ang="0">
                  <a:pos x="connsiteX0" y="connsiteY0"/>
                </a:cxn>
                <a:cxn ang="0">
                  <a:pos x="connsiteX1" y="connsiteY1"/>
                </a:cxn>
                <a:cxn ang="0">
                  <a:pos x="connsiteX2" y="connsiteY2"/>
                </a:cxn>
                <a:cxn ang="0">
                  <a:pos x="connsiteX3" y="connsiteY3"/>
                </a:cxn>
              </a:cxnLst>
              <a:rect l="l" t="t" r="r" b="b"/>
              <a:pathLst>
                <a:path w="52969" h="1456653">
                  <a:moveTo>
                    <a:pt x="48334" y="1458641"/>
                  </a:moveTo>
                  <a:lnTo>
                    <a:pt x="24498" y="1458641"/>
                  </a:lnTo>
                  <a:lnTo>
                    <a:pt x="9932" y="9932"/>
                  </a:lnTo>
                  <a:lnTo>
                    <a:pt x="52307" y="9932"/>
                  </a:lnTo>
                  <a:close/>
                </a:path>
              </a:pathLst>
            </a:custGeom>
            <a:solidFill>
              <a:srgbClr val="89633D"/>
            </a:solidFill>
            <a:ln w="9525" cap="flat">
              <a:noFill/>
              <a:prstDash val="solid"/>
              <a:miter/>
            </a:ln>
          </p:spPr>
          <p:txBody>
            <a:bodyPr rtlCol="0" anchor="ctr"/>
            <a:lstStyle/>
            <a:p>
              <a:endParaRPr lang="zh-CN" altLang="en-US"/>
            </a:p>
          </p:txBody>
        </p:sp>
        <p:sp>
          <p:nvSpPr>
            <p:cNvPr id="462" name="任意多边形: 形状 461">
              <a:extLst>
                <a:ext uri="{FF2B5EF4-FFF2-40B4-BE49-F238E27FC236}">
                  <a16:creationId xmlns="" xmlns:a16="http://schemas.microsoft.com/office/drawing/2014/main" id="{582ACB0B-7A3B-4BE9-A7BE-8D16A53FBD66}"/>
                </a:ext>
              </a:extLst>
            </p:cNvPr>
            <p:cNvSpPr/>
            <p:nvPr/>
          </p:nvSpPr>
          <p:spPr>
            <a:xfrm>
              <a:off x="1032238" y="4833913"/>
              <a:ext cx="5151258" cy="105938"/>
            </a:xfrm>
            <a:custGeom>
              <a:avLst/>
              <a:gdLst>
                <a:gd name="connsiteX0" fmla="*/ 9932 w 5151257"/>
                <a:gd name="connsiteY0" fmla="*/ 9932 h 105938"/>
                <a:gd name="connsiteX1" fmla="*/ 5151920 w 5151257"/>
                <a:gd name="connsiteY1" fmla="*/ 9932 h 105938"/>
                <a:gd name="connsiteX2" fmla="*/ 5151920 w 5151257"/>
                <a:gd name="connsiteY2" fmla="*/ 102628 h 105938"/>
                <a:gd name="connsiteX3" fmla="*/ 9932 w 5151257"/>
                <a:gd name="connsiteY3" fmla="*/ 102628 h 105938"/>
              </a:gdLst>
              <a:ahLst/>
              <a:cxnLst>
                <a:cxn ang="0">
                  <a:pos x="connsiteX0" y="connsiteY0"/>
                </a:cxn>
                <a:cxn ang="0">
                  <a:pos x="connsiteX1" y="connsiteY1"/>
                </a:cxn>
                <a:cxn ang="0">
                  <a:pos x="connsiteX2" y="connsiteY2"/>
                </a:cxn>
                <a:cxn ang="0">
                  <a:pos x="connsiteX3" y="connsiteY3"/>
                </a:cxn>
              </a:cxnLst>
              <a:rect l="l" t="t" r="r" b="b"/>
              <a:pathLst>
                <a:path w="5151257" h="105938">
                  <a:moveTo>
                    <a:pt x="9932" y="9932"/>
                  </a:moveTo>
                  <a:lnTo>
                    <a:pt x="5151920" y="9932"/>
                  </a:lnTo>
                  <a:lnTo>
                    <a:pt x="5151920" y="102628"/>
                  </a:lnTo>
                  <a:lnTo>
                    <a:pt x="9932" y="102628"/>
                  </a:lnTo>
                  <a:close/>
                </a:path>
              </a:pathLst>
            </a:custGeom>
            <a:solidFill>
              <a:srgbClr val="6D251D"/>
            </a:solidFill>
            <a:ln w="9525" cap="flat">
              <a:noFill/>
              <a:prstDash val="solid"/>
              <a:miter/>
            </a:ln>
          </p:spPr>
          <p:txBody>
            <a:bodyPr rtlCol="0" anchor="ctr"/>
            <a:lstStyle/>
            <a:p>
              <a:endParaRPr lang="zh-CN" altLang="en-US"/>
            </a:p>
          </p:txBody>
        </p:sp>
        <p:sp>
          <p:nvSpPr>
            <p:cNvPr id="463" name="任意多边形: 形状 462">
              <a:extLst>
                <a:ext uri="{FF2B5EF4-FFF2-40B4-BE49-F238E27FC236}">
                  <a16:creationId xmlns="" xmlns:a16="http://schemas.microsoft.com/office/drawing/2014/main" id="{8D2DC320-167B-4DD8-ABE8-7635B945E0D6}"/>
                </a:ext>
              </a:extLst>
            </p:cNvPr>
            <p:cNvSpPr/>
            <p:nvPr/>
          </p:nvSpPr>
          <p:spPr>
            <a:xfrm>
              <a:off x="1511609" y="4910719"/>
              <a:ext cx="158908" cy="1469896"/>
            </a:xfrm>
            <a:custGeom>
              <a:avLst/>
              <a:gdLst>
                <a:gd name="connsiteX0" fmla="*/ 117194 w 158907"/>
                <a:gd name="connsiteY0" fmla="*/ 1465261 h 1469896"/>
                <a:gd name="connsiteX1" fmla="*/ 43038 w 158907"/>
                <a:gd name="connsiteY1" fmla="*/ 1465261 h 1469896"/>
                <a:gd name="connsiteX2" fmla="*/ 9932 w 158907"/>
                <a:gd name="connsiteY2" fmla="*/ 9932 h 1469896"/>
                <a:gd name="connsiteX3" fmla="*/ 148976 w 158907"/>
                <a:gd name="connsiteY3" fmla="*/ 9932 h 1469896"/>
              </a:gdLst>
              <a:ahLst/>
              <a:cxnLst>
                <a:cxn ang="0">
                  <a:pos x="connsiteX0" y="connsiteY0"/>
                </a:cxn>
                <a:cxn ang="0">
                  <a:pos x="connsiteX1" y="connsiteY1"/>
                </a:cxn>
                <a:cxn ang="0">
                  <a:pos x="connsiteX2" y="connsiteY2"/>
                </a:cxn>
                <a:cxn ang="0">
                  <a:pos x="connsiteX3" y="connsiteY3"/>
                </a:cxn>
              </a:cxnLst>
              <a:rect l="l" t="t" r="r" b="b"/>
              <a:pathLst>
                <a:path w="158907" h="1469896">
                  <a:moveTo>
                    <a:pt x="117194" y="1465261"/>
                  </a:moveTo>
                  <a:lnTo>
                    <a:pt x="43038" y="1465261"/>
                  </a:lnTo>
                  <a:lnTo>
                    <a:pt x="9932" y="9932"/>
                  </a:lnTo>
                  <a:lnTo>
                    <a:pt x="148976" y="9932"/>
                  </a:lnTo>
                  <a:close/>
                </a:path>
              </a:pathLst>
            </a:custGeom>
            <a:solidFill>
              <a:srgbClr val="6D251D"/>
            </a:solidFill>
            <a:ln w="9525" cap="flat">
              <a:noFill/>
              <a:prstDash val="solid"/>
              <a:miter/>
            </a:ln>
          </p:spPr>
          <p:txBody>
            <a:bodyPr rtlCol="0" anchor="ctr"/>
            <a:lstStyle/>
            <a:p>
              <a:endParaRPr lang="zh-CN" altLang="en-US"/>
            </a:p>
          </p:txBody>
        </p:sp>
        <p:sp>
          <p:nvSpPr>
            <p:cNvPr id="464" name="任意多边形: 形状 463">
              <a:extLst>
                <a:ext uri="{FF2B5EF4-FFF2-40B4-BE49-F238E27FC236}">
                  <a16:creationId xmlns="" xmlns:a16="http://schemas.microsoft.com/office/drawing/2014/main" id="{486A5236-8EE6-439B-B8F7-6993F7A15A19}"/>
                </a:ext>
              </a:extLst>
            </p:cNvPr>
            <p:cNvSpPr/>
            <p:nvPr/>
          </p:nvSpPr>
          <p:spPr>
            <a:xfrm>
              <a:off x="1491746" y="4910719"/>
              <a:ext cx="158908" cy="1469896"/>
            </a:xfrm>
            <a:custGeom>
              <a:avLst/>
              <a:gdLst>
                <a:gd name="connsiteX0" fmla="*/ 115870 w 158907"/>
                <a:gd name="connsiteY0" fmla="*/ 1465261 h 1469896"/>
                <a:gd name="connsiteX1" fmla="*/ 41713 w 158907"/>
                <a:gd name="connsiteY1" fmla="*/ 1465261 h 1469896"/>
                <a:gd name="connsiteX2" fmla="*/ 9932 w 158907"/>
                <a:gd name="connsiteY2" fmla="*/ 9932 h 1469896"/>
                <a:gd name="connsiteX3" fmla="*/ 148976 w 158907"/>
                <a:gd name="connsiteY3" fmla="*/ 9932 h 1469896"/>
              </a:gdLst>
              <a:ahLst/>
              <a:cxnLst>
                <a:cxn ang="0">
                  <a:pos x="connsiteX0" y="connsiteY0"/>
                </a:cxn>
                <a:cxn ang="0">
                  <a:pos x="connsiteX1" y="connsiteY1"/>
                </a:cxn>
                <a:cxn ang="0">
                  <a:pos x="connsiteX2" y="connsiteY2"/>
                </a:cxn>
                <a:cxn ang="0">
                  <a:pos x="connsiteX3" y="connsiteY3"/>
                </a:cxn>
              </a:cxnLst>
              <a:rect l="l" t="t" r="r" b="b"/>
              <a:pathLst>
                <a:path w="158907" h="1469896">
                  <a:moveTo>
                    <a:pt x="115870" y="1465261"/>
                  </a:moveTo>
                  <a:lnTo>
                    <a:pt x="41713" y="1465261"/>
                  </a:lnTo>
                  <a:lnTo>
                    <a:pt x="9932" y="9932"/>
                  </a:lnTo>
                  <a:lnTo>
                    <a:pt x="148976" y="9932"/>
                  </a:lnTo>
                  <a:close/>
                </a:path>
              </a:pathLst>
            </a:custGeom>
            <a:solidFill>
              <a:srgbClr val="773C28"/>
            </a:solidFill>
            <a:ln w="9525" cap="flat">
              <a:noFill/>
              <a:prstDash val="solid"/>
              <a:miter/>
            </a:ln>
          </p:spPr>
          <p:txBody>
            <a:bodyPr rtlCol="0" anchor="ctr"/>
            <a:lstStyle/>
            <a:p>
              <a:endParaRPr lang="zh-CN" altLang="en-US"/>
            </a:p>
          </p:txBody>
        </p:sp>
        <p:sp>
          <p:nvSpPr>
            <p:cNvPr id="465" name="任意多边形: 形状 464">
              <a:extLst>
                <a:ext uri="{FF2B5EF4-FFF2-40B4-BE49-F238E27FC236}">
                  <a16:creationId xmlns="" xmlns:a16="http://schemas.microsoft.com/office/drawing/2014/main" id="{B02156AC-1151-496B-87D5-1C36EF06F7AB}"/>
                </a:ext>
              </a:extLst>
            </p:cNvPr>
            <p:cNvSpPr/>
            <p:nvPr/>
          </p:nvSpPr>
          <p:spPr>
            <a:xfrm>
              <a:off x="1510285" y="4912043"/>
              <a:ext cx="52969" cy="1456654"/>
            </a:xfrm>
            <a:custGeom>
              <a:avLst/>
              <a:gdLst>
                <a:gd name="connsiteX0" fmla="*/ 48334 w 52969"/>
                <a:gd name="connsiteY0" fmla="*/ 1458641 h 1456653"/>
                <a:gd name="connsiteX1" fmla="*/ 24498 w 52969"/>
                <a:gd name="connsiteY1" fmla="*/ 1458641 h 1456653"/>
                <a:gd name="connsiteX2" fmla="*/ 9932 w 52969"/>
                <a:gd name="connsiteY2" fmla="*/ 9932 h 1456653"/>
                <a:gd name="connsiteX3" fmla="*/ 52307 w 52969"/>
                <a:gd name="connsiteY3" fmla="*/ 9932 h 1456653"/>
              </a:gdLst>
              <a:ahLst/>
              <a:cxnLst>
                <a:cxn ang="0">
                  <a:pos x="connsiteX0" y="connsiteY0"/>
                </a:cxn>
                <a:cxn ang="0">
                  <a:pos x="connsiteX1" y="connsiteY1"/>
                </a:cxn>
                <a:cxn ang="0">
                  <a:pos x="connsiteX2" y="connsiteY2"/>
                </a:cxn>
                <a:cxn ang="0">
                  <a:pos x="connsiteX3" y="connsiteY3"/>
                </a:cxn>
              </a:cxnLst>
              <a:rect l="l" t="t" r="r" b="b"/>
              <a:pathLst>
                <a:path w="52969" h="1456653">
                  <a:moveTo>
                    <a:pt x="48334" y="1458641"/>
                  </a:moveTo>
                  <a:lnTo>
                    <a:pt x="24498" y="1458641"/>
                  </a:lnTo>
                  <a:lnTo>
                    <a:pt x="9932" y="9932"/>
                  </a:lnTo>
                  <a:lnTo>
                    <a:pt x="52307" y="9932"/>
                  </a:lnTo>
                  <a:close/>
                </a:path>
              </a:pathLst>
            </a:custGeom>
            <a:solidFill>
              <a:srgbClr val="89633D"/>
            </a:solidFill>
            <a:ln w="9525" cap="flat">
              <a:noFill/>
              <a:prstDash val="solid"/>
              <a:miter/>
            </a:ln>
          </p:spPr>
          <p:txBody>
            <a:bodyPr rtlCol="0" anchor="ctr"/>
            <a:lstStyle/>
            <a:p>
              <a:endParaRPr lang="zh-CN" altLang="en-US"/>
            </a:p>
          </p:txBody>
        </p:sp>
        <p:sp>
          <p:nvSpPr>
            <p:cNvPr id="466" name="任意多边形: 形状 465">
              <a:extLst>
                <a:ext uri="{FF2B5EF4-FFF2-40B4-BE49-F238E27FC236}">
                  <a16:creationId xmlns="" xmlns:a16="http://schemas.microsoft.com/office/drawing/2014/main" id="{1EABDA33-0DB5-40FD-AFF8-816C6288AA57}"/>
                </a:ext>
              </a:extLst>
            </p:cNvPr>
            <p:cNvSpPr/>
            <p:nvPr/>
          </p:nvSpPr>
          <p:spPr>
            <a:xfrm>
              <a:off x="4728166" y="3959921"/>
              <a:ext cx="92696" cy="39727"/>
            </a:xfrm>
            <a:custGeom>
              <a:avLst/>
              <a:gdLst>
                <a:gd name="connsiteX0" fmla="*/ 74819 w 92696"/>
                <a:gd name="connsiteY0" fmla="*/ 9932 h 39726"/>
                <a:gd name="connsiteX1" fmla="*/ 9932 w 92696"/>
                <a:gd name="connsiteY1" fmla="*/ 32444 h 39726"/>
                <a:gd name="connsiteX2" fmla="*/ 86737 w 92696"/>
                <a:gd name="connsiteY2" fmla="*/ 32444 h 39726"/>
                <a:gd name="connsiteX3" fmla="*/ 74819 w 92696"/>
                <a:gd name="connsiteY3" fmla="*/ 9932 h 39726"/>
              </a:gdLst>
              <a:ahLst/>
              <a:cxnLst>
                <a:cxn ang="0">
                  <a:pos x="connsiteX0" y="connsiteY0"/>
                </a:cxn>
                <a:cxn ang="0">
                  <a:pos x="connsiteX1" y="connsiteY1"/>
                </a:cxn>
                <a:cxn ang="0">
                  <a:pos x="connsiteX2" y="connsiteY2"/>
                </a:cxn>
                <a:cxn ang="0">
                  <a:pos x="connsiteX3" y="connsiteY3"/>
                </a:cxn>
              </a:cxnLst>
              <a:rect l="l" t="t" r="r" b="b"/>
              <a:pathLst>
                <a:path w="92696" h="39726">
                  <a:moveTo>
                    <a:pt x="74819" y="9932"/>
                  </a:moveTo>
                  <a:cubicBezTo>
                    <a:pt x="74819" y="9932"/>
                    <a:pt x="23174" y="13904"/>
                    <a:pt x="9932" y="32444"/>
                  </a:cubicBezTo>
                  <a:lnTo>
                    <a:pt x="86737" y="32444"/>
                  </a:lnTo>
                  <a:lnTo>
                    <a:pt x="74819" y="9932"/>
                  </a:lnTo>
                  <a:close/>
                </a:path>
              </a:pathLst>
            </a:custGeom>
            <a:solidFill>
              <a:srgbClr val="F4C78C"/>
            </a:solidFill>
            <a:ln w="9525" cap="flat">
              <a:noFill/>
              <a:prstDash val="solid"/>
              <a:miter/>
            </a:ln>
          </p:spPr>
          <p:txBody>
            <a:bodyPr rtlCol="0" anchor="ctr"/>
            <a:lstStyle/>
            <a:p>
              <a:endParaRPr lang="zh-CN" altLang="en-US"/>
            </a:p>
          </p:txBody>
        </p:sp>
        <p:sp>
          <p:nvSpPr>
            <p:cNvPr id="467" name="任意多边形: 形状 466">
              <a:extLst>
                <a:ext uri="{FF2B5EF4-FFF2-40B4-BE49-F238E27FC236}">
                  <a16:creationId xmlns="" xmlns:a16="http://schemas.microsoft.com/office/drawing/2014/main" id="{FCD9CB74-87C7-4E7A-8064-7B176E48A40C}"/>
                </a:ext>
              </a:extLst>
            </p:cNvPr>
            <p:cNvSpPr/>
            <p:nvPr/>
          </p:nvSpPr>
          <p:spPr>
            <a:xfrm>
              <a:off x="3168222" y="4202255"/>
              <a:ext cx="834265" cy="609146"/>
            </a:xfrm>
            <a:custGeom>
              <a:avLst/>
              <a:gdLst>
                <a:gd name="connsiteX0" fmla="*/ 830955 w 834265"/>
                <a:gd name="connsiteY0" fmla="*/ 579351 h 609146"/>
                <a:gd name="connsiteX1" fmla="*/ 804470 w 834265"/>
                <a:gd name="connsiteY1" fmla="*/ 605836 h 609146"/>
                <a:gd name="connsiteX2" fmla="*/ 36416 w 834265"/>
                <a:gd name="connsiteY2" fmla="*/ 605836 h 609146"/>
                <a:gd name="connsiteX3" fmla="*/ 9932 w 834265"/>
                <a:gd name="connsiteY3" fmla="*/ 579351 h 609146"/>
                <a:gd name="connsiteX4" fmla="*/ 9932 w 834265"/>
                <a:gd name="connsiteY4" fmla="*/ 36416 h 609146"/>
                <a:gd name="connsiteX5" fmla="*/ 36416 w 834265"/>
                <a:gd name="connsiteY5" fmla="*/ 9932 h 609146"/>
                <a:gd name="connsiteX6" fmla="*/ 804470 w 834265"/>
                <a:gd name="connsiteY6" fmla="*/ 9932 h 609146"/>
                <a:gd name="connsiteX7" fmla="*/ 830955 w 834265"/>
                <a:gd name="connsiteY7" fmla="*/ 36416 h 609146"/>
                <a:gd name="connsiteX8" fmla="*/ 830955 w 834265"/>
                <a:gd name="connsiteY8" fmla="*/ 579351 h 60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4265" h="609146">
                  <a:moveTo>
                    <a:pt x="830955" y="579351"/>
                  </a:moveTo>
                  <a:cubicBezTo>
                    <a:pt x="830955" y="593918"/>
                    <a:pt x="819037" y="605836"/>
                    <a:pt x="804470" y="605836"/>
                  </a:cubicBezTo>
                  <a:lnTo>
                    <a:pt x="36416" y="605836"/>
                  </a:lnTo>
                  <a:cubicBezTo>
                    <a:pt x="21850" y="605836"/>
                    <a:pt x="9932" y="593918"/>
                    <a:pt x="9932" y="579351"/>
                  </a:cubicBezTo>
                  <a:lnTo>
                    <a:pt x="9932" y="36416"/>
                  </a:lnTo>
                  <a:cubicBezTo>
                    <a:pt x="9932" y="21850"/>
                    <a:pt x="21850" y="9932"/>
                    <a:pt x="36416" y="9932"/>
                  </a:cubicBezTo>
                  <a:lnTo>
                    <a:pt x="804470" y="9932"/>
                  </a:lnTo>
                  <a:cubicBezTo>
                    <a:pt x="819037" y="9932"/>
                    <a:pt x="830955" y="21850"/>
                    <a:pt x="830955" y="36416"/>
                  </a:cubicBezTo>
                  <a:lnTo>
                    <a:pt x="830955" y="579351"/>
                  </a:lnTo>
                  <a:close/>
                </a:path>
              </a:pathLst>
            </a:custGeom>
            <a:solidFill>
              <a:srgbClr val="F1F2F2"/>
            </a:solidFill>
            <a:ln w="9525" cap="flat">
              <a:noFill/>
              <a:prstDash val="solid"/>
              <a:miter/>
            </a:ln>
          </p:spPr>
          <p:txBody>
            <a:bodyPr rtlCol="0" anchor="ctr"/>
            <a:lstStyle/>
            <a:p>
              <a:endParaRPr lang="zh-CN" altLang="en-US"/>
            </a:p>
          </p:txBody>
        </p:sp>
        <p:sp>
          <p:nvSpPr>
            <p:cNvPr id="468" name="任意多边形: 形状 467">
              <a:extLst>
                <a:ext uri="{FF2B5EF4-FFF2-40B4-BE49-F238E27FC236}">
                  <a16:creationId xmlns="" xmlns:a16="http://schemas.microsoft.com/office/drawing/2014/main" id="{508F4D68-BBBC-4FBE-B24B-11B6218FE8DB}"/>
                </a:ext>
              </a:extLst>
            </p:cNvPr>
            <p:cNvSpPr/>
            <p:nvPr/>
          </p:nvSpPr>
          <p:spPr>
            <a:xfrm>
              <a:off x="3512522" y="4451210"/>
              <a:ext cx="132423" cy="132423"/>
            </a:xfrm>
            <a:custGeom>
              <a:avLst/>
              <a:gdLst>
                <a:gd name="connsiteX0" fmla="*/ 129113 w 132423"/>
                <a:gd name="connsiteY0" fmla="*/ 69522 h 132423"/>
                <a:gd name="connsiteX1" fmla="*/ 69522 w 132423"/>
                <a:gd name="connsiteY1" fmla="*/ 129113 h 132423"/>
                <a:gd name="connsiteX2" fmla="*/ 9932 w 132423"/>
                <a:gd name="connsiteY2" fmla="*/ 69522 h 132423"/>
                <a:gd name="connsiteX3" fmla="*/ 69522 w 132423"/>
                <a:gd name="connsiteY3" fmla="*/ 9932 h 132423"/>
                <a:gd name="connsiteX4" fmla="*/ 129113 w 132423"/>
                <a:gd name="connsiteY4" fmla="*/ 69522 h 132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23" h="132423">
                  <a:moveTo>
                    <a:pt x="129113" y="69522"/>
                  </a:moveTo>
                  <a:cubicBezTo>
                    <a:pt x="129113" y="102433"/>
                    <a:pt x="102433" y="129113"/>
                    <a:pt x="69522" y="129113"/>
                  </a:cubicBezTo>
                  <a:cubicBezTo>
                    <a:pt x="36611" y="129113"/>
                    <a:pt x="9932" y="102433"/>
                    <a:pt x="9932" y="69522"/>
                  </a:cubicBezTo>
                  <a:cubicBezTo>
                    <a:pt x="9932" y="36611"/>
                    <a:pt x="36611" y="9932"/>
                    <a:pt x="69522" y="9932"/>
                  </a:cubicBezTo>
                  <a:cubicBezTo>
                    <a:pt x="102433" y="9932"/>
                    <a:pt x="129113" y="36611"/>
                    <a:pt x="129113" y="69522"/>
                  </a:cubicBezTo>
                  <a:close/>
                </a:path>
              </a:pathLst>
            </a:custGeom>
            <a:solidFill>
              <a:srgbClr val="E6E7E8"/>
            </a:solidFill>
            <a:ln w="9525" cap="flat">
              <a:noFill/>
              <a:prstDash val="solid"/>
              <a:miter/>
            </a:ln>
          </p:spPr>
          <p:txBody>
            <a:bodyPr rtlCol="0" anchor="ctr"/>
            <a:lstStyle/>
            <a:p>
              <a:endParaRPr lang="zh-CN" altLang="en-US"/>
            </a:p>
          </p:txBody>
        </p:sp>
      </p:grpSp>
      <p:grpSp>
        <p:nvGrpSpPr>
          <p:cNvPr id="469" name="组合 468">
            <a:extLst>
              <a:ext uri="{FF2B5EF4-FFF2-40B4-BE49-F238E27FC236}">
                <a16:creationId xmlns="" xmlns:a16="http://schemas.microsoft.com/office/drawing/2014/main" id="{CA1A6A52-7420-4EBD-9A49-F7D3C1C2FF1C}"/>
              </a:ext>
            </a:extLst>
          </p:cNvPr>
          <p:cNvGrpSpPr/>
          <p:nvPr/>
        </p:nvGrpSpPr>
        <p:grpSpPr>
          <a:xfrm>
            <a:off x="8685563" y="4196660"/>
            <a:ext cx="3229546" cy="1046440"/>
            <a:chOff x="4891314" y="2783315"/>
            <a:chExt cx="3229546" cy="1046440"/>
          </a:xfrm>
        </p:grpSpPr>
        <p:grpSp>
          <p:nvGrpSpPr>
            <p:cNvPr id="470" name="组合 469">
              <a:extLst>
                <a:ext uri="{FF2B5EF4-FFF2-40B4-BE49-F238E27FC236}">
                  <a16:creationId xmlns="" xmlns:a16="http://schemas.microsoft.com/office/drawing/2014/main" id="{EF5AC55E-1853-426B-B04F-19FCAAE3AF20}"/>
                </a:ext>
              </a:extLst>
            </p:cNvPr>
            <p:cNvGrpSpPr/>
            <p:nvPr/>
          </p:nvGrpSpPr>
          <p:grpSpPr>
            <a:xfrm>
              <a:off x="4891314" y="2783315"/>
              <a:ext cx="3229546" cy="1046440"/>
              <a:chOff x="4891314" y="3025151"/>
              <a:chExt cx="3229546" cy="1046440"/>
            </a:xfrm>
          </p:grpSpPr>
          <p:sp>
            <p:nvSpPr>
              <p:cNvPr id="472" name="矩形 471">
                <a:extLst>
                  <a:ext uri="{FF2B5EF4-FFF2-40B4-BE49-F238E27FC236}">
                    <a16:creationId xmlns="" xmlns:a16="http://schemas.microsoft.com/office/drawing/2014/main" id="{34431F41-954C-453F-A6C1-CE263DA3EBAB}"/>
                  </a:ext>
                </a:extLst>
              </p:cNvPr>
              <p:cNvSpPr/>
              <p:nvPr/>
            </p:nvSpPr>
            <p:spPr>
              <a:xfrm>
                <a:off x="4929477" y="3733037"/>
                <a:ext cx="3191383" cy="338554"/>
              </a:xfrm>
              <a:prstGeom prst="rect">
                <a:avLst/>
              </a:prstGeom>
            </p:spPr>
            <p:txBody>
              <a:bodyPr wrap="square">
                <a:spAutoFit/>
              </a:bodyPr>
              <a:lstStyle/>
              <a:p>
                <a:r>
                  <a:rPr lang="en-US" altLang="zh-CN" sz="1600" i="0" spc="300" dirty="0">
                    <a:effectLst/>
                    <a:latin typeface="造字工房尚雅（非商用）常规体" pitchFamily="2" charset="-122"/>
                    <a:ea typeface="造字工房尚雅（非商用）常规体" pitchFamily="2" charset="-122"/>
                  </a:rPr>
                  <a:t>COMPANY ARTICLES</a:t>
                </a:r>
                <a:endParaRPr lang="zh-CN" altLang="en-US" sz="1600" spc="300" dirty="0">
                  <a:latin typeface="造字工房尚雅（非商用）常规体" pitchFamily="2" charset="-122"/>
                  <a:ea typeface="造字工房尚雅（非商用）常规体" pitchFamily="2" charset="-122"/>
                </a:endParaRPr>
              </a:p>
            </p:txBody>
          </p:sp>
          <p:sp>
            <p:nvSpPr>
              <p:cNvPr id="473" name="矩形 472">
                <a:extLst>
                  <a:ext uri="{FF2B5EF4-FFF2-40B4-BE49-F238E27FC236}">
                    <a16:creationId xmlns="" xmlns:a16="http://schemas.microsoft.com/office/drawing/2014/main" id="{D9F71CD8-DFB4-4E2D-AC7B-36BFE4FDDB76}"/>
                  </a:ext>
                </a:extLst>
              </p:cNvPr>
              <p:cNvSpPr/>
              <p:nvPr/>
            </p:nvSpPr>
            <p:spPr>
              <a:xfrm>
                <a:off x="4891314" y="3025151"/>
                <a:ext cx="1838965" cy="707886"/>
              </a:xfrm>
              <a:prstGeom prst="rect">
                <a:avLst/>
              </a:prstGeom>
            </p:spPr>
            <p:txBody>
              <a:bodyPr wrap="none">
                <a:spAutoFit/>
              </a:bodyPr>
              <a:lstStyle/>
              <a:p>
                <a:pPr algn="ctr"/>
                <a:r>
                  <a:rPr lang="zh-CN" altLang="en-US" sz="4000" b="1" spc="300" dirty="0">
                    <a:latin typeface="造字工房尚雅（非商用）常规体" pitchFamily="2" charset="-122"/>
                    <a:ea typeface="造字工房尚雅（非商用）常规体" pitchFamily="2" charset="-122"/>
                    <a:cs typeface="PT Sans" pitchFamily="34" charset="0"/>
                  </a:rPr>
                  <a:t>公司篇</a:t>
                </a:r>
                <a:endParaRPr lang="en-US" altLang="zh-CN" sz="4000" b="1" spc="300" dirty="0">
                  <a:latin typeface="造字工房尚雅（非商用）常规体" pitchFamily="2" charset="-122"/>
                  <a:ea typeface="造字工房尚雅（非商用）常规体" pitchFamily="2" charset="-122"/>
                  <a:cs typeface="PT Sans" pitchFamily="34" charset="0"/>
                </a:endParaRPr>
              </a:p>
            </p:txBody>
          </p:sp>
        </p:grpSp>
        <p:sp>
          <p:nvSpPr>
            <p:cNvPr id="471" name="矩形 470">
              <a:extLst>
                <a:ext uri="{FF2B5EF4-FFF2-40B4-BE49-F238E27FC236}">
                  <a16:creationId xmlns="" xmlns:a16="http://schemas.microsoft.com/office/drawing/2014/main" id="{FD7C310A-49B0-4A61-957E-DEE054719BF2}"/>
                </a:ext>
              </a:extLst>
            </p:cNvPr>
            <p:cNvSpPr/>
            <p:nvPr/>
          </p:nvSpPr>
          <p:spPr>
            <a:xfrm>
              <a:off x="6538175" y="2860259"/>
              <a:ext cx="1096775" cy="553998"/>
            </a:xfrm>
            <a:prstGeom prst="rect">
              <a:avLst/>
            </a:prstGeom>
          </p:spPr>
          <p:txBody>
            <a:bodyPr wrap="none">
              <a:spAutoFit/>
            </a:bodyPr>
            <a:lstStyle/>
            <a:p>
              <a:pPr>
                <a:defRPr/>
              </a:pPr>
              <a:r>
                <a:rPr lang="en-US" altLang="zh-CN" sz="3000" dirty="0">
                  <a:latin typeface="造字工房尚雅（非商用）常规体" pitchFamily="2" charset="-122"/>
                  <a:ea typeface="造字工房尚雅（非商用）常规体" pitchFamily="2" charset="-122"/>
                </a:rPr>
                <a:t>l</a:t>
              </a:r>
              <a:r>
                <a:rPr lang="id-ID" altLang="zh-CN" sz="3000" dirty="0">
                  <a:latin typeface="造字工房尚雅（非商用）常规体" pitchFamily="2" charset="-122"/>
                  <a:ea typeface="造字工房尚雅（非商用）常规体" pitchFamily="2" charset="-122"/>
                </a:rPr>
                <a:t>O</a:t>
              </a:r>
              <a:r>
                <a:rPr lang="en-US" altLang="zh-CN" sz="3000" dirty="0">
                  <a:latin typeface="造字工房尚雅（非商用）常规体" pitchFamily="2" charset="-122"/>
                  <a:ea typeface="造字工房尚雅（非商用）常规体" pitchFamily="2" charset="-122"/>
                </a:rPr>
                <a:t>g</a:t>
              </a:r>
              <a:r>
                <a:rPr lang="id-ID" altLang="zh-CN" sz="3000" dirty="0">
                  <a:latin typeface="造字工房尚雅（非商用）常规体" pitchFamily="2" charset="-122"/>
                  <a:ea typeface="造字工房尚雅（非商用）常规体" pitchFamily="2" charset="-122"/>
                </a:rPr>
                <a:t>O</a:t>
              </a:r>
              <a:endParaRPr lang="en-US" altLang="zh-CN" sz="3000" dirty="0">
                <a:latin typeface="造字工房尚雅（非商用）常规体" pitchFamily="2" charset="-122"/>
                <a:ea typeface="造字工房尚雅（非商用）常规体" pitchFamily="2" charset="-122"/>
              </a:endParaRPr>
            </a:p>
          </p:txBody>
        </p:sp>
      </p:grpSp>
    </p:spTree>
    <p:extLst>
      <p:ext uri="{BB962C8B-B14F-4D97-AF65-F5344CB8AC3E}">
        <p14:creationId xmlns:p14="http://schemas.microsoft.com/office/powerpoint/2010/main" val="11601053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9"/>
                                        </p:tgtEl>
                                        <p:attrNameLst>
                                          <p:attrName>style.visibility</p:attrName>
                                        </p:attrNameLst>
                                      </p:cBhvr>
                                      <p:to>
                                        <p:strVal val="visible"/>
                                      </p:to>
                                    </p:set>
                                    <p:animEffect transition="in" filter="fade">
                                      <p:cBhvr>
                                        <p:cTn id="7" dur="500"/>
                                        <p:tgtEl>
                                          <p:spTgt spid="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1">
            <a:extLst>
              <a:ext uri="{FF2B5EF4-FFF2-40B4-BE49-F238E27FC236}">
                <a16:creationId xmlns="" xmlns:a16="http://schemas.microsoft.com/office/drawing/2014/main" id="{D8CCC71C-A738-41A8-8FE4-2F04B4A4F0D0}"/>
              </a:ext>
            </a:extLst>
          </p:cNvPr>
          <p:cNvGrpSpPr/>
          <p:nvPr/>
        </p:nvGrpSpPr>
        <p:grpSpPr>
          <a:xfrm>
            <a:off x="6480950" y="1581848"/>
            <a:ext cx="764860" cy="765060"/>
            <a:chOff x="6120388" y="2293624"/>
            <a:chExt cx="764860" cy="765060"/>
          </a:xfrm>
        </p:grpSpPr>
        <p:sp>
          <p:nvSpPr>
            <p:cNvPr id="4" name="Oval 52">
              <a:extLst>
                <a:ext uri="{FF2B5EF4-FFF2-40B4-BE49-F238E27FC236}">
                  <a16:creationId xmlns="" xmlns:a16="http://schemas.microsoft.com/office/drawing/2014/main" id="{F85ED778-37FF-41BC-BC49-DBB1F969F66D}"/>
                </a:ext>
              </a:extLst>
            </p:cNvPr>
            <p:cNvSpPr/>
            <p:nvPr/>
          </p:nvSpPr>
          <p:spPr bwMode="auto">
            <a:xfrm>
              <a:off x="6120388" y="2293624"/>
              <a:ext cx="764860" cy="765060"/>
            </a:xfrm>
            <a:prstGeom prst="ellipse">
              <a:avLst/>
            </a:prstGeom>
            <a:solidFill>
              <a:srgbClr val="239CA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造字工房尚雅（非商用）常规体" pitchFamily="2" charset="-122"/>
                <a:ea typeface="造字工房尚雅（非商用）常规体" pitchFamily="2" charset="-122"/>
                <a:sym typeface="+mn-lt"/>
              </a:endParaRPr>
            </a:p>
          </p:txBody>
        </p:sp>
        <p:sp>
          <p:nvSpPr>
            <p:cNvPr id="5" name="Freeform 127">
              <a:extLst>
                <a:ext uri="{FF2B5EF4-FFF2-40B4-BE49-F238E27FC236}">
                  <a16:creationId xmlns="" xmlns:a16="http://schemas.microsoft.com/office/drawing/2014/main" id="{275DB7D0-EA7D-428F-8398-023F8B7A97B0}"/>
                </a:ext>
              </a:extLst>
            </p:cNvPr>
            <p:cNvSpPr>
              <a:spLocks noEditPoints="1"/>
            </p:cNvSpPr>
            <p:nvPr/>
          </p:nvSpPr>
          <p:spPr bwMode="auto">
            <a:xfrm>
              <a:off x="6344584" y="2486093"/>
              <a:ext cx="289573" cy="386534"/>
            </a:xfrm>
            <a:custGeom>
              <a:avLst/>
              <a:gdLst>
                <a:gd name="T0" fmla="*/ 40 w 192"/>
                <a:gd name="T1" fmla="*/ 256 h 256"/>
                <a:gd name="T2" fmla="*/ 80 w 192"/>
                <a:gd name="T3" fmla="*/ 216 h 256"/>
                <a:gd name="T4" fmla="*/ 80 w 192"/>
                <a:gd name="T5" fmla="*/ 102 h 256"/>
                <a:gd name="T6" fmla="*/ 176 w 192"/>
                <a:gd name="T7" fmla="*/ 82 h 256"/>
                <a:gd name="T8" fmla="*/ 176 w 192"/>
                <a:gd name="T9" fmla="*/ 160 h 256"/>
                <a:gd name="T10" fmla="*/ 152 w 192"/>
                <a:gd name="T11" fmla="*/ 152 h 256"/>
                <a:gd name="T12" fmla="*/ 112 w 192"/>
                <a:gd name="T13" fmla="*/ 192 h 256"/>
                <a:gd name="T14" fmla="*/ 152 w 192"/>
                <a:gd name="T15" fmla="*/ 232 h 256"/>
                <a:gd name="T16" fmla="*/ 192 w 192"/>
                <a:gd name="T17" fmla="*/ 192 h 256"/>
                <a:gd name="T18" fmla="*/ 192 w 192"/>
                <a:gd name="T19" fmla="*/ 72 h 256"/>
                <a:gd name="T20" fmla="*/ 192 w 192"/>
                <a:gd name="T21" fmla="*/ 72 h 256"/>
                <a:gd name="T22" fmla="*/ 192 w 192"/>
                <a:gd name="T23" fmla="*/ 8 h 256"/>
                <a:gd name="T24" fmla="*/ 189 w 192"/>
                <a:gd name="T25" fmla="*/ 2 h 256"/>
                <a:gd name="T26" fmla="*/ 182 w 192"/>
                <a:gd name="T27" fmla="*/ 0 h 256"/>
                <a:gd name="T28" fmla="*/ 70 w 192"/>
                <a:gd name="T29" fmla="*/ 24 h 256"/>
                <a:gd name="T30" fmla="*/ 64 w 192"/>
                <a:gd name="T31" fmla="*/ 32 h 256"/>
                <a:gd name="T32" fmla="*/ 64 w 192"/>
                <a:gd name="T33" fmla="*/ 96 h 256"/>
                <a:gd name="T34" fmla="*/ 64 w 192"/>
                <a:gd name="T35" fmla="*/ 96 h 256"/>
                <a:gd name="T36" fmla="*/ 64 w 192"/>
                <a:gd name="T37" fmla="*/ 184 h 256"/>
                <a:gd name="T38" fmla="*/ 40 w 192"/>
                <a:gd name="T39" fmla="*/ 176 h 256"/>
                <a:gd name="T40" fmla="*/ 0 w 192"/>
                <a:gd name="T41" fmla="*/ 216 h 256"/>
                <a:gd name="T42" fmla="*/ 40 w 192"/>
                <a:gd name="T43" fmla="*/ 256 h 256"/>
                <a:gd name="T44" fmla="*/ 152 w 192"/>
                <a:gd name="T45" fmla="*/ 216 h 256"/>
                <a:gd name="T46" fmla="*/ 128 w 192"/>
                <a:gd name="T47" fmla="*/ 192 h 256"/>
                <a:gd name="T48" fmla="*/ 152 w 192"/>
                <a:gd name="T49" fmla="*/ 168 h 256"/>
                <a:gd name="T50" fmla="*/ 176 w 192"/>
                <a:gd name="T51" fmla="*/ 192 h 256"/>
                <a:gd name="T52" fmla="*/ 152 w 192"/>
                <a:gd name="T53" fmla="*/ 216 h 256"/>
                <a:gd name="T54" fmla="*/ 176 w 192"/>
                <a:gd name="T55" fmla="*/ 18 h 256"/>
                <a:gd name="T56" fmla="*/ 176 w 192"/>
                <a:gd name="T57" fmla="*/ 66 h 256"/>
                <a:gd name="T58" fmla="*/ 80 w 192"/>
                <a:gd name="T59" fmla="*/ 86 h 256"/>
                <a:gd name="T60" fmla="*/ 80 w 192"/>
                <a:gd name="T61" fmla="*/ 38 h 256"/>
                <a:gd name="T62" fmla="*/ 176 w 192"/>
                <a:gd name="T63" fmla="*/ 18 h 256"/>
                <a:gd name="T64" fmla="*/ 40 w 192"/>
                <a:gd name="T65" fmla="*/ 192 h 256"/>
                <a:gd name="T66" fmla="*/ 64 w 192"/>
                <a:gd name="T67" fmla="*/ 216 h 256"/>
                <a:gd name="T68" fmla="*/ 40 w 192"/>
                <a:gd name="T69" fmla="*/ 240 h 256"/>
                <a:gd name="T70" fmla="*/ 16 w 192"/>
                <a:gd name="T71" fmla="*/ 216 h 256"/>
                <a:gd name="T72" fmla="*/ 40 w 192"/>
                <a:gd name="T7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56">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grpSp>
      <p:grpSp>
        <p:nvGrpSpPr>
          <p:cNvPr id="6" name="Group 54">
            <a:extLst>
              <a:ext uri="{FF2B5EF4-FFF2-40B4-BE49-F238E27FC236}">
                <a16:creationId xmlns="" xmlns:a16="http://schemas.microsoft.com/office/drawing/2014/main" id="{2D343EA4-B457-47ED-89BC-09FD1789EC79}"/>
              </a:ext>
            </a:extLst>
          </p:cNvPr>
          <p:cNvGrpSpPr/>
          <p:nvPr/>
        </p:nvGrpSpPr>
        <p:grpSpPr>
          <a:xfrm>
            <a:off x="6487714" y="2573336"/>
            <a:ext cx="764860" cy="765060"/>
            <a:chOff x="6127152" y="3285112"/>
            <a:chExt cx="764860" cy="765060"/>
          </a:xfrm>
        </p:grpSpPr>
        <p:sp>
          <p:nvSpPr>
            <p:cNvPr id="7" name="Oval 55">
              <a:extLst>
                <a:ext uri="{FF2B5EF4-FFF2-40B4-BE49-F238E27FC236}">
                  <a16:creationId xmlns="" xmlns:a16="http://schemas.microsoft.com/office/drawing/2014/main" id="{D43711B8-CD8E-4C59-91AD-268E6A12F16F}"/>
                </a:ext>
              </a:extLst>
            </p:cNvPr>
            <p:cNvSpPr/>
            <p:nvPr/>
          </p:nvSpPr>
          <p:spPr bwMode="auto">
            <a:xfrm>
              <a:off x="6127152" y="3285112"/>
              <a:ext cx="764860" cy="765060"/>
            </a:xfrm>
            <a:prstGeom prst="ellipse">
              <a:avLst/>
            </a:prstGeom>
            <a:solidFill>
              <a:srgbClr val="4EC1C2"/>
            </a:solidFill>
            <a:ln>
              <a:noFill/>
            </a:ln>
            <a:effectLst>
              <a:outerShdw blurRad="2540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造字工房尚雅（非商用）常规体" pitchFamily="2" charset="-122"/>
                <a:ea typeface="造字工房尚雅（非商用）常规体" pitchFamily="2" charset="-122"/>
                <a:sym typeface="+mn-lt"/>
              </a:endParaRPr>
            </a:p>
          </p:txBody>
        </p:sp>
        <p:grpSp>
          <p:nvGrpSpPr>
            <p:cNvPr id="8" name="Group 56">
              <a:extLst>
                <a:ext uri="{FF2B5EF4-FFF2-40B4-BE49-F238E27FC236}">
                  <a16:creationId xmlns="" xmlns:a16="http://schemas.microsoft.com/office/drawing/2014/main" id="{10F4F981-C05A-47E5-81E9-2EDD9D61CA11}"/>
                </a:ext>
              </a:extLst>
            </p:cNvPr>
            <p:cNvGrpSpPr/>
            <p:nvPr/>
          </p:nvGrpSpPr>
          <p:grpSpPr>
            <a:xfrm>
              <a:off x="6309551" y="3510984"/>
              <a:ext cx="386534" cy="314469"/>
              <a:chOff x="6369689" y="2031259"/>
              <a:chExt cx="386534" cy="314469"/>
            </a:xfrm>
            <a:solidFill>
              <a:schemeClr val="bg1"/>
            </a:solidFill>
          </p:grpSpPr>
          <p:sp>
            <p:nvSpPr>
              <p:cNvPr id="9" name="Freeform 42">
                <a:extLst>
                  <a:ext uri="{FF2B5EF4-FFF2-40B4-BE49-F238E27FC236}">
                    <a16:creationId xmlns="" xmlns:a16="http://schemas.microsoft.com/office/drawing/2014/main" id="{22E3079A-2B89-48D4-A993-7D86C6C9B041}"/>
                  </a:ext>
                </a:extLst>
              </p:cNvPr>
              <p:cNvSpPr>
                <a:spLocks noEditPoints="1"/>
              </p:cNvSpPr>
              <p:nvPr/>
            </p:nvSpPr>
            <p:spPr bwMode="auto">
              <a:xfrm>
                <a:off x="6369689" y="2031259"/>
                <a:ext cx="386534" cy="314469"/>
              </a:xfrm>
              <a:custGeom>
                <a:avLst/>
                <a:gdLst>
                  <a:gd name="T0" fmla="*/ 248 w 256"/>
                  <a:gd name="T1" fmla="*/ 0 h 208"/>
                  <a:gd name="T2" fmla="*/ 40 w 256"/>
                  <a:gd name="T3" fmla="*/ 0 h 208"/>
                  <a:gd name="T4" fmla="*/ 32 w 256"/>
                  <a:gd name="T5" fmla="*/ 8 h 208"/>
                  <a:gd name="T6" fmla="*/ 32 w 256"/>
                  <a:gd name="T7" fmla="*/ 32 h 208"/>
                  <a:gd name="T8" fmla="*/ 8 w 256"/>
                  <a:gd name="T9" fmla="*/ 32 h 208"/>
                  <a:gd name="T10" fmla="*/ 0 w 256"/>
                  <a:gd name="T11" fmla="*/ 40 h 208"/>
                  <a:gd name="T12" fmla="*/ 0 w 256"/>
                  <a:gd name="T13" fmla="*/ 200 h 208"/>
                  <a:gd name="T14" fmla="*/ 8 w 256"/>
                  <a:gd name="T15" fmla="*/ 208 h 208"/>
                  <a:gd name="T16" fmla="*/ 216 w 256"/>
                  <a:gd name="T17" fmla="*/ 208 h 208"/>
                  <a:gd name="T18" fmla="*/ 224 w 256"/>
                  <a:gd name="T19" fmla="*/ 200 h 208"/>
                  <a:gd name="T20" fmla="*/ 224 w 256"/>
                  <a:gd name="T21" fmla="*/ 176 h 208"/>
                  <a:gd name="T22" fmla="*/ 248 w 256"/>
                  <a:gd name="T23" fmla="*/ 176 h 208"/>
                  <a:gd name="T24" fmla="*/ 256 w 256"/>
                  <a:gd name="T25" fmla="*/ 168 h 208"/>
                  <a:gd name="T26" fmla="*/ 256 w 256"/>
                  <a:gd name="T27" fmla="*/ 8 h 208"/>
                  <a:gd name="T28" fmla="*/ 248 w 256"/>
                  <a:gd name="T29" fmla="*/ 0 h 208"/>
                  <a:gd name="T30" fmla="*/ 208 w 256"/>
                  <a:gd name="T31" fmla="*/ 48 h 208"/>
                  <a:gd name="T32" fmla="*/ 208 w 256"/>
                  <a:gd name="T33" fmla="*/ 175 h 208"/>
                  <a:gd name="T34" fmla="*/ 165 w 256"/>
                  <a:gd name="T35" fmla="*/ 138 h 208"/>
                  <a:gd name="T36" fmla="*/ 156 w 256"/>
                  <a:gd name="T37" fmla="*/ 137 h 208"/>
                  <a:gd name="T38" fmla="*/ 122 w 256"/>
                  <a:gd name="T39" fmla="*/ 158 h 208"/>
                  <a:gd name="T40" fmla="*/ 70 w 256"/>
                  <a:gd name="T41" fmla="*/ 99 h 208"/>
                  <a:gd name="T42" fmla="*/ 64 w 256"/>
                  <a:gd name="T43" fmla="*/ 96 h 208"/>
                  <a:gd name="T44" fmla="*/ 58 w 256"/>
                  <a:gd name="T45" fmla="*/ 98 h 208"/>
                  <a:gd name="T46" fmla="*/ 16 w 256"/>
                  <a:gd name="T47" fmla="*/ 141 h 208"/>
                  <a:gd name="T48" fmla="*/ 16 w 256"/>
                  <a:gd name="T49" fmla="*/ 48 h 208"/>
                  <a:gd name="T50" fmla="*/ 208 w 256"/>
                  <a:gd name="T51" fmla="*/ 48 h 208"/>
                  <a:gd name="T52" fmla="*/ 16 w 256"/>
                  <a:gd name="T53" fmla="*/ 163 h 208"/>
                  <a:gd name="T54" fmla="*/ 64 w 256"/>
                  <a:gd name="T55" fmla="*/ 116 h 208"/>
                  <a:gd name="T56" fmla="*/ 114 w 256"/>
                  <a:gd name="T57" fmla="*/ 173 h 208"/>
                  <a:gd name="T58" fmla="*/ 124 w 256"/>
                  <a:gd name="T59" fmla="*/ 175 h 208"/>
                  <a:gd name="T60" fmla="*/ 159 w 256"/>
                  <a:gd name="T61" fmla="*/ 154 h 208"/>
                  <a:gd name="T62" fmla="*/ 204 w 256"/>
                  <a:gd name="T63" fmla="*/ 192 h 208"/>
                  <a:gd name="T64" fmla="*/ 16 w 256"/>
                  <a:gd name="T65" fmla="*/ 192 h 208"/>
                  <a:gd name="T66" fmla="*/ 16 w 256"/>
                  <a:gd name="T67" fmla="*/ 163 h 208"/>
                  <a:gd name="T68" fmla="*/ 240 w 256"/>
                  <a:gd name="T69" fmla="*/ 160 h 208"/>
                  <a:gd name="T70" fmla="*/ 224 w 256"/>
                  <a:gd name="T71" fmla="*/ 160 h 208"/>
                  <a:gd name="T72" fmla="*/ 224 w 256"/>
                  <a:gd name="T73" fmla="*/ 40 h 208"/>
                  <a:gd name="T74" fmla="*/ 216 w 256"/>
                  <a:gd name="T75" fmla="*/ 32 h 208"/>
                  <a:gd name="T76" fmla="*/ 48 w 256"/>
                  <a:gd name="T77" fmla="*/ 32 h 208"/>
                  <a:gd name="T78" fmla="*/ 48 w 256"/>
                  <a:gd name="T79" fmla="*/ 16 h 208"/>
                  <a:gd name="T80" fmla="*/ 240 w 256"/>
                  <a:gd name="T81" fmla="*/ 16 h 208"/>
                  <a:gd name="T82" fmla="*/ 240 w 256"/>
                  <a:gd name="T83"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08">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10" name="Freeform 43">
                <a:extLst>
                  <a:ext uri="{FF2B5EF4-FFF2-40B4-BE49-F238E27FC236}">
                    <a16:creationId xmlns="" xmlns:a16="http://schemas.microsoft.com/office/drawing/2014/main" id="{74881BA5-CBBB-4AAA-8E13-467653785DFE}"/>
                  </a:ext>
                </a:extLst>
              </p:cNvPr>
              <p:cNvSpPr>
                <a:spLocks noEditPoints="1"/>
              </p:cNvSpPr>
              <p:nvPr/>
            </p:nvSpPr>
            <p:spPr bwMode="auto">
              <a:xfrm>
                <a:off x="6575404" y="2128221"/>
                <a:ext cx="83858" cy="85169"/>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16 h 56"/>
                  <a:gd name="T12" fmla="*/ 40 w 56"/>
                  <a:gd name="T13" fmla="*/ 28 h 56"/>
                  <a:gd name="T14" fmla="*/ 28 w 56"/>
                  <a:gd name="T15" fmla="*/ 40 h 56"/>
                  <a:gd name="T16" fmla="*/ 16 w 56"/>
                  <a:gd name="T17" fmla="*/ 28 h 56"/>
                  <a:gd name="T18" fmla="*/ 28 w 56"/>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grpSp>
      </p:grpSp>
      <p:grpSp>
        <p:nvGrpSpPr>
          <p:cNvPr id="11" name="Group 59">
            <a:extLst>
              <a:ext uri="{FF2B5EF4-FFF2-40B4-BE49-F238E27FC236}">
                <a16:creationId xmlns="" xmlns:a16="http://schemas.microsoft.com/office/drawing/2014/main" id="{A488BE34-358D-4BAA-848D-A0149E575995}"/>
              </a:ext>
            </a:extLst>
          </p:cNvPr>
          <p:cNvGrpSpPr/>
          <p:nvPr/>
        </p:nvGrpSpPr>
        <p:grpSpPr>
          <a:xfrm>
            <a:off x="6483163" y="3577707"/>
            <a:ext cx="764860" cy="765060"/>
            <a:chOff x="6122601" y="4289483"/>
            <a:chExt cx="764860" cy="765060"/>
          </a:xfrm>
        </p:grpSpPr>
        <p:sp>
          <p:nvSpPr>
            <p:cNvPr id="12" name="Oval 60">
              <a:extLst>
                <a:ext uri="{FF2B5EF4-FFF2-40B4-BE49-F238E27FC236}">
                  <a16:creationId xmlns="" xmlns:a16="http://schemas.microsoft.com/office/drawing/2014/main" id="{CCD1E0D1-2DFB-4A0F-8845-E18A82104A99}"/>
                </a:ext>
              </a:extLst>
            </p:cNvPr>
            <p:cNvSpPr/>
            <p:nvPr/>
          </p:nvSpPr>
          <p:spPr bwMode="auto">
            <a:xfrm>
              <a:off x="6122601" y="4289483"/>
              <a:ext cx="764860" cy="765060"/>
            </a:xfrm>
            <a:prstGeom prst="ellipse">
              <a:avLst/>
            </a:prstGeom>
            <a:solidFill>
              <a:srgbClr val="239CA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造字工房尚雅（非商用）常规体" pitchFamily="2" charset="-122"/>
                <a:ea typeface="造字工房尚雅（非商用）常规体" pitchFamily="2" charset="-122"/>
                <a:sym typeface="+mn-lt"/>
              </a:endParaRPr>
            </a:p>
          </p:txBody>
        </p:sp>
        <p:grpSp>
          <p:nvGrpSpPr>
            <p:cNvPr id="13" name="Group 61">
              <a:extLst>
                <a:ext uri="{FF2B5EF4-FFF2-40B4-BE49-F238E27FC236}">
                  <a16:creationId xmlns="" xmlns:a16="http://schemas.microsoft.com/office/drawing/2014/main" id="{4B77E516-EE34-47F4-AADB-C4EB276590D2}"/>
                </a:ext>
              </a:extLst>
            </p:cNvPr>
            <p:cNvGrpSpPr/>
            <p:nvPr/>
          </p:nvGrpSpPr>
          <p:grpSpPr>
            <a:xfrm>
              <a:off x="6296103" y="4502331"/>
              <a:ext cx="386534" cy="339364"/>
              <a:chOff x="6369689" y="1149437"/>
              <a:chExt cx="386534" cy="339364"/>
            </a:xfrm>
            <a:solidFill>
              <a:schemeClr val="bg1"/>
            </a:solidFill>
          </p:grpSpPr>
          <p:sp>
            <p:nvSpPr>
              <p:cNvPr id="14" name="Freeform 19">
                <a:extLst>
                  <a:ext uri="{FF2B5EF4-FFF2-40B4-BE49-F238E27FC236}">
                    <a16:creationId xmlns="" xmlns:a16="http://schemas.microsoft.com/office/drawing/2014/main" id="{4B452575-2EA5-4311-81F8-3E4D2AD0F3B0}"/>
                  </a:ext>
                </a:extLst>
              </p:cNvPr>
              <p:cNvSpPr>
                <a:spLocks noEditPoints="1"/>
              </p:cNvSpPr>
              <p:nvPr/>
            </p:nvSpPr>
            <p:spPr bwMode="auto">
              <a:xfrm>
                <a:off x="6369689" y="1149437"/>
                <a:ext cx="386534" cy="339364"/>
              </a:xfrm>
              <a:custGeom>
                <a:avLst/>
                <a:gdLst>
                  <a:gd name="T0" fmla="*/ 248 w 256"/>
                  <a:gd name="T1" fmla="*/ 16 h 224"/>
                  <a:gd name="T2" fmla="*/ 216 w 256"/>
                  <a:gd name="T3" fmla="*/ 16 h 224"/>
                  <a:gd name="T4" fmla="*/ 216 w 256"/>
                  <a:gd name="T5" fmla="*/ 8 h 224"/>
                  <a:gd name="T6" fmla="*/ 208 w 256"/>
                  <a:gd name="T7" fmla="*/ 0 h 224"/>
                  <a:gd name="T8" fmla="*/ 184 w 256"/>
                  <a:gd name="T9" fmla="*/ 0 h 224"/>
                  <a:gd name="T10" fmla="*/ 176 w 256"/>
                  <a:gd name="T11" fmla="*/ 8 h 224"/>
                  <a:gd name="T12" fmla="*/ 176 w 256"/>
                  <a:gd name="T13" fmla="*/ 16 h 224"/>
                  <a:gd name="T14" fmla="*/ 80 w 256"/>
                  <a:gd name="T15" fmla="*/ 16 h 224"/>
                  <a:gd name="T16" fmla="*/ 80 w 256"/>
                  <a:gd name="T17" fmla="*/ 8 h 224"/>
                  <a:gd name="T18" fmla="*/ 72 w 256"/>
                  <a:gd name="T19" fmla="*/ 0 h 224"/>
                  <a:gd name="T20" fmla="*/ 48 w 256"/>
                  <a:gd name="T21" fmla="*/ 0 h 224"/>
                  <a:gd name="T22" fmla="*/ 40 w 256"/>
                  <a:gd name="T23" fmla="*/ 8 h 224"/>
                  <a:gd name="T24" fmla="*/ 40 w 256"/>
                  <a:gd name="T25" fmla="*/ 16 h 224"/>
                  <a:gd name="T26" fmla="*/ 8 w 256"/>
                  <a:gd name="T27" fmla="*/ 16 h 224"/>
                  <a:gd name="T28" fmla="*/ 0 w 256"/>
                  <a:gd name="T29" fmla="*/ 24 h 224"/>
                  <a:gd name="T30" fmla="*/ 0 w 256"/>
                  <a:gd name="T31" fmla="*/ 216 h 224"/>
                  <a:gd name="T32" fmla="*/ 8 w 256"/>
                  <a:gd name="T33" fmla="*/ 224 h 224"/>
                  <a:gd name="T34" fmla="*/ 248 w 256"/>
                  <a:gd name="T35" fmla="*/ 224 h 224"/>
                  <a:gd name="T36" fmla="*/ 256 w 256"/>
                  <a:gd name="T37" fmla="*/ 216 h 224"/>
                  <a:gd name="T38" fmla="*/ 256 w 256"/>
                  <a:gd name="T39" fmla="*/ 24 h 224"/>
                  <a:gd name="T40" fmla="*/ 248 w 256"/>
                  <a:gd name="T41" fmla="*/ 16 h 224"/>
                  <a:gd name="T42" fmla="*/ 192 w 256"/>
                  <a:gd name="T43" fmla="*/ 16 h 224"/>
                  <a:gd name="T44" fmla="*/ 200 w 256"/>
                  <a:gd name="T45" fmla="*/ 16 h 224"/>
                  <a:gd name="T46" fmla="*/ 200 w 256"/>
                  <a:gd name="T47" fmla="*/ 32 h 224"/>
                  <a:gd name="T48" fmla="*/ 192 w 256"/>
                  <a:gd name="T49" fmla="*/ 32 h 224"/>
                  <a:gd name="T50" fmla="*/ 192 w 256"/>
                  <a:gd name="T51" fmla="*/ 16 h 224"/>
                  <a:gd name="T52" fmla="*/ 56 w 256"/>
                  <a:gd name="T53" fmla="*/ 16 h 224"/>
                  <a:gd name="T54" fmla="*/ 64 w 256"/>
                  <a:gd name="T55" fmla="*/ 16 h 224"/>
                  <a:gd name="T56" fmla="*/ 64 w 256"/>
                  <a:gd name="T57" fmla="*/ 32 h 224"/>
                  <a:gd name="T58" fmla="*/ 56 w 256"/>
                  <a:gd name="T59" fmla="*/ 32 h 224"/>
                  <a:gd name="T60" fmla="*/ 56 w 256"/>
                  <a:gd name="T61" fmla="*/ 16 h 224"/>
                  <a:gd name="T62" fmla="*/ 240 w 256"/>
                  <a:gd name="T63" fmla="*/ 208 h 224"/>
                  <a:gd name="T64" fmla="*/ 16 w 256"/>
                  <a:gd name="T65" fmla="*/ 208 h 224"/>
                  <a:gd name="T66" fmla="*/ 16 w 256"/>
                  <a:gd name="T67" fmla="*/ 32 h 224"/>
                  <a:gd name="T68" fmla="*/ 40 w 256"/>
                  <a:gd name="T69" fmla="*/ 32 h 224"/>
                  <a:gd name="T70" fmla="*/ 40 w 256"/>
                  <a:gd name="T71" fmla="*/ 40 h 224"/>
                  <a:gd name="T72" fmla="*/ 48 w 256"/>
                  <a:gd name="T73" fmla="*/ 48 h 224"/>
                  <a:gd name="T74" fmla="*/ 72 w 256"/>
                  <a:gd name="T75" fmla="*/ 48 h 224"/>
                  <a:gd name="T76" fmla="*/ 80 w 256"/>
                  <a:gd name="T77" fmla="*/ 40 h 224"/>
                  <a:gd name="T78" fmla="*/ 80 w 256"/>
                  <a:gd name="T79" fmla="*/ 32 h 224"/>
                  <a:gd name="T80" fmla="*/ 176 w 256"/>
                  <a:gd name="T81" fmla="*/ 32 h 224"/>
                  <a:gd name="T82" fmla="*/ 176 w 256"/>
                  <a:gd name="T83" fmla="*/ 40 h 224"/>
                  <a:gd name="T84" fmla="*/ 184 w 256"/>
                  <a:gd name="T85" fmla="*/ 48 h 224"/>
                  <a:gd name="T86" fmla="*/ 208 w 256"/>
                  <a:gd name="T87" fmla="*/ 48 h 224"/>
                  <a:gd name="T88" fmla="*/ 216 w 256"/>
                  <a:gd name="T89" fmla="*/ 40 h 224"/>
                  <a:gd name="T90" fmla="*/ 216 w 256"/>
                  <a:gd name="T91" fmla="*/ 32 h 224"/>
                  <a:gd name="T92" fmla="*/ 240 w 256"/>
                  <a:gd name="T93" fmla="*/ 32 h 224"/>
                  <a:gd name="T94" fmla="*/ 240 w 256"/>
                  <a:gd name="T95" fmla="*/ 2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6" h="224">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15" name="Freeform 20">
                <a:extLst>
                  <a:ext uri="{FF2B5EF4-FFF2-40B4-BE49-F238E27FC236}">
                    <a16:creationId xmlns="" xmlns:a16="http://schemas.microsoft.com/office/drawing/2014/main" id="{EE30BFF3-F40F-41A4-B436-BEC07FA36A98}"/>
                  </a:ext>
                </a:extLst>
              </p:cNvPr>
              <p:cNvSpPr>
                <a:spLocks noEditPoints="1"/>
              </p:cNvSpPr>
              <p:nvPr/>
            </p:nvSpPr>
            <p:spPr bwMode="auto">
              <a:xfrm>
                <a:off x="6429962" y="1271294"/>
                <a:ext cx="7337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16" name="Freeform 21">
                <a:extLst>
                  <a:ext uri="{FF2B5EF4-FFF2-40B4-BE49-F238E27FC236}">
                    <a16:creationId xmlns="" xmlns:a16="http://schemas.microsoft.com/office/drawing/2014/main" id="{80678157-4181-4EA4-827E-E14F0D4D065F}"/>
                  </a:ext>
                </a:extLst>
              </p:cNvPr>
              <p:cNvSpPr>
                <a:spLocks noEditPoints="1"/>
              </p:cNvSpPr>
              <p:nvPr/>
            </p:nvSpPr>
            <p:spPr bwMode="auto">
              <a:xfrm>
                <a:off x="6526923"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17" name="Freeform 22">
                <a:extLst>
                  <a:ext uri="{FF2B5EF4-FFF2-40B4-BE49-F238E27FC236}">
                    <a16:creationId xmlns="" xmlns:a16="http://schemas.microsoft.com/office/drawing/2014/main" id="{7832B4AF-D3BC-4E3E-83D5-642C416A577B}"/>
                  </a:ext>
                </a:extLst>
              </p:cNvPr>
              <p:cNvSpPr>
                <a:spLocks noEditPoints="1"/>
              </p:cNvSpPr>
              <p:nvPr/>
            </p:nvSpPr>
            <p:spPr bwMode="auto">
              <a:xfrm>
                <a:off x="6623884"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18" name="Freeform 23">
                <a:extLst>
                  <a:ext uri="{FF2B5EF4-FFF2-40B4-BE49-F238E27FC236}">
                    <a16:creationId xmlns="" xmlns:a16="http://schemas.microsoft.com/office/drawing/2014/main" id="{30121FD0-6749-4A20-9838-9D1241BC8A46}"/>
                  </a:ext>
                </a:extLst>
              </p:cNvPr>
              <p:cNvSpPr>
                <a:spLocks noEditPoints="1"/>
              </p:cNvSpPr>
              <p:nvPr/>
            </p:nvSpPr>
            <p:spPr bwMode="auto">
              <a:xfrm>
                <a:off x="6429962" y="1366945"/>
                <a:ext cx="7337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19" name="Freeform 24">
                <a:extLst>
                  <a:ext uri="{FF2B5EF4-FFF2-40B4-BE49-F238E27FC236}">
                    <a16:creationId xmlns="" xmlns:a16="http://schemas.microsoft.com/office/drawing/2014/main" id="{1975F88B-8696-4D3B-B508-7BC39F8A83D3}"/>
                  </a:ext>
                </a:extLst>
              </p:cNvPr>
              <p:cNvSpPr>
                <a:spLocks noEditPoints="1"/>
              </p:cNvSpPr>
              <p:nvPr/>
            </p:nvSpPr>
            <p:spPr bwMode="auto">
              <a:xfrm>
                <a:off x="6526923"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20" name="Freeform 25">
                <a:extLst>
                  <a:ext uri="{FF2B5EF4-FFF2-40B4-BE49-F238E27FC236}">
                    <a16:creationId xmlns="" xmlns:a16="http://schemas.microsoft.com/office/drawing/2014/main" id="{E7F9ADF4-DD4C-4469-8F9A-388BF03ACDB3}"/>
                  </a:ext>
                </a:extLst>
              </p:cNvPr>
              <p:cNvSpPr>
                <a:spLocks noEditPoints="1"/>
              </p:cNvSpPr>
              <p:nvPr/>
            </p:nvSpPr>
            <p:spPr bwMode="auto">
              <a:xfrm>
                <a:off x="6623884"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grpSp>
      </p:grpSp>
      <p:grpSp>
        <p:nvGrpSpPr>
          <p:cNvPr id="21" name="Group 69">
            <a:extLst>
              <a:ext uri="{FF2B5EF4-FFF2-40B4-BE49-F238E27FC236}">
                <a16:creationId xmlns="" xmlns:a16="http://schemas.microsoft.com/office/drawing/2014/main" id="{01FBBF6D-EECB-4EE9-9E35-5D4DEAE18895}"/>
              </a:ext>
            </a:extLst>
          </p:cNvPr>
          <p:cNvGrpSpPr/>
          <p:nvPr/>
        </p:nvGrpSpPr>
        <p:grpSpPr>
          <a:xfrm>
            <a:off x="6491232" y="4551394"/>
            <a:ext cx="764860" cy="765060"/>
            <a:chOff x="6130670" y="5263170"/>
            <a:chExt cx="764860" cy="765060"/>
          </a:xfrm>
        </p:grpSpPr>
        <p:sp>
          <p:nvSpPr>
            <p:cNvPr id="22" name="Oval 70">
              <a:extLst>
                <a:ext uri="{FF2B5EF4-FFF2-40B4-BE49-F238E27FC236}">
                  <a16:creationId xmlns="" xmlns:a16="http://schemas.microsoft.com/office/drawing/2014/main" id="{9C67D718-E0B2-4839-9DAB-9959FE7D5D58}"/>
                </a:ext>
              </a:extLst>
            </p:cNvPr>
            <p:cNvSpPr/>
            <p:nvPr/>
          </p:nvSpPr>
          <p:spPr bwMode="auto">
            <a:xfrm>
              <a:off x="6130670" y="5263170"/>
              <a:ext cx="764860" cy="765060"/>
            </a:xfrm>
            <a:prstGeom prst="ellipse">
              <a:avLst/>
            </a:prstGeom>
            <a:solidFill>
              <a:srgbClr val="4EC1C2"/>
            </a:solidFill>
            <a:ln>
              <a:noFill/>
            </a:ln>
            <a:effectLst>
              <a:outerShdw blurRad="2540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造字工房尚雅（非商用）常规体" pitchFamily="2" charset="-122"/>
                <a:ea typeface="造字工房尚雅（非商用）常规体" pitchFamily="2" charset="-122"/>
                <a:sym typeface="+mn-lt"/>
              </a:endParaRPr>
            </a:p>
          </p:txBody>
        </p:sp>
        <p:grpSp>
          <p:nvGrpSpPr>
            <p:cNvPr id="23" name="Group 71">
              <a:extLst>
                <a:ext uri="{FF2B5EF4-FFF2-40B4-BE49-F238E27FC236}">
                  <a16:creationId xmlns="" xmlns:a16="http://schemas.microsoft.com/office/drawing/2014/main" id="{8E191741-B052-4C6D-9477-5A1BA67CFB5B}"/>
                </a:ext>
              </a:extLst>
            </p:cNvPr>
            <p:cNvGrpSpPr/>
            <p:nvPr/>
          </p:nvGrpSpPr>
          <p:grpSpPr>
            <a:xfrm>
              <a:off x="6316315" y="5452433"/>
              <a:ext cx="386534" cy="386534"/>
              <a:chOff x="5494418" y="5479932"/>
              <a:chExt cx="386534" cy="386534"/>
            </a:xfrm>
            <a:solidFill>
              <a:schemeClr val="bg1"/>
            </a:solidFill>
          </p:grpSpPr>
          <p:sp>
            <p:nvSpPr>
              <p:cNvPr id="24" name="Freeform 185">
                <a:extLst>
                  <a:ext uri="{FF2B5EF4-FFF2-40B4-BE49-F238E27FC236}">
                    <a16:creationId xmlns="" xmlns:a16="http://schemas.microsoft.com/office/drawing/2014/main" id="{F553ABD7-1024-488C-B7B1-C40A8D9CAD83}"/>
                  </a:ext>
                </a:extLst>
              </p:cNvPr>
              <p:cNvSpPr>
                <a:spLocks noEditPoints="1"/>
              </p:cNvSpPr>
              <p:nvPr/>
            </p:nvSpPr>
            <p:spPr bwMode="auto">
              <a:xfrm>
                <a:off x="5494418" y="5479932"/>
                <a:ext cx="169027" cy="169027"/>
              </a:xfrm>
              <a:custGeom>
                <a:avLst/>
                <a:gdLst>
                  <a:gd name="T0" fmla="*/ 8 w 112"/>
                  <a:gd name="T1" fmla="*/ 112 h 112"/>
                  <a:gd name="T2" fmla="*/ 104 w 112"/>
                  <a:gd name="T3" fmla="*/ 112 h 112"/>
                  <a:gd name="T4" fmla="*/ 112 w 112"/>
                  <a:gd name="T5" fmla="*/ 104 h 112"/>
                  <a:gd name="T6" fmla="*/ 112 w 112"/>
                  <a:gd name="T7" fmla="*/ 8 h 112"/>
                  <a:gd name="T8" fmla="*/ 104 w 112"/>
                  <a:gd name="T9" fmla="*/ 0 h 112"/>
                  <a:gd name="T10" fmla="*/ 8 w 112"/>
                  <a:gd name="T11" fmla="*/ 0 h 112"/>
                  <a:gd name="T12" fmla="*/ 0 w 112"/>
                  <a:gd name="T13" fmla="*/ 8 h 112"/>
                  <a:gd name="T14" fmla="*/ 0 w 112"/>
                  <a:gd name="T15" fmla="*/ 104 h 112"/>
                  <a:gd name="T16" fmla="*/ 8 w 112"/>
                  <a:gd name="T17" fmla="*/ 112 h 112"/>
                  <a:gd name="T18" fmla="*/ 16 w 112"/>
                  <a:gd name="T19" fmla="*/ 16 h 112"/>
                  <a:gd name="T20" fmla="*/ 96 w 112"/>
                  <a:gd name="T21" fmla="*/ 16 h 112"/>
                  <a:gd name="T22" fmla="*/ 96 w 112"/>
                  <a:gd name="T23" fmla="*/ 96 h 112"/>
                  <a:gd name="T24" fmla="*/ 16 w 112"/>
                  <a:gd name="T25" fmla="*/ 96 h 112"/>
                  <a:gd name="T26" fmla="*/ 16 w 112"/>
                  <a:gd name="T27"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25" name="Freeform 186">
                <a:extLst>
                  <a:ext uri="{FF2B5EF4-FFF2-40B4-BE49-F238E27FC236}">
                    <a16:creationId xmlns="" xmlns:a16="http://schemas.microsoft.com/office/drawing/2014/main" id="{98026A32-070D-40F8-B45E-C9EF07ADEFDF}"/>
                  </a:ext>
                </a:extLst>
              </p:cNvPr>
              <p:cNvSpPr>
                <a:spLocks noEditPoints="1"/>
              </p:cNvSpPr>
              <p:nvPr/>
            </p:nvSpPr>
            <p:spPr bwMode="auto">
              <a:xfrm>
                <a:off x="5711925" y="5479932"/>
                <a:ext cx="169027" cy="169027"/>
              </a:xfrm>
              <a:custGeom>
                <a:avLst/>
                <a:gdLst>
                  <a:gd name="T0" fmla="*/ 112 w 112"/>
                  <a:gd name="T1" fmla="*/ 8 h 112"/>
                  <a:gd name="T2" fmla="*/ 104 w 112"/>
                  <a:gd name="T3" fmla="*/ 0 h 112"/>
                  <a:gd name="T4" fmla="*/ 8 w 112"/>
                  <a:gd name="T5" fmla="*/ 0 h 112"/>
                  <a:gd name="T6" fmla="*/ 0 w 112"/>
                  <a:gd name="T7" fmla="*/ 8 h 112"/>
                  <a:gd name="T8" fmla="*/ 0 w 112"/>
                  <a:gd name="T9" fmla="*/ 104 h 112"/>
                  <a:gd name="T10" fmla="*/ 8 w 112"/>
                  <a:gd name="T11" fmla="*/ 112 h 112"/>
                  <a:gd name="T12" fmla="*/ 104 w 112"/>
                  <a:gd name="T13" fmla="*/ 112 h 112"/>
                  <a:gd name="T14" fmla="*/ 112 w 112"/>
                  <a:gd name="T15" fmla="*/ 104 h 112"/>
                  <a:gd name="T16" fmla="*/ 112 w 112"/>
                  <a:gd name="T17" fmla="*/ 8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26" name="Freeform 187">
                <a:extLst>
                  <a:ext uri="{FF2B5EF4-FFF2-40B4-BE49-F238E27FC236}">
                    <a16:creationId xmlns="" xmlns:a16="http://schemas.microsoft.com/office/drawing/2014/main" id="{9950D9E1-219B-4BE7-8EF9-1D52749969D5}"/>
                  </a:ext>
                </a:extLst>
              </p:cNvPr>
              <p:cNvSpPr>
                <a:spLocks noEditPoints="1"/>
              </p:cNvSpPr>
              <p:nvPr/>
            </p:nvSpPr>
            <p:spPr bwMode="auto">
              <a:xfrm>
                <a:off x="5494418" y="5690888"/>
                <a:ext cx="175578" cy="175578"/>
              </a:xfrm>
              <a:custGeom>
                <a:avLst/>
                <a:gdLst>
                  <a:gd name="T0" fmla="*/ 8 w 116"/>
                  <a:gd name="T1" fmla="*/ 116 h 116"/>
                  <a:gd name="T2" fmla="*/ 108 w 116"/>
                  <a:gd name="T3" fmla="*/ 116 h 116"/>
                  <a:gd name="T4" fmla="*/ 116 w 116"/>
                  <a:gd name="T5" fmla="*/ 108 h 116"/>
                  <a:gd name="T6" fmla="*/ 116 w 116"/>
                  <a:gd name="T7" fmla="*/ 8 h 116"/>
                  <a:gd name="T8" fmla="*/ 108 w 116"/>
                  <a:gd name="T9" fmla="*/ 0 h 116"/>
                  <a:gd name="T10" fmla="*/ 8 w 116"/>
                  <a:gd name="T11" fmla="*/ 0 h 116"/>
                  <a:gd name="T12" fmla="*/ 0 w 116"/>
                  <a:gd name="T13" fmla="*/ 8 h 116"/>
                  <a:gd name="T14" fmla="*/ 0 w 116"/>
                  <a:gd name="T15" fmla="*/ 108 h 116"/>
                  <a:gd name="T16" fmla="*/ 8 w 116"/>
                  <a:gd name="T17" fmla="*/ 116 h 116"/>
                  <a:gd name="T18" fmla="*/ 16 w 116"/>
                  <a:gd name="T19" fmla="*/ 16 h 116"/>
                  <a:gd name="T20" fmla="*/ 100 w 116"/>
                  <a:gd name="T21" fmla="*/ 16 h 116"/>
                  <a:gd name="T22" fmla="*/ 100 w 116"/>
                  <a:gd name="T23" fmla="*/ 100 h 116"/>
                  <a:gd name="T24" fmla="*/ 16 w 116"/>
                  <a:gd name="T25" fmla="*/ 100 h 116"/>
                  <a:gd name="T26" fmla="*/ 16 w 116"/>
                  <a:gd name="T2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sp>
            <p:nvSpPr>
              <p:cNvPr id="27" name="Freeform 188">
                <a:extLst>
                  <a:ext uri="{FF2B5EF4-FFF2-40B4-BE49-F238E27FC236}">
                    <a16:creationId xmlns="" xmlns:a16="http://schemas.microsoft.com/office/drawing/2014/main" id="{C0BCCD73-D2E0-4031-BEDA-D4458F5F1219}"/>
                  </a:ext>
                </a:extLst>
              </p:cNvPr>
              <p:cNvSpPr>
                <a:spLocks noEditPoints="1"/>
              </p:cNvSpPr>
              <p:nvPr/>
            </p:nvSpPr>
            <p:spPr bwMode="auto">
              <a:xfrm>
                <a:off x="5711925" y="5697439"/>
                <a:ext cx="169027" cy="169027"/>
              </a:xfrm>
              <a:custGeom>
                <a:avLst/>
                <a:gdLst>
                  <a:gd name="T0" fmla="*/ 104 w 112"/>
                  <a:gd name="T1" fmla="*/ 0 h 112"/>
                  <a:gd name="T2" fmla="*/ 8 w 112"/>
                  <a:gd name="T3" fmla="*/ 0 h 112"/>
                  <a:gd name="T4" fmla="*/ 0 w 112"/>
                  <a:gd name="T5" fmla="*/ 8 h 112"/>
                  <a:gd name="T6" fmla="*/ 0 w 112"/>
                  <a:gd name="T7" fmla="*/ 104 h 112"/>
                  <a:gd name="T8" fmla="*/ 8 w 112"/>
                  <a:gd name="T9" fmla="*/ 112 h 112"/>
                  <a:gd name="T10" fmla="*/ 104 w 112"/>
                  <a:gd name="T11" fmla="*/ 112 h 112"/>
                  <a:gd name="T12" fmla="*/ 112 w 112"/>
                  <a:gd name="T13" fmla="*/ 104 h 112"/>
                  <a:gd name="T14" fmla="*/ 112 w 112"/>
                  <a:gd name="T15" fmla="*/ 8 h 112"/>
                  <a:gd name="T16" fmla="*/ 104 w 112"/>
                  <a:gd name="T17" fmla="*/ 0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造字工房尚雅（非商用）常规体" pitchFamily="2" charset="-122"/>
                  <a:ea typeface="造字工房尚雅（非商用）常规体" pitchFamily="2" charset="-122"/>
                  <a:cs typeface="+mn-ea"/>
                  <a:sym typeface="+mn-lt"/>
                </a:endParaRPr>
              </a:p>
            </p:txBody>
          </p:sp>
        </p:grpSp>
      </p:grpSp>
      <p:sp>
        <p:nvSpPr>
          <p:cNvPr id="28" name="文本框 27">
            <a:extLst>
              <a:ext uri="{FF2B5EF4-FFF2-40B4-BE49-F238E27FC236}">
                <a16:creationId xmlns="" xmlns:a16="http://schemas.microsoft.com/office/drawing/2014/main" id="{076C553B-317C-4CA7-A21F-E990DBFC853E}"/>
              </a:ext>
            </a:extLst>
          </p:cNvPr>
          <p:cNvSpPr txBox="1"/>
          <p:nvPr/>
        </p:nvSpPr>
        <p:spPr>
          <a:xfrm>
            <a:off x="7539192" y="1922761"/>
            <a:ext cx="3245278" cy="400110"/>
          </a:xfrm>
          <a:prstGeom prst="rect">
            <a:avLst/>
          </a:prstGeom>
          <a:noFill/>
        </p:spPr>
        <p:txBody>
          <a:bodyPr wrap="square" rtlCol="0">
            <a:spAutoFit/>
          </a:bodyPr>
          <a:lstStyle/>
          <a:p>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29" name="文本框 28">
            <a:extLst>
              <a:ext uri="{FF2B5EF4-FFF2-40B4-BE49-F238E27FC236}">
                <a16:creationId xmlns="" xmlns:a16="http://schemas.microsoft.com/office/drawing/2014/main" id="{317E74F2-1E4A-4E5B-8B00-AD5F3F1777B4}"/>
              </a:ext>
            </a:extLst>
          </p:cNvPr>
          <p:cNvSpPr txBox="1"/>
          <p:nvPr/>
        </p:nvSpPr>
        <p:spPr>
          <a:xfrm>
            <a:off x="7533421" y="1633653"/>
            <a:ext cx="1382610" cy="307777"/>
          </a:xfrm>
          <a:prstGeom prst="rect">
            <a:avLst/>
          </a:prstGeom>
          <a:noFill/>
        </p:spPr>
        <p:txBody>
          <a:bodyPr wrap="square" rtlCol="0">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30" name="文本框 29">
            <a:extLst>
              <a:ext uri="{FF2B5EF4-FFF2-40B4-BE49-F238E27FC236}">
                <a16:creationId xmlns="" xmlns:a16="http://schemas.microsoft.com/office/drawing/2014/main" id="{B99C6BE2-0C2B-4686-AE66-DB0D2FFF6C7F}"/>
              </a:ext>
            </a:extLst>
          </p:cNvPr>
          <p:cNvSpPr txBox="1"/>
          <p:nvPr/>
        </p:nvSpPr>
        <p:spPr>
          <a:xfrm>
            <a:off x="7539192" y="2907143"/>
            <a:ext cx="3245278" cy="400110"/>
          </a:xfrm>
          <a:prstGeom prst="rect">
            <a:avLst/>
          </a:prstGeom>
          <a:noFill/>
        </p:spPr>
        <p:txBody>
          <a:bodyPr wrap="square" rtlCol="0">
            <a:spAutoFit/>
          </a:bodyPr>
          <a:lstStyle/>
          <a:p>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31" name="文本框 30">
            <a:extLst>
              <a:ext uri="{FF2B5EF4-FFF2-40B4-BE49-F238E27FC236}">
                <a16:creationId xmlns="" xmlns:a16="http://schemas.microsoft.com/office/drawing/2014/main" id="{B90CF35F-524E-4E83-966E-9B75E7AD7554}"/>
              </a:ext>
            </a:extLst>
          </p:cNvPr>
          <p:cNvSpPr txBox="1"/>
          <p:nvPr/>
        </p:nvSpPr>
        <p:spPr>
          <a:xfrm>
            <a:off x="7533421" y="2618035"/>
            <a:ext cx="1382610" cy="307777"/>
          </a:xfrm>
          <a:prstGeom prst="rect">
            <a:avLst/>
          </a:prstGeom>
          <a:noFill/>
        </p:spPr>
        <p:txBody>
          <a:bodyPr wrap="square" rtlCol="0">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32" name="文本框 31">
            <a:extLst>
              <a:ext uri="{FF2B5EF4-FFF2-40B4-BE49-F238E27FC236}">
                <a16:creationId xmlns="" xmlns:a16="http://schemas.microsoft.com/office/drawing/2014/main" id="{84F0B613-D74F-4CB0-BDE0-770482C395DD}"/>
              </a:ext>
            </a:extLst>
          </p:cNvPr>
          <p:cNvSpPr txBox="1"/>
          <p:nvPr/>
        </p:nvSpPr>
        <p:spPr>
          <a:xfrm>
            <a:off x="7539192" y="3905593"/>
            <a:ext cx="3245278" cy="400110"/>
          </a:xfrm>
          <a:prstGeom prst="rect">
            <a:avLst/>
          </a:prstGeom>
          <a:noFill/>
        </p:spPr>
        <p:txBody>
          <a:bodyPr wrap="square" rtlCol="0">
            <a:spAutoFit/>
          </a:bodyPr>
          <a:lstStyle/>
          <a:p>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33" name="文本框 32">
            <a:extLst>
              <a:ext uri="{FF2B5EF4-FFF2-40B4-BE49-F238E27FC236}">
                <a16:creationId xmlns="" xmlns:a16="http://schemas.microsoft.com/office/drawing/2014/main" id="{0688E62F-A9E7-4F3C-BD43-FA1CFED44974}"/>
              </a:ext>
            </a:extLst>
          </p:cNvPr>
          <p:cNvSpPr txBox="1"/>
          <p:nvPr/>
        </p:nvSpPr>
        <p:spPr>
          <a:xfrm>
            <a:off x="7533421" y="3616485"/>
            <a:ext cx="1382610" cy="307777"/>
          </a:xfrm>
          <a:prstGeom prst="rect">
            <a:avLst/>
          </a:prstGeom>
          <a:noFill/>
        </p:spPr>
        <p:txBody>
          <a:bodyPr wrap="square" rtlCol="0">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34" name="文本框 33">
            <a:extLst>
              <a:ext uri="{FF2B5EF4-FFF2-40B4-BE49-F238E27FC236}">
                <a16:creationId xmlns="" xmlns:a16="http://schemas.microsoft.com/office/drawing/2014/main" id="{23189884-AAA8-4181-B2E4-77446AAB6250}"/>
              </a:ext>
            </a:extLst>
          </p:cNvPr>
          <p:cNvSpPr txBox="1"/>
          <p:nvPr/>
        </p:nvSpPr>
        <p:spPr>
          <a:xfrm>
            <a:off x="7539192" y="4957079"/>
            <a:ext cx="3245278" cy="400110"/>
          </a:xfrm>
          <a:prstGeom prst="rect">
            <a:avLst/>
          </a:prstGeom>
          <a:noFill/>
        </p:spPr>
        <p:txBody>
          <a:bodyPr wrap="square" rtlCol="0">
            <a:spAutoFit/>
          </a:bodyPr>
          <a:lstStyle/>
          <a:p>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35" name="文本框 34">
            <a:extLst>
              <a:ext uri="{FF2B5EF4-FFF2-40B4-BE49-F238E27FC236}">
                <a16:creationId xmlns="" xmlns:a16="http://schemas.microsoft.com/office/drawing/2014/main" id="{99C23436-CBDA-48F7-977B-8C3F90F410F9}"/>
              </a:ext>
            </a:extLst>
          </p:cNvPr>
          <p:cNvSpPr txBox="1"/>
          <p:nvPr/>
        </p:nvSpPr>
        <p:spPr>
          <a:xfrm>
            <a:off x="7533421" y="4667971"/>
            <a:ext cx="1382610" cy="307777"/>
          </a:xfrm>
          <a:prstGeom prst="rect">
            <a:avLst/>
          </a:prstGeom>
          <a:noFill/>
        </p:spPr>
        <p:txBody>
          <a:bodyPr wrap="square" rtlCol="0">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pic>
        <p:nvPicPr>
          <p:cNvPr id="36" name="图片 35">
            <a:extLst>
              <a:ext uri="{FF2B5EF4-FFF2-40B4-BE49-F238E27FC236}">
                <a16:creationId xmlns="" xmlns:a16="http://schemas.microsoft.com/office/drawing/2014/main" id="{CF9E6D29-7FB6-4413-AB9A-3809778C46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0806" y="78900"/>
            <a:ext cx="1506051" cy="1362443"/>
          </a:xfrm>
          <a:prstGeom prst="rect">
            <a:avLst/>
          </a:prstGeom>
        </p:spPr>
      </p:pic>
      <p:pic>
        <p:nvPicPr>
          <p:cNvPr id="38" name="图片 37">
            <a:extLst>
              <a:ext uri="{FF2B5EF4-FFF2-40B4-BE49-F238E27FC236}">
                <a16:creationId xmlns="" xmlns:a16="http://schemas.microsoft.com/office/drawing/2014/main" id="{80094EDE-D2DB-4F1D-BF1A-8C90ECE5E0D7}"/>
              </a:ext>
            </a:extLst>
          </p:cNvPr>
          <p:cNvPicPr>
            <a:picLocks noChangeAspect="1"/>
          </p:cNvPicPr>
          <p:nvPr/>
        </p:nvPicPr>
        <p:blipFill>
          <a:blip r:embed="rId4"/>
          <a:stretch>
            <a:fillRect/>
          </a:stretch>
        </p:blipFill>
        <p:spPr>
          <a:xfrm>
            <a:off x="1267303" y="1542092"/>
            <a:ext cx="4243184" cy="4456562"/>
          </a:xfrm>
          <a:prstGeom prst="rect">
            <a:avLst/>
          </a:prstGeom>
        </p:spPr>
      </p:pic>
    </p:spTree>
    <p:extLst>
      <p:ext uri="{BB962C8B-B14F-4D97-AF65-F5344CB8AC3E}">
        <p14:creationId xmlns:p14="http://schemas.microsoft.com/office/powerpoint/2010/main" val="24429261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randombar(horizontal)">
                                          <p:cBhvr>
                                            <p:cTn id="35" dur="500"/>
                                            <p:tgtEl>
                                              <p:spTgt spid="31"/>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randombar(horizontal)">
                                          <p:cBhvr>
                                            <p:cTn id="39" dur="500"/>
                                            <p:tgtEl>
                                              <p:spTgt spid="33"/>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childTnLst>
                              </p:cTn>
                            </p:par>
                            <p:par>
                              <p:cTn id="44" fill="hold">
                                <p:stCondLst>
                                  <p:cond delay="4000"/>
                                </p:stCondLst>
                                <p:childTnLst>
                                  <p:par>
                                    <p:cTn id="45" presetID="17"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ppt_x</p:attrName>
                                            </p:attrNameLst>
                                          </p:cBhvr>
                                          <p:tavLst>
                                            <p:tav tm="0">
                                              <p:val>
                                                <p:strVal val="#ppt_x-#ppt_w/2"/>
                                              </p:val>
                                            </p:tav>
                                            <p:tav tm="100000">
                                              <p:val>
                                                <p:strVal val="#ppt_x"/>
                                              </p:val>
                                            </p:tav>
                                          </p:tavLst>
                                        </p:anim>
                                        <p:anim calcmode="lin" valueType="num">
                                          <p:cBhvr>
                                            <p:cTn id="48" dur="500" fill="hold"/>
                                            <p:tgtEl>
                                              <p:spTgt spid="28"/>
                                            </p:tgtEl>
                                            <p:attrNameLst>
                                              <p:attrName>ppt_y</p:attrName>
                                            </p:attrNameLst>
                                          </p:cBhvr>
                                          <p:tavLst>
                                            <p:tav tm="0">
                                              <p:val>
                                                <p:strVal val="#ppt_y"/>
                                              </p:val>
                                            </p:tav>
                                            <p:tav tm="100000">
                                              <p:val>
                                                <p:strVal val="#ppt_y"/>
                                              </p:val>
                                            </p:tav>
                                          </p:tavLst>
                                        </p:anim>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par>
                                    <p:cTn id="51" presetID="17"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ppt_x</p:attrName>
                                            </p:attrNameLst>
                                          </p:cBhvr>
                                          <p:tavLst>
                                            <p:tav tm="0">
                                              <p:val>
                                                <p:strVal val="#ppt_x-#ppt_w/2"/>
                                              </p:val>
                                            </p:tav>
                                            <p:tav tm="100000">
                                              <p:val>
                                                <p:strVal val="#ppt_x"/>
                                              </p:val>
                                            </p:tav>
                                          </p:tavLst>
                                        </p:anim>
                                        <p:anim calcmode="lin" valueType="num">
                                          <p:cBhvr>
                                            <p:cTn id="54" dur="500" fill="hold"/>
                                            <p:tgtEl>
                                              <p:spTgt spid="30"/>
                                            </p:tgtEl>
                                            <p:attrNameLst>
                                              <p:attrName>ppt_y</p:attrName>
                                            </p:attrNameLst>
                                          </p:cBhvr>
                                          <p:tavLst>
                                            <p:tav tm="0">
                                              <p:val>
                                                <p:strVal val="#ppt_y"/>
                                              </p:val>
                                            </p:tav>
                                            <p:tav tm="100000">
                                              <p:val>
                                                <p:strVal val="#ppt_y"/>
                                              </p:val>
                                            </p:tav>
                                          </p:tavLst>
                                        </p:anim>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strVal val="#ppt_h"/>
                                              </p:val>
                                            </p:tav>
                                            <p:tav tm="100000">
                                              <p:val>
                                                <p:strVal val="#ppt_h"/>
                                              </p:val>
                                            </p:tav>
                                          </p:tavLst>
                                        </p:anim>
                                      </p:childTnLst>
                                    </p:cTn>
                                  </p:par>
                                  <p:par>
                                    <p:cTn id="57" presetID="17"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ppt_x</p:attrName>
                                            </p:attrNameLst>
                                          </p:cBhvr>
                                          <p:tavLst>
                                            <p:tav tm="0">
                                              <p:val>
                                                <p:strVal val="#ppt_x-#ppt_w/2"/>
                                              </p:val>
                                            </p:tav>
                                            <p:tav tm="100000">
                                              <p:val>
                                                <p:strVal val="#ppt_x"/>
                                              </p:val>
                                            </p:tav>
                                          </p:tavLst>
                                        </p:anim>
                                        <p:anim calcmode="lin" valueType="num">
                                          <p:cBhvr>
                                            <p:cTn id="60" dur="500" fill="hold"/>
                                            <p:tgtEl>
                                              <p:spTgt spid="32"/>
                                            </p:tgtEl>
                                            <p:attrNameLst>
                                              <p:attrName>ppt_y</p:attrName>
                                            </p:attrNameLst>
                                          </p:cBhvr>
                                          <p:tavLst>
                                            <p:tav tm="0">
                                              <p:val>
                                                <p:strVal val="#ppt_y"/>
                                              </p:val>
                                            </p:tav>
                                            <p:tav tm="100000">
                                              <p:val>
                                                <p:strVal val="#ppt_y"/>
                                              </p:val>
                                            </p:tav>
                                          </p:tavLst>
                                        </p:anim>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strVal val="#ppt_h"/>
                                              </p:val>
                                            </p:tav>
                                            <p:tav tm="100000">
                                              <p:val>
                                                <p:strVal val="#ppt_h"/>
                                              </p:val>
                                            </p:tav>
                                          </p:tavLst>
                                        </p:anim>
                                      </p:childTnLst>
                                    </p:cTn>
                                  </p:par>
                                  <p:par>
                                    <p:cTn id="63" presetID="17" presetClass="entr" presetSubtype="8"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ppt_w/2"/>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strVal val="#ppt_h"/>
                                              </p:val>
                                            </p:tav>
                                            <p:tav tm="100000">
                                              <p:val>
                                                <p:strVal val="#ppt_h"/>
                                              </p:val>
                                            </p:tav>
                                          </p:tavLst>
                                        </p:anim>
                                      </p:childTnLst>
                                    </p:cTn>
                                  </p:par>
                                  <p:par>
                                    <p:cTn id="69" presetID="2" presetClass="entr" presetSubtype="8" fill="hold" nodeType="withEffect" p14:presetBounceEnd="88000">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14:bounceEnd="88000">
                                          <p:cBhvr additive="base">
                                            <p:cTn id="71" dur="500" fill="hold"/>
                                            <p:tgtEl>
                                              <p:spTgt spid="36"/>
                                            </p:tgtEl>
                                            <p:attrNameLst>
                                              <p:attrName>ppt_x</p:attrName>
                                            </p:attrNameLst>
                                          </p:cBhvr>
                                          <p:tavLst>
                                            <p:tav tm="0">
                                              <p:val>
                                                <p:strVal val="0-#ppt_w/2"/>
                                              </p:val>
                                            </p:tav>
                                            <p:tav tm="100000">
                                              <p:val>
                                                <p:strVal val="#ppt_x"/>
                                              </p:val>
                                            </p:tav>
                                          </p:tavLst>
                                        </p:anim>
                                        <p:anim calcmode="lin" valueType="num" p14:bounceEnd="88000">
                                          <p:cBhvr additive="base">
                                            <p:cTn id="7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randombar(horizontal)">
                                          <p:cBhvr>
                                            <p:cTn id="35" dur="500"/>
                                            <p:tgtEl>
                                              <p:spTgt spid="31"/>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randombar(horizontal)">
                                          <p:cBhvr>
                                            <p:cTn id="39" dur="500"/>
                                            <p:tgtEl>
                                              <p:spTgt spid="33"/>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childTnLst>
                              </p:cTn>
                            </p:par>
                            <p:par>
                              <p:cTn id="44" fill="hold">
                                <p:stCondLst>
                                  <p:cond delay="4000"/>
                                </p:stCondLst>
                                <p:childTnLst>
                                  <p:par>
                                    <p:cTn id="45" presetID="17"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ppt_x</p:attrName>
                                            </p:attrNameLst>
                                          </p:cBhvr>
                                          <p:tavLst>
                                            <p:tav tm="0">
                                              <p:val>
                                                <p:strVal val="#ppt_x-#ppt_w/2"/>
                                              </p:val>
                                            </p:tav>
                                            <p:tav tm="100000">
                                              <p:val>
                                                <p:strVal val="#ppt_x"/>
                                              </p:val>
                                            </p:tav>
                                          </p:tavLst>
                                        </p:anim>
                                        <p:anim calcmode="lin" valueType="num">
                                          <p:cBhvr>
                                            <p:cTn id="48" dur="500" fill="hold"/>
                                            <p:tgtEl>
                                              <p:spTgt spid="28"/>
                                            </p:tgtEl>
                                            <p:attrNameLst>
                                              <p:attrName>ppt_y</p:attrName>
                                            </p:attrNameLst>
                                          </p:cBhvr>
                                          <p:tavLst>
                                            <p:tav tm="0">
                                              <p:val>
                                                <p:strVal val="#ppt_y"/>
                                              </p:val>
                                            </p:tav>
                                            <p:tav tm="100000">
                                              <p:val>
                                                <p:strVal val="#ppt_y"/>
                                              </p:val>
                                            </p:tav>
                                          </p:tavLst>
                                        </p:anim>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par>
                                    <p:cTn id="51" presetID="17"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ppt_x</p:attrName>
                                            </p:attrNameLst>
                                          </p:cBhvr>
                                          <p:tavLst>
                                            <p:tav tm="0">
                                              <p:val>
                                                <p:strVal val="#ppt_x-#ppt_w/2"/>
                                              </p:val>
                                            </p:tav>
                                            <p:tav tm="100000">
                                              <p:val>
                                                <p:strVal val="#ppt_x"/>
                                              </p:val>
                                            </p:tav>
                                          </p:tavLst>
                                        </p:anim>
                                        <p:anim calcmode="lin" valueType="num">
                                          <p:cBhvr>
                                            <p:cTn id="54" dur="500" fill="hold"/>
                                            <p:tgtEl>
                                              <p:spTgt spid="30"/>
                                            </p:tgtEl>
                                            <p:attrNameLst>
                                              <p:attrName>ppt_y</p:attrName>
                                            </p:attrNameLst>
                                          </p:cBhvr>
                                          <p:tavLst>
                                            <p:tav tm="0">
                                              <p:val>
                                                <p:strVal val="#ppt_y"/>
                                              </p:val>
                                            </p:tav>
                                            <p:tav tm="100000">
                                              <p:val>
                                                <p:strVal val="#ppt_y"/>
                                              </p:val>
                                            </p:tav>
                                          </p:tavLst>
                                        </p:anim>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strVal val="#ppt_h"/>
                                              </p:val>
                                            </p:tav>
                                            <p:tav tm="100000">
                                              <p:val>
                                                <p:strVal val="#ppt_h"/>
                                              </p:val>
                                            </p:tav>
                                          </p:tavLst>
                                        </p:anim>
                                      </p:childTnLst>
                                    </p:cTn>
                                  </p:par>
                                  <p:par>
                                    <p:cTn id="57" presetID="17"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ppt_x</p:attrName>
                                            </p:attrNameLst>
                                          </p:cBhvr>
                                          <p:tavLst>
                                            <p:tav tm="0">
                                              <p:val>
                                                <p:strVal val="#ppt_x-#ppt_w/2"/>
                                              </p:val>
                                            </p:tav>
                                            <p:tav tm="100000">
                                              <p:val>
                                                <p:strVal val="#ppt_x"/>
                                              </p:val>
                                            </p:tav>
                                          </p:tavLst>
                                        </p:anim>
                                        <p:anim calcmode="lin" valueType="num">
                                          <p:cBhvr>
                                            <p:cTn id="60" dur="500" fill="hold"/>
                                            <p:tgtEl>
                                              <p:spTgt spid="32"/>
                                            </p:tgtEl>
                                            <p:attrNameLst>
                                              <p:attrName>ppt_y</p:attrName>
                                            </p:attrNameLst>
                                          </p:cBhvr>
                                          <p:tavLst>
                                            <p:tav tm="0">
                                              <p:val>
                                                <p:strVal val="#ppt_y"/>
                                              </p:val>
                                            </p:tav>
                                            <p:tav tm="100000">
                                              <p:val>
                                                <p:strVal val="#ppt_y"/>
                                              </p:val>
                                            </p:tav>
                                          </p:tavLst>
                                        </p:anim>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strVal val="#ppt_h"/>
                                              </p:val>
                                            </p:tav>
                                            <p:tav tm="100000">
                                              <p:val>
                                                <p:strVal val="#ppt_h"/>
                                              </p:val>
                                            </p:tav>
                                          </p:tavLst>
                                        </p:anim>
                                      </p:childTnLst>
                                    </p:cTn>
                                  </p:par>
                                  <p:par>
                                    <p:cTn id="63" presetID="17" presetClass="entr" presetSubtype="8"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ppt_w/2"/>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strVal val="#ppt_h"/>
                                              </p:val>
                                            </p:tav>
                                            <p:tav tm="100000">
                                              <p:val>
                                                <p:strVal val="#ppt_h"/>
                                              </p:val>
                                            </p:tav>
                                          </p:tavLst>
                                        </p:anim>
                                      </p:childTnLst>
                                    </p:cTn>
                                  </p:par>
                                  <p:par>
                                    <p:cTn id="69" presetID="2" presetClass="entr" presetSubtype="8"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0-#ppt_w/2"/>
                                              </p:val>
                                            </p:tav>
                                            <p:tav tm="100000">
                                              <p:val>
                                                <p:strVal val="#ppt_x"/>
                                              </p:val>
                                            </p:tav>
                                          </p:tavLst>
                                        </p:anim>
                                        <p:anim calcmode="lin" valueType="num">
                                          <p:cBhvr additive="base">
                                            <p:cTn id="7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副标题 2">
            <a:extLst>
              <a:ext uri="{FF2B5EF4-FFF2-40B4-BE49-F238E27FC236}">
                <a16:creationId xmlns="" xmlns:a16="http://schemas.microsoft.com/office/drawing/2014/main" id="{2DC4AFD4-9CAA-44E9-A19E-5DB25BB3C175}"/>
              </a:ext>
            </a:extLst>
          </p:cNvPr>
          <p:cNvSpPr txBox="1">
            <a:spLocks/>
          </p:cNvSpPr>
          <p:nvPr>
            <p:custDataLst>
              <p:tags r:id="rId1"/>
            </p:custDataLst>
          </p:nvPr>
        </p:nvSpPr>
        <p:spPr>
          <a:xfrm>
            <a:off x="2249123" y="4334192"/>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a:t>
            </a:r>
          </a:p>
        </p:txBody>
      </p:sp>
      <p:sp>
        <p:nvSpPr>
          <p:cNvPr id="3" name="PA_库_文本框 22">
            <a:extLst>
              <a:ext uri="{FF2B5EF4-FFF2-40B4-BE49-F238E27FC236}">
                <a16:creationId xmlns="" xmlns:a16="http://schemas.microsoft.com/office/drawing/2014/main" id="{BB976222-AAB2-45AD-92EC-EAB11F41340D}"/>
              </a:ext>
            </a:extLst>
          </p:cNvPr>
          <p:cNvSpPr txBox="1"/>
          <p:nvPr>
            <p:custDataLst>
              <p:tags r:id="rId2"/>
            </p:custDataLst>
          </p:nvPr>
        </p:nvSpPr>
        <p:spPr>
          <a:xfrm>
            <a:off x="2321334" y="3941891"/>
            <a:ext cx="1154483" cy="338554"/>
          </a:xfrm>
          <a:prstGeom prst="rect">
            <a:avLst/>
          </a:prstGeom>
          <a:noFill/>
        </p:spPr>
        <p:txBody>
          <a:bodyPr wrap="none" rtlCol="0" anchor="ctr" anchorCtr="0">
            <a:spAutoFit/>
          </a:bodyPr>
          <a:lstStyle/>
          <a:p>
            <a:r>
              <a:rPr lang="zh-CN" altLang="en-US" sz="1600" dirty="0">
                <a:solidFill>
                  <a:schemeClr val="tx2"/>
                </a:solidFill>
                <a:latin typeface="造字工房尚雅（非商用）常规体" pitchFamily="2" charset="-122"/>
                <a:ea typeface="造字工房尚雅（非商用）常规体" pitchFamily="2" charset="-122"/>
                <a:cs typeface="+mn-ea"/>
                <a:sym typeface="+mn-lt"/>
              </a:rPr>
              <a:t>公司团队</a:t>
            </a:r>
            <a:r>
              <a:rPr lang="en-US" sz="1600" dirty="0">
                <a:solidFill>
                  <a:schemeClr val="tx2"/>
                </a:solidFill>
                <a:latin typeface="造字工房尚雅（非商用）常规体" pitchFamily="2" charset="-122"/>
                <a:ea typeface="造字工房尚雅（非商用）常规体" pitchFamily="2" charset="-122"/>
                <a:cs typeface="+mn-ea"/>
                <a:sym typeface="+mn-lt"/>
              </a:rPr>
              <a:t> 3</a:t>
            </a:r>
          </a:p>
        </p:txBody>
      </p:sp>
      <p:sp>
        <p:nvSpPr>
          <p:cNvPr id="4" name="PA_库_椭圆 23">
            <a:extLst>
              <a:ext uri="{FF2B5EF4-FFF2-40B4-BE49-F238E27FC236}">
                <a16:creationId xmlns="" xmlns:a16="http://schemas.microsoft.com/office/drawing/2014/main" id="{FC96B5D5-3CA7-44DC-AA48-547E613842D6}"/>
              </a:ext>
            </a:extLst>
          </p:cNvPr>
          <p:cNvSpPr/>
          <p:nvPr>
            <p:custDataLst>
              <p:tags r:id="rId3"/>
            </p:custDataLst>
          </p:nvPr>
        </p:nvSpPr>
        <p:spPr>
          <a:xfrm>
            <a:off x="1386355" y="4020167"/>
            <a:ext cx="561144" cy="5611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5" name="PA_库_副标题 2">
            <a:extLst>
              <a:ext uri="{FF2B5EF4-FFF2-40B4-BE49-F238E27FC236}">
                <a16:creationId xmlns="" xmlns:a16="http://schemas.microsoft.com/office/drawing/2014/main" id="{B05505BD-FA00-475D-BD57-5484F5ED0AE6}"/>
              </a:ext>
            </a:extLst>
          </p:cNvPr>
          <p:cNvSpPr txBox="1">
            <a:spLocks/>
          </p:cNvSpPr>
          <p:nvPr>
            <p:custDataLst>
              <p:tags r:id="rId4"/>
            </p:custDataLst>
          </p:nvPr>
        </p:nvSpPr>
        <p:spPr>
          <a:xfrm>
            <a:off x="2249123" y="1760383"/>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a:t>
            </a:r>
          </a:p>
        </p:txBody>
      </p:sp>
      <p:sp>
        <p:nvSpPr>
          <p:cNvPr id="6" name="PA_库_文本框 25">
            <a:extLst>
              <a:ext uri="{FF2B5EF4-FFF2-40B4-BE49-F238E27FC236}">
                <a16:creationId xmlns="" xmlns:a16="http://schemas.microsoft.com/office/drawing/2014/main" id="{C5B6A62B-C5EC-41CA-B68D-966568EFB055}"/>
              </a:ext>
            </a:extLst>
          </p:cNvPr>
          <p:cNvSpPr txBox="1"/>
          <p:nvPr>
            <p:custDataLst>
              <p:tags r:id="rId5"/>
            </p:custDataLst>
          </p:nvPr>
        </p:nvSpPr>
        <p:spPr>
          <a:xfrm>
            <a:off x="2321334" y="1368082"/>
            <a:ext cx="1154483" cy="338554"/>
          </a:xfrm>
          <a:prstGeom prst="rect">
            <a:avLst/>
          </a:prstGeom>
          <a:noFill/>
        </p:spPr>
        <p:txBody>
          <a:bodyPr wrap="none" rtlCol="0" anchor="ctr" anchorCtr="0">
            <a:spAutoFit/>
          </a:bodyPr>
          <a:lstStyle/>
          <a:p>
            <a:r>
              <a:rPr lang="zh-CN" altLang="en-US" sz="1600" dirty="0">
                <a:solidFill>
                  <a:schemeClr val="tx2"/>
                </a:solidFill>
                <a:latin typeface="造字工房尚雅（非商用）常规体" pitchFamily="2" charset="-122"/>
                <a:ea typeface="造字工房尚雅（非商用）常规体" pitchFamily="2" charset="-122"/>
                <a:cs typeface="+mn-ea"/>
                <a:sym typeface="+mn-lt"/>
              </a:rPr>
              <a:t>公司团队</a:t>
            </a:r>
            <a:r>
              <a:rPr lang="en-US" sz="1600" dirty="0">
                <a:solidFill>
                  <a:schemeClr val="tx2"/>
                </a:solidFill>
                <a:latin typeface="造字工房尚雅（非商用）常规体" pitchFamily="2" charset="-122"/>
                <a:ea typeface="造字工房尚雅（非商用）常规体" pitchFamily="2" charset="-122"/>
                <a:cs typeface="+mn-ea"/>
                <a:sym typeface="+mn-lt"/>
              </a:rPr>
              <a:t> 1</a:t>
            </a:r>
          </a:p>
        </p:txBody>
      </p:sp>
      <p:sp>
        <p:nvSpPr>
          <p:cNvPr id="7" name="PA_库_椭圆 26">
            <a:extLst>
              <a:ext uri="{FF2B5EF4-FFF2-40B4-BE49-F238E27FC236}">
                <a16:creationId xmlns="" xmlns:a16="http://schemas.microsoft.com/office/drawing/2014/main" id="{BDB9B566-6C28-4338-BC96-6536AB79DF69}"/>
              </a:ext>
            </a:extLst>
          </p:cNvPr>
          <p:cNvSpPr/>
          <p:nvPr>
            <p:custDataLst>
              <p:tags r:id="rId6"/>
            </p:custDataLst>
          </p:nvPr>
        </p:nvSpPr>
        <p:spPr>
          <a:xfrm>
            <a:off x="1386355" y="1446358"/>
            <a:ext cx="561144" cy="561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8" name="PA_库_形状 2629">
            <a:extLst>
              <a:ext uri="{FF2B5EF4-FFF2-40B4-BE49-F238E27FC236}">
                <a16:creationId xmlns="" xmlns:a16="http://schemas.microsoft.com/office/drawing/2014/main" id="{68212B0A-B8A4-4472-BC0D-07FC28B98F2B}"/>
              </a:ext>
            </a:extLst>
          </p:cNvPr>
          <p:cNvSpPr/>
          <p:nvPr>
            <p:custDataLst>
              <p:tags r:id="rId7"/>
            </p:custDataLst>
          </p:nvPr>
        </p:nvSpPr>
        <p:spPr>
          <a:xfrm>
            <a:off x="1532014" y="1598547"/>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9" name="PA_库_形状 2840">
            <a:extLst>
              <a:ext uri="{FF2B5EF4-FFF2-40B4-BE49-F238E27FC236}">
                <a16:creationId xmlns="" xmlns:a16="http://schemas.microsoft.com/office/drawing/2014/main" id="{F4C09CF1-549D-4B75-9A3A-84A473E1CCFA}"/>
              </a:ext>
            </a:extLst>
          </p:cNvPr>
          <p:cNvSpPr/>
          <p:nvPr>
            <p:custDataLst>
              <p:tags r:id="rId8"/>
            </p:custDataLst>
          </p:nvPr>
        </p:nvSpPr>
        <p:spPr>
          <a:xfrm>
            <a:off x="1527263" y="4173772"/>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0" name="PA_库_副标题 2">
            <a:extLst>
              <a:ext uri="{FF2B5EF4-FFF2-40B4-BE49-F238E27FC236}">
                <a16:creationId xmlns="" xmlns:a16="http://schemas.microsoft.com/office/drawing/2014/main" id="{1883DB34-093F-485C-8CCD-3838C0504758}"/>
              </a:ext>
            </a:extLst>
          </p:cNvPr>
          <p:cNvSpPr txBox="1">
            <a:spLocks/>
          </p:cNvSpPr>
          <p:nvPr>
            <p:custDataLst>
              <p:tags r:id="rId9"/>
            </p:custDataLst>
          </p:nvPr>
        </p:nvSpPr>
        <p:spPr>
          <a:xfrm>
            <a:off x="2249123" y="3042774"/>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a:t>
            </a:r>
          </a:p>
        </p:txBody>
      </p:sp>
      <p:sp>
        <p:nvSpPr>
          <p:cNvPr id="11" name="PA_库_文本框 40">
            <a:extLst>
              <a:ext uri="{FF2B5EF4-FFF2-40B4-BE49-F238E27FC236}">
                <a16:creationId xmlns="" xmlns:a16="http://schemas.microsoft.com/office/drawing/2014/main" id="{51D8A27A-C390-4A76-A846-D9C560B03B4E}"/>
              </a:ext>
            </a:extLst>
          </p:cNvPr>
          <p:cNvSpPr txBox="1"/>
          <p:nvPr>
            <p:custDataLst>
              <p:tags r:id="rId10"/>
            </p:custDataLst>
          </p:nvPr>
        </p:nvSpPr>
        <p:spPr>
          <a:xfrm>
            <a:off x="2321334" y="2650473"/>
            <a:ext cx="1154483" cy="338554"/>
          </a:xfrm>
          <a:prstGeom prst="rect">
            <a:avLst/>
          </a:prstGeom>
          <a:noFill/>
        </p:spPr>
        <p:txBody>
          <a:bodyPr wrap="none" rtlCol="0" anchor="ctr" anchorCtr="0">
            <a:spAutoFit/>
          </a:bodyPr>
          <a:lstStyle/>
          <a:p>
            <a:r>
              <a:rPr lang="zh-CN" altLang="en-US" sz="1600" dirty="0">
                <a:solidFill>
                  <a:schemeClr val="tx2"/>
                </a:solidFill>
                <a:latin typeface="造字工房尚雅（非商用）常规体" pitchFamily="2" charset="-122"/>
                <a:ea typeface="造字工房尚雅（非商用）常规体" pitchFamily="2" charset="-122"/>
                <a:cs typeface="+mn-ea"/>
                <a:sym typeface="+mn-lt"/>
              </a:rPr>
              <a:t>公司团队</a:t>
            </a:r>
            <a:r>
              <a:rPr lang="en-US" sz="1600" dirty="0">
                <a:solidFill>
                  <a:schemeClr val="tx2"/>
                </a:solidFill>
                <a:latin typeface="造字工房尚雅（非商用）常规体" pitchFamily="2" charset="-122"/>
                <a:ea typeface="造字工房尚雅（非商用）常规体" pitchFamily="2" charset="-122"/>
                <a:cs typeface="+mn-ea"/>
                <a:sym typeface="+mn-lt"/>
              </a:rPr>
              <a:t> 2</a:t>
            </a:r>
          </a:p>
        </p:txBody>
      </p:sp>
      <p:sp>
        <p:nvSpPr>
          <p:cNvPr id="12" name="PA_库_椭圆 41">
            <a:extLst>
              <a:ext uri="{FF2B5EF4-FFF2-40B4-BE49-F238E27FC236}">
                <a16:creationId xmlns="" xmlns:a16="http://schemas.microsoft.com/office/drawing/2014/main" id="{948F8A3A-D368-4BB3-A9EF-5AF255884667}"/>
              </a:ext>
            </a:extLst>
          </p:cNvPr>
          <p:cNvSpPr/>
          <p:nvPr>
            <p:custDataLst>
              <p:tags r:id="rId11"/>
            </p:custDataLst>
          </p:nvPr>
        </p:nvSpPr>
        <p:spPr>
          <a:xfrm>
            <a:off x="1386355" y="2728749"/>
            <a:ext cx="561144" cy="5611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13" name="PA_库_形状 2840">
            <a:extLst>
              <a:ext uri="{FF2B5EF4-FFF2-40B4-BE49-F238E27FC236}">
                <a16:creationId xmlns="" xmlns:a16="http://schemas.microsoft.com/office/drawing/2014/main" id="{6FE13C8E-E509-4F05-A0F2-C640A92E0CEA}"/>
              </a:ext>
            </a:extLst>
          </p:cNvPr>
          <p:cNvSpPr/>
          <p:nvPr>
            <p:custDataLst>
              <p:tags r:id="rId12"/>
            </p:custDataLst>
          </p:nvPr>
        </p:nvSpPr>
        <p:spPr>
          <a:xfrm>
            <a:off x="1527263" y="2882353"/>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pic>
        <p:nvPicPr>
          <p:cNvPr id="14" name="图片 13">
            <a:extLst>
              <a:ext uri="{FF2B5EF4-FFF2-40B4-BE49-F238E27FC236}">
                <a16:creationId xmlns="" xmlns:a16="http://schemas.microsoft.com/office/drawing/2014/main" id="{6B24A965-2133-474C-B372-984574FD38E1}"/>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010806" y="78900"/>
            <a:ext cx="1506051" cy="1362443"/>
          </a:xfrm>
          <a:prstGeom prst="rect">
            <a:avLst/>
          </a:prstGeom>
        </p:spPr>
      </p:pic>
      <p:sp>
        <p:nvSpPr>
          <p:cNvPr id="16" name="PA_库_副标题 2">
            <a:extLst>
              <a:ext uri="{FF2B5EF4-FFF2-40B4-BE49-F238E27FC236}">
                <a16:creationId xmlns="" xmlns:a16="http://schemas.microsoft.com/office/drawing/2014/main" id="{72076A79-4715-43E5-B8F4-38259B24CBC4}"/>
              </a:ext>
            </a:extLst>
          </p:cNvPr>
          <p:cNvSpPr txBox="1">
            <a:spLocks/>
          </p:cNvSpPr>
          <p:nvPr>
            <p:custDataLst>
              <p:tags r:id="rId13"/>
            </p:custDataLst>
          </p:nvPr>
        </p:nvSpPr>
        <p:spPr>
          <a:xfrm>
            <a:off x="2249123" y="5657721"/>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tx1"/>
                </a:solidFill>
                <a:latin typeface="+mn-lt"/>
                <a:cs typeface="+mn-ea"/>
                <a:sym typeface="+mn-lt"/>
              </a:rPr>
              <a:t>Investment generally results in acquiring an asset, also called an investment. If the asset is available at a price worth</a:t>
            </a:r>
          </a:p>
        </p:txBody>
      </p:sp>
      <p:sp>
        <p:nvSpPr>
          <p:cNvPr id="17" name="PA_库_文本框 40">
            <a:extLst>
              <a:ext uri="{FF2B5EF4-FFF2-40B4-BE49-F238E27FC236}">
                <a16:creationId xmlns="" xmlns:a16="http://schemas.microsoft.com/office/drawing/2014/main" id="{EB0A8AFC-23DD-4063-B9BB-3F0481677134}"/>
              </a:ext>
            </a:extLst>
          </p:cNvPr>
          <p:cNvSpPr txBox="1"/>
          <p:nvPr>
            <p:custDataLst>
              <p:tags r:id="rId14"/>
            </p:custDataLst>
          </p:nvPr>
        </p:nvSpPr>
        <p:spPr>
          <a:xfrm>
            <a:off x="2321334" y="5265420"/>
            <a:ext cx="1154483" cy="338554"/>
          </a:xfrm>
          <a:prstGeom prst="rect">
            <a:avLst/>
          </a:prstGeom>
          <a:noFill/>
        </p:spPr>
        <p:txBody>
          <a:bodyPr wrap="none" rtlCol="0" anchor="ctr" anchorCtr="0">
            <a:spAutoFit/>
          </a:bodyPr>
          <a:lstStyle/>
          <a:p>
            <a:r>
              <a:rPr lang="zh-CN" altLang="en-US" sz="1600" dirty="0">
                <a:solidFill>
                  <a:schemeClr val="tx2"/>
                </a:solidFill>
                <a:latin typeface="造字工房尚雅（非商用）常规体" pitchFamily="2" charset="-122"/>
                <a:ea typeface="造字工房尚雅（非商用）常规体" pitchFamily="2" charset="-122"/>
                <a:cs typeface="+mn-ea"/>
                <a:sym typeface="+mn-lt"/>
              </a:rPr>
              <a:t>公司团队</a:t>
            </a:r>
            <a:r>
              <a:rPr lang="en-US" sz="1600" dirty="0">
                <a:solidFill>
                  <a:schemeClr val="tx2"/>
                </a:solidFill>
                <a:latin typeface="造字工房尚雅（非商用）常规体" pitchFamily="2" charset="-122"/>
                <a:ea typeface="造字工房尚雅（非商用）常规体" pitchFamily="2" charset="-122"/>
                <a:cs typeface="+mn-ea"/>
                <a:sym typeface="+mn-lt"/>
              </a:rPr>
              <a:t> 4</a:t>
            </a:r>
          </a:p>
        </p:txBody>
      </p:sp>
      <p:sp>
        <p:nvSpPr>
          <p:cNvPr id="18" name="PA_库_椭圆 41">
            <a:extLst>
              <a:ext uri="{FF2B5EF4-FFF2-40B4-BE49-F238E27FC236}">
                <a16:creationId xmlns="" xmlns:a16="http://schemas.microsoft.com/office/drawing/2014/main" id="{D4920C42-7A4A-4E2B-9F76-2B82CD81F088}"/>
              </a:ext>
            </a:extLst>
          </p:cNvPr>
          <p:cNvSpPr/>
          <p:nvPr>
            <p:custDataLst>
              <p:tags r:id="rId15"/>
            </p:custDataLst>
          </p:nvPr>
        </p:nvSpPr>
        <p:spPr>
          <a:xfrm>
            <a:off x="1386355" y="5343696"/>
            <a:ext cx="561144" cy="5611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19" name="PA_库_形状 2840">
            <a:extLst>
              <a:ext uri="{FF2B5EF4-FFF2-40B4-BE49-F238E27FC236}">
                <a16:creationId xmlns="" xmlns:a16="http://schemas.microsoft.com/office/drawing/2014/main" id="{8AA71BC6-775F-4F1C-A819-A7A9D335CD2E}"/>
              </a:ext>
            </a:extLst>
          </p:cNvPr>
          <p:cNvSpPr/>
          <p:nvPr>
            <p:custDataLst>
              <p:tags r:id="rId16"/>
            </p:custDataLst>
          </p:nvPr>
        </p:nvSpPr>
        <p:spPr>
          <a:xfrm>
            <a:off x="1527263" y="5497300"/>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pic>
        <p:nvPicPr>
          <p:cNvPr id="20" name="图片 19">
            <a:extLst>
              <a:ext uri="{FF2B5EF4-FFF2-40B4-BE49-F238E27FC236}">
                <a16:creationId xmlns="" xmlns:a16="http://schemas.microsoft.com/office/drawing/2014/main" id="{0E5433E3-CD5D-4BFD-A4F3-BE07E7A13223}"/>
              </a:ext>
            </a:extLst>
          </p:cNvPr>
          <p:cNvPicPr>
            <a:picLocks noChangeAspect="1"/>
          </p:cNvPicPr>
          <p:nvPr/>
        </p:nvPicPr>
        <p:blipFill>
          <a:blip r:embed="rId20"/>
          <a:stretch>
            <a:fillRect/>
          </a:stretch>
        </p:blipFill>
        <p:spPr>
          <a:xfrm>
            <a:off x="6516857" y="1223731"/>
            <a:ext cx="4962574" cy="4877223"/>
          </a:xfrm>
          <a:prstGeom prst="rect">
            <a:avLst/>
          </a:prstGeom>
        </p:spPr>
      </p:pic>
    </p:spTree>
    <p:extLst>
      <p:ext uri="{BB962C8B-B14F-4D97-AF65-F5344CB8AC3E}">
        <p14:creationId xmlns:p14="http://schemas.microsoft.com/office/powerpoint/2010/main" val="23400177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8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500" fill="hold"/>
                                            <p:tgtEl>
                                              <p:spTgt spid="2"/>
                                            </p:tgtEl>
                                            <p:attrNameLst>
                                              <p:attrName>ppt_x</p:attrName>
                                            </p:attrNameLst>
                                          </p:cBhvr>
                                          <p:tavLst>
                                            <p:tav tm="0">
                                              <p:val>
                                                <p:strVal val="0-#ppt_w/2"/>
                                              </p:val>
                                            </p:tav>
                                            <p:tav tm="100000">
                                              <p:val>
                                                <p:strVal val="#ppt_x"/>
                                              </p:val>
                                            </p:tav>
                                          </p:tavLst>
                                        </p:anim>
                                        <p:anim calcmode="lin" valueType="num">
                                          <p:cBhvr additive="base">
                                            <p:cTn id="12" dur="1500" fill="hold"/>
                                            <p:tgtEl>
                                              <p:spTgt spid="2"/>
                                            </p:tgtEl>
                                            <p:attrNameLst>
                                              <p:attrName>ppt_y</p:attrName>
                                            </p:attrNameLst>
                                          </p:cBhvr>
                                          <p:tavLst>
                                            <p:tav tm="0">
                                              <p:val>
                                                <p:strVal val="#ppt_y"/>
                                              </p:val>
                                            </p:tav>
                                            <p:tav tm="100000">
                                              <p:val>
                                                <p:strVal val="#ppt_y"/>
                                              </p:val>
                                            </p:tav>
                                          </p:tavLst>
                                        </p:anim>
                                        <p:set>
                                          <p:cBhvr>
                                            <p:cTn id="13" dur="1" fill="hold">
                                              <p:stCondLst>
                                                <p:cond delay="0"/>
                                              </p:stCondLst>
                                            </p:cTn>
                                            <p:tgtEl>
                                              <p:spTgt spid="2"/>
                                            </p:tgtEl>
                                            <p:attrNameLst>
                                              <p:attrName>style.visibility</p:attrName>
                                            </p:attrNameLst>
                                          </p:cBhvr>
                                          <p:to>
                                            <p:strVal val="visible"/>
                                          </p:to>
                                        </p:set>
                                        <p:anim to="" calcmode="lin" valueType="num">
                                          <p:cBhvr>
                                            <p:cTn id="14"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6" dur="1500">
                                              <p:stCondLst>
                                                <p:cond delay="0"/>
                                              </p:stCondLst>
                                            </p:cTn>
                                            <p:tgtEl>
                                              <p:spTgt spid="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0-#ppt_w/2"/>
                                              </p:val>
                                            </p:tav>
                                            <p:tav tm="100000">
                                              <p:val>
                                                <p:strVal val="#ppt_x"/>
                                              </p:val>
                                            </p:tav>
                                          </p:tavLst>
                                        </p:anim>
                                        <p:anim calcmode="lin" valueType="num">
                                          <p:cBhvr additive="base">
                                            <p:cTn id="20" dur="1500" fill="hold"/>
                                            <p:tgtEl>
                                              <p:spTgt spid="3"/>
                                            </p:tgtEl>
                                            <p:attrNameLst>
                                              <p:attrName>ppt_y</p:attrName>
                                            </p:attrNameLst>
                                          </p:cBhvr>
                                          <p:tavLst>
                                            <p:tav tm="0">
                                              <p:val>
                                                <p:strVal val="#ppt_y"/>
                                              </p:val>
                                            </p:tav>
                                            <p:tav tm="100000">
                                              <p:val>
                                                <p:strVal val="#ppt_y"/>
                                              </p:val>
                                            </p:tav>
                                          </p:tavLst>
                                        </p:anim>
                                        <p:set>
                                          <p:cBhvr>
                                            <p:cTn id="21" dur="1" fill="hold">
                                              <p:stCondLst>
                                                <p:cond delay="0"/>
                                              </p:stCondLst>
                                            </p:cTn>
                                            <p:tgtEl>
                                              <p:spTgt spid="3"/>
                                            </p:tgtEl>
                                            <p:attrNameLst>
                                              <p:attrName>style.visibility</p:attrName>
                                            </p:attrNameLst>
                                          </p:cBhvr>
                                          <p:to>
                                            <p:strVal val="visible"/>
                                          </p:to>
                                        </p:set>
                                        <p:anim to="" calcmode="lin" valueType="num">
                                          <p:cBhvr>
                                            <p:cTn id="22"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24" dur="1500">
                                              <p:stCondLst>
                                                <p:cond delay="0"/>
                                              </p:stCondLst>
                                            </p:cTn>
                                            <p:tgtEl>
                                              <p:spTgt spid="3"/>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27"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32" dur="1500">
                                              <p:stCondLst>
                                                <p:cond delay="0"/>
                                              </p:stCondLst>
                                            </p:cTn>
                                            <p:tgtEl>
                                              <p:spTgt spid="4">
                                                <p:txEl>
                                                  <p:charRg st="4294967295" end="4294967295"/>
                                                </p:txEl>
                                              </p:spTgt>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500" fill="hold"/>
                                            <p:tgtEl>
                                              <p:spTgt spid="5"/>
                                            </p:tgtEl>
                                            <p:attrNameLst>
                                              <p:attrName>ppt_x</p:attrName>
                                            </p:attrNameLst>
                                          </p:cBhvr>
                                          <p:tavLst>
                                            <p:tav tm="0">
                                              <p:val>
                                                <p:strVal val="0-#ppt_w/2"/>
                                              </p:val>
                                            </p:tav>
                                            <p:tav tm="100000">
                                              <p:val>
                                                <p:strVal val="#ppt_x"/>
                                              </p:val>
                                            </p:tav>
                                          </p:tavLst>
                                        </p:anim>
                                        <p:anim calcmode="lin" valueType="num">
                                          <p:cBhvr additive="base">
                                            <p:cTn id="36" dur="1500" fill="hold"/>
                                            <p:tgtEl>
                                              <p:spTgt spid="5"/>
                                            </p:tgtEl>
                                            <p:attrNameLst>
                                              <p:attrName>ppt_y</p:attrName>
                                            </p:attrNameLst>
                                          </p:cBhvr>
                                          <p:tavLst>
                                            <p:tav tm="0">
                                              <p:val>
                                                <p:strVal val="#ppt_y"/>
                                              </p:val>
                                            </p:tav>
                                            <p:tav tm="100000">
                                              <p:val>
                                                <p:strVal val="#ppt_y"/>
                                              </p:val>
                                            </p:tav>
                                          </p:tavLst>
                                        </p:anim>
                                        <p:set>
                                          <p:cBhvr>
                                            <p:cTn id="37" dur="1" fill="hold">
                                              <p:stCondLst>
                                                <p:cond delay="0"/>
                                              </p:stCondLst>
                                            </p:cTn>
                                            <p:tgtEl>
                                              <p:spTgt spid="5"/>
                                            </p:tgtEl>
                                            <p:attrNameLst>
                                              <p:attrName>style.visibility</p:attrName>
                                            </p:attrNameLst>
                                          </p:cBhvr>
                                          <p:to>
                                            <p:strVal val="visible"/>
                                          </p:to>
                                        </p:set>
                                        <p:anim to="" calcmode="lin" valueType="num">
                                          <p:cBhvr>
                                            <p:cTn id="38" dur="1500" fill="hold">
                                              <p:stCondLst>
                                                <p:cond delay="0"/>
                                              </p:stCondLst>
                                            </p:cTn>
                                            <p:tgtEl>
                                              <p:spTgt spid="5"/>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5"/>
                                            </p:tgtEl>
                                            <p:attrNameLst>
                                              <p:attrName>ppt_h</p:attrName>
                                            </p:attrNameLst>
                                          </p:cBhvr>
                                          <p:tavLst>
                                            <p:tav tm="0">
                                              <p:val>
                                                <p:strVal val="0"/>
                                              </p:val>
                                            </p:tav>
                                            <p:tav tm="100000">
                                              <p:val>
                                                <p:strVal val="#ppt_h"/>
                                              </p:val>
                                            </p:tav>
                                          </p:tavLst>
                                        </p:anim>
                                        <p:animEffect filter="fade">
                                          <p:cBhvr>
                                            <p:cTn id="40" dur="1500">
                                              <p:stCondLst>
                                                <p:cond delay="0"/>
                                              </p:stCondLst>
                                            </p:cTn>
                                            <p:tgtEl>
                                              <p:spTgt spid="5"/>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1500" fill="hold"/>
                                            <p:tgtEl>
                                              <p:spTgt spid="6"/>
                                            </p:tgtEl>
                                            <p:attrNameLst>
                                              <p:attrName>ppt_x</p:attrName>
                                            </p:attrNameLst>
                                          </p:cBhvr>
                                          <p:tavLst>
                                            <p:tav tm="0">
                                              <p:val>
                                                <p:strVal val="0-#ppt_w/2"/>
                                              </p:val>
                                            </p:tav>
                                            <p:tav tm="100000">
                                              <p:val>
                                                <p:strVal val="#ppt_x"/>
                                              </p:val>
                                            </p:tav>
                                          </p:tavLst>
                                        </p:anim>
                                        <p:anim calcmode="lin" valueType="num">
                                          <p:cBhvr additive="base">
                                            <p:cTn id="44" dur="1500" fill="hold"/>
                                            <p:tgtEl>
                                              <p:spTgt spid="6"/>
                                            </p:tgtEl>
                                            <p:attrNameLst>
                                              <p:attrName>ppt_y</p:attrName>
                                            </p:attrNameLst>
                                          </p:cBhvr>
                                          <p:tavLst>
                                            <p:tav tm="0">
                                              <p:val>
                                                <p:strVal val="#ppt_y"/>
                                              </p:val>
                                            </p:tav>
                                            <p:tav tm="100000">
                                              <p:val>
                                                <p:strVal val="#ppt_y"/>
                                              </p:val>
                                            </p:tav>
                                          </p:tavLst>
                                        </p:anim>
                                        <p:set>
                                          <p:cBhvr>
                                            <p:cTn id="45" dur="1" fill="hold">
                                              <p:stCondLst>
                                                <p:cond delay="0"/>
                                              </p:stCondLst>
                                            </p:cTn>
                                            <p:tgtEl>
                                              <p:spTgt spid="6"/>
                                            </p:tgtEl>
                                            <p:attrNameLst>
                                              <p:attrName>style.visibility</p:attrName>
                                            </p:attrNameLst>
                                          </p:cBhvr>
                                          <p:to>
                                            <p:strVal val="visible"/>
                                          </p:to>
                                        </p:set>
                                        <p:anim to="" calcmode="lin" valueType="num">
                                          <p:cBhvr>
                                            <p:cTn id="46"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48" dur="1500">
                                              <p:stCondLst>
                                                <p:cond delay="0"/>
                                              </p:stCondLst>
                                            </p:cTn>
                                            <p:tgtEl>
                                              <p:spTgt spid="6"/>
                                            </p:tgtEl>
                                          </p:cBhvr>
                                        </p:animEffect>
                                      </p:childTnLst>
                                    </p:cTn>
                                  </p:par>
                                  <p:par>
                                    <p:cTn id="49" presetID="2" presetClass="entr" presetSubtype="8" decel="100000" fill="hold" grpId="0" nodeType="withEffect" nodePh="1">
                                      <p:stCondLst>
                                        <p:cond delay="250"/>
                                      </p:stCondLst>
                                      <p:endCondLst>
                                        <p:cond evt="begin" delay="0">
                                          <p:tn val="49"/>
                                        </p:cond>
                                      </p:endCondLst>
                                      <p:childTnLst>
                                        <p:set>
                                          <p:cBhvr>
                                            <p:cTn id="50"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51"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2"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53"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54"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56" dur="1500">
                                              <p:stCondLst>
                                                <p:cond delay="0"/>
                                              </p:stCondLst>
                                            </p:cTn>
                                            <p:tgtEl>
                                              <p:spTgt spid="7">
                                                <p:txEl>
                                                  <p:charRg st="4294967295" end="4294967295"/>
                                                </p:txEl>
                                              </p:spTgt>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59"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64" dur="1500">
                                              <p:stCondLst>
                                                <p:cond delay="0"/>
                                              </p:stCondLst>
                                            </p:cTn>
                                            <p:tgtEl>
                                              <p:spTgt spid="8">
                                                <p:txEl>
                                                  <p:charRg st="4294967295" end="4294967295"/>
                                                </p:txEl>
                                              </p:spTgt>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67"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9">
                                                <p:txEl>
                                                  <p:charRg st="4294967295" end="4294967295"/>
                                                </p:txEl>
                                              </p:spTgt>
                                            </p:tgtEl>
                                          </p:cBhvr>
                                        </p:animEffect>
                                      </p:childTnLst>
                                    </p:cTn>
                                  </p:par>
                                  <p:par>
                                    <p:cTn id="73" presetID="2" presetClass="entr" presetSubtype="8" decel="100000" fill="hold" grpId="0" nodeType="withEffect">
                                      <p:stCondLst>
                                        <p:cond delay="25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1500" fill="hold"/>
                                            <p:tgtEl>
                                              <p:spTgt spid="10"/>
                                            </p:tgtEl>
                                            <p:attrNameLst>
                                              <p:attrName>ppt_x</p:attrName>
                                            </p:attrNameLst>
                                          </p:cBhvr>
                                          <p:tavLst>
                                            <p:tav tm="0">
                                              <p:val>
                                                <p:strVal val="0-#ppt_w/2"/>
                                              </p:val>
                                            </p:tav>
                                            <p:tav tm="100000">
                                              <p:val>
                                                <p:strVal val="#ppt_x"/>
                                              </p:val>
                                            </p:tav>
                                          </p:tavLst>
                                        </p:anim>
                                        <p:anim calcmode="lin" valueType="num">
                                          <p:cBhvr additive="base">
                                            <p:cTn id="76" dur="1500" fill="hold"/>
                                            <p:tgtEl>
                                              <p:spTgt spid="10"/>
                                            </p:tgtEl>
                                            <p:attrNameLst>
                                              <p:attrName>ppt_y</p:attrName>
                                            </p:attrNameLst>
                                          </p:cBhvr>
                                          <p:tavLst>
                                            <p:tav tm="0">
                                              <p:val>
                                                <p:strVal val="#ppt_y"/>
                                              </p:val>
                                            </p:tav>
                                            <p:tav tm="100000">
                                              <p:val>
                                                <p:strVal val="#ppt_y"/>
                                              </p:val>
                                            </p:tav>
                                          </p:tavLst>
                                        </p:anim>
                                        <p:set>
                                          <p:cBhvr>
                                            <p:cTn id="77" dur="1" fill="hold">
                                              <p:stCondLst>
                                                <p:cond delay="0"/>
                                              </p:stCondLst>
                                            </p:cTn>
                                            <p:tgtEl>
                                              <p:spTgt spid="10"/>
                                            </p:tgtEl>
                                            <p:attrNameLst>
                                              <p:attrName>style.visibility</p:attrName>
                                            </p:attrNameLst>
                                          </p:cBhvr>
                                          <p:to>
                                            <p:strVal val="visible"/>
                                          </p:to>
                                        </p:set>
                                        <p:anim to="" calcmode="lin" valueType="num">
                                          <p:cBhvr>
                                            <p:cTn id="7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80" dur="1500">
                                              <p:stCondLst>
                                                <p:cond delay="0"/>
                                              </p:stCondLst>
                                            </p:cTn>
                                            <p:tgtEl>
                                              <p:spTgt spid="10"/>
                                            </p:tgtEl>
                                          </p:cBhvr>
                                        </p:animEffect>
                                      </p:childTnLst>
                                    </p:cTn>
                                  </p:par>
                                  <p:par>
                                    <p:cTn id="81" presetID="2" presetClass="entr" presetSubtype="8" decel="100000" fill="hold" grpId="0" nodeType="withEffect">
                                      <p:stCondLst>
                                        <p:cond delay="25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1500" fill="hold"/>
                                            <p:tgtEl>
                                              <p:spTgt spid="11"/>
                                            </p:tgtEl>
                                            <p:attrNameLst>
                                              <p:attrName>ppt_x</p:attrName>
                                            </p:attrNameLst>
                                          </p:cBhvr>
                                          <p:tavLst>
                                            <p:tav tm="0">
                                              <p:val>
                                                <p:strVal val="0-#ppt_w/2"/>
                                              </p:val>
                                            </p:tav>
                                            <p:tav tm="100000">
                                              <p:val>
                                                <p:strVal val="#ppt_x"/>
                                              </p:val>
                                            </p:tav>
                                          </p:tavLst>
                                        </p:anim>
                                        <p:anim calcmode="lin" valueType="num">
                                          <p:cBhvr additive="base">
                                            <p:cTn id="84" dur="1500" fill="hold"/>
                                            <p:tgtEl>
                                              <p:spTgt spid="11"/>
                                            </p:tgtEl>
                                            <p:attrNameLst>
                                              <p:attrName>ppt_y</p:attrName>
                                            </p:attrNameLst>
                                          </p:cBhvr>
                                          <p:tavLst>
                                            <p:tav tm="0">
                                              <p:val>
                                                <p:strVal val="#ppt_y"/>
                                              </p:val>
                                            </p:tav>
                                            <p:tav tm="100000">
                                              <p:val>
                                                <p:strVal val="#ppt_y"/>
                                              </p:val>
                                            </p:tav>
                                          </p:tavLst>
                                        </p:anim>
                                        <p:set>
                                          <p:cBhvr>
                                            <p:cTn id="85" dur="1" fill="hold">
                                              <p:stCondLst>
                                                <p:cond delay="0"/>
                                              </p:stCondLst>
                                            </p:cTn>
                                            <p:tgtEl>
                                              <p:spTgt spid="11"/>
                                            </p:tgtEl>
                                            <p:attrNameLst>
                                              <p:attrName>style.visibility</p:attrName>
                                            </p:attrNameLst>
                                          </p:cBhvr>
                                          <p:to>
                                            <p:strVal val="visible"/>
                                          </p:to>
                                        </p:set>
                                        <p:anim to="" calcmode="lin" valueType="num">
                                          <p:cBhvr>
                                            <p:cTn id="86"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88" dur="1500">
                                              <p:stCondLst>
                                                <p:cond delay="0"/>
                                              </p:stCondLst>
                                            </p:cTn>
                                            <p:tgtEl>
                                              <p:spTgt spid="11"/>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91"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95"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96" dur="1500">
                                              <p:stCondLst>
                                                <p:cond delay="0"/>
                                              </p:stCondLst>
                                            </p:cTn>
                                            <p:tgtEl>
                                              <p:spTgt spid="12">
                                                <p:txEl>
                                                  <p:charRg st="4294967295" end="4294967295"/>
                                                </p:txEl>
                                              </p:spTgt>
                                            </p:tgtEl>
                                          </p:cBhvr>
                                        </p:animEffect>
                                      </p:childTnLst>
                                    </p:cTn>
                                  </p:par>
                                  <p:par>
                                    <p:cTn id="97" presetID="2" presetClass="entr" presetSubtype="8" decel="100000" fill="hold" grpId="0" nodeType="withEffect" nodePh="1">
                                      <p:stCondLst>
                                        <p:cond delay="250"/>
                                      </p:stCondLst>
                                      <p:endCondLst>
                                        <p:cond evt="begin" delay="0">
                                          <p:tn val="97"/>
                                        </p:cond>
                                      </p:endCondLst>
                                      <p:childTnLst>
                                        <p:set>
                                          <p:cBhvr>
                                            <p:cTn id="9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9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10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102"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103"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04" dur="1500">
                                              <p:stCondLst>
                                                <p:cond delay="0"/>
                                              </p:stCondLst>
                                            </p:cTn>
                                            <p:tgtEl>
                                              <p:spTgt spid="13">
                                                <p:txEl>
                                                  <p:charRg st="4294967295" end="4294967295"/>
                                                </p:txEl>
                                              </p:spTgt>
                                            </p:tgtEl>
                                          </p:cBhvr>
                                        </p:animEffect>
                                      </p:childTnLst>
                                    </p:cTn>
                                  </p:par>
                                  <p:par>
                                    <p:cTn id="105" presetID="2" presetClass="entr" presetSubtype="8" decel="100000" fill="hold" grpId="0" nodeType="withEffect">
                                      <p:stCondLst>
                                        <p:cond delay="25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1500" fill="hold"/>
                                            <p:tgtEl>
                                              <p:spTgt spid="16"/>
                                            </p:tgtEl>
                                            <p:attrNameLst>
                                              <p:attrName>ppt_x</p:attrName>
                                            </p:attrNameLst>
                                          </p:cBhvr>
                                          <p:tavLst>
                                            <p:tav tm="0">
                                              <p:val>
                                                <p:strVal val="0-#ppt_w/2"/>
                                              </p:val>
                                            </p:tav>
                                            <p:tav tm="100000">
                                              <p:val>
                                                <p:strVal val="#ppt_x"/>
                                              </p:val>
                                            </p:tav>
                                          </p:tavLst>
                                        </p:anim>
                                        <p:anim calcmode="lin" valueType="num">
                                          <p:cBhvr additive="base">
                                            <p:cTn id="108" dur="1500" fill="hold"/>
                                            <p:tgtEl>
                                              <p:spTgt spid="16"/>
                                            </p:tgtEl>
                                            <p:attrNameLst>
                                              <p:attrName>ppt_y</p:attrName>
                                            </p:attrNameLst>
                                          </p:cBhvr>
                                          <p:tavLst>
                                            <p:tav tm="0">
                                              <p:val>
                                                <p:strVal val="#ppt_y"/>
                                              </p:val>
                                            </p:tav>
                                            <p:tav tm="100000">
                                              <p:val>
                                                <p:strVal val="#ppt_y"/>
                                              </p:val>
                                            </p:tav>
                                          </p:tavLst>
                                        </p:anim>
                                        <p:set>
                                          <p:cBhvr>
                                            <p:cTn id="109" dur="1" fill="hold">
                                              <p:stCondLst>
                                                <p:cond delay="0"/>
                                              </p:stCondLst>
                                            </p:cTn>
                                            <p:tgtEl>
                                              <p:spTgt spid="16"/>
                                            </p:tgtEl>
                                            <p:attrNameLst>
                                              <p:attrName>style.visibility</p:attrName>
                                            </p:attrNameLst>
                                          </p:cBhvr>
                                          <p:to>
                                            <p:strVal val="visible"/>
                                          </p:to>
                                        </p:set>
                                        <p:anim to="" calcmode="lin" valueType="num">
                                          <p:cBhvr>
                                            <p:cTn id="110"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111"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112" dur="1500">
                                              <p:stCondLst>
                                                <p:cond delay="0"/>
                                              </p:stCondLst>
                                            </p:cTn>
                                            <p:tgtEl>
                                              <p:spTgt spid="16"/>
                                            </p:tgtEl>
                                          </p:cBhvr>
                                        </p:animEffect>
                                      </p:childTnLst>
                                    </p:cTn>
                                  </p:par>
                                  <p:par>
                                    <p:cTn id="113" presetID="2" presetClass="entr" presetSubtype="8" decel="100000" fill="hold" grpId="0" nodeType="withEffect">
                                      <p:stCondLst>
                                        <p:cond delay="250"/>
                                      </p:stCondLst>
                                      <p:childTnLst>
                                        <p:set>
                                          <p:cBhvr>
                                            <p:cTn id="114" dur="1" fill="hold">
                                              <p:stCondLst>
                                                <p:cond delay="0"/>
                                              </p:stCondLst>
                                            </p:cTn>
                                            <p:tgtEl>
                                              <p:spTgt spid="17"/>
                                            </p:tgtEl>
                                            <p:attrNameLst>
                                              <p:attrName>style.visibility</p:attrName>
                                            </p:attrNameLst>
                                          </p:cBhvr>
                                          <p:to>
                                            <p:strVal val="visible"/>
                                          </p:to>
                                        </p:set>
                                        <p:anim calcmode="lin" valueType="num">
                                          <p:cBhvr additive="base">
                                            <p:cTn id="115" dur="1500" fill="hold"/>
                                            <p:tgtEl>
                                              <p:spTgt spid="17"/>
                                            </p:tgtEl>
                                            <p:attrNameLst>
                                              <p:attrName>ppt_x</p:attrName>
                                            </p:attrNameLst>
                                          </p:cBhvr>
                                          <p:tavLst>
                                            <p:tav tm="0">
                                              <p:val>
                                                <p:strVal val="0-#ppt_w/2"/>
                                              </p:val>
                                            </p:tav>
                                            <p:tav tm="100000">
                                              <p:val>
                                                <p:strVal val="#ppt_x"/>
                                              </p:val>
                                            </p:tav>
                                          </p:tavLst>
                                        </p:anim>
                                        <p:anim calcmode="lin" valueType="num">
                                          <p:cBhvr additive="base">
                                            <p:cTn id="116" dur="1500" fill="hold"/>
                                            <p:tgtEl>
                                              <p:spTgt spid="17"/>
                                            </p:tgtEl>
                                            <p:attrNameLst>
                                              <p:attrName>ppt_y</p:attrName>
                                            </p:attrNameLst>
                                          </p:cBhvr>
                                          <p:tavLst>
                                            <p:tav tm="0">
                                              <p:val>
                                                <p:strVal val="#ppt_y"/>
                                              </p:val>
                                            </p:tav>
                                            <p:tav tm="100000">
                                              <p:val>
                                                <p:strVal val="#ppt_y"/>
                                              </p:val>
                                            </p:tav>
                                          </p:tavLst>
                                        </p:anim>
                                        <p:set>
                                          <p:cBhvr>
                                            <p:cTn id="117" dur="1" fill="hold">
                                              <p:stCondLst>
                                                <p:cond delay="0"/>
                                              </p:stCondLst>
                                            </p:cTn>
                                            <p:tgtEl>
                                              <p:spTgt spid="17"/>
                                            </p:tgtEl>
                                            <p:attrNameLst>
                                              <p:attrName>style.visibility</p:attrName>
                                            </p:attrNameLst>
                                          </p:cBhvr>
                                          <p:to>
                                            <p:strVal val="visible"/>
                                          </p:to>
                                        </p:set>
                                        <p:anim to="" calcmode="lin" valueType="num">
                                          <p:cBhvr>
                                            <p:cTn id="118" dur="1500" fill="hold">
                                              <p:stCondLst>
                                                <p:cond delay="0"/>
                                              </p:stCondLst>
                                            </p:cTn>
                                            <p:tgtEl>
                                              <p:spTgt spid="17"/>
                                            </p:tgtEl>
                                            <p:attrNameLst>
                                              <p:attrName>ppt_w</p:attrName>
                                            </p:attrNameLst>
                                          </p:cBhvr>
                                          <p:tavLst>
                                            <p:tav tm="0">
                                              <p:val>
                                                <p:strVal val="0"/>
                                              </p:val>
                                            </p:tav>
                                            <p:tav tm="100000">
                                              <p:val>
                                                <p:strVal val="#ppt_w"/>
                                              </p:val>
                                            </p:tav>
                                          </p:tavLst>
                                        </p:anim>
                                        <p:anim to="" calcmode="lin" valueType="num">
                                          <p:cBhvr>
                                            <p:cTn id="119" dur="1500" fill="hold">
                                              <p:stCondLst>
                                                <p:cond delay="0"/>
                                              </p:stCondLst>
                                            </p:cTn>
                                            <p:tgtEl>
                                              <p:spTgt spid="17"/>
                                            </p:tgtEl>
                                            <p:attrNameLst>
                                              <p:attrName>ppt_h</p:attrName>
                                            </p:attrNameLst>
                                          </p:cBhvr>
                                          <p:tavLst>
                                            <p:tav tm="0">
                                              <p:val>
                                                <p:strVal val="0"/>
                                              </p:val>
                                            </p:tav>
                                            <p:tav tm="100000">
                                              <p:val>
                                                <p:strVal val="#ppt_h"/>
                                              </p:val>
                                            </p:tav>
                                          </p:tavLst>
                                        </p:anim>
                                        <p:animEffect filter="fade">
                                          <p:cBhvr>
                                            <p:cTn id="120" dur="1500">
                                              <p:stCondLst>
                                                <p:cond delay="0"/>
                                              </p:stCondLst>
                                            </p:cTn>
                                            <p:tgtEl>
                                              <p:spTgt spid="17"/>
                                            </p:tgtEl>
                                          </p:cBhvr>
                                        </p:animEffect>
                                      </p:childTnLst>
                                    </p:cTn>
                                  </p:par>
                                  <p:par>
                                    <p:cTn id="121" presetID="2" presetClass="entr" presetSubtype="8" decel="100000" fill="hold" grpId="0" nodeType="withEffect" nodePh="1">
                                      <p:stCondLst>
                                        <p:cond delay="250"/>
                                      </p:stCondLst>
                                      <p:endCondLst>
                                        <p:cond evt="begin" delay="0">
                                          <p:tn val="121"/>
                                        </p:cond>
                                      </p:endCondLst>
                                      <p:childTnLst>
                                        <p:set>
                                          <p:cBhvr>
                                            <p:cTn id="12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23"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4"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25"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26"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27"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28" dur="1500">
                                              <p:stCondLst>
                                                <p:cond delay="0"/>
                                              </p:stCondLst>
                                            </p:cTn>
                                            <p:tgtEl>
                                              <p:spTgt spid="18">
                                                <p:txEl>
                                                  <p:charRg st="4294967295" end="4294967295"/>
                                                </p:txEl>
                                              </p:spTgt>
                                            </p:tgtEl>
                                          </p:cBhvr>
                                        </p:animEffect>
                                      </p:childTnLst>
                                    </p:cTn>
                                  </p:par>
                                  <p:par>
                                    <p:cTn id="129" presetID="2" presetClass="entr" presetSubtype="8" decel="100000" fill="hold" grpId="0" nodeType="withEffect" nodePh="1">
                                      <p:stCondLst>
                                        <p:cond delay="250"/>
                                      </p:stCondLst>
                                      <p:endCondLst>
                                        <p:cond evt="begin" delay="0">
                                          <p:tn val="129"/>
                                        </p:cond>
                                      </p:endCondLst>
                                      <p:childTnLst>
                                        <p:set>
                                          <p:cBhvr>
                                            <p:cTn id="130"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31"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2"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33"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34"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35"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36" dur="1500">
                                              <p:stCondLst>
                                                <p:cond delay="0"/>
                                              </p:stCondLst>
                                            </p:cTn>
                                            <p:tgtEl>
                                              <p:spTgt spid="19">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6" grpId="0" autoUpdateAnimBg="0"/>
          <p:bldP spid="17" grpId="0" autoUpdateAnimBg="0"/>
          <p:bldP spid="18" grpId="0" autoUpdateAnimBg="0"/>
          <p:bldP spid="19"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500" fill="hold"/>
                                            <p:tgtEl>
                                              <p:spTgt spid="2"/>
                                            </p:tgtEl>
                                            <p:attrNameLst>
                                              <p:attrName>ppt_x</p:attrName>
                                            </p:attrNameLst>
                                          </p:cBhvr>
                                          <p:tavLst>
                                            <p:tav tm="0">
                                              <p:val>
                                                <p:strVal val="0-#ppt_w/2"/>
                                              </p:val>
                                            </p:tav>
                                            <p:tav tm="100000">
                                              <p:val>
                                                <p:strVal val="#ppt_x"/>
                                              </p:val>
                                            </p:tav>
                                          </p:tavLst>
                                        </p:anim>
                                        <p:anim calcmode="lin" valueType="num">
                                          <p:cBhvr additive="base">
                                            <p:cTn id="12" dur="1500" fill="hold"/>
                                            <p:tgtEl>
                                              <p:spTgt spid="2"/>
                                            </p:tgtEl>
                                            <p:attrNameLst>
                                              <p:attrName>ppt_y</p:attrName>
                                            </p:attrNameLst>
                                          </p:cBhvr>
                                          <p:tavLst>
                                            <p:tav tm="0">
                                              <p:val>
                                                <p:strVal val="#ppt_y"/>
                                              </p:val>
                                            </p:tav>
                                            <p:tav tm="100000">
                                              <p:val>
                                                <p:strVal val="#ppt_y"/>
                                              </p:val>
                                            </p:tav>
                                          </p:tavLst>
                                        </p:anim>
                                        <p:set>
                                          <p:cBhvr>
                                            <p:cTn id="13" dur="1" fill="hold">
                                              <p:stCondLst>
                                                <p:cond delay="0"/>
                                              </p:stCondLst>
                                            </p:cTn>
                                            <p:tgtEl>
                                              <p:spTgt spid="2"/>
                                            </p:tgtEl>
                                            <p:attrNameLst>
                                              <p:attrName>style.visibility</p:attrName>
                                            </p:attrNameLst>
                                          </p:cBhvr>
                                          <p:to>
                                            <p:strVal val="visible"/>
                                          </p:to>
                                        </p:set>
                                        <p:anim to="" calcmode="lin" valueType="num">
                                          <p:cBhvr>
                                            <p:cTn id="14"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6" dur="1500">
                                              <p:stCondLst>
                                                <p:cond delay="0"/>
                                              </p:stCondLst>
                                            </p:cTn>
                                            <p:tgtEl>
                                              <p:spTgt spid="2"/>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0-#ppt_w/2"/>
                                              </p:val>
                                            </p:tav>
                                            <p:tav tm="100000">
                                              <p:val>
                                                <p:strVal val="#ppt_x"/>
                                              </p:val>
                                            </p:tav>
                                          </p:tavLst>
                                        </p:anim>
                                        <p:anim calcmode="lin" valueType="num">
                                          <p:cBhvr additive="base">
                                            <p:cTn id="20" dur="1500" fill="hold"/>
                                            <p:tgtEl>
                                              <p:spTgt spid="3"/>
                                            </p:tgtEl>
                                            <p:attrNameLst>
                                              <p:attrName>ppt_y</p:attrName>
                                            </p:attrNameLst>
                                          </p:cBhvr>
                                          <p:tavLst>
                                            <p:tav tm="0">
                                              <p:val>
                                                <p:strVal val="#ppt_y"/>
                                              </p:val>
                                            </p:tav>
                                            <p:tav tm="100000">
                                              <p:val>
                                                <p:strVal val="#ppt_y"/>
                                              </p:val>
                                            </p:tav>
                                          </p:tavLst>
                                        </p:anim>
                                        <p:set>
                                          <p:cBhvr>
                                            <p:cTn id="21" dur="1" fill="hold">
                                              <p:stCondLst>
                                                <p:cond delay="0"/>
                                              </p:stCondLst>
                                            </p:cTn>
                                            <p:tgtEl>
                                              <p:spTgt spid="3"/>
                                            </p:tgtEl>
                                            <p:attrNameLst>
                                              <p:attrName>style.visibility</p:attrName>
                                            </p:attrNameLst>
                                          </p:cBhvr>
                                          <p:to>
                                            <p:strVal val="visible"/>
                                          </p:to>
                                        </p:set>
                                        <p:anim to="" calcmode="lin" valueType="num">
                                          <p:cBhvr>
                                            <p:cTn id="22" dur="1500" fill="hold">
                                              <p:stCondLst>
                                                <p:cond delay="0"/>
                                              </p:stCondLst>
                                            </p:cTn>
                                            <p:tgtEl>
                                              <p:spTgt spid="3"/>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3"/>
                                            </p:tgtEl>
                                            <p:attrNameLst>
                                              <p:attrName>ppt_h</p:attrName>
                                            </p:attrNameLst>
                                          </p:cBhvr>
                                          <p:tavLst>
                                            <p:tav tm="0">
                                              <p:val>
                                                <p:strVal val="0"/>
                                              </p:val>
                                            </p:tav>
                                            <p:tav tm="100000">
                                              <p:val>
                                                <p:strVal val="#ppt_h"/>
                                              </p:val>
                                            </p:tav>
                                          </p:tavLst>
                                        </p:anim>
                                        <p:animEffect filter="fade">
                                          <p:cBhvr>
                                            <p:cTn id="24" dur="1500">
                                              <p:stCondLst>
                                                <p:cond delay="0"/>
                                              </p:stCondLst>
                                            </p:cTn>
                                            <p:tgtEl>
                                              <p:spTgt spid="3"/>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4">
                                                <p:txEl>
                                                  <p:charRg st="4294967295" end="4294967295"/>
                                                </p:txEl>
                                              </p:spTgt>
                                            </p:tgtEl>
                                            <p:attrNameLst>
                                              <p:attrName>style.visibility</p:attrName>
                                            </p:attrNameLst>
                                          </p:cBhvr>
                                          <p:to>
                                            <p:strVal val="visible"/>
                                          </p:to>
                                        </p:set>
                                        <p:anim calcmode="lin" valueType="num">
                                          <p:cBhvr additive="base">
                                            <p:cTn id="27" dur="1500" fill="hold"/>
                                            <p:tgtEl>
                                              <p:spTgt spid="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4">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4">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4">
                                                <p:txEl>
                                                  <p:charRg st="4294967295" end="4294967295"/>
                                                </p:txEl>
                                              </p:spTgt>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4">
                                                <p:txEl>
                                                  <p:charRg st="4294967295" end="4294967295"/>
                                                </p:txEl>
                                              </p:spTgt>
                                            </p:tgtEl>
                                            <p:attrNameLst>
                                              <p:attrName>ppt_h</p:attrName>
                                            </p:attrNameLst>
                                          </p:cBhvr>
                                          <p:tavLst>
                                            <p:tav tm="0">
                                              <p:val>
                                                <p:strVal val="0"/>
                                              </p:val>
                                            </p:tav>
                                            <p:tav tm="100000">
                                              <p:val>
                                                <p:strVal val="#ppt_h"/>
                                              </p:val>
                                            </p:tav>
                                          </p:tavLst>
                                        </p:anim>
                                        <p:animEffect filter="fade">
                                          <p:cBhvr>
                                            <p:cTn id="32" dur="1500">
                                              <p:stCondLst>
                                                <p:cond delay="0"/>
                                              </p:stCondLst>
                                            </p:cTn>
                                            <p:tgtEl>
                                              <p:spTgt spid="4">
                                                <p:txEl>
                                                  <p:charRg st="4294967295" end="4294967295"/>
                                                </p:txEl>
                                              </p:spTgt>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500" fill="hold"/>
                                            <p:tgtEl>
                                              <p:spTgt spid="5"/>
                                            </p:tgtEl>
                                            <p:attrNameLst>
                                              <p:attrName>ppt_x</p:attrName>
                                            </p:attrNameLst>
                                          </p:cBhvr>
                                          <p:tavLst>
                                            <p:tav tm="0">
                                              <p:val>
                                                <p:strVal val="0-#ppt_w/2"/>
                                              </p:val>
                                            </p:tav>
                                            <p:tav tm="100000">
                                              <p:val>
                                                <p:strVal val="#ppt_x"/>
                                              </p:val>
                                            </p:tav>
                                          </p:tavLst>
                                        </p:anim>
                                        <p:anim calcmode="lin" valueType="num">
                                          <p:cBhvr additive="base">
                                            <p:cTn id="36" dur="1500" fill="hold"/>
                                            <p:tgtEl>
                                              <p:spTgt spid="5"/>
                                            </p:tgtEl>
                                            <p:attrNameLst>
                                              <p:attrName>ppt_y</p:attrName>
                                            </p:attrNameLst>
                                          </p:cBhvr>
                                          <p:tavLst>
                                            <p:tav tm="0">
                                              <p:val>
                                                <p:strVal val="#ppt_y"/>
                                              </p:val>
                                            </p:tav>
                                            <p:tav tm="100000">
                                              <p:val>
                                                <p:strVal val="#ppt_y"/>
                                              </p:val>
                                            </p:tav>
                                          </p:tavLst>
                                        </p:anim>
                                        <p:set>
                                          <p:cBhvr>
                                            <p:cTn id="37" dur="1" fill="hold">
                                              <p:stCondLst>
                                                <p:cond delay="0"/>
                                              </p:stCondLst>
                                            </p:cTn>
                                            <p:tgtEl>
                                              <p:spTgt spid="5"/>
                                            </p:tgtEl>
                                            <p:attrNameLst>
                                              <p:attrName>style.visibility</p:attrName>
                                            </p:attrNameLst>
                                          </p:cBhvr>
                                          <p:to>
                                            <p:strVal val="visible"/>
                                          </p:to>
                                        </p:set>
                                        <p:anim to="" calcmode="lin" valueType="num">
                                          <p:cBhvr>
                                            <p:cTn id="38" dur="1500" fill="hold">
                                              <p:stCondLst>
                                                <p:cond delay="0"/>
                                              </p:stCondLst>
                                            </p:cTn>
                                            <p:tgtEl>
                                              <p:spTgt spid="5"/>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5"/>
                                            </p:tgtEl>
                                            <p:attrNameLst>
                                              <p:attrName>ppt_h</p:attrName>
                                            </p:attrNameLst>
                                          </p:cBhvr>
                                          <p:tavLst>
                                            <p:tav tm="0">
                                              <p:val>
                                                <p:strVal val="0"/>
                                              </p:val>
                                            </p:tav>
                                            <p:tav tm="100000">
                                              <p:val>
                                                <p:strVal val="#ppt_h"/>
                                              </p:val>
                                            </p:tav>
                                          </p:tavLst>
                                        </p:anim>
                                        <p:animEffect filter="fade">
                                          <p:cBhvr>
                                            <p:cTn id="40" dur="1500">
                                              <p:stCondLst>
                                                <p:cond delay="0"/>
                                              </p:stCondLst>
                                            </p:cTn>
                                            <p:tgtEl>
                                              <p:spTgt spid="5"/>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1500" fill="hold"/>
                                            <p:tgtEl>
                                              <p:spTgt spid="6"/>
                                            </p:tgtEl>
                                            <p:attrNameLst>
                                              <p:attrName>ppt_x</p:attrName>
                                            </p:attrNameLst>
                                          </p:cBhvr>
                                          <p:tavLst>
                                            <p:tav tm="0">
                                              <p:val>
                                                <p:strVal val="0-#ppt_w/2"/>
                                              </p:val>
                                            </p:tav>
                                            <p:tav tm="100000">
                                              <p:val>
                                                <p:strVal val="#ppt_x"/>
                                              </p:val>
                                            </p:tav>
                                          </p:tavLst>
                                        </p:anim>
                                        <p:anim calcmode="lin" valueType="num">
                                          <p:cBhvr additive="base">
                                            <p:cTn id="44" dur="1500" fill="hold"/>
                                            <p:tgtEl>
                                              <p:spTgt spid="6"/>
                                            </p:tgtEl>
                                            <p:attrNameLst>
                                              <p:attrName>ppt_y</p:attrName>
                                            </p:attrNameLst>
                                          </p:cBhvr>
                                          <p:tavLst>
                                            <p:tav tm="0">
                                              <p:val>
                                                <p:strVal val="#ppt_y"/>
                                              </p:val>
                                            </p:tav>
                                            <p:tav tm="100000">
                                              <p:val>
                                                <p:strVal val="#ppt_y"/>
                                              </p:val>
                                            </p:tav>
                                          </p:tavLst>
                                        </p:anim>
                                        <p:set>
                                          <p:cBhvr>
                                            <p:cTn id="45" dur="1" fill="hold">
                                              <p:stCondLst>
                                                <p:cond delay="0"/>
                                              </p:stCondLst>
                                            </p:cTn>
                                            <p:tgtEl>
                                              <p:spTgt spid="6"/>
                                            </p:tgtEl>
                                            <p:attrNameLst>
                                              <p:attrName>style.visibility</p:attrName>
                                            </p:attrNameLst>
                                          </p:cBhvr>
                                          <p:to>
                                            <p:strVal val="visible"/>
                                          </p:to>
                                        </p:set>
                                        <p:anim to="" calcmode="lin" valueType="num">
                                          <p:cBhvr>
                                            <p:cTn id="46"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48" dur="1500">
                                              <p:stCondLst>
                                                <p:cond delay="0"/>
                                              </p:stCondLst>
                                            </p:cTn>
                                            <p:tgtEl>
                                              <p:spTgt spid="6"/>
                                            </p:tgtEl>
                                          </p:cBhvr>
                                        </p:animEffect>
                                      </p:childTnLst>
                                    </p:cTn>
                                  </p:par>
                                  <p:par>
                                    <p:cTn id="49" presetID="2" presetClass="entr" presetSubtype="8" decel="100000" fill="hold" grpId="0" nodeType="withEffect" nodePh="1">
                                      <p:stCondLst>
                                        <p:cond delay="250"/>
                                      </p:stCondLst>
                                      <p:endCondLst>
                                        <p:cond evt="begin" delay="0">
                                          <p:tn val="49"/>
                                        </p:cond>
                                      </p:endCondLst>
                                      <p:childTnLst>
                                        <p:set>
                                          <p:cBhvr>
                                            <p:cTn id="50"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51"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2"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53"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54"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56" dur="1500">
                                              <p:stCondLst>
                                                <p:cond delay="0"/>
                                              </p:stCondLst>
                                            </p:cTn>
                                            <p:tgtEl>
                                              <p:spTgt spid="7">
                                                <p:txEl>
                                                  <p:charRg st="4294967295" end="4294967295"/>
                                                </p:txEl>
                                              </p:spTgt>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59"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64" dur="1500">
                                              <p:stCondLst>
                                                <p:cond delay="0"/>
                                              </p:stCondLst>
                                            </p:cTn>
                                            <p:tgtEl>
                                              <p:spTgt spid="8">
                                                <p:txEl>
                                                  <p:charRg st="4294967295" end="4294967295"/>
                                                </p:txEl>
                                              </p:spTgt>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67"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9">
                                                <p:txEl>
                                                  <p:charRg st="4294967295" end="4294967295"/>
                                                </p:txEl>
                                              </p:spTgt>
                                            </p:tgtEl>
                                          </p:cBhvr>
                                        </p:animEffect>
                                      </p:childTnLst>
                                    </p:cTn>
                                  </p:par>
                                  <p:par>
                                    <p:cTn id="73" presetID="2" presetClass="entr" presetSubtype="8" decel="100000" fill="hold" grpId="0" nodeType="withEffect">
                                      <p:stCondLst>
                                        <p:cond delay="25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1500" fill="hold"/>
                                            <p:tgtEl>
                                              <p:spTgt spid="10"/>
                                            </p:tgtEl>
                                            <p:attrNameLst>
                                              <p:attrName>ppt_x</p:attrName>
                                            </p:attrNameLst>
                                          </p:cBhvr>
                                          <p:tavLst>
                                            <p:tav tm="0">
                                              <p:val>
                                                <p:strVal val="0-#ppt_w/2"/>
                                              </p:val>
                                            </p:tav>
                                            <p:tav tm="100000">
                                              <p:val>
                                                <p:strVal val="#ppt_x"/>
                                              </p:val>
                                            </p:tav>
                                          </p:tavLst>
                                        </p:anim>
                                        <p:anim calcmode="lin" valueType="num">
                                          <p:cBhvr additive="base">
                                            <p:cTn id="76" dur="1500" fill="hold"/>
                                            <p:tgtEl>
                                              <p:spTgt spid="10"/>
                                            </p:tgtEl>
                                            <p:attrNameLst>
                                              <p:attrName>ppt_y</p:attrName>
                                            </p:attrNameLst>
                                          </p:cBhvr>
                                          <p:tavLst>
                                            <p:tav tm="0">
                                              <p:val>
                                                <p:strVal val="#ppt_y"/>
                                              </p:val>
                                            </p:tav>
                                            <p:tav tm="100000">
                                              <p:val>
                                                <p:strVal val="#ppt_y"/>
                                              </p:val>
                                            </p:tav>
                                          </p:tavLst>
                                        </p:anim>
                                        <p:set>
                                          <p:cBhvr>
                                            <p:cTn id="77" dur="1" fill="hold">
                                              <p:stCondLst>
                                                <p:cond delay="0"/>
                                              </p:stCondLst>
                                            </p:cTn>
                                            <p:tgtEl>
                                              <p:spTgt spid="10"/>
                                            </p:tgtEl>
                                            <p:attrNameLst>
                                              <p:attrName>style.visibility</p:attrName>
                                            </p:attrNameLst>
                                          </p:cBhvr>
                                          <p:to>
                                            <p:strVal val="visible"/>
                                          </p:to>
                                        </p:set>
                                        <p:anim to="" calcmode="lin" valueType="num">
                                          <p:cBhvr>
                                            <p:cTn id="7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80" dur="1500">
                                              <p:stCondLst>
                                                <p:cond delay="0"/>
                                              </p:stCondLst>
                                            </p:cTn>
                                            <p:tgtEl>
                                              <p:spTgt spid="10"/>
                                            </p:tgtEl>
                                          </p:cBhvr>
                                        </p:animEffect>
                                      </p:childTnLst>
                                    </p:cTn>
                                  </p:par>
                                  <p:par>
                                    <p:cTn id="81" presetID="2" presetClass="entr" presetSubtype="8" decel="100000" fill="hold" grpId="0" nodeType="withEffect">
                                      <p:stCondLst>
                                        <p:cond delay="25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1500" fill="hold"/>
                                            <p:tgtEl>
                                              <p:spTgt spid="11"/>
                                            </p:tgtEl>
                                            <p:attrNameLst>
                                              <p:attrName>ppt_x</p:attrName>
                                            </p:attrNameLst>
                                          </p:cBhvr>
                                          <p:tavLst>
                                            <p:tav tm="0">
                                              <p:val>
                                                <p:strVal val="0-#ppt_w/2"/>
                                              </p:val>
                                            </p:tav>
                                            <p:tav tm="100000">
                                              <p:val>
                                                <p:strVal val="#ppt_x"/>
                                              </p:val>
                                            </p:tav>
                                          </p:tavLst>
                                        </p:anim>
                                        <p:anim calcmode="lin" valueType="num">
                                          <p:cBhvr additive="base">
                                            <p:cTn id="84" dur="1500" fill="hold"/>
                                            <p:tgtEl>
                                              <p:spTgt spid="11"/>
                                            </p:tgtEl>
                                            <p:attrNameLst>
                                              <p:attrName>ppt_y</p:attrName>
                                            </p:attrNameLst>
                                          </p:cBhvr>
                                          <p:tavLst>
                                            <p:tav tm="0">
                                              <p:val>
                                                <p:strVal val="#ppt_y"/>
                                              </p:val>
                                            </p:tav>
                                            <p:tav tm="100000">
                                              <p:val>
                                                <p:strVal val="#ppt_y"/>
                                              </p:val>
                                            </p:tav>
                                          </p:tavLst>
                                        </p:anim>
                                        <p:set>
                                          <p:cBhvr>
                                            <p:cTn id="85" dur="1" fill="hold">
                                              <p:stCondLst>
                                                <p:cond delay="0"/>
                                              </p:stCondLst>
                                            </p:cTn>
                                            <p:tgtEl>
                                              <p:spTgt spid="11"/>
                                            </p:tgtEl>
                                            <p:attrNameLst>
                                              <p:attrName>style.visibility</p:attrName>
                                            </p:attrNameLst>
                                          </p:cBhvr>
                                          <p:to>
                                            <p:strVal val="visible"/>
                                          </p:to>
                                        </p:set>
                                        <p:anim to="" calcmode="lin" valueType="num">
                                          <p:cBhvr>
                                            <p:cTn id="86"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88" dur="1500">
                                              <p:stCondLst>
                                                <p:cond delay="0"/>
                                              </p:stCondLst>
                                            </p:cTn>
                                            <p:tgtEl>
                                              <p:spTgt spid="11"/>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91"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95"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96" dur="1500">
                                              <p:stCondLst>
                                                <p:cond delay="0"/>
                                              </p:stCondLst>
                                            </p:cTn>
                                            <p:tgtEl>
                                              <p:spTgt spid="12">
                                                <p:txEl>
                                                  <p:charRg st="4294967295" end="4294967295"/>
                                                </p:txEl>
                                              </p:spTgt>
                                            </p:tgtEl>
                                          </p:cBhvr>
                                        </p:animEffect>
                                      </p:childTnLst>
                                    </p:cTn>
                                  </p:par>
                                  <p:par>
                                    <p:cTn id="97" presetID="2" presetClass="entr" presetSubtype="8" decel="100000" fill="hold" grpId="0" nodeType="withEffect" nodePh="1">
                                      <p:stCondLst>
                                        <p:cond delay="250"/>
                                      </p:stCondLst>
                                      <p:endCondLst>
                                        <p:cond evt="begin" delay="0">
                                          <p:tn val="97"/>
                                        </p:cond>
                                      </p:endCondLst>
                                      <p:childTnLst>
                                        <p:set>
                                          <p:cBhvr>
                                            <p:cTn id="9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9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10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102"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103"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104" dur="1500">
                                              <p:stCondLst>
                                                <p:cond delay="0"/>
                                              </p:stCondLst>
                                            </p:cTn>
                                            <p:tgtEl>
                                              <p:spTgt spid="13">
                                                <p:txEl>
                                                  <p:charRg st="4294967295" end="4294967295"/>
                                                </p:txEl>
                                              </p:spTgt>
                                            </p:tgtEl>
                                          </p:cBhvr>
                                        </p:animEffect>
                                      </p:childTnLst>
                                    </p:cTn>
                                  </p:par>
                                  <p:par>
                                    <p:cTn id="105" presetID="2" presetClass="entr" presetSubtype="8" decel="100000" fill="hold" grpId="0" nodeType="withEffect">
                                      <p:stCondLst>
                                        <p:cond delay="25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1500" fill="hold"/>
                                            <p:tgtEl>
                                              <p:spTgt spid="16"/>
                                            </p:tgtEl>
                                            <p:attrNameLst>
                                              <p:attrName>ppt_x</p:attrName>
                                            </p:attrNameLst>
                                          </p:cBhvr>
                                          <p:tavLst>
                                            <p:tav tm="0">
                                              <p:val>
                                                <p:strVal val="0-#ppt_w/2"/>
                                              </p:val>
                                            </p:tav>
                                            <p:tav tm="100000">
                                              <p:val>
                                                <p:strVal val="#ppt_x"/>
                                              </p:val>
                                            </p:tav>
                                          </p:tavLst>
                                        </p:anim>
                                        <p:anim calcmode="lin" valueType="num">
                                          <p:cBhvr additive="base">
                                            <p:cTn id="108" dur="1500" fill="hold"/>
                                            <p:tgtEl>
                                              <p:spTgt spid="16"/>
                                            </p:tgtEl>
                                            <p:attrNameLst>
                                              <p:attrName>ppt_y</p:attrName>
                                            </p:attrNameLst>
                                          </p:cBhvr>
                                          <p:tavLst>
                                            <p:tav tm="0">
                                              <p:val>
                                                <p:strVal val="#ppt_y"/>
                                              </p:val>
                                            </p:tav>
                                            <p:tav tm="100000">
                                              <p:val>
                                                <p:strVal val="#ppt_y"/>
                                              </p:val>
                                            </p:tav>
                                          </p:tavLst>
                                        </p:anim>
                                        <p:set>
                                          <p:cBhvr>
                                            <p:cTn id="109" dur="1" fill="hold">
                                              <p:stCondLst>
                                                <p:cond delay="0"/>
                                              </p:stCondLst>
                                            </p:cTn>
                                            <p:tgtEl>
                                              <p:spTgt spid="16"/>
                                            </p:tgtEl>
                                            <p:attrNameLst>
                                              <p:attrName>style.visibility</p:attrName>
                                            </p:attrNameLst>
                                          </p:cBhvr>
                                          <p:to>
                                            <p:strVal val="visible"/>
                                          </p:to>
                                        </p:set>
                                        <p:anim to="" calcmode="lin" valueType="num">
                                          <p:cBhvr>
                                            <p:cTn id="110"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111"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112" dur="1500">
                                              <p:stCondLst>
                                                <p:cond delay="0"/>
                                              </p:stCondLst>
                                            </p:cTn>
                                            <p:tgtEl>
                                              <p:spTgt spid="16"/>
                                            </p:tgtEl>
                                          </p:cBhvr>
                                        </p:animEffect>
                                      </p:childTnLst>
                                    </p:cTn>
                                  </p:par>
                                  <p:par>
                                    <p:cTn id="113" presetID="2" presetClass="entr" presetSubtype="8" decel="100000" fill="hold" grpId="0" nodeType="withEffect">
                                      <p:stCondLst>
                                        <p:cond delay="250"/>
                                      </p:stCondLst>
                                      <p:childTnLst>
                                        <p:set>
                                          <p:cBhvr>
                                            <p:cTn id="114" dur="1" fill="hold">
                                              <p:stCondLst>
                                                <p:cond delay="0"/>
                                              </p:stCondLst>
                                            </p:cTn>
                                            <p:tgtEl>
                                              <p:spTgt spid="17"/>
                                            </p:tgtEl>
                                            <p:attrNameLst>
                                              <p:attrName>style.visibility</p:attrName>
                                            </p:attrNameLst>
                                          </p:cBhvr>
                                          <p:to>
                                            <p:strVal val="visible"/>
                                          </p:to>
                                        </p:set>
                                        <p:anim calcmode="lin" valueType="num">
                                          <p:cBhvr additive="base">
                                            <p:cTn id="115" dur="1500" fill="hold"/>
                                            <p:tgtEl>
                                              <p:spTgt spid="17"/>
                                            </p:tgtEl>
                                            <p:attrNameLst>
                                              <p:attrName>ppt_x</p:attrName>
                                            </p:attrNameLst>
                                          </p:cBhvr>
                                          <p:tavLst>
                                            <p:tav tm="0">
                                              <p:val>
                                                <p:strVal val="0-#ppt_w/2"/>
                                              </p:val>
                                            </p:tav>
                                            <p:tav tm="100000">
                                              <p:val>
                                                <p:strVal val="#ppt_x"/>
                                              </p:val>
                                            </p:tav>
                                          </p:tavLst>
                                        </p:anim>
                                        <p:anim calcmode="lin" valueType="num">
                                          <p:cBhvr additive="base">
                                            <p:cTn id="116" dur="1500" fill="hold"/>
                                            <p:tgtEl>
                                              <p:spTgt spid="17"/>
                                            </p:tgtEl>
                                            <p:attrNameLst>
                                              <p:attrName>ppt_y</p:attrName>
                                            </p:attrNameLst>
                                          </p:cBhvr>
                                          <p:tavLst>
                                            <p:tav tm="0">
                                              <p:val>
                                                <p:strVal val="#ppt_y"/>
                                              </p:val>
                                            </p:tav>
                                            <p:tav tm="100000">
                                              <p:val>
                                                <p:strVal val="#ppt_y"/>
                                              </p:val>
                                            </p:tav>
                                          </p:tavLst>
                                        </p:anim>
                                        <p:set>
                                          <p:cBhvr>
                                            <p:cTn id="117" dur="1" fill="hold">
                                              <p:stCondLst>
                                                <p:cond delay="0"/>
                                              </p:stCondLst>
                                            </p:cTn>
                                            <p:tgtEl>
                                              <p:spTgt spid="17"/>
                                            </p:tgtEl>
                                            <p:attrNameLst>
                                              <p:attrName>style.visibility</p:attrName>
                                            </p:attrNameLst>
                                          </p:cBhvr>
                                          <p:to>
                                            <p:strVal val="visible"/>
                                          </p:to>
                                        </p:set>
                                        <p:anim to="" calcmode="lin" valueType="num">
                                          <p:cBhvr>
                                            <p:cTn id="118" dur="1500" fill="hold">
                                              <p:stCondLst>
                                                <p:cond delay="0"/>
                                              </p:stCondLst>
                                            </p:cTn>
                                            <p:tgtEl>
                                              <p:spTgt spid="17"/>
                                            </p:tgtEl>
                                            <p:attrNameLst>
                                              <p:attrName>ppt_w</p:attrName>
                                            </p:attrNameLst>
                                          </p:cBhvr>
                                          <p:tavLst>
                                            <p:tav tm="0">
                                              <p:val>
                                                <p:strVal val="0"/>
                                              </p:val>
                                            </p:tav>
                                            <p:tav tm="100000">
                                              <p:val>
                                                <p:strVal val="#ppt_w"/>
                                              </p:val>
                                            </p:tav>
                                          </p:tavLst>
                                        </p:anim>
                                        <p:anim to="" calcmode="lin" valueType="num">
                                          <p:cBhvr>
                                            <p:cTn id="119" dur="1500" fill="hold">
                                              <p:stCondLst>
                                                <p:cond delay="0"/>
                                              </p:stCondLst>
                                            </p:cTn>
                                            <p:tgtEl>
                                              <p:spTgt spid="17"/>
                                            </p:tgtEl>
                                            <p:attrNameLst>
                                              <p:attrName>ppt_h</p:attrName>
                                            </p:attrNameLst>
                                          </p:cBhvr>
                                          <p:tavLst>
                                            <p:tav tm="0">
                                              <p:val>
                                                <p:strVal val="0"/>
                                              </p:val>
                                            </p:tav>
                                            <p:tav tm="100000">
                                              <p:val>
                                                <p:strVal val="#ppt_h"/>
                                              </p:val>
                                            </p:tav>
                                          </p:tavLst>
                                        </p:anim>
                                        <p:animEffect filter="fade">
                                          <p:cBhvr>
                                            <p:cTn id="120" dur="1500">
                                              <p:stCondLst>
                                                <p:cond delay="0"/>
                                              </p:stCondLst>
                                            </p:cTn>
                                            <p:tgtEl>
                                              <p:spTgt spid="17"/>
                                            </p:tgtEl>
                                          </p:cBhvr>
                                        </p:animEffect>
                                      </p:childTnLst>
                                    </p:cTn>
                                  </p:par>
                                  <p:par>
                                    <p:cTn id="121" presetID="2" presetClass="entr" presetSubtype="8" decel="100000" fill="hold" grpId="0" nodeType="withEffect" nodePh="1">
                                      <p:stCondLst>
                                        <p:cond delay="250"/>
                                      </p:stCondLst>
                                      <p:endCondLst>
                                        <p:cond evt="begin" delay="0">
                                          <p:tn val="121"/>
                                        </p:cond>
                                      </p:endCondLst>
                                      <p:childTnLst>
                                        <p:set>
                                          <p:cBhvr>
                                            <p:cTn id="12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23"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4"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125"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126"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127"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128" dur="1500">
                                              <p:stCondLst>
                                                <p:cond delay="0"/>
                                              </p:stCondLst>
                                            </p:cTn>
                                            <p:tgtEl>
                                              <p:spTgt spid="18">
                                                <p:txEl>
                                                  <p:charRg st="4294967295" end="4294967295"/>
                                                </p:txEl>
                                              </p:spTgt>
                                            </p:tgtEl>
                                          </p:cBhvr>
                                        </p:animEffect>
                                      </p:childTnLst>
                                    </p:cTn>
                                  </p:par>
                                  <p:par>
                                    <p:cTn id="129" presetID="2" presetClass="entr" presetSubtype="8" decel="100000" fill="hold" grpId="0" nodeType="withEffect" nodePh="1">
                                      <p:stCondLst>
                                        <p:cond delay="250"/>
                                      </p:stCondLst>
                                      <p:endCondLst>
                                        <p:cond evt="begin" delay="0">
                                          <p:tn val="129"/>
                                        </p:cond>
                                      </p:endCondLst>
                                      <p:childTnLst>
                                        <p:set>
                                          <p:cBhvr>
                                            <p:cTn id="130"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31"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2"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33"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34"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35"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36" dur="1500">
                                              <p:stCondLst>
                                                <p:cond delay="0"/>
                                              </p:stCondLst>
                                            </p:cTn>
                                            <p:tgtEl>
                                              <p:spTgt spid="19">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6" grpId="0" autoUpdateAnimBg="0"/>
          <p:bldP spid="17" grpId="0" autoUpdateAnimBg="0"/>
          <p:bldP spid="18" grpId="0" autoUpdateAnimBg="0"/>
          <p:bldP spid="19" grpId="0" autoUpdateAnimBg="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E84C68F-BC69-4B0B-A954-28EC1D1855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0806" y="78900"/>
            <a:ext cx="1506051" cy="1362443"/>
          </a:xfrm>
          <a:prstGeom prst="rect">
            <a:avLst/>
          </a:prstGeom>
        </p:spPr>
      </p:pic>
      <p:sp>
        <p:nvSpPr>
          <p:cNvPr id="6" name="文本框 5">
            <a:extLst>
              <a:ext uri="{FF2B5EF4-FFF2-40B4-BE49-F238E27FC236}">
                <a16:creationId xmlns="" xmlns:a16="http://schemas.microsoft.com/office/drawing/2014/main" id="{F51B1344-3774-44F8-AEAC-3C50DA1BFD16}"/>
              </a:ext>
            </a:extLst>
          </p:cNvPr>
          <p:cNvSpPr txBox="1"/>
          <p:nvPr/>
        </p:nvSpPr>
        <p:spPr>
          <a:xfrm>
            <a:off x="7755761" y="3410331"/>
            <a:ext cx="3245278" cy="400110"/>
          </a:xfrm>
          <a:prstGeom prst="rect">
            <a:avLst/>
          </a:prstGeom>
          <a:noFill/>
        </p:spPr>
        <p:txBody>
          <a:bodyPr wrap="square" rtlCol="0">
            <a:spAutoFit/>
          </a:bodyPr>
          <a:lstStyle/>
          <a:p>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7" name="文本框 6">
            <a:extLst>
              <a:ext uri="{FF2B5EF4-FFF2-40B4-BE49-F238E27FC236}">
                <a16:creationId xmlns="" xmlns:a16="http://schemas.microsoft.com/office/drawing/2014/main" id="{7E45C253-69A5-440A-9B3E-0DA3ABCA155A}"/>
              </a:ext>
            </a:extLst>
          </p:cNvPr>
          <p:cNvSpPr txBox="1"/>
          <p:nvPr/>
        </p:nvSpPr>
        <p:spPr>
          <a:xfrm>
            <a:off x="7749990" y="3121223"/>
            <a:ext cx="1382610" cy="307777"/>
          </a:xfrm>
          <a:prstGeom prst="rect">
            <a:avLst/>
          </a:prstGeom>
          <a:noFill/>
        </p:spPr>
        <p:txBody>
          <a:bodyPr wrap="square" rtlCol="0">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8" name="文本框 7">
            <a:extLst>
              <a:ext uri="{FF2B5EF4-FFF2-40B4-BE49-F238E27FC236}">
                <a16:creationId xmlns="" xmlns:a16="http://schemas.microsoft.com/office/drawing/2014/main" id="{9379AED2-AA9D-4091-9FDE-3816E8516C33}"/>
              </a:ext>
            </a:extLst>
          </p:cNvPr>
          <p:cNvSpPr txBox="1"/>
          <p:nvPr/>
        </p:nvSpPr>
        <p:spPr>
          <a:xfrm>
            <a:off x="7944256" y="4564605"/>
            <a:ext cx="3245278" cy="400110"/>
          </a:xfrm>
          <a:prstGeom prst="rect">
            <a:avLst/>
          </a:prstGeom>
          <a:noFill/>
        </p:spPr>
        <p:txBody>
          <a:bodyPr wrap="square" rtlCol="0">
            <a:spAutoFit/>
          </a:bodyPr>
          <a:lstStyle/>
          <a:p>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9" name="文本框 8">
            <a:extLst>
              <a:ext uri="{FF2B5EF4-FFF2-40B4-BE49-F238E27FC236}">
                <a16:creationId xmlns="" xmlns:a16="http://schemas.microsoft.com/office/drawing/2014/main" id="{CDA9C01D-88A2-4989-A492-FE0030D81626}"/>
              </a:ext>
            </a:extLst>
          </p:cNvPr>
          <p:cNvSpPr txBox="1"/>
          <p:nvPr/>
        </p:nvSpPr>
        <p:spPr>
          <a:xfrm>
            <a:off x="7938485" y="4275497"/>
            <a:ext cx="1382610" cy="307777"/>
          </a:xfrm>
          <a:prstGeom prst="rect">
            <a:avLst/>
          </a:prstGeom>
          <a:noFill/>
        </p:spPr>
        <p:txBody>
          <a:bodyPr wrap="square" rtlCol="0">
            <a:spAutoFit/>
          </a:bodyPr>
          <a:lstStyle/>
          <a:p>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10" name="文本框 9">
            <a:extLst>
              <a:ext uri="{FF2B5EF4-FFF2-40B4-BE49-F238E27FC236}">
                <a16:creationId xmlns="" xmlns:a16="http://schemas.microsoft.com/office/drawing/2014/main" id="{E58DC9AF-CAE6-48C9-8281-92C8C49EDA91}"/>
              </a:ext>
            </a:extLst>
          </p:cNvPr>
          <p:cNvSpPr txBox="1"/>
          <p:nvPr/>
        </p:nvSpPr>
        <p:spPr>
          <a:xfrm>
            <a:off x="1352273" y="3427407"/>
            <a:ext cx="3245278" cy="400110"/>
          </a:xfrm>
          <a:prstGeom prst="rect">
            <a:avLst/>
          </a:prstGeom>
          <a:noFill/>
        </p:spPr>
        <p:txBody>
          <a:bodyPr wrap="square" rtlCol="0">
            <a:spAutoFit/>
          </a:bodyPr>
          <a:lstStyle/>
          <a:p>
            <a:pPr algn="r"/>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11" name="文本框 10">
            <a:extLst>
              <a:ext uri="{FF2B5EF4-FFF2-40B4-BE49-F238E27FC236}">
                <a16:creationId xmlns="" xmlns:a16="http://schemas.microsoft.com/office/drawing/2014/main" id="{27259BC2-4507-44DD-AC51-D5A9F713EA4D}"/>
              </a:ext>
            </a:extLst>
          </p:cNvPr>
          <p:cNvSpPr txBox="1"/>
          <p:nvPr/>
        </p:nvSpPr>
        <p:spPr>
          <a:xfrm>
            <a:off x="3214941" y="3138299"/>
            <a:ext cx="1382610" cy="307777"/>
          </a:xfrm>
          <a:prstGeom prst="rect">
            <a:avLst/>
          </a:prstGeom>
          <a:noFill/>
        </p:spPr>
        <p:txBody>
          <a:bodyPr wrap="square" rtlCol="0">
            <a:spAutoFit/>
          </a:bodyPr>
          <a:lstStyle/>
          <a:p>
            <a:pPr algn="r"/>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12" name="文本框 11">
            <a:extLst>
              <a:ext uri="{FF2B5EF4-FFF2-40B4-BE49-F238E27FC236}">
                <a16:creationId xmlns="" xmlns:a16="http://schemas.microsoft.com/office/drawing/2014/main" id="{CB70C413-E224-441A-8A60-D0DA613803E1}"/>
              </a:ext>
            </a:extLst>
          </p:cNvPr>
          <p:cNvSpPr txBox="1"/>
          <p:nvPr/>
        </p:nvSpPr>
        <p:spPr>
          <a:xfrm>
            <a:off x="1008237" y="4413300"/>
            <a:ext cx="3245278" cy="400110"/>
          </a:xfrm>
          <a:prstGeom prst="rect">
            <a:avLst/>
          </a:prstGeom>
          <a:noFill/>
        </p:spPr>
        <p:txBody>
          <a:bodyPr wrap="square" rtlCol="0">
            <a:spAutoFit/>
          </a:bodyPr>
          <a:lstStyle/>
          <a:p>
            <a:pPr algn="r"/>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13" name="文本框 12">
            <a:extLst>
              <a:ext uri="{FF2B5EF4-FFF2-40B4-BE49-F238E27FC236}">
                <a16:creationId xmlns="" xmlns:a16="http://schemas.microsoft.com/office/drawing/2014/main" id="{30764CDD-C521-45B9-9983-C012FC4615B5}"/>
              </a:ext>
            </a:extLst>
          </p:cNvPr>
          <p:cNvSpPr txBox="1"/>
          <p:nvPr/>
        </p:nvSpPr>
        <p:spPr>
          <a:xfrm>
            <a:off x="2870905" y="4124192"/>
            <a:ext cx="1382610" cy="307777"/>
          </a:xfrm>
          <a:prstGeom prst="rect">
            <a:avLst/>
          </a:prstGeom>
          <a:noFill/>
        </p:spPr>
        <p:txBody>
          <a:bodyPr wrap="square" rtlCol="0">
            <a:spAutoFit/>
          </a:bodyPr>
          <a:lstStyle/>
          <a:p>
            <a:pPr algn="r"/>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sp>
        <p:nvSpPr>
          <p:cNvPr id="14" name="文本框 13">
            <a:extLst>
              <a:ext uri="{FF2B5EF4-FFF2-40B4-BE49-F238E27FC236}">
                <a16:creationId xmlns="" xmlns:a16="http://schemas.microsoft.com/office/drawing/2014/main" id="{4FE2E987-6B62-4090-97CA-C99C2C0ED1C3}"/>
              </a:ext>
            </a:extLst>
          </p:cNvPr>
          <p:cNvSpPr txBox="1"/>
          <p:nvPr/>
        </p:nvSpPr>
        <p:spPr>
          <a:xfrm>
            <a:off x="5039672" y="2148402"/>
            <a:ext cx="2112656" cy="553998"/>
          </a:xfrm>
          <a:prstGeom prst="rect">
            <a:avLst/>
          </a:prstGeom>
          <a:noFill/>
        </p:spPr>
        <p:txBody>
          <a:bodyPr wrap="square" rtlCol="0">
            <a:spAutoFit/>
          </a:bodyPr>
          <a:lstStyle/>
          <a:p>
            <a:pPr algn="ctr"/>
            <a:r>
              <a:rPr lang="zh-CN" altLang="en-US" sz="1000" dirty="0">
                <a:solidFill>
                  <a:schemeClr val="bg1">
                    <a:lumMod val="50000"/>
                  </a:schemeClr>
                </a:solidFill>
                <a:latin typeface="造字工房尚雅（非商用）常规体" pitchFamily="2" charset="-122"/>
                <a:ea typeface="造字工房尚雅（非商用）常规体" pitchFamily="2" charset="-122"/>
                <a:cs typeface="+mn-ea"/>
                <a:sym typeface="+mn-lt"/>
              </a:rPr>
              <a:t>用户可以在投影仪或者计算机上进行演示也可以将演示文稿打印出来制作成胶片中</a:t>
            </a:r>
          </a:p>
        </p:txBody>
      </p:sp>
      <p:sp>
        <p:nvSpPr>
          <p:cNvPr id="15" name="文本框 14">
            <a:extLst>
              <a:ext uri="{FF2B5EF4-FFF2-40B4-BE49-F238E27FC236}">
                <a16:creationId xmlns="" xmlns:a16="http://schemas.microsoft.com/office/drawing/2014/main" id="{FE9C8331-A896-4E39-9C27-D9E4CD4C50C7}"/>
              </a:ext>
            </a:extLst>
          </p:cNvPr>
          <p:cNvSpPr txBox="1"/>
          <p:nvPr/>
        </p:nvSpPr>
        <p:spPr>
          <a:xfrm>
            <a:off x="5436046" y="1859294"/>
            <a:ext cx="1382610" cy="307777"/>
          </a:xfrm>
          <a:prstGeom prst="rect">
            <a:avLst/>
          </a:prstGeom>
          <a:noFill/>
        </p:spPr>
        <p:txBody>
          <a:bodyPr wrap="square" rtlCol="0">
            <a:spAutoFit/>
          </a:bodyPr>
          <a:lstStyle/>
          <a:p>
            <a:pPr algn="ctr"/>
            <a:r>
              <a:rPr lang="zh-CN" altLang="en-US" sz="1400" dirty="0">
                <a:effectLst>
                  <a:outerShdw blurRad="50800" dist="38100" dir="8100000" algn="tr" rotWithShape="0">
                    <a:prstClr val="black">
                      <a:alpha val="40000"/>
                    </a:prstClr>
                  </a:outerShdw>
                </a:effectLst>
                <a:latin typeface="造字工房尚雅（非商用）常规体" pitchFamily="2" charset="-122"/>
                <a:ea typeface="造字工房尚雅（非商用）常规体" pitchFamily="2" charset="-122"/>
                <a:cs typeface="+mn-ea"/>
                <a:sym typeface="+mn-lt"/>
              </a:rPr>
              <a:t>请输入标题</a:t>
            </a:r>
          </a:p>
        </p:txBody>
      </p:sp>
      <p:pic>
        <p:nvPicPr>
          <p:cNvPr id="16" name="图片 15">
            <a:extLst>
              <a:ext uri="{FF2B5EF4-FFF2-40B4-BE49-F238E27FC236}">
                <a16:creationId xmlns="" xmlns:a16="http://schemas.microsoft.com/office/drawing/2014/main" id="{16085976-054D-4BDE-BB39-EC9C08E86807}"/>
              </a:ext>
            </a:extLst>
          </p:cNvPr>
          <p:cNvPicPr>
            <a:picLocks noChangeAspect="1"/>
          </p:cNvPicPr>
          <p:nvPr/>
        </p:nvPicPr>
        <p:blipFill>
          <a:blip r:embed="rId4"/>
          <a:stretch>
            <a:fillRect/>
          </a:stretch>
        </p:blipFill>
        <p:spPr>
          <a:xfrm>
            <a:off x="4374599" y="2779423"/>
            <a:ext cx="3505504" cy="4078577"/>
          </a:xfrm>
          <a:prstGeom prst="rect">
            <a:avLst/>
          </a:prstGeom>
        </p:spPr>
      </p:pic>
    </p:spTree>
    <p:extLst>
      <p:ext uri="{BB962C8B-B14F-4D97-AF65-F5344CB8AC3E}">
        <p14:creationId xmlns:p14="http://schemas.microsoft.com/office/powerpoint/2010/main" val="22910344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ppt_w/2"/>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par>
                              <p:cTn id="24" fill="hold">
                                <p:stCondLst>
                                  <p:cond delay="2000"/>
                                </p:stCondLst>
                                <p:childTnLst>
                                  <p:par>
                                    <p:cTn id="25" presetID="17"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ppt_x-#ppt_w/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strVal val="#ppt_h"/>
                                              </p:val>
                                            </p:tav>
                                            <p:tav tm="100000">
                                              <p:val>
                                                <p:strVal val="#ppt_h"/>
                                              </p:val>
                                            </p:tav>
                                          </p:tavLst>
                                        </p:anim>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3000"/>
                                </p:stCondLst>
                                <p:childTnLst>
                                  <p:par>
                                    <p:cTn id="36" presetID="17"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ppt_x</p:attrName>
                                            </p:attrNameLst>
                                          </p:cBhvr>
                                          <p:tavLst>
                                            <p:tav tm="0">
                                              <p:val>
                                                <p:strVal val="#ppt_x-#ppt_w/2"/>
                                              </p:val>
                                            </p:tav>
                                            <p:tav tm="100000">
                                              <p:val>
                                                <p:strVal val="#ppt_x"/>
                                              </p:val>
                                            </p:tav>
                                          </p:tavLst>
                                        </p:anim>
                                        <p:anim calcmode="lin" valueType="num">
                                          <p:cBhvr>
                                            <p:cTn id="39" dur="500" fill="hold"/>
                                            <p:tgtEl>
                                              <p:spTgt spid="10"/>
                                            </p:tgtEl>
                                            <p:attrNameLst>
                                              <p:attrName>ppt_y</p:attrName>
                                            </p:attrNameLst>
                                          </p:cBhvr>
                                          <p:tavLst>
                                            <p:tav tm="0">
                                              <p:val>
                                                <p:strVal val="#ppt_y"/>
                                              </p:val>
                                            </p:tav>
                                            <p:tav tm="100000">
                                              <p:val>
                                                <p:strVal val="#ppt_y"/>
                                              </p:val>
                                            </p:tav>
                                          </p:tavLst>
                                        </p:anim>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14" presetClass="entr" presetSubtype="1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par>
                              <p:cTn id="46" fill="hold">
                                <p:stCondLst>
                                  <p:cond delay="4000"/>
                                </p:stCondLst>
                                <p:childTnLst>
                                  <p:par>
                                    <p:cTn id="47" presetID="17"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ppt_w/2"/>
                                              </p:val>
                                            </p:tav>
                                            <p:tav tm="100000">
                                              <p:val>
                                                <p:strVal val="#ppt_x"/>
                                              </p:val>
                                            </p:tav>
                                          </p:tavLst>
                                        </p:anim>
                                        <p:anim calcmode="lin" valueType="num">
                                          <p:cBhvr>
                                            <p:cTn id="50" dur="500" fill="hold"/>
                                            <p:tgtEl>
                                              <p:spTgt spid="12"/>
                                            </p:tgtEl>
                                            <p:attrNameLst>
                                              <p:attrName>ppt_y</p:attrName>
                                            </p:attrNameLst>
                                          </p:cBhvr>
                                          <p:tavLst>
                                            <p:tav tm="0">
                                              <p:val>
                                                <p:strVal val="#ppt_y"/>
                                              </p:val>
                                            </p:tav>
                                            <p:tav tm="100000">
                                              <p:val>
                                                <p:strVal val="#ppt_y"/>
                                              </p:val>
                                            </p:tav>
                                          </p:tavLst>
                                        </p:anim>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strVal val="#ppt_h"/>
                                              </p:val>
                                            </p:tav>
                                            <p:tav tm="100000">
                                              <p:val>
                                                <p:strVal val="#ppt_h"/>
                                              </p:val>
                                            </p:tav>
                                          </p:tavLst>
                                        </p:anim>
                                      </p:childTnLst>
                                    </p:cTn>
                                  </p:par>
                                </p:childTnLst>
                              </p:cTn>
                            </p:par>
                            <p:par>
                              <p:cTn id="53" fill="hold">
                                <p:stCondLst>
                                  <p:cond delay="4500"/>
                                </p:stCondLst>
                                <p:childTnLst>
                                  <p:par>
                                    <p:cTn id="54" presetID="14" presetClass="entr" presetSubtype="1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par>
                              <p:cTn id="57" fill="hold">
                                <p:stCondLst>
                                  <p:cond delay="5000"/>
                                </p:stCondLst>
                                <p:childTnLst>
                                  <p:par>
                                    <p:cTn id="58" presetID="17" presetClass="entr" presetSubtype="8"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ppt_x-#ppt_w/2"/>
                                              </p:val>
                                            </p:tav>
                                            <p:tav tm="100000">
                                              <p:val>
                                                <p:strVal val="#ppt_x"/>
                                              </p:val>
                                            </p:tav>
                                          </p:tavLst>
                                        </p:anim>
                                        <p:anim calcmode="lin" valueType="num">
                                          <p:cBhvr>
                                            <p:cTn id="61" dur="500" fill="hold"/>
                                            <p:tgtEl>
                                              <p:spTgt spid="14"/>
                                            </p:tgtEl>
                                            <p:attrNameLst>
                                              <p:attrName>ppt_y</p:attrName>
                                            </p:attrNameLst>
                                          </p:cBhvr>
                                          <p:tavLst>
                                            <p:tav tm="0">
                                              <p:val>
                                                <p:strVal val="#ppt_y"/>
                                              </p:val>
                                            </p:tav>
                                            <p:tav tm="100000">
                                              <p:val>
                                                <p:strVal val="#ppt_y"/>
                                              </p:val>
                                            </p:tav>
                                          </p:tavLst>
                                        </p:anim>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ppt_w/2"/>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par>
                              <p:cTn id="24" fill="hold">
                                <p:stCondLst>
                                  <p:cond delay="2000"/>
                                </p:stCondLst>
                                <p:childTnLst>
                                  <p:par>
                                    <p:cTn id="25" presetID="17"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ppt_x-#ppt_w/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strVal val="#ppt_h"/>
                                              </p:val>
                                            </p:tav>
                                            <p:tav tm="100000">
                                              <p:val>
                                                <p:strVal val="#ppt_h"/>
                                              </p:val>
                                            </p:tav>
                                          </p:tavLst>
                                        </p:anim>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3000"/>
                                </p:stCondLst>
                                <p:childTnLst>
                                  <p:par>
                                    <p:cTn id="36" presetID="17"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ppt_x</p:attrName>
                                            </p:attrNameLst>
                                          </p:cBhvr>
                                          <p:tavLst>
                                            <p:tav tm="0">
                                              <p:val>
                                                <p:strVal val="#ppt_x-#ppt_w/2"/>
                                              </p:val>
                                            </p:tav>
                                            <p:tav tm="100000">
                                              <p:val>
                                                <p:strVal val="#ppt_x"/>
                                              </p:val>
                                            </p:tav>
                                          </p:tavLst>
                                        </p:anim>
                                        <p:anim calcmode="lin" valueType="num">
                                          <p:cBhvr>
                                            <p:cTn id="39" dur="500" fill="hold"/>
                                            <p:tgtEl>
                                              <p:spTgt spid="10"/>
                                            </p:tgtEl>
                                            <p:attrNameLst>
                                              <p:attrName>ppt_y</p:attrName>
                                            </p:attrNameLst>
                                          </p:cBhvr>
                                          <p:tavLst>
                                            <p:tav tm="0">
                                              <p:val>
                                                <p:strVal val="#ppt_y"/>
                                              </p:val>
                                            </p:tav>
                                            <p:tav tm="100000">
                                              <p:val>
                                                <p:strVal val="#ppt_y"/>
                                              </p:val>
                                            </p:tav>
                                          </p:tavLst>
                                        </p:anim>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14" presetClass="entr" presetSubtype="1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par>
                              <p:cTn id="46" fill="hold">
                                <p:stCondLst>
                                  <p:cond delay="4000"/>
                                </p:stCondLst>
                                <p:childTnLst>
                                  <p:par>
                                    <p:cTn id="47" presetID="17"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ppt_w/2"/>
                                              </p:val>
                                            </p:tav>
                                            <p:tav tm="100000">
                                              <p:val>
                                                <p:strVal val="#ppt_x"/>
                                              </p:val>
                                            </p:tav>
                                          </p:tavLst>
                                        </p:anim>
                                        <p:anim calcmode="lin" valueType="num">
                                          <p:cBhvr>
                                            <p:cTn id="50" dur="500" fill="hold"/>
                                            <p:tgtEl>
                                              <p:spTgt spid="12"/>
                                            </p:tgtEl>
                                            <p:attrNameLst>
                                              <p:attrName>ppt_y</p:attrName>
                                            </p:attrNameLst>
                                          </p:cBhvr>
                                          <p:tavLst>
                                            <p:tav tm="0">
                                              <p:val>
                                                <p:strVal val="#ppt_y"/>
                                              </p:val>
                                            </p:tav>
                                            <p:tav tm="100000">
                                              <p:val>
                                                <p:strVal val="#ppt_y"/>
                                              </p:val>
                                            </p:tav>
                                          </p:tavLst>
                                        </p:anim>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strVal val="#ppt_h"/>
                                              </p:val>
                                            </p:tav>
                                            <p:tav tm="100000">
                                              <p:val>
                                                <p:strVal val="#ppt_h"/>
                                              </p:val>
                                            </p:tav>
                                          </p:tavLst>
                                        </p:anim>
                                      </p:childTnLst>
                                    </p:cTn>
                                  </p:par>
                                </p:childTnLst>
                              </p:cTn>
                            </p:par>
                            <p:par>
                              <p:cTn id="53" fill="hold">
                                <p:stCondLst>
                                  <p:cond delay="4500"/>
                                </p:stCondLst>
                                <p:childTnLst>
                                  <p:par>
                                    <p:cTn id="54" presetID="14" presetClass="entr" presetSubtype="1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par>
                              <p:cTn id="57" fill="hold">
                                <p:stCondLst>
                                  <p:cond delay="5000"/>
                                </p:stCondLst>
                                <p:childTnLst>
                                  <p:par>
                                    <p:cTn id="58" presetID="17" presetClass="entr" presetSubtype="8"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ppt_x-#ppt_w/2"/>
                                              </p:val>
                                            </p:tav>
                                            <p:tav tm="100000">
                                              <p:val>
                                                <p:strVal val="#ppt_x"/>
                                              </p:val>
                                            </p:tav>
                                          </p:tavLst>
                                        </p:anim>
                                        <p:anim calcmode="lin" valueType="num">
                                          <p:cBhvr>
                                            <p:cTn id="61" dur="500" fill="hold"/>
                                            <p:tgtEl>
                                              <p:spTgt spid="14"/>
                                            </p:tgtEl>
                                            <p:attrNameLst>
                                              <p:attrName>ppt_y</p:attrName>
                                            </p:attrNameLst>
                                          </p:cBhvr>
                                          <p:tavLst>
                                            <p:tav tm="0">
                                              <p:val>
                                                <p:strVal val="#ppt_y"/>
                                              </p:val>
                                            </p:tav>
                                            <p:tav tm="100000">
                                              <p:val>
                                                <p:strVal val="#ppt_y"/>
                                              </p:val>
                                            </p:tav>
                                          </p:tavLst>
                                        </p:anim>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AF7E5F7-E9A2-47C8-B006-5CE40E19C3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0806" y="78900"/>
            <a:ext cx="1506051" cy="1362443"/>
          </a:xfrm>
          <a:prstGeom prst="rect">
            <a:avLst/>
          </a:prstGeom>
        </p:spPr>
      </p:pic>
      <p:grpSp>
        <p:nvGrpSpPr>
          <p:cNvPr id="3" name="图形 1">
            <a:extLst>
              <a:ext uri="{FF2B5EF4-FFF2-40B4-BE49-F238E27FC236}">
                <a16:creationId xmlns="" xmlns:a16="http://schemas.microsoft.com/office/drawing/2014/main" id="{75C63476-38CE-4029-B505-5E280A08BAC9}"/>
              </a:ext>
            </a:extLst>
          </p:cNvPr>
          <p:cNvGrpSpPr/>
          <p:nvPr/>
        </p:nvGrpSpPr>
        <p:grpSpPr>
          <a:xfrm>
            <a:off x="688134" y="1594762"/>
            <a:ext cx="5075697" cy="4141320"/>
            <a:chOff x="4493419" y="2295210"/>
            <a:chExt cx="3198495" cy="2609689"/>
          </a:xfrm>
        </p:grpSpPr>
        <p:sp>
          <p:nvSpPr>
            <p:cNvPr id="4" name="任意多边形: 形状 3">
              <a:extLst>
                <a:ext uri="{FF2B5EF4-FFF2-40B4-BE49-F238E27FC236}">
                  <a16:creationId xmlns="" xmlns:a16="http://schemas.microsoft.com/office/drawing/2014/main" id="{C88A31D8-EDE4-49B0-AF12-8700D411ABEE}"/>
                </a:ext>
              </a:extLst>
            </p:cNvPr>
            <p:cNvSpPr/>
            <p:nvPr/>
          </p:nvSpPr>
          <p:spPr>
            <a:xfrm>
              <a:off x="6548914" y="4135279"/>
              <a:ext cx="1019175" cy="619125"/>
            </a:xfrm>
            <a:custGeom>
              <a:avLst/>
              <a:gdLst>
                <a:gd name="connsiteX0" fmla="*/ 1012984 w 1019175"/>
                <a:gd name="connsiteY0" fmla="*/ 313849 h 619125"/>
                <a:gd name="connsiteX1" fmla="*/ 510064 w 1019175"/>
                <a:gd name="connsiteY1" fmla="*/ 620554 h 619125"/>
                <a:gd name="connsiteX2" fmla="*/ 7144 w 1019175"/>
                <a:gd name="connsiteY2" fmla="*/ 313849 h 619125"/>
                <a:gd name="connsiteX3" fmla="*/ 510064 w 1019175"/>
                <a:gd name="connsiteY3" fmla="*/ 7144 h 619125"/>
                <a:gd name="connsiteX4" fmla="*/ 1012984 w 1019175"/>
                <a:gd name="connsiteY4" fmla="*/ 313849 h 619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175" h="619125">
                  <a:moveTo>
                    <a:pt x="1012984" y="313849"/>
                  </a:moveTo>
                  <a:cubicBezTo>
                    <a:pt x="1012984" y="483237"/>
                    <a:pt x="787819" y="620554"/>
                    <a:pt x="510064" y="620554"/>
                  </a:cubicBezTo>
                  <a:cubicBezTo>
                    <a:pt x="232309" y="620554"/>
                    <a:pt x="7144" y="483237"/>
                    <a:pt x="7144" y="313849"/>
                  </a:cubicBezTo>
                  <a:cubicBezTo>
                    <a:pt x="7144" y="144460"/>
                    <a:pt x="232309" y="7144"/>
                    <a:pt x="510064" y="7144"/>
                  </a:cubicBezTo>
                  <a:cubicBezTo>
                    <a:pt x="787819" y="7144"/>
                    <a:pt x="1012984" y="144460"/>
                    <a:pt x="1012984" y="313849"/>
                  </a:cubicBezTo>
                  <a:close/>
                </a:path>
              </a:pathLst>
            </a:custGeom>
            <a:solidFill>
              <a:srgbClr val="0092A4">
                <a:alpha val="40000"/>
              </a:srgbClr>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 xmlns:a16="http://schemas.microsoft.com/office/drawing/2014/main" id="{C2818C26-53C2-4145-97C7-65A4E3778D01}"/>
                </a:ext>
              </a:extLst>
            </p:cNvPr>
            <p:cNvSpPr/>
            <p:nvPr/>
          </p:nvSpPr>
          <p:spPr>
            <a:xfrm>
              <a:off x="5020099" y="4180893"/>
              <a:ext cx="914400" cy="533400"/>
            </a:xfrm>
            <a:custGeom>
              <a:avLst/>
              <a:gdLst>
                <a:gd name="connsiteX0" fmla="*/ 909214 w 914400"/>
                <a:gd name="connsiteY0" fmla="*/ 361580 h 533400"/>
                <a:gd name="connsiteX1" fmla="*/ 909214 w 914400"/>
                <a:gd name="connsiteY1" fmla="*/ 355865 h 533400"/>
                <a:gd name="connsiteX2" fmla="*/ 909214 w 914400"/>
                <a:gd name="connsiteY2" fmla="*/ 326337 h 533400"/>
                <a:gd name="connsiteX3" fmla="*/ 847301 w 914400"/>
                <a:gd name="connsiteY3" fmla="*/ 313955 h 533400"/>
                <a:gd name="connsiteX4" fmla="*/ 328189 w 914400"/>
                <a:gd name="connsiteY4" fmla="*/ 13917 h 533400"/>
                <a:gd name="connsiteX5" fmla="*/ 276754 w 914400"/>
                <a:gd name="connsiteY5" fmla="*/ 13917 h 533400"/>
                <a:gd name="connsiteX6" fmla="*/ 36723 w 914400"/>
                <a:gd name="connsiteY6" fmla="*/ 152982 h 533400"/>
                <a:gd name="connsiteX7" fmla="*/ 7196 w 914400"/>
                <a:gd name="connsiteY7" fmla="*/ 147267 h 533400"/>
                <a:gd name="connsiteX8" fmla="*/ 7196 w 914400"/>
                <a:gd name="connsiteY8" fmla="*/ 176795 h 533400"/>
                <a:gd name="connsiteX9" fmla="*/ 18626 w 914400"/>
                <a:gd name="connsiteY9" fmla="*/ 193940 h 533400"/>
                <a:gd name="connsiteX10" fmla="*/ 588221 w 914400"/>
                <a:gd name="connsiteY10" fmla="*/ 522552 h 533400"/>
                <a:gd name="connsiteX11" fmla="*/ 612034 w 914400"/>
                <a:gd name="connsiteY11" fmla="*/ 529220 h 533400"/>
                <a:gd name="connsiteX12" fmla="*/ 612034 w 914400"/>
                <a:gd name="connsiteY12" fmla="*/ 529220 h 533400"/>
                <a:gd name="connsiteX13" fmla="*/ 612034 w 914400"/>
                <a:gd name="connsiteY13" fmla="*/ 529220 h 533400"/>
                <a:gd name="connsiteX14" fmla="*/ 639656 w 914400"/>
                <a:gd name="connsiteY14" fmla="*/ 522552 h 533400"/>
                <a:gd name="connsiteX15" fmla="*/ 873018 w 914400"/>
                <a:gd name="connsiteY15" fmla="*/ 388250 h 533400"/>
                <a:gd name="connsiteX16" fmla="*/ 898736 w 914400"/>
                <a:gd name="connsiteY16" fmla="*/ 373010 h 533400"/>
                <a:gd name="connsiteX17" fmla="*/ 909214 w 914400"/>
                <a:gd name="connsiteY17" fmla="*/ 361580 h 533400"/>
                <a:gd name="connsiteX18" fmla="*/ 909214 w 914400"/>
                <a:gd name="connsiteY18" fmla="*/ 361580 h 533400"/>
                <a:gd name="connsiteX19" fmla="*/ 909214 w 914400"/>
                <a:gd name="connsiteY19" fmla="*/ 36158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533400">
                  <a:moveTo>
                    <a:pt x="909214" y="361580"/>
                  </a:moveTo>
                  <a:cubicBezTo>
                    <a:pt x="910166" y="359675"/>
                    <a:pt x="909214" y="357770"/>
                    <a:pt x="909214" y="355865"/>
                  </a:cubicBezTo>
                  <a:lnTo>
                    <a:pt x="909214" y="326337"/>
                  </a:lnTo>
                  <a:lnTo>
                    <a:pt x="847301" y="313955"/>
                  </a:lnTo>
                  <a:cubicBezTo>
                    <a:pt x="712046" y="235850"/>
                    <a:pt x="349143" y="26300"/>
                    <a:pt x="328189" y="13917"/>
                  </a:cubicBezTo>
                  <a:cubicBezTo>
                    <a:pt x="302471" y="-1323"/>
                    <a:pt x="276754" y="13917"/>
                    <a:pt x="276754" y="13917"/>
                  </a:cubicBezTo>
                  <a:cubicBezTo>
                    <a:pt x="276754" y="13917"/>
                    <a:pt x="98636" y="116787"/>
                    <a:pt x="36723" y="152982"/>
                  </a:cubicBezTo>
                  <a:lnTo>
                    <a:pt x="7196" y="147267"/>
                  </a:lnTo>
                  <a:lnTo>
                    <a:pt x="7196" y="176795"/>
                  </a:lnTo>
                  <a:cubicBezTo>
                    <a:pt x="6243" y="186320"/>
                    <a:pt x="18626" y="193940"/>
                    <a:pt x="18626" y="193940"/>
                  </a:cubicBezTo>
                  <a:cubicBezTo>
                    <a:pt x="18626" y="193940"/>
                    <a:pt x="561551" y="507312"/>
                    <a:pt x="588221" y="522552"/>
                  </a:cubicBezTo>
                  <a:cubicBezTo>
                    <a:pt x="596793" y="527315"/>
                    <a:pt x="604414" y="529220"/>
                    <a:pt x="612034" y="529220"/>
                  </a:cubicBezTo>
                  <a:lnTo>
                    <a:pt x="612034" y="529220"/>
                  </a:lnTo>
                  <a:lnTo>
                    <a:pt x="612034" y="529220"/>
                  </a:lnTo>
                  <a:cubicBezTo>
                    <a:pt x="628226" y="529220"/>
                    <a:pt x="639656" y="522552"/>
                    <a:pt x="639656" y="522552"/>
                  </a:cubicBezTo>
                  <a:lnTo>
                    <a:pt x="873018" y="388250"/>
                  </a:lnTo>
                  <a:cubicBezTo>
                    <a:pt x="873018" y="388250"/>
                    <a:pt x="873018" y="388250"/>
                    <a:pt x="898736" y="373010"/>
                  </a:cubicBezTo>
                  <a:cubicBezTo>
                    <a:pt x="904451" y="369200"/>
                    <a:pt x="907309" y="365390"/>
                    <a:pt x="909214" y="361580"/>
                  </a:cubicBezTo>
                  <a:lnTo>
                    <a:pt x="909214" y="361580"/>
                  </a:lnTo>
                  <a:lnTo>
                    <a:pt x="909214" y="361580"/>
                  </a:lnTo>
                  <a:close/>
                </a:path>
              </a:pathLst>
            </a:custGeom>
            <a:solidFill>
              <a:srgbClr val="FFFFFF"/>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D24A9787-7D09-4855-9384-0A72C84E12B6}"/>
                </a:ext>
              </a:extLst>
            </p:cNvPr>
            <p:cNvSpPr/>
            <p:nvPr/>
          </p:nvSpPr>
          <p:spPr>
            <a:xfrm>
              <a:off x="5019199" y="4151365"/>
              <a:ext cx="914400" cy="533400"/>
            </a:xfrm>
            <a:custGeom>
              <a:avLst/>
              <a:gdLst>
                <a:gd name="connsiteX0" fmla="*/ 872966 w 914400"/>
                <a:gd name="connsiteY0" fmla="*/ 387297 h 533400"/>
                <a:gd name="connsiteX1" fmla="*/ 639604 w 914400"/>
                <a:gd name="connsiteY1" fmla="*/ 521600 h 533400"/>
                <a:gd name="connsiteX2" fmla="*/ 588169 w 914400"/>
                <a:gd name="connsiteY2" fmla="*/ 521600 h 533400"/>
                <a:gd name="connsiteX3" fmla="*/ 18574 w 914400"/>
                <a:gd name="connsiteY3" fmla="*/ 192987 h 533400"/>
                <a:gd name="connsiteX4" fmla="*/ 18574 w 914400"/>
                <a:gd name="connsiteY4" fmla="*/ 163460 h 533400"/>
                <a:gd name="connsiteX5" fmla="*/ 277654 w 914400"/>
                <a:gd name="connsiteY5" fmla="*/ 13917 h 533400"/>
                <a:gd name="connsiteX6" fmla="*/ 329089 w 914400"/>
                <a:gd name="connsiteY6" fmla="*/ 13917 h 533400"/>
                <a:gd name="connsiteX7" fmla="*/ 898684 w 914400"/>
                <a:gd name="connsiteY7" fmla="*/ 342529 h 533400"/>
                <a:gd name="connsiteX8" fmla="*/ 898684 w 914400"/>
                <a:gd name="connsiteY8" fmla="*/ 372057 h 533400"/>
                <a:gd name="connsiteX9" fmla="*/ 872966 w 914400"/>
                <a:gd name="connsiteY9" fmla="*/ 387297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 h="533400">
                  <a:moveTo>
                    <a:pt x="872966" y="387297"/>
                  </a:moveTo>
                  <a:lnTo>
                    <a:pt x="639604" y="521600"/>
                  </a:lnTo>
                  <a:cubicBezTo>
                    <a:pt x="639604" y="521600"/>
                    <a:pt x="613886" y="536840"/>
                    <a:pt x="588169" y="521600"/>
                  </a:cubicBezTo>
                  <a:cubicBezTo>
                    <a:pt x="562451" y="506360"/>
                    <a:pt x="18574" y="192987"/>
                    <a:pt x="18574" y="192987"/>
                  </a:cubicBezTo>
                  <a:cubicBezTo>
                    <a:pt x="18574" y="192987"/>
                    <a:pt x="-7144" y="177747"/>
                    <a:pt x="18574" y="163460"/>
                  </a:cubicBezTo>
                  <a:cubicBezTo>
                    <a:pt x="44291" y="148220"/>
                    <a:pt x="277654" y="13917"/>
                    <a:pt x="277654" y="13917"/>
                  </a:cubicBezTo>
                  <a:cubicBezTo>
                    <a:pt x="277654" y="13917"/>
                    <a:pt x="303371" y="-1323"/>
                    <a:pt x="329089" y="13917"/>
                  </a:cubicBezTo>
                  <a:cubicBezTo>
                    <a:pt x="354806" y="29157"/>
                    <a:pt x="898684" y="342529"/>
                    <a:pt x="898684" y="342529"/>
                  </a:cubicBezTo>
                  <a:cubicBezTo>
                    <a:pt x="898684" y="342529"/>
                    <a:pt x="924401" y="357770"/>
                    <a:pt x="898684" y="372057"/>
                  </a:cubicBezTo>
                  <a:cubicBezTo>
                    <a:pt x="872966" y="387297"/>
                    <a:pt x="872966" y="387297"/>
                    <a:pt x="872966" y="387297"/>
                  </a:cubicBezTo>
                  <a:close/>
                </a:path>
              </a:pathLst>
            </a:custGeom>
            <a:solidFill>
              <a:srgbClr val="FFFFFF"/>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88D819BF-06BC-47CE-B3E5-BA720D0E15B3}"/>
                </a:ext>
              </a:extLst>
            </p:cNvPr>
            <p:cNvSpPr/>
            <p:nvPr/>
          </p:nvSpPr>
          <p:spPr>
            <a:xfrm>
              <a:off x="5083016" y="4188619"/>
              <a:ext cx="733425" cy="428625"/>
            </a:xfrm>
            <a:custGeom>
              <a:avLst/>
              <a:gdLst>
                <a:gd name="connsiteX0" fmla="*/ 731044 w 733425"/>
                <a:gd name="connsiteY0" fmla="*/ 275749 h 428625"/>
                <a:gd name="connsiteX1" fmla="*/ 265271 w 733425"/>
                <a:gd name="connsiteY1" fmla="*/ 7144 h 428625"/>
                <a:gd name="connsiteX2" fmla="*/ 7144 w 733425"/>
                <a:gd name="connsiteY2" fmla="*/ 156686 h 428625"/>
                <a:gd name="connsiteX3" fmla="*/ 472916 w 733425"/>
                <a:gd name="connsiteY3" fmla="*/ 425291 h 428625"/>
              </a:gdLst>
              <a:ahLst/>
              <a:cxnLst>
                <a:cxn ang="0">
                  <a:pos x="connsiteX0" y="connsiteY0"/>
                </a:cxn>
                <a:cxn ang="0">
                  <a:pos x="connsiteX1" y="connsiteY1"/>
                </a:cxn>
                <a:cxn ang="0">
                  <a:pos x="connsiteX2" y="connsiteY2"/>
                </a:cxn>
                <a:cxn ang="0">
                  <a:pos x="connsiteX3" y="connsiteY3"/>
                </a:cxn>
              </a:cxnLst>
              <a:rect l="l" t="t" r="r" b="b"/>
              <a:pathLst>
                <a:path w="733425" h="428625">
                  <a:moveTo>
                    <a:pt x="731044" y="275749"/>
                  </a:moveTo>
                  <a:lnTo>
                    <a:pt x="265271" y="7144"/>
                  </a:lnTo>
                  <a:lnTo>
                    <a:pt x="7144" y="156686"/>
                  </a:lnTo>
                  <a:lnTo>
                    <a:pt x="472916" y="425291"/>
                  </a:lnTo>
                  <a:close/>
                </a:path>
              </a:pathLst>
            </a:custGeom>
            <a:solidFill>
              <a:srgbClr val="80D2FA"/>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00678B26-4FAA-4465-A2D2-7C4EE41C955D}"/>
                </a:ext>
              </a:extLst>
            </p:cNvPr>
            <p:cNvSpPr/>
            <p:nvPr/>
          </p:nvSpPr>
          <p:spPr>
            <a:xfrm>
              <a:off x="5641657" y="4501039"/>
              <a:ext cx="171450" cy="104775"/>
            </a:xfrm>
            <a:custGeom>
              <a:avLst/>
              <a:gdLst>
                <a:gd name="connsiteX0" fmla="*/ 169545 w 171450"/>
                <a:gd name="connsiteY0" fmla="*/ 12859 h 104775"/>
                <a:gd name="connsiteX1" fmla="*/ 164783 w 171450"/>
                <a:gd name="connsiteY1" fmla="*/ 10001 h 104775"/>
                <a:gd name="connsiteX2" fmla="*/ 143827 w 171450"/>
                <a:gd name="connsiteY2" fmla="*/ 10001 h 104775"/>
                <a:gd name="connsiteX3" fmla="*/ 11430 w 171450"/>
                <a:gd name="connsiteY3" fmla="*/ 86201 h 104775"/>
                <a:gd name="connsiteX4" fmla="*/ 11430 w 171450"/>
                <a:gd name="connsiteY4" fmla="*/ 100489 h 104775"/>
                <a:gd name="connsiteX5" fmla="*/ 13335 w 171450"/>
                <a:gd name="connsiteY5" fmla="*/ 101441 h 104775"/>
                <a:gd name="connsiteX6" fmla="*/ 37148 w 171450"/>
                <a:gd name="connsiteY6" fmla="*/ 101441 h 104775"/>
                <a:gd name="connsiteX7" fmla="*/ 169545 w 171450"/>
                <a:gd name="connsiteY7" fmla="*/ 25241 h 104775"/>
                <a:gd name="connsiteX8" fmla="*/ 169545 w 171450"/>
                <a:gd name="connsiteY8" fmla="*/ 12859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104775">
                  <a:moveTo>
                    <a:pt x="169545" y="12859"/>
                  </a:moveTo>
                  <a:lnTo>
                    <a:pt x="164783" y="10001"/>
                  </a:lnTo>
                  <a:cubicBezTo>
                    <a:pt x="158115" y="6191"/>
                    <a:pt x="150495" y="6191"/>
                    <a:pt x="143827" y="10001"/>
                  </a:cubicBezTo>
                  <a:lnTo>
                    <a:pt x="11430" y="86201"/>
                  </a:lnTo>
                  <a:cubicBezTo>
                    <a:pt x="5715" y="89059"/>
                    <a:pt x="5715" y="96679"/>
                    <a:pt x="11430" y="100489"/>
                  </a:cubicBezTo>
                  <a:lnTo>
                    <a:pt x="13335" y="101441"/>
                  </a:lnTo>
                  <a:cubicBezTo>
                    <a:pt x="20955" y="106204"/>
                    <a:pt x="30480" y="106204"/>
                    <a:pt x="37148" y="101441"/>
                  </a:cubicBezTo>
                  <a:lnTo>
                    <a:pt x="169545" y="25241"/>
                  </a:lnTo>
                  <a:cubicBezTo>
                    <a:pt x="174308" y="22384"/>
                    <a:pt x="174308" y="15716"/>
                    <a:pt x="169545" y="12859"/>
                  </a:cubicBezTo>
                  <a:close/>
                </a:path>
              </a:pathLst>
            </a:custGeom>
            <a:solidFill>
              <a:srgbClr val="FFFFFF"/>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F837671E-D856-4D09-B59C-DC99F7E315BD}"/>
                </a:ext>
              </a:extLst>
            </p:cNvPr>
            <p:cNvSpPr/>
            <p:nvPr/>
          </p:nvSpPr>
          <p:spPr>
            <a:xfrm>
              <a:off x="5172551" y="4240054"/>
              <a:ext cx="38100" cy="19050"/>
            </a:xfrm>
            <a:custGeom>
              <a:avLst/>
              <a:gdLst>
                <a:gd name="connsiteX0" fmla="*/ 33814 w 38100"/>
                <a:gd name="connsiteY0" fmla="*/ 12859 h 19050"/>
                <a:gd name="connsiteX1" fmla="*/ 20479 w 38100"/>
                <a:gd name="connsiteY1" fmla="*/ 18574 h 19050"/>
                <a:gd name="connsiteX2" fmla="*/ 7144 w 38100"/>
                <a:gd name="connsiteY2" fmla="*/ 12859 h 19050"/>
                <a:gd name="connsiteX3" fmla="*/ 20479 w 38100"/>
                <a:gd name="connsiteY3" fmla="*/ 7144 h 19050"/>
                <a:gd name="connsiteX4" fmla="*/ 33814 w 3810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19050">
                  <a:moveTo>
                    <a:pt x="33814" y="12859"/>
                  </a:moveTo>
                  <a:cubicBezTo>
                    <a:pt x="33814" y="16015"/>
                    <a:pt x="27844" y="18574"/>
                    <a:pt x="20479" y="18574"/>
                  </a:cubicBezTo>
                  <a:cubicBezTo>
                    <a:pt x="13114" y="18574"/>
                    <a:pt x="7144" y="16015"/>
                    <a:pt x="7144" y="12859"/>
                  </a:cubicBezTo>
                  <a:cubicBezTo>
                    <a:pt x="7144" y="9703"/>
                    <a:pt x="13114" y="7144"/>
                    <a:pt x="20479" y="7144"/>
                  </a:cubicBezTo>
                  <a:cubicBezTo>
                    <a:pt x="27844" y="7144"/>
                    <a:pt x="33814" y="9702"/>
                    <a:pt x="33814" y="12859"/>
                  </a:cubicBezTo>
                  <a:close/>
                </a:path>
              </a:pathLst>
            </a:custGeom>
            <a:solidFill>
              <a:srgbClr val="0B3E5F"/>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AF7A9E67-1FE9-49B3-AC80-116A437B972C}"/>
                </a:ext>
              </a:extLst>
            </p:cNvPr>
            <p:cNvSpPr/>
            <p:nvPr/>
          </p:nvSpPr>
          <p:spPr>
            <a:xfrm>
              <a:off x="5019199" y="4152258"/>
              <a:ext cx="609600" cy="533400"/>
            </a:xfrm>
            <a:custGeom>
              <a:avLst/>
              <a:gdLst>
                <a:gd name="connsiteX0" fmla="*/ 321469 w 609600"/>
                <a:gd name="connsiteY0" fmla="*/ 10167 h 533400"/>
                <a:gd name="connsiteX1" fmla="*/ 277654 w 609600"/>
                <a:gd name="connsiteY1" fmla="*/ 13977 h 533400"/>
                <a:gd name="connsiteX2" fmla="*/ 18574 w 609600"/>
                <a:gd name="connsiteY2" fmla="*/ 163519 h 533400"/>
                <a:gd name="connsiteX3" fmla="*/ 18574 w 609600"/>
                <a:gd name="connsiteY3" fmla="*/ 193047 h 533400"/>
                <a:gd name="connsiteX4" fmla="*/ 588169 w 609600"/>
                <a:gd name="connsiteY4" fmla="*/ 521659 h 533400"/>
                <a:gd name="connsiteX5" fmla="*/ 607219 w 609600"/>
                <a:gd name="connsiteY5" fmla="*/ 528327 h 533400"/>
                <a:gd name="connsiteX6" fmla="*/ 321469 w 609600"/>
                <a:gd name="connsiteY6" fmla="*/ 10167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 h="533400">
                  <a:moveTo>
                    <a:pt x="321469" y="10167"/>
                  </a:moveTo>
                  <a:cubicBezTo>
                    <a:pt x="298609" y="1594"/>
                    <a:pt x="277654" y="13977"/>
                    <a:pt x="277654" y="13977"/>
                  </a:cubicBezTo>
                  <a:cubicBezTo>
                    <a:pt x="277654" y="13977"/>
                    <a:pt x="45244" y="148279"/>
                    <a:pt x="18574" y="163519"/>
                  </a:cubicBezTo>
                  <a:cubicBezTo>
                    <a:pt x="-7144" y="178759"/>
                    <a:pt x="18574" y="193047"/>
                    <a:pt x="18574" y="193047"/>
                  </a:cubicBezTo>
                  <a:cubicBezTo>
                    <a:pt x="18574" y="193047"/>
                    <a:pt x="561499" y="506419"/>
                    <a:pt x="588169" y="521659"/>
                  </a:cubicBezTo>
                  <a:cubicBezTo>
                    <a:pt x="594836" y="525469"/>
                    <a:pt x="601504" y="527374"/>
                    <a:pt x="607219" y="528327"/>
                  </a:cubicBezTo>
                  <a:cubicBezTo>
                    <a:pt x="514826" y="359734"/>
                    <a:pt x="385286" y="125419"/>
                    <a:pt x="321469" y="10167"/>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50DF798C-072D-4D10-A2D3-AAA0F95EA270}"/>
                </a:ext>
              </a:extLst>
            </p:cNvPr>
            <p:cNvSpPr/>
            <p:nvPr/>
          </p:nvSpPr>
          <p:spPr>
            <a:xfrm>
              <a:off x="4902041" y="3610451"/>
              <a:ext cx="2266950" cy="895350"/>
            </a:xfrm>
            <a:custGeom>
              <a:avLst/>
              <a:gdLst>
                <a:gd name="connsiteX0" fmla="*/ 7144 w 2266950"/>
                <a:gd name="connsiteY0" fmla="*/ 7144 h 895350"/>
                <a:gd name="connsiteX1" fmla="*/ 7144 w 2266950"/>
                <a:gd name="connsiteY1" fmla="*/ 83344 h 895350"/>
                <a:gd name="connsiteX2" fmla="*/ 1415891 w 2266950"/>
                <a:gd name="connsiteY2" fmla="*/ 896779 h 895350"/>
                <a:gd name="connsiteX3" fmla="*/ 2267426 w 2266950"/>
                <a:gd name="connsiteY3" fmla="*/ 408146 h 895350"/>
                <a:gd name="connsiteX4" fmla="*/ 2267426 w 2266950"/>
                <a:gd name="connsiteY4" fmla="*/ 326231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950" h="895350">
                  <a:moveTo>
                    <a:pt x="7144" y="7144"/>
                  </a:moveTo>
                  <a:lnTo>
                    <a:pt x="7144" y="83344"/>
                  </a:lnTo>
                  <a:lnTo>
                    <a:pt x="1415891" y="896779"/>
                  </a:lnTo>
                  <a:lnTo>
                    <a:pt x="2267426" y="408146"/>
                  </a:lnTo>
                  <a:lnTo>
                    <a:pt x="2267426" y="326231"/>
                  </a:lnTo>
                  <a:close/>
                </a:path>
              </a:pathLst>
            </a:custGeom>
            <a:solidFill>
              <a:srgbClr val="FFFFFF"/>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10D3BC1B-B5E5-4FEF-A2B8-0EB9C9B96A08}"/>
                </a:ext>
              </a:extLst>
            </p:cNvPr>
            <p:cNvSpPr/>
            <p:nvPr/>
          </p:nvSpPr>
          <p:spPr>
            <a:xfrm>
              <a:off x="4901089" y="3186165"/>
              <a:ext cx="2276475" cy="1323975"/>
            </a:xfrm>
            <a:custGeom>
              <a:avLst/>
              <a:gdLst>
                <a:gd name="connsiteX0" fmla="*/ 2182654 w 2276475"/>
                <a:gd name="connsiteY0" fmla="*/ 894345 h 1323975"/>
                <a:gd name="connsiteX1" fmla="*/ 1482566 w 2276475"/>
                <a:gd name="connsiteY1" fmla="*/ 1305825 h 1323975"/>
                <a:gd name="connsiteX2" fmla="*/ 1361599 w 2276475"/>
                <a:gd name="connsiteY2" fmla="*/ 1305825 h 1323975"/>
                <a:gd name="connsiteX3" fmla="*/ 33814 w 2276475"/>
                <a:gd name="connsiteY3" fmla="*/ 539062 h 1323975"/>
                <a:gd name="connsiteX4" fmla="*/ 33814 w 2276475"/>
                <a:gd name="connsiteY4" fmla="*/ 469530 h 1323975"/>
                <a:gd name="connsiteX5" fmla="*/ 794861 w 2276475"/>
                <a:gd name="connsiteY5" fmla="*/ 22807 h 1323975"/>
                <a:gd name="connsiteX6" fmla="*/ 915829 w 2276475"/>
                <a:gd name="connsiteY6" fmla="*/ 22807 h 1323975"/>
                <a:gd name="connsiteX7" fmla="*/ 2243614 w 2276475"/>
                <a:gd name="connsiteY7" fmla="*/ 789570 h 1323975"/>
                <a:gd name="connsiteX8" fmla="*/ 2243614 w 2276475"/>
                <a:gd name="connsiteY8" fmla="*/ 859102 h 1323975"/>
                <a:gd name="connsiteX9" fmla="*/ 2182654 w 2276475"/>
                <a:gd name="connsiteY9" fmla="*/ 89434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475" h="1323975">
                  <a:moveTo>
                    <a:pt x="2182654" y="894345"/>
                  </a:moveTo>
                  <a:lnTo>
                    <a:pt x="1482566" y="1305825"/>
                  </a:lnTo>
                  <a:cubicBezTo>
                    <a:pt x="1482566" y="1305825"/>
                    <a:pt x="1422559" y="1340115"/>
                    <a:pt x="1361599" y="1305825"/>
                  </a:cubicBezTo>
                  <a:cubicBezTo>
                    <a:pt x="1301591" y="1271535"/>
                    <a:pt x="33814" y="539062"/>
                    <a:pt x="33814" y="539062"/>
                  </a:cubicBezTo>
                  <a:cubicBezTo>
                    <a:pt x="33814" y="539062"/>
                    <a:pt x="-26194" y="504772"/>
                    <a:pt x="33814" y="469530"/>
                  </a:cubicBezTo>
                  <a:cubicBezTo>
                    <a:pt x="93821" y="434287"/>
                    <a:pt x="794861" y="22807"/>
                    <a:pt x="794861" y="22807"/>
                  </a:cubicBezTo>
                  <a:cubicBezTo>
                    <a:pt x="794861" y="22807"/>
                    <a:pt x="854869" y="-12435"/>
                    <a:pt x="915829" y="22807"/>
                  </a:cubicBezTo>
                  <a:cubicBezTo>
                    <a:pt x="975836" y="58050"/>
                    <a:pt x="2243614" y="789570"/>
                    <a:pt x="2243614" y="789570"/>
                  </a:cubicBezTo>
                  <a:cubicBezTo>
                    <a:pt x="2243614" y="789570"/>
                    <a:pt x="2303621" y="823860"/>
                    <a:pt x="2243614" y="859102"/>
                  </a:cubicBezTo>
                  <a:cubicBezTo>
                    <a:pt x="2182654" y="894345"/>
                    <a:pt x="2182654" y="894345"/>
                    <a:pt x="2182654" y="894345"/>
                  </a:cubicBezTo>
                  <a:close/>
                </a:path>
              </a:pathLst>
            </a:custGeom>
            <a:solidFill>
              <a:srgbClr val="FFFFFF"/>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CD6C98B0-A72A-468C-A48A-BF834FA1E364}"/>
                </a:ext>
              </a:extLst>
            </p:cNvPr>
            <p:cNvSpPr/>
            <p:nvPr/>
          </p:nvSpPr>
          <p:spPr>
            <a:xfrm>
              <a:off x="4901089" y="3116633"/>
              <a:ext cx="2276475" cy="1323975"/>
            </a:xfrm>
            <a:custGeom>
              <a:avLst/>
              <a:gdLst>
                <a:gd name="connsiteX0" fmla="*/ 2182654 w 2276475"/>
                <a:gd name="connsiteY0" fmla="*/ 894345 h 1323975"/>
                <a:gd name="connsiteX1" fmla="*/ 1482566 w 2276475"/>
                <a:gd name="connsiteY1" fmla="*/ 1305825 h 1323975"/>
                <a:gd name="connsiteX2" fmla="*/ 1361599 w 2276475"/>
                <a:gd name="connsiteY2" fmla="*/ 1305825 h 1323975"/>
                <a:gd name="connsiteX3" fmla="*/ 33814 w 2276475"/>
                <a:gd name="connsiteY3" fmla="*/ 539062 h 1323975"/>
                <a:gd name="connsiteX4" fmla="*/ 33814 w 2276475"/>
                <a:gd name="connsiteY4" fmla="*/ 469530 h 1323975"/>
                <a:gd name="connsiteX5" fmla="*/ 794861 w 2276475"/>
                <a:gd name="connsiteY5" fmla="*/ 22807 h 1323975"/>
                <a:gd name="connsiteX6" fmla="*/ 915829 w 2276475"/>
                <a:gd name="connsiteY6" fmla="*/ 22807 h 1323975"/>
                <a:gd name="connsiteX7" fmla="*/ 2243614 w 2276475"/>
                <a:gd name="connsiteY7" fmla="*/ 789570 h 1323975"/>
                <a:gd name="connsiteX8" fmla="*/ 2243614 w 2276475"/>
                <a:gd name="connsiteY8" fmla="*/ 859102 h 1323975"/>
                <a:gd name="connsiteX9" fmla="*/ 2182654 w 2276475"/>
                <a:gd name="connsiteY9" fmla="*/ 89434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475" h="1323975">
                  <a:moveTo>
                    <a:pt x="2182654" y="894345"/>
                  </a:moveTo>
                  <a:lnTo>
                    <a:pt x="1482566" y="1305825"/>
                  </a:lnTo>
                  <a:cubicBezTo>
                    <a:pt x="1482566" y="1305825"/>
                    <a:pt x="1422559" y="1340115"/>
                    <a:pt x="1361599" y="1305825"/>
                  </a:cubicBezTo>
                  <a:cubicBezTo>
                    <a:pt x="1301591" y="1271535"/>
                    <a:pt x="33814" y="539062"/>
                    <a:pt x="33814" y="539062"/>
                  </a:cubicBezTo>
                  <a:cubicBezTo>
                    <a:pt x="33814" y="539062"/>
                    <a:pt x="-26194" y="504772"/>
                    <a:pt x="33814" y="469530"/>
                  </a:cubicBezTo>
                  <a:cubicBezTo>
                    <a:pt x="93821" y="434287"/>
                    <a:pt x="794861" y="22807"/>
                    <a:pt x="794861" y="22807"/>
                  </a:cubicBezTo>
                  <a:cubicBezTo>
                    <a:pt x="794861" y="22807"/>
                    <a:pt x="854869" y="-12435"/>
                    <a:pt x="915829" y="22807"/>
                  </a:cubicBezTo>
                  <a:cubicBezTo>
                    <a:pt x="975836" y="58050"/>
                    <a:pt x="2243614" y="789570"/>
                    <a:pt x="2243614" y="789570"/>
                  </a:cubicBezTo>
                  <a:cubicBezTo>
                    <a:pt x="2243614" y="789570"/>
                    <a:pt x="2303621" y="823860"/>
                    <a:pt x="2243614" y="859102"/>
                  </a:cubicBezTo>
                  <a:cubicBezTo>
                    <a:pt x="2182654" y="894345"/>
                    <a:pt x="2182654" y="894345"/>
                    <a:pt x="2182654" y="894345"/>
                  </a:cubicBezTo>
                  <a:close/>
                </a:path>
              </a:pathLst>
            </a:custGeom>
            <a:solidFill>
              <a:srgbClr val="FFFFFF"/>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65F5C03A-D257-4A97-920C-D1D8AA975F65}"/>
                </a:ext>
              </a:extLst>
            </p:cNvPr>
            <p:cNvSpPr/>
            <p:nvPr/>
          </p:nvSpPr>
          <p:spPr>
            <a:xfrm>
              <a:off x="5048726" y="3202781"/>
              <a:ext cx="2000250" cy="1162050"/>
            </a:xfrm>
            <a:custGeom>
              <a:avLst/>
              <a:gdLst>
                <a:gd name="connsiteX0" fmla="*/ 1995964 w 2000250"/>
                <a:gd name="connsiteY0" fmla="*/ 717709 h 1162050"/>
                <a:gd name="connsiteX1" fmla="*/ 768191 w 2000250"/>
                <a:gd name="connsiteY1" fmla="*/ 7144 h 1162050"/>
                <a:gd name="connsiteX2" fmla="*/ 7144 w 2000250"/>
                <a:gd name="connsiteY2" fmla="*/ 453866 h 1162050"/>
                <a:gd name="connsiteX3" fmla="*/ 1236821 w 2000250"/>
                <a:gd name="connsiteY3" fmla="*/ 1163479 h 1162050"/>
              </a:gdLst>
              <a:ahLst/>
              <a:cxnLst>
                <a:cxn ang="0">
                  <a:pos x="connsiteX0" y="connsiteY0"/>
                </a:cxn>
                <a:cxn ang="0">
                  <a:pos x="connsiteX1" y="connsiteY1"/>
                </a:cxn>
                <a:cxn ang="0">
                  <a:pos x="connsiteX2" y="connsiteY2"/>
                </a:cxn>
                <a:cxn ang="0">
                  <a:pos x="connsiteX3" y="connsiteY3"/>
                </a:cxn>
              </a:cxnLst>
              <a:rect l="l" t="t" r="r" b="b"/>
              <a:pathLst>
                <a:path w="2000250" h="1162050">
                  <a:moveTo>
                    <a:pt x="1995964" y="717709"/>
                  </a:moveTo>
                  <a:lnTo>
                    <a:pt x="768191" y="7144"/>
                  </a:lnTo>
                  <a:lnTo>
                    <a:pt x="7144" y="453866"/>
                  </a:lnTo>
                  <a:lnTo>
                    <a:pt x="1236821" y="1163479"/>
                  </a:lnTo>
                  <a:close/>
                </a:path>
              </a:pathLst>
            </a:custGeom>
            <a:solidFill>
              <a:srgbClr val="80D2FA"/>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E614AE13-3FE0-4A5C-976B-D63F0540FD6C}"/>
                </a:ext>
              </a:extLst>
            </p:cNvPr>
            <p:cNvSpPr/>
            <p:nvPr/>
          </p:nvSpPr>
          <p:spPr>
            <a:xfrm>
              <a:off x="5366861" y="3375184"/>
              <a:ext cx="66675" cy="38100"/>
            </a:xfrm>
            <a:custGeom>
              <a:avLst/>
              <a:gdLst>
                <a:gd name="connsiteX0" fmla="*/ 7144 w 66675"/>
                <a:gd name="connsiteY0" fmla="*/ 19526 h 38100"/>
                <a:gd name="connsiteX1" fmla="*/ 37624 w 66675"/>
                <a:gd name="connsiteY1" fmla="*/ 31909 h 38100"/>
                <a:gd name="connsiteX2" fmla="*/ 68104 w 66675"/>
                <a:gd name="connsiteY2" fmla="*/ 19526 h 38100"/>
                <a:gd name="connsiteX3" fmla="*/ 37624 w 66675"/>
                <a:gd name="connsiteY3" fmla="*/ 7144 h 38100"/>
                <a:gd name="connsiteX4" fmla="*/ 7144 w 66675"/>
                <a:gd name="connsiteY4" fmla="*/ 1952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38100">
                  <a:moveTo>
                    <a:pt x="7144" y="19526"/>
                  </a:moveTo>
                  <a:cubicBezTo>
                    <a:pt x="7144" y="26194"/>
                    <a:pt x="20479" y="31909"/>
                    <a:pt x="37624" y="31909"/>
                  </a:cubicBezTo>
                  <a:cubicBezTo>
                    <a:pt x="53816" y="31909"/>
                    <a:pt x="68104" y="26194"/>
                    <a:pt x="68104" y="19526"/>
                  </a:cubicBezTo>
                  <a:cubicBezTo>
                    <a:pt x="68104" y="12859"/>
                    <a:pt x="54769" y="7144"/>
                    <a:pt x="37624" y="7144"/>
                  </a:cubicBezTo>
                  <a:cubicBezTo>
                    <a:pt x="21431" y="7144"/>
                    <a:pt x="7144" y="12859"/>
                    <a:pt x="7144" y="19526"/>
                  </a:cubicBezTo>
                  <a:close/>
                </a:path>
              </a:pathLst>
            </a:custGeom>
            <a:solidFill>
              <a:srgbClr val="071E27"/>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570C2EB8-9636-4A7C-8768-23462DFD88A2}"/>
                </a:ext>
              </a:extLst>
            </p:cNvPr>
            <p:cNvSpPr/>
            <p:nvPr/>
          </p:nvSpPr>
          <p:spPr>
            <a:xfrm>
              <a:off x="4901089" y="3117976"/>
              <a:ext cx="1409700" cy="1323975"/>
            </a:xfrm>
            <a:custGeom>
              <a:avLst/>
              <a:gdLst>
                <a:gd name="connsiteX0" fmla="*/ 896779 w 1409700"/>
                <a:gd name="connsiteY0" fmla="*/ 13844 h 1323975"/>
                <a:gd name="connsiteX1" fmla="*/ 794861 w 1409700"/>
                <a:gd name="connsiteY1" fmla="*/ 22417 h 1323975"/>
                <a:gd name="connsiteX2" fmla="*/ 33814 w 1409700"/>
                <a:gd name="connsiteY2" fmla="*/ 469139 h 1323975"/>
                <a:gd name="connsiteX3" fmla="*/ 33814 w 1409700"/>
                <a:gd name="connsiteY3" fmla="*/ 538672 h 1323975"/>
                <a:gd name="connsiteX4" fmla="*/ 1361599 w 1409700"/>
                <a:gd name="connsiteY4" fmla="*/ 1305434 h 1323975"/>
                <a:gd name="connsiteX5" fmla="*/ 1406366 w 1409700"/>
                <a:gd name="connsiteY5" fmla="*/ 1319722 h 1323975"/>
                <a:gd name="connsiteX6" fmla="*/ 896779 w 1409700"/>
                <a:gd name="connsiteY6" fmla="*/ 138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700" h="1323975">
                  <a:moveTo>
                    <a:pt x="896779" y="13844"/>
                  </a:moveTo>
                  <a:cubicBezTo>
                    <a:pt x="843439" y="-5206"/>
                    <a:pt x="794861" y="22417"/>
                    <a:pt x="794861" y="22417"/>
                  </a:cubicBezTo>
                  <a:cubicBezTo>
                    <a:pt x="794861" y="22417"/>
                    <a:pt x="94774" y="433897"/>
                    <a:pt x="33814" y="469139"/>
                  </a:cubicBezTo>
                  <a:cubicBezTo>
                    <a:pt x="-26194" y="504382"/>
                    <a:pt x="33814" y="538672"/>
                    <a:pt x="33814" y="538672"/>
                  </a:cubicBezTo>
                  <a:cubicBezTo>
                    <a:pt x="33814" y="538672"/>
                    <a:pt x="1300639" y="1270192"/>
                    <a:pt x="1361599" y="1305434"/>
                  </a:cubicBezTo>
                  <a:cubicBezTo>
                    <a:pt x="1376839" y="1314007"/>
                    <a:pt x="1392079" y="1318769"/>
                    <a:pt x="1406366" y="1319722"/>
                  </a:cubicBezTo>
                  <a:cubicBezTo>
                    <a:pt x="1190149" y="927292"/>
                    <a:pt x="1045369" y="284354"/>
                    <a:pt x="896779" y="1384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0FC462E3-27BE-4BDB-8395-85512095A901}"/>
                </a:ext>
              </a:extLst>
            </p:cNvPr>
            <p:cNvSpPr/>
            <p:nvPr/>
          </p:nvSpPr>
          <p:spPr>
            <a:xfrm>
              <a:off x="6143149" y="3775234"/>
              <a:ext cx="504825" cy="333375"/>
            </a:xfrm>
            <a:custGeom>
              <a:avLst/>
              <a:gdLst>
                <a:gd name="connsiteX0" fmla="*/ 504349 w 504825"/>
                <a:gd name="connsiteY0" fmla="*/ 47149 h 333375"/>
                <a:gd name="connsiteX1" fmla="*/ 7144 w 504825"/>
                <a:gd name="connsiteY1" fmla="*/ 334804 h 333375"/>
                <a:gd name="connsiteX2" fmla="*/ 7144 w 504825"/>
                <a:gd name="connsiteY2" fmla="*/ 293846 h 333375"/>
                <a:gd name="connsiteX3" fmla="*/ 504349 w 504825"/>
                <a:gd name="connsiteY3" fmla="*/ 7144 h 333375"/>
              </a:gdLst>
              <a:ahLst/>
              <a:cxnLst>
                <a:cxn ang="0">
                  <a:pos x="connsiteX0" y="connsiteY0"/>
                </a:cxn>
                <a:cxn ang="0">
                  <a:pos x="connsiteX1" y="connsiteY1"/>
                </a:cxn>
                <a:cxn ang="0">
                  <a:pos x="connsiteX2" y="connsiteY2"/>
                </a:cxn>
                <a:cxn ang="0">
                  <a:pos x="connsiteX3" y="connsiteY3"/>
                </a:cxn>
              </a:cxnLst>
              <a:rect l="l" t="t" r="r" b="b"/>
              <a:pathLst>
                <a:path w="504825" h="333375">
                  <a:moveTo>
                    <a:pt x="504349" y="47149"/>
                  </a:moveTo>
                  <a:lnTo>
                    <a:pt x="7144" y="334804"/>
                  </a:lnTo>
                  <a:lnTo>
                    <a:pt x="7144" y="293846"/>
                  </a:lnTo>
                  <a:lnTo>
                    <a:pt x="504349" y="7144"/>
                  </a:lnTo>
                  <a:close/>
                </a:path>
              </a:pathLst>
            </a:custGeom>
            <a:solidFill>
              <a:srgbClr val="007EA5"/>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055BA783-B36C-4EFB-8DE9-8F93D2878766}"/>
                </a:ext>
              </a:extLst>
            </p:cNvPr>
            <p:cNvSpPr/>
            <p:nvPr/>
          </p:nvSpPr>
          <p:spPr>
            <a:xfrm>
              <a:off x="5504021" y="3405664"/>
              <a:ext cx="1143000" cy="666750"/>
            </a:xfrm>
            <a:custGeom>
              <a:avLst/>
              <a:gdLst>
                <a:gd name="connsiteX0" fmla="*/ 1143476 w 1143000"/>
                <a:gd name="connsiteY0" fmla="*/ 376714 h 666750"/>
                <a:gd name="connsiteX1" fmla="*/ 504349 w 1143000"/>
                <a:gd name="connsiteY1" fmla="*/ 7144 h 666750"/>
                <a:gd name="connsiteX2" fmla="*/ 7144 w 1143000"/>
                <a:gd name="connsiteY2" fmla="*/ 293846 h 666750"/>
                <a:gd name="connsiteX3" fmla="*/ 646271 w 1143000"/>
                <a:gd name="connsiteY3" fmla="*/ 663416 h 666750"/>
              </a:gdLst>
              <a:ahLst/>
              <a:cxnLst>
                <a:cxn ang="0">
                  <a:pos x="connsiteX0" y="connsiteY0"/>
                </a:cxn>
                <a:cxn ang="0">
                  <a:pos x="connsiteX1" y="connsiteY1"/>
                </a:cxn>
                <a:cxn ang="0">
                  <a:pos x="connsiteX2" y="connsiteY2"/>
                </a:cxn>
                <a:cxn ang="0">
                  <a:pos x="connsiteX3" y="connsiteY3"/>
                </a:cxn>
              </a:cxnLst>
              <a:rect l="l" t="t" r="r" b="b"/>
              <a:pathLst>
                <a:path w="1143000" h="666750">
                  <a:moveTo>
                    <a:pt x="1143476" y="376714"/>
                  </a:moveTo>
                  <a:lnTo>
                    <a:pt x="504349" y="7144"/>
                  </a:lnTo>
                  <a:lnTo>
                    <a:pt x="7144" y="293846"/>
                  </a:lnTo>
                  <a:lnTo>
                    <a:pt x="646271" y="663416"/>
                  </a:lnTo>
                  <a:close/>
                </a:path>
              </a:pathLst>
            </a:custGeom>
            <a:solidFill>
              <a:srgbClr val="E2C1A6"/>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6AE7B230-66A1-4C2D-B297-C4F57CDEC52B}"/>
                </a:ext>
              </a:extLst>
            </p:cNvPr>
            <p:cNvSpPr/>
            <p:nvPr/>
          </p:nvSpPr>
          <p:spPr>
            <a:xfrm>
              <a:off x="5504021" y="3692366"/>
              <a:ext cx="647700" cy="419100"/>
            </a:xfrm>
            <a:custGeom>
              <a:avLst/>
              <a:gdLst>
                <a:gd name="connsiteX0" fmla="*/ 646271 w 647700"/>
                <a:gd name="connsiteY0" fmla="*/ 417671 h 419100"/>
                <a:gd name="connsiteX1" fmla="*/ 7144 w 647700"/>
                <a:gd name="connsiteY1" fmla="*/ 48101 h 419100"/>
                <a:gd name="connsiteX2" fmla="*/ 7144 w 647700"/>
                <a:gd name="connsiteY2" fmla="*/ 7144 h 419100"/>
                <a:gd name="connsiteX3" fmla="*/ 646271 w 647700"/>
                <a:gd name="connsiteY3" fmla="*/ 376714 h 419100"/>
              </a:gdLst>
              <a:ahLst/>
              <a:cxnLst>
                <a:cxn ang="0">
                  <a:pos x="connsiteX0" y="connsiteY0"/>
                </a:cxn>
                <a:cxn ang="0">
                  <a:pos x="connsiteX1" y="connsiteY1"/>
                </a:cxn>
                <a:cxn ang="0">
                  <a:pos x="connsiteX2" y="connsiteY2"/>
                </a:cxn>
                <a:cxn ang="0">
                  <a:pos x="connsiteX3" y="connsiteY3"/>
                </a:cxn>
              </a:cxnLst>
              <a:rect l="l" t="t" r="r" b="b"/>
              <a:pathLst>
                <a:path w="647700" h="419100">
                  <a:moveTo>
                    <a:pt x="646271" y="417671"/>
                  </a:moveTo>
                  <a:lnTo>
                    <a:pt x="7144" y="48101"/>
                  </a:lnTo>
                  <a:lnTo>
                    <a:pt x="7144" y="7144"/>
                  </a:lnTo>
                  <a:lnTo>
                    <a:pt x="646271" y="376714"/>
                  </a:lnTo>
                  <a:close/>
                </a:path>
              </a:pathLst>
            </a:custGeom>
            <a:solidFill>
              <a:srgbClr val="003E56"/>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018801E4-1CA5-4276-ABF0-ABCF54722E65}"/>
                </a:ext>
              </a:extLst>
            </p:cNvPr>
            <p:cNvSpPr/>
            <p:nvPr/>
          </p:nvSpPr>
          <p:spPr>
            <a:xfrm>
              <a:off x="6143149" y="3609499"/>
              <a:ext cx="504825" cy="342900"/>
            </a:xfrm>
            <a:custGeom>
              <a:avLst/>
              <a:gdLst>
                <a:gd name="connsiteX0" fmla="*/ 504349 w 504825"/>
                <a:gd name="connsiteY0" fmla="*/ 48101 h 342900"/>
                <a:gd name="connsiteX1" fmla="*/ 7144 w 504825"/>
                <a:gd name="connsiteY1" fmla="*/ 335756 h 342900"/>
                <a:gd name="connsiteX2" fmla="*/ 7144 w 504825"/>
                <a:gd name="connsiteY2" fmla="*/ 293846 h 342900"/>
                <a:gd name="connsiteX3" fmla="*/ 504349 w 504825"/>
                <a:gd name="connsiteY3" fmla="*/ 7144 h 342900"/>
              </a:gdLst>
              <a:ahLst/>
              <a:cxnLst>
                <a:cxn ang="0">
                  <a:pos x="connsiteX0" y="connsiteY0"/>
                </a:cxn>
                <a:cxn ang="0">
                  <a:pos x="connsiteX1" y="connsiteY1"/>
                </a:cxn>
                <a:cxn ang="0">
                  <a:pos x="connsiteX2" y="connsiteY2"/>
                </a:cxn>
                <a:cxn ang="0">
                  <a:pos x="connsiteX3" y="connsiteY3"/>
                </a:cxn>
              </a:cxnLst>
              <a:rect l="l" t="t" r="r" b="b"/>
              <a:pathLst>
                <a:path w="504825" h="342900">
                  <a:moveTo>
                    <a:pt x="504349" y="48101"/>
                  </a:moveTo>
                  <a:lnTo>
                    <a:pt x="7144" y="335756"/>
                  </a:lnTo>
                  <a:lnTo>
                    <a:pt x="7144" y="293846"/>
                  </a:lnTo>
                  <a:lnTo>
                    <a:pt x="504349" y="7144"/>
                  </a:lnTo>
                  <a:close/>
                </a:path>
              </a:pathLst>
            </a:custGeom>
            <a:solidFill>
              <a:srgbClr val="007EA5"/>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5FD197F9-49BC-4BB3-83C9-A05BB2112D1B}"/>
                </a:ext>
              </a:extLst>
            </p:cNvPr>
            <p:cNvSpPr/>
            <p:nvPr/>
          </p:nvSpPr>
          <p:spPr>
            <a:xfrm>
              <a:off x="5504021" y="3240881"/>
              <a:ext cx="1143000" cy="666750"/>
            </a:xfrm>
            <a:custGeom>
              <a:avLst/>
              <a:gdLst>
                <a:gd name="connsiteX0" fmla="*/ 7144 w 1143000"/>
                <a:gd name="connsiteY0" fmla="*/ 293846 h 666750"/>
                <a:gd name="connsiteX1" fmla="*/ 646271 w 1143000"/>
                <a:gd name="connsiteY1" fmla="*/ 662464 h 666750"/>
                <a:gd name="connsiteX2" fmla="*/ 1143476 w 1143000"/>
                <a:gd name="connsiteY2" fmla="*/ 375761 h 666750"/>
                <a:gd name="connsiteX3" fmla="*/ 504349 w 1143000"/>
                <a:gd name="connsiteY3" fmla="*/ 7144 h 666750"/>
              </a:gdLst>
              <a:ahLst/>
              <a:cxnLst>
                <a:cxn ang="0">
                  <a:pos x="connsiteX0" y="connsiteY0"/>
                </a:cxn>
                <a:cxn ang="0">
                  <a:pos x="connsiteX1" y="connsiteY1"/>
                </a:cxn>
                <a:cxn ang="0">
                  <a:pos x="connsiteX2" y="connsiteY2"/>
                </a:cxn>
                <a:cxn ang="0">
                  <a:pos x="connsiteX3" y="connsiteY3"/>
                </a:cxn>
              </a:cxnLst>
              <a:rect l="l" t="t" r="r" b="b"/>
              <a:pathLst>
                <a:path w="1143000" h="666750">
                  <a:moveTo>
                    <a:pt x="7144" y="293846"/>
                  </a:moveTo>
                  <a:lnTo>
                    <a:pt x="646271" y="662464"/>
                  </a:lnTo>
                  <a:lnTo>
                    <a:pt x="1143476" y="375761"/>
                  </a:lnTo>
                  <a:lnTo>
                    <a:pt x="504349" y="7144"/>
                  </a:lnTo>
                  <a:close/>
                </a:path>
              </a:pathLst>
            </a:custGeom>
            <a:solidFill>
              <a:srgbClr val="005780"/>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D736AC6A-E358-4B4C-9A54-0E90880AB694}"/>
                </a:ext>
              </a:extLst>
            </p:cNvPr>
            <p:cNvSpPr/>
            <p:nvPr/>
          </p:nvSpPr>
          <p:spPr>
            <a:xfrm>
              <a:off x="5504021" y="3527584"/>
              <a:ext cx="647700" cy="419100"/>
            </a:xfrm>
            <a:custGeom>
              <a:avLst/>
              <a:gdLst>
                <a:gd name="connsiteX0" fmla="*/ 646271 w 647700"/>
                <a:gd name="connsiteY0" fmla="*/ 417671 h 419100"/>
                <a:gd name="connsiteX1" fmla="*/ 7144 w 647700"/>
                <a:gd name="connsiteY1" fmla="*/ 48101 h 419100"/>
                <a:gd name="connsiteX2" fmla="*/ 7144 w 647700"/>
                <a:gd name="connsiteY2" fmla="*/ 7144 h 419100"/>
                <a:gd name="connsiteX3" fmla="*/ 646271 w 647700"/>
                <a:gd name="connsiteY3" fmla="*/ 375761 h 419100"/>
              </a:gdLst>
              <a:ahLst/>
              <a:cxnLst>
                <a:cxn ang="0">
                  <a:pos x="connsiteX0" y="connsiteY0"/>
                </a:cxn>
                <a:cxn ang="0">
                  <a:pos x="connsiteX1" y="connsiteY1"/>
                </a:cxn>
                <a:cxn ang="0">
                  <a:pos x="connsiteX2" y="connsiteY2"/>
                </a:cxn>
                <a:cxn ang="0">
                  <a:pos x="connsiteX3" y="connsiteY3"/>
                </a:cxn>
              </a:cxnLst>
              <a:rect l="l" t="t" r="r" b="b"/>
              <a:pathLst>
                <a:path w="647700" h="419100">
                  <a:moveTo>
                    <a:pt x="646271" y="417671"/>
                  </a:moveTo>
                  <a:lnTo>
                    <a:pt x="7144" y="48101"/>
                  </a:lnTo>
                  <a:lnTo>
                    <a:pt x="7144" y="7144"/>
                  </a:lnTo>
                  <a:lnTo>
                    <a:pt x="646271" y="375761"/>
                  </a:lnTo>
                  <a:close/>
                </a:path>
              </a:pathLst>
            </a:custGeom>
            <a:solidFill>
              <a:srgbClr val="003E56"/>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CA166328-0CAD-446F-BB53-E584E67CABD8}"/>
                </a:ext>
              </a:extLst>
            </p:cNvPr>
            <p:cNvSpPr/>
            <p:nvPr/>
          </p:nvSpPr>
          <p:spPr>
            <a:xfrm>
              <a:off x="5504021" y="3569494"/>
              <a:ext cx="1181100" cy="504825"/>
            </a:xfrm>
            <a:custGeom>
              <a:avLst/>
              <a:gdLst>
                <a:gd name="connsiteX0" fmla="*/ 1143476 w 1181100"/>
                <a:gd name="connsiteY0" fmla="*/ 88106 h 504825"/>
                <a:gd name="connsiteX1" fmla="*/ 1143476 w 1181100"/>
                <a:gd name="connsiteY1" fmla="*/ 88106 h 504825"/>
                <a:gd name="connsiteX2" fmla="*/ 1160621 w 1181100"/>
                <a:gd name="connsiteY2" fmla="*/ 192881 h 504825"/>
                <a:gd name="connsiteX3" fmla="*/ 1143476 w 1181100"/>
                <a:gd name="connsiteY3" fmla="*/ 212884 h 504825"/>
                <a:gd name="connsiteX4" fmla="*/ 646271 w 1181100"/>
                <a:gd name="connsiteY4" fmla="*/ 499586 h 504825"/>
                <a:gd name="connsiteX5" fmla="*/ 7144 w 1181100"/>
                <a:gd name="connsiteY5" fmla="*/ 130969 h 504825"/>
                <a:gd name="connsiteX6" fmla="*/ 7144 w 1181100"/>
                <a:gd name="connsiteY6" fmla="*/ 7144 h 504825"/>
                <a:gd name="connsiteX7" fmla="*/ 646271 w 1181100"/>
                <a:gd name="connsiteY7" fmla="*/ 375761 h 504825"/>
                <a:gd name="connsiteX8" fmla="*/ 1143476 w 1181100"/>
                <a:gd name="connsiteY8" fmla="*/ 88106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 h="504825">
                  <a:moveTo>
                    <a:pt x="1143476" y="88106"/>
                  </a:moveTo>
                  <a:lnTo>
                    <a:pt x="1143476" y="88106"/>
                  </a:lnTo>
                  <a:cubicBezTo>
                    <a:pt x="1180624" y="110014"/>
                    <a:pt x="1188244" y="160496"/>
                    <a:pt x="1160621" y="192881"/>
                  </a:cubicBezTo>
                  <a:lnTo>
                    <a:pt x="1143476" y="212884"/>
                  </a:lnTo>
                  <a:lnTo>
                    <a:pt x="646271" y="499586"/>
                  </a:lnTo>
                  <a:lnTo>
                    <a:pt x="7144" y="130969"/>
                  </a:lnTo>
                  <a:lnTo>
                    <a:pt x="7144" y="7144"/>
                  </a:lnTo>
                  <a:lnTo>
                    <a:pt x="646271" y="375761"/>
                  </a:lnTo>
                  <a:lnTo>
                    <a:pt x="1143476" y="88106"/>
                  </a:ln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06DD6B51-E98A-47ED-85C3-59D0F5820B14}"/>
                </a:ext>
              </a:extLst>
            </p:cNvPr>
            <p:cNvSpPr/>
            <p:nvPr/>
          </p:nvSpPr>
          <p:spPr>
            <a:xfrm>
              <a:off x="6640354" y="3609499"/>
              <a:ext cx="76200" cy="219075"/>
            </a:xfrm>
            <a:custGeom>
              <a:avLst/>
              <a:gdLst>
                <a:gd name="connsiteX0" fmla="*/ 18574 w 76200"/>
                <a:gd name="connsiteY0" fmla="*/ 13811 h 219075"/>
                <a:gd name="connsiteX1" fmla="*/ 7144 w 76200"/>
                <a:gd name="connsiteY1" fmla="*/ 7144 h 219075"/>
                <a:gd name="connsiteX2" fmla="*/ 7144 w 76200"/>
                <a:gd name="connsiteY2" fmla="*/ 48101 h 219075"/>
                <a:gd name="connsiteX3" fmla="*/ 7144 w 76200"/>
                <a:gd name="connsiteY3" fmla="*/ 48101 h 219075"/>
                <a:gd name="connsiteX4" fmla="*/ 24289 w 76200"/>
                <a:gd name="connsiteY4" fmla="*/ 152876 h 219075"/>
                <a:gd name="connsiteX5" fmla="*/ 7144 w 76200"/>
                <a:gd name="connsiteY5" fmla="*/ 172879 h 219075"/>
                <a:gd name="connsiteX6" fmla="*/ 7144 w 76200"/>
                <a:gd name="connsiteY6" fmla="*/ 213836 h 219075"/>
                <a:gd name="connsiteX7" fmla="*/ 42386 w 76200"/>
                <a:gd name="connsiteY7" fmla="*/ 176689 h 219075"/>
                <a:gd name="connsiteX8" fmla="*/ 18574 w 76200"/>
                <a:gd name="connsiteY8" fmla="*/ 13811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219075">
                  <a:moveTo>
                    <a:pt x="18574" y="13811"/>
                  </a:moveTo>
                  <a:lnTo>
                    <a:pt x="7144" y="7144"/>
                  </a:lnTo>
                  <a:lnTo>
                    <a:pt x="7144" y="48101"/>
                  </a:lnTo>
                  <a:lnTo>
                    <a:pt x="7144" y="48101"/>
                  </a:lnTo>
                  <a:cubicBezTo>
                    <a:pt x="44291" y="70009"/>
                    <a:pt x="51911" y="120491"/>
                    <a:pt x="24289" y="152876"/>
                  </a:cubicBezTo>
                  <a:lnTo>
                    <a:pt x="7144" y="172879"/>
                  </a:lnTo>
                  <a:lnTo>
                    <a:pt x="7144" y="213836"/>
                  </a:lnTo>
                  <a:lnTo>
                    <a:pt x="42386" y="176689"/>
                  </a:lnTo>
                  <a:cubicBezTo>
                    <a:pt x="88106" y="127159"/>
                    <a:pt x="76676" y="48101"/>
                    <a:pt x="18574" y="13811"/>
                  </a:cubicBezTo>
                  <a:close/>
                </a:path>
              </a:pathLst>
            </a:custGeom>
            <a:solidFill>
              <a:srgbClr val="007EA5"/>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0CED39F4-AFC1-4085-8F92-14487C5FAFC7}"/>
                </a:ext>
              </a:extLst>
            </p:cNvPr>
            <p:cNvSpPr/>
            <p:nvPr/>
          </p:nvSpPr>
          <p:spPr>
            <a:xfrm>
              <a:off x="6605111" y="3775234"/>
              <a:ext cx="47625" cy="66675"/>
            </a:xfrm>
            <a:custGeom>
              <a:avLst/>
              <a:gdLst>
                <a:gd name="connsiteX0" fmla="*/ 7144 w 47625"/>
                <a:gd name="connsiteY0" fmla="*/ 68104 h 66675"/>
                <a:gd name="connsiteX1" fmla="*/ 7144 w 47625"/>
                <a:gd name="connsiteY1" fmla="*/ 27146 h 66675"/>
                <a:gd name="connsiteX2" fmla="*/ 42386 w 47625"/>
                <a:gd name="connsiteY2" fmla="*/ 7144 h 66675"/>
                <a:gd name="connsiteX3" fmla="*/ 42386 w 47625"/>
                <a:gd name="connsiteY3" fmla="*/ 47149 h 66675"/>
              </a:gdLst>
              <a:ahLst/>
              <a:cxnLst>
                <a:cxn ang="0">
                  <a:pos x="connsiteX0" y="connsiteY0"/>
                </a:cxn>
                <a:cxn ang="0">
                  <a:pos x="connsiteX1" y="connsiteY1"/>
                </a:cxn>
                <a:cxn ang="0">
                  <a:pos x="connsiteX2" y="connsiteY2"/>
                </a:cxn>
                <a:cxn ang="0">
                  <a:pos x="connsiteX3" y="connsiteY3"/>
                </a:cxn>
              </a:cxnLst>
              <a:rect l="l" t="t" r="r" b="b"/>
              <a:pathLst>
                <a:path w="47625" h="66675">
                  <a:moveTo>
                    <a:pt x="7144" y="68104"/>
                  </a:moveTo>
                  <a:lnTo>
                    <a:pt x="7144" y="27146"/>
                  </a:lnTo>
                  <a:lnTo>
                    <a:pt x="42386" y="7144"/>
                  </a:lnTo>
                  <a:lnTo>
                    <a:pt x="42386" y="47149"/>
                  </a:lnTo>
                  <a:close/>
                </a:path>
              </a:pathLst>
            </a:custGeom>
            <a:solidFill>
              <a:srgbClr val="007EA5"/>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86477EB6-0452-4810-8AB4-5F0A000473EB}"/>
                </a:ext>
              </a:extLst>
            </p:cNvPr>
            <p:cNvSpPr/>
            <p:nvPr/>
          </p:nvSpPr>
          <p:spPr>
            <a:xfrm>
              <a:off x="5504021" y="3568541"/>
              <a:ext cx="647700" cy="504825"/>
            </a:xfrm>
            <a:custGeom>
              <a:avLst/>
              <a:gdLst>
                <a:gd name="connsiteX0" fmla="*/ 646271 w 647700"/>
                <a:gd name="connsiteY0" fmla="*/ 376714 h 504825"/>
                <a:gd name="connsiteX1" fmla="*/ 646271 w 647700"/>
                <a:gd name="connsiteY1" fmla="*/ 500539 h 504825"/>
                <a:gd name="connsiteX2" fmla="*/ 7144 w 647700"/>
                <a:gd name="connsiteY2" fmla="*/ 130969 h 504825"/>
                <a:gd name="connsiteX3" fmla="*/ 7144 w 647700"/>
                <a:gd name="connsiteY3" fmla="*/ 7144 h 504825"/>
              </a:gdLst>
              <a:ahLst/>
              <a:cxnLst>
                <a:cxn ang="0">
                  <a:pos x="connsiteX0" y="connsiteY0"/>
                </a:cxn>
                <a:cxn ang="0">
                  <a:pos x="connsiteX1" y="connsiteY1"/>
                </a:cxn>
                <a:cxn ang="0">
                  <a:pos x="connsiteX2" y="connsiteY2"/>
                </a:cxn>
                <a:cxn ang="0">
                  <a:pos x="connsiteX3" y="connsiteY3"/>
                </a:cxn>
              </a:cxnLst>
              <a:rect l="l" t="t" r="r" b="b"/>
              <a:pathLst>
                <a:path w="647700" h="504825">
                  <a:moveTo>
                    <a:pt x="646271" y="376714"/>
                  </a:moveTo>
                  <a:lnTo>
                    <a:pt x="646271" y="500539"/>
                  </a:lnTo>
                  <a:lnTo>
                    <a:pt x="7144" y="130969"/>
                  </a:lnTo>
                  <a:lnTo>
                    <a:pt x="7144" y="7144"/>
                  </a:lnTo>
                  <a:close/>
                </a:path>
              </a:pathLst>
            </a:custGeom>
            <a:solidFill>
              <a:srgbClr val="7575F0">
                <a:alpha val="30000"/>
              </a:srgbClr>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084ADD53-2C12-4416-940D-05A60F4A12F1}"/>
                </a:ext>
              </a:extLst>
            </p:cNvPr>
            <p:cNvSpPr/>
            <p:nvPr/>
          </p:nvSpPr>
          <p:spPr>
            <a:xfrm>
              <a:off x="5663089" y="3596164"/>
              <a:ext cx="400050" cy="266700"/>
            </a:xfrm>
            <a:custGeom>
              <a:avLst/>
              <a:gdLst>
                <a:gd name="connsiteX0" fmla="*/ 7144 w 400050"/>
                <a:gd name="connsiteY0" fmla="*/ 39529 h 266700"/>
                <a:gd name="connsiteX1" fmla="*/ 396716 w 400050"/>
                <a:gd name="connsiteY1" fmla="*/ 264319 h 266700"/>
                <a:gd name="connsiteX2" fmla="*/ 396716 w 400050"/>
                <a:gd name="connsiteY2" fmla="*/ 231934 h 266700"/>
                <a:gd name="connsiteX3" fmla="*/ 7144 w 400050"/>
                <a:gd name="connsiteY3" fmla="*/ 7144 h 266700"/>
              </a:gdLst>
              <a:ahLst/>
              <a:cxnLst>
                <a:cxn ang="0">
                  <a:pos x="connsiteX0" y="connsiteY0"/>
                </a:cxn>
                <a:cxn ang="0">
                  <a:pos x="connsiteX1" y="connsiteY1"/>
                </a:cxn>
                <a:cxn ang="0">
                  <a:pos x="connsiteX2" y="connsiteY2"/>
                </a:cxn>
                <a:cxn ang="0">
                  <a:pos x="connsiteX3" y="connsiteY3"/>
                </a:cxn>
              </a:cxnLst>
              <a:rect l="l" t="t" r="r" b="b"/>
              <a:pathLst>
                <a:path w="400050" h="266700">
                  <a:moveTo>
                    <a:pt x="7144" y="39529"/>
                  </a:moveTo>
                  <a:lnTo>
                    <a:pt x="396716" y="264319"/>
                  </a:lnTo>
                  <a:lnTo>
                    <a:pt x="396716" y="231934"/>
                  </a:lnTo>
                  <a:lnTo>
                    <a:pt x="7144" y="7144"/>
                  </a:lnTo>
                  <a:close/>
                </a:path>
              </a:pathLst>
            </a:custGeom>
            <a:solidFill>
              <a:srgbClr val="FC435A"/>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C3E0201A-052D-46D9-8D36-AE0CF4AC76DB}"/>
                </a:ext>
              </a:extLst>
            </p:cNvPr>
            <p:cNvSpPr/>
            <p:nvPr/>
          </p:nvSpPr>
          <p:spPr>
            <a:xfrm>
              <a:off x="5663089" y="3307556"/>
              <a:ext cx="895350" cy="523875"/>
            </a:xfrm>
            <a:custGeom>
              <a:avLst/>
              <a:gdLst>
                <a:gd name="connsiteX0" fmla="*/ 7144 w 895350"/>
                <a:gd name="connsiteY0" fmla="*/ 295751 h 523875"/>
                <a:gd name="connsiteX1" fmla="*/ 508159 w 895350"/>
                <a:gd name="connsiteY1" fmla="*/ 7144 h 523875"/>
                <a:gd name="connsiteX2" fmla="*/ 896779 w 895350"/>
                <a:gd name="connsiteY2" fmla="*/ 231934 h 523875"/>
                <a:gd name="connsiteX3" fmla="*/ 396716 w 895350"/>
                <a:gd name="connsiteY3" fmla="*/ 520541 h 523875"/>
              </a:gdLst>
              <a:ahLst/>
              <a:cxnLst>
                <a:cxn ang="0">
                  <a:pos x="connsiteX0" y="connsiteY0"/>
                </a:cxn>
                <a:cxn ang="0">
                  <a:pos x="connsiteX1" y="connsiteY1"/>
                </a:cxn>
                <a:cxn ang="0">
                  <a:pos x="connsiteX2" y="connsiteY2"/>
                </a:cxn>
                <a:cxn ang="0">
                  <a:pos x="connsiteX3" y="connsiteY3"/>
                </a:cxn>
              </a:cxnLst>
              <a:rect l="l" t="t" r="r" b="b"/>
              <a:pathLst>
                <a:path w="895350" h="523875">
                  <a:moveTo>
                    <a:pt x="7144" y="295751"/>
                  </a:moveTo>
                  <a:lnTo>
                    <a:pt x="508159" y="7144"/>
                  </a:lnTo>
                  <a:lnTo>
                    <a:pt x="896779" y="231934"/>
                  </a:lnTo>
                  <a:lnTo>
                    <a:pt x="396716" y="520541"/>
                  </a:lnTo>
                  <a:close/>
                </a:path>
              </a:pathLst>
            </a:custGeom>
            <a:solidFill>
              <a:srgbClr val="E2C1A6"/>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3D60211B-3819-4535-BD37-32A080489213}"/>
                </a:ext>
              </a:extLst>
            </p:cNvPr>
            <p:cNvSpPr/>
            <p:nvPr/>
          </p:nvSpPr>
          <p:spPr>
            <a:xfrm>
              <a:off x="6052661" y="3532346"/>
              <a:ext cx="514350" cy="333375"/>
            </a:xfrm>
            <a:custGeom>
              <a:avLst/>
              <a:gdLst>
                <a:gd name="connsiteX0" fmla="*/ 7144 w 514350"/>
                <a:gd name="connsiteY0" fmla="*/ 328136 h 333375"/>
                <a:gd name="connsiteX1" fmla="*/ 507206 w 514350"/>
                <a:gd name="connsiteY1" fmla="*/ 39529 h 333375"/>
                <a:gd name="connsiteX2" fmla="*/ 507206 w 514350"/>
                <a:gd name="connsiteY2" fmla="*/ 7144 h 333375"/>
                <a:gd name="connsiteX3" fmla="*/ 7144 w 514350"/>
                <a:gd name="connsiteY3" fmla="*/ 295751 h 333375"/>
              </a:gdLst>
              <a:ahLst/>
              <a:cxnLst>
                <a:cxn ang="0">
                  <a:pos x="connsiteX0" y="connsiteY0"/>
                </a:cxn>
                <a:cxn ang="0">
                  <a:pos x="connsiteX1" y="connsiteY1"/>
                </a:cxn>
                <a:cxn ang="0">
                  <a:pos x="connsiteX2" y="connsiteY2"/>
                </a:cxn>
                <a:cxn ang="0">
                  <a:pos x="connsiteX3" y="connsiteY3"/>
                </a:cxn>
              </a:cxnLst>
              <a:rect l="l" t="t" r="r" b="b"/>
              <a:pathLst>
                <a:path w="514350" h="333375">
                  <a:moveTo>
                    <a:pt x="7144" y="328136"/>
                  </a:moveTo>
                  <a:lnTo>
                    <a:pt x="507206" y="39529"/>
                  </a:lnTo>
                  <a:lnTo>
                    <a:pt x="507206" y="7144"/>
                  </a:lnTo>
                  <a:lnTo>
                    <a:pt x="7144" y="295751"/>
                  </a:lnTo>
                  <a:close/>
                </a:path>
              </a:pathLst>
            </a:custGeom>
            <a:solidFill>
              <a:srgbClr val="FF9DAC"/>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5FB59FBB-4592-48A4-8C51-98C609EFBC5A}"/>
                </a:ext>
              </a:extLst>
            </p:cNvPr>
            <p:cNvSpPr/>
            <p:nvPr/>
          </p:nvSpPr>
          <p:spPr>
            <a:xfrm>
              <a:off x="5663089" y="3467576"/>
              <a:ext cx="400050" cy="266700"/>
            </a:xfrm>
            <a:custGeom>
              <a:avLst/>
              <a:gdLst>
                <a:gd name="connsiteX0" fmla="*/ 7144 w 400050"/>
                <a:gd name="connsiteY0" fmla="*/ 38576 h 266700"/>
                <a:gd name="connsiteX1" fmla="*/ 396716 w 400050"/>
                <a:gd name="connsiteY1" fmla="*/ 263366 h 266700"/>
                <a:gd name="connsiteX2" fmla="*/ 396716 w 400050"/>
                <a:gd name="connsiteY2" fmla="*/ 230981 h 266700"/>
                <a:gd name="connsiteX3" fmla="*/ 7144 w 400050"/>
                <a:gd name="connsiteY3" fmla="*/ 7144 h 266700"/>
              </a:gdLst>
              <a:ahLst/>
              <a:cxnLst>
                <a:cxn ang="0">
                  <a:pos x="connsiteX0" y="connsiteY0"/>
                </a:cxn>
                <a:cxn ang="0">
                  <a:pos x="connsiteX1" y="connsiteY1"/>
                </a:cxn>
                <a:cxn ang="0">
                  <a:pos x="connsiteX2" y="connsiteY2"/>
                </a:cxn>
                <a:cxn ang="0">
                  <a:pos x="connsiteX3" y="connsiteY3"/>
                </a:cxn>
              </a:cxnLst>
              <a:rect l="l" t="t" r="r" b="b"/>
              <a:pathLst>
                <a:path w="400050" h="266700">
                  <a:moveTo>
                    <a:pt x="7144" y="38576"/>
                  </a:moveTo>
                  <a:lnTo>
                    <a:pt x="396716" y="263366"/>
                  </a:lnTo>
                  <a:lnTo>
                    <a:pt x="396716" y="230981"/>
                  </a:lnTo>
                  <a:lnTo>
                    <a:pt x="7144" y="7144"/>
                  </a:lnTo>
                  <a:close/>
                </a:path>
              </a:pathLst>
            </a:custGeom>
            <a:solidFill>
              <a:srgbClr val="FC435A"/>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82CC7C83-D2E8-459D-A814-438721B1FFB8}"/>
                </a:ext>
              </a:extLst>
            </p:cNvPr>
            <p:cNvSpPr/>
            <p:nvPr/>
          </p:nvSpPr>
          <p:spPr>
            <a:xfrm>
              <a:off x="5663089" y="3178016"/>
              <a:ext cx="895350" cy="523875"/>
            </a:xfrm>
            <a:custGeom>
              <a:avLst/>
              <a:gdLst>
                <a:gd name="connsiteX0" fmla="*/ 896779 w 895350"/>
                <a:gd name="connsiteY0" fmla="*/ 231934 h 523875"/>
                <a:gd name="connsiteX1" fmla="*/ 396716 w 895350"/>
                <a:gd name="connsiteY1" fmla="*/ 520541 h 523875"/>
                <a:gd name="connsiteX2" fmla="*/ 7144 w 895350"/>
                <a:gd name="connsiteY2" fmla="*/ 296704 h 523875"/>
                <a:gd name="connsiteX3" fmla="*/ 508159 w 895350"/>
                <a:gd name="connsiteY3" fmla="*/ 7144 h 523875"/>
              </a:gdLst>
              <a:ahLst/>
              <a:cxnLst>
                <a:cxn ang="0">
                  <a:pos x="connsiteX0" y="connsiteY0"/>
                </a:cxn>
                <a:cxn ang="0">
                  <a:pos x="connsiteX1" y="connsiteY1"/>
                </a:cxn>
                <a:cxn ang="0">
                  <a:pos x="connsiteX2" y="connsiteY2"/>
                </a:cxn>
                <a:cxn ang="0">
                  <a:pos x="connsiteX3" y="connsiteY3"/>
                </a:cxn>
              </a:cxnLst>
              <a:rect l="l" t="t" r="r" b="b"/>
              <a:pathLst>
                <a:path w="895350" h="523875">
                  <a:moveTo>
                    <a:pt x="896779" y="231934"/>
                  </a:moveTo>
                  <a:lnTo>
                    <a:pt x="396716" y="520541"/>
                  </a:lnTo>
                  <a:lnTo>
                    <a:pt x="7144" y="296704"/>
                  </a:lnTo>
                  <a:lnTo>
                    <a:pt x="508159" y="7144"/>
                  </a:lnTo>
                  <a:close/>
                </a:path>
              </a:pathLst>
            </a:custGeom>
            <a:solidFill>
              <a:srgbClr val="FF7382"/>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34267873-5147-460B-9745-0DA1CAD8FB23}"/>
                </a:ext>
              </a:extLst>
            </p:cNvPr>
            <p:cNvSpPr/>
            <p:nvPr/>
          </p:nvSpPr>
          <p:spPr>
            <a:xfrm>
              <a:off x="6052661" y="3402806"/>
              <a:ext cx="514350" cy="333375"/>
            </a:xfrm>
            <a:custGeom>
              <a:avLst/>
              <a:gdLst>
                <a:gd name="connsiteX0" fmla="*/ 7144 w 514350"/>
                <a:gd name="connsiteY0" fmla="*/ 328136 h 333375"/>
                <a:gd name="connsiteX1" fmla="*/ 507206 w 514350"/>
                <a:gd name="connsiteY1" fmla="*/ 39529 h 333375"/>
                <a:gd name="connsiteX2" fmla="*/ 507206 w 514350"/>
                <a:gd name="connsiteY2" fmla="*/ 7144 h 333375"/>
                <a:gd name="connsiteX3" fmla="*/ 7144 w 514350"/>
                <a:gd name="connsiteY3" fmla="*/ 295751 h 333375"/>
              </a:gdLst>
              <a:ahLst/>
              <a:cxnLst>
                <a:cxn ang="0">
                  <a:pos x="connsiteX0" y="connsiteY0"/>
                </a:cxn>
                <a:cxn ang="0">
                  <a:pos x="connsiteX1" y="connsiteY1"/>
                </a:cxn>
                <a:cxn ang="0">
                  <a:pos x="connsiteX2" y="connsiteY2"/>
                </a:cxn>
                <a:cxn ang="0">
                  <a:pos x="connsiteX3" y="connsiteY3"/>
                </a:cxn>
              </a:cxnLst>
              <a:rect l="l" t="t" r="r" b="b"/>
              <a:pathLst>
                <a:path w="514350" h="333375">
                  <a:moveTo>
                    <a:pt x="7144" y="328136"/>
                  </a:moveTo>
                  <a:lnTo>
                    <a:pt x="507206" y="39529"/>
                  </a:lnTo>
                  <a:lnTo>
                    <a:pt x="507206" y="7144"/>
                  </a:lnTo>
                  <a:lnTo>
                    <a:pt x="7144" y="295751"/>
                  </a:lnTo>
                  <a:close/>
                </a:path>
              </a:pathLst>
            </a:custGeom>
            <a:solidFill>
              <a:srgbClr val="FF9DAC"/>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A0CD5A24-878E-4454-B042-B9677B5EA965}"/>
                </a:ext>
              </a:extLst>
            </p:cNvPr>
            <p:cNvSpPr/>
            <p:nvPr/>
          </p:nvSpPr>
          <p:spPr>
            <a:xfrm>
              <a:off x="5636754" y="3435191"/>
              <a:ext cx="923925" cy="400050"/>
            </a:xfrm>
            <a:custGeom>
              <a:avLst/>
              <a:gdLst>
                <a:gd name="connsiteX0" fmla="*/ 33479 w 923925"/>
                <a:gd name="connsiteY0" fmla="*/ 70961 h 400050"/>
                <a:gd name="connsiteX1" fmla="*/ 33479 w 923925"/>
                <a:gd name="connsiteY1" fmla="*/ 70961 h 400050"/>
                <a:gd name="connsiteX2" fmla="*/ 20144 w 923925"/>
                <a:gd name="connsiteY2" fmla="*/ 152876 h 400050"/>
                <a:gd name="connsiteX3" fmla="*/ 33479 w 923925"/>
                <a:gd name="connsiteY3" fmla="*/ 168116 h 400050"/>
                <a:gd name="connsiteX4" fmla="*/ 422099 w 923925"/>
                <a:gd name="connsiteY4" fmla="*/ 392906 h 400050"/>
                <a:gd name="connsiteX5" fmla="*/ 922161 w 923925"/>
                <a:gd name="connsiteY5" fmla="*/ 104299 h 400050"/>
                <a:gd name="connsiteX6" fmla="*/ 922161 w 923925"/>
                <a:gd name="connsiteY6" fmla="*/ 7144 h 400050"/>
                <a:gd name="connsiteX7" fmla="*/ 422099 w 923925"/>
                <a:gd name="connsiteY7" fmla="*/ 295751 h 400050"/>
                <a:gd name="connsiteX8" fmla="*/ 33479 w 923925"/>
                <a:gd name="connsiteY8" fmla="*/ 7096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3925" h="400050">
                  <a:moveTo>
                    <a:pt x="33479" y="70961"/>
                  </a:moveTo>
                  <a:lnTo>
                    <a:pt x="33479" y="70961"/>
                  </a:lnTo>
                  <a:cubicBezTo>
                    <a:pt x="4904" y="88106"/>
                    <a:pt x="-1764" y="127159"/>
                    <a:pt x="20144" y="152876"/>
                  </a:cubicBezTo>
                  <a:lnTo>
                    <a:pt x="33479" y="168116"/>
                  </a:lnTo>
                  <a:lnTo>
                    <a:pt x="422099" y="392906"/>
                  </a:lnTo>
                  <a:lnTo>
                    <a:pt x="922161" y="104299"/>
                  </a:lnTo>
                  <a:lnTo>
                    <a:pt x="922161" y="7144"/>
                  </a:lnTo>
                  <a:lnTo>
                    <a:pt x="422099" y="295751"/>
                  </a:lnTo>
                  <a:lnTo>
                    <a:pt x="33479" y="70961"/>
                  </a:lnTo>
                  <a:close/>
                </a:path>
              </a:pathLst>
            </a:custGeom>
            <a:solidFill>
              <a:srgbClr val="FFFFFF"/>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756EB21D-4076-472A-AF26-730E776E006F}"/>
                </a:ext>
              </a:extLst>
            </p:cNvPr>
            <p:cNvSpPr/>
            <p:nvPr/>
          </p:nvSpPr>
          <p:spPr>
            <a:xfrm>
              <a:off x="5636754" y="3499009"/>
              <a:ext cx="428625" cy="333375"/>
            </a:xfrm>
            <a:custGeom>
              <a:avLst/>
              <a:gdLst>
                <a:gd name="connsiteX0" fmla="*/ 33479 w 428625"/>
                <a:gd name="connsiteY0" fmla="*/ 7144 h 333375"/>
                <a:gd name="connsiteX1" fmla="*/ 20144 w 428625"/>
                <a:gd name="connsiteY1" fmla="*/ 89059 h 333375"/>
                <a:gd name="connsiteX2" fmla="*/ 33479 w 428625"/>
                <a:gd name="connsiteY2" fmla="*/ 104299 h 333375"/>
                <a:gd name="connsiteX3" fmla="*/ 422099 w 428625"/>
                <a:gd name="connsiteY3" fmla="*/ 329089 h 333375"/>
                <a:gd name="connsiteX4" fmla="*/ 422099 w 428625"/>
                <a:gd name="connsiteY4" fmla="*/ 231934 h 333375"/>
                <a:gd name="connsiteX5" fmla="*/ 33479 w 428625"/>
                <a:gd name="connsiteY5" fmla="*/ 714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5" h="333375">
                  <a:moveTo>
                    <a:pt x="33479" y="7144"/>
                  </a:moveTo>
                  <a:cubicBezTo>
                    <a:pt x="4904" y="24289"/>
                    <a:pt x="-1764" y="63341"/>
                    <a:pt x="20144" y="89059"/>
                  </a:cubicBezTo>
                  <a:lnTo>
                    <a:pt x="33479" y="104299"/>
                  </a:lnTo>
                  <a:lnTo>
                    <a:pt x="422099" y="329089"/>
                  </a:lnTo>
                  <a:lnTo>
                    <a:pt x="422099" y="231934"/>
                  </a:lnTo>
                  <a:lnTo>
                    <a:pt x="33479" y="7144"/>
                  </a:lnTo>
                  <a:close/>
                </a:path>
              </a:pathLst>
            </a:custGeom>
            <a:solidFill>
              <a:srgbClr val="7575F0">
                <a:alpha val="30000"/>
              </a:srgbClr>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0D4087F3-78F7-4C4D-890D-418FAD5C3DBF}"/>
                </a:ext>
              </a:extLst>
            </p:cNvPr>
            <p:cNvSpPr/>
            <p:nvPr/>
          </p:nvSpPr>
          <p:spPr>
            <a:xfrm>
              <a:off x="5613751" y="3467576"/>
              <a:ext cx="57150" cy="171450"/>
            </a:xfrm>
            <a:custGeom>
              <a:avLst/>
              <a:gdLst>
                <a:gd name="connsiteX0" fmla="*/ 47909 w 57150"/>
                <a:gd name="connsiteY0" fmla="*/ 11906 h 171450"/>
                <a:gd name="connsiteX1" fmla="*/ 56482 w 57150"/>
                <a:gd name="connsiteY1" fmla="*/ 7144 h 171450"/>
                <a:gd name="connsiteX2" fmla="*/ 56482 w 57150"/>
                <a:gd name="connsiteY2" fmla="*/ 39529 h 171450"/>
                <a:gd name="connsiteX3" fmla="*/ 56482 w 57150"/>
                <a:gd name="connsiteY3" fmla="*/ 39529 h 171450"/>
                <a:gd name="connsiteX4" fmla="*/ 43147 w 57150"/>
                <a:gd name="connsiteY4" fmla="*/ 121444 h 171450"/>
                <a:gd name="connsiteX5" fmla="*/ 56482 w 57150"/>
                <a:gd name="connsiteY5" fmla="*/ 136684 h 171450"/>
                <a:gd name="connsiteX6" fmla="*/ 56482 w 57150"/>
                <a:gd name="connsiteY6" fmla="*/ 169069 h 171450"/>
                <a:gd name="connsiteX7" fmla="*/ 28859 w 57150"/>
                <a:gd name="connsiteY7" fmla="*/ 139541 h 171450"/>
                <a:gd name="connsiteX8" fmla="*/ 47909 w 57150"/>
                <a:gd name="connsiteY8" fmla="*/ 11906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171450">
                  <a:moveTo>
                    <a:pt x="47909" y="11906"/>
                  </a:moveTo>
                  <a:lnTo>
                    <a:pt x="56482" y="7144"/>
                  </a:lnTo>
                  <a:lnTo>
                    <a:pt x="56482" y="39529"/>
                  </a:lnTo>
                  <a:lnTo>
                    <a:pt x="56482" y="39529"/>
                  </a:lnTo>
                  <a:cubicBezTo>
                    <a:pt x="27907" y="56674"/>
                    <a:pt x="21239" y="95726"/>
                    <a:pt x="43147" y="121444"/>
                  </a:cubicBezTo>
                  <a:lnTo>
                    <a:pt x="56482" y="136684"/>
                  </a:lnTo>
                  <a:lnTo>
                    <a:pt x="56482" y="169069"/>
                  </a:lnTo>
                  <a:lnTo>
                    <a:pt x="28859" y="139541"/>
                  </a:lnTo>
                  <a:cubicBezTo>
                    <a:pt x="-6383" y="100489"/>
                    <a:pt x="2189" y="38576"/>
                    <a:pt x="47909" y="11906"/>
                  </a:cubicBezTo>
                  <a:close/>
                </a:path>
              </a:pathLst>
            </a:custGeom>
            <a:solidFill>
              <a:srgbClr val="FC435A"/>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F9861FA6-7192-46D4-B34C-6C38B0BCED5E}"/>
                </a:ext>
              </a:extLst>
            </p:cNvPr>
            <p:cNvSpPr/>
            <p:nvPr/>
          </p:nvSpPr>
          <p:spPr>
            <a:xfrm>
              <a:off x="5858351" y="3290411"/>
              <a:ext cx="504825" cy="295275"/>
            </a:xfrm>
            <a:custGeom>
              <a:avLst/>
              <a:gdLst>
                <a:gd name="connsiteX0" fmla="*/ 7144 w 504825"/>
                <a:gd name="connsiteY0" fmla="*/ 200501 h 295275"/>
                <a:gd name="connsiteX1" fmla="*/ 339566 w 504825"/>
                <a:gd name="connsiteY1" fmla="*/ 7144 h 295275"/>
                <a:gd name="connsiteX2" fmla="*/ 506254 w 504825"/>
                <a:gd name="connsiteY2" fmla="*/ 104299 h 295275"/>
                <a:gd name="connsiteX3" fmla="*/ 174784 w 504825"/>
                <a:gd name="connsiteY3" fmla="*/ 296704 h 295275"/>
              </a:gdLst>
              <a:ahLst/>
              <a:cxnLst>
                <a:cxn ang="0">
                  <a:pos x="connsiteX0" y="connsiteY0"/>
                </a:cxn>
                <a:cxn ang="0">
                  <a:pos x="connsiteX1" y="connsiteY1"/>
                </a:cxn>
                <a:cxn ang="0">
                  <a:pos x="connsiteX2" y="connsiteY2"/>
                </a:cxn>
                <a:cxn ang="0">
                  <a:pos x="connsiteX3" y="connsiteY3"/>
                </a:cxn>
              </a:cxnLst>
              <a:rect l="l" t="t" r="r" b="b"/>
              <a:pathLst>
                <a:path w="504825" h="295275">
                  <a:moveTo>
                    <a:pt x="7144" y="200501"/>
                  </a:moveTo>
                  <a:lnTo>
                    <a:pt x="339566" y="7144"/>
                  </a:lnTo>
                  <a:lnTo>
                    <a:pt x="506254" y="104299"/>
                  </a:lnTo>
                  <a:lnTo>
                    <a:pt x="174784" y="296704"/>
                  </a:lnTo>
                  <a:close/>
                </a:path>
              </a:pathLst>
            </a:custGeom>
            <a:solidFill>
              <a:srgbClr val="FFFFFF"/>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4A9C4AAD-D3D5-4792-BA6D-201E894CF8AD}"/>
                </a:ext>
              </a:extLst>
            </p:cNvPr>
            <p:cNvSpPr/>
            <p:nvPr/>
          </p:nvSpPr>
          <p:spPr>
            <a:xfrm>
              <a:off x="6154579" y="3447574"/>
              <a:ext cx="371475" cy="247650"/>
            </a:xfrm>
            <a:custGeom>
              <a:avLst/>
              <a:gdLst>
                <a:gd name="connsiteX0" fmla="*/ 370046 w 371475"/>
                <a:gd name="connsiteY0" fmla="*/ 36671 h 247650"/>
                <a:gd name="connsiteX1" fmla="*/ 7144 w 371475"/>
                <a:gd name="connsiteY1" fmla="*/ 246221 h 247650"/>
                <a:gd name="connsiteX2" fmla="*/ 7144 w 371475"/>
                <a:gd name="connsiteY2" fmla="*/ 215741 h 247650"/>
                <a:gd name="connsiteX3" fmla="*/ 370046 w 371475"/>
                <a:gd name="connsiteY3" fmla="*/ 7144 h 247650"/>
              </a:gdLst>
              <a:ahLst/>
              <a:cxnLst>
                <a:cxn ang="0">
                  <a:pos x="connsiteX0" y="connsiteY0"/>
                </a:cxn>
                <a:cxn ang="0">
                  <a:pos x="connsiteX1" y="connsiteY1"/>
                </a:cxn>
                <a:cxn ang="0">
                  <a:pos x="connsiteX2" y="connsiteY2"/>
                </a:cxn>
                <a:cxn ang="0">
                  <a:pos x="connsiteX3" y="connsiteY3"/>
                </a:cxn>
              </a:cxnLst>
              <a:rect l="l" t="t" r="r" b="b"/>
              <a:pathLst>
                <a:path w="371475" h="247650">
                  <a:moveTo>
                    <a:pt x="370046" y="36671"/>
                  </a:moveTo>
                  <a:lnTo>
                    <a:pt x="7144" y="246221"/>
                  </a:lnTo>
                  <a:lnTo>
                    <a:pt x="7144" y="215741"/>
                  </a:lnTo>
                  <a:lnTo>
                    <a:pt x="370046" y="7144"/>
                  </a:lnTo>
                  <a:close/>
                </a:path>
              </a:pathLst>
            </a:custGeom>
            <a:solidFill>
              <a:srgbClr val="FFC66E"/>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9F8EE0A7-3FB0-4A17-BEB6-01F03B0AAABE}"/>
                </a:ext>
              </a:extLst>
            </p:cNvPr>
            <p:cNvSpPr/>
            <p:nvPr/>
          </p:nvSpPr>
          <p:spPr>
            <a:xfrm>
              <a:off x="5688806" y="3178969"/>
              <a:ext cx="838200" cy="485775"/>
            </a:xfrm>
            <a:custGeom>
              <a:avLst/>
              <a:gdLst>
                <a:gd name="connsiteX0" fmla="*/ 835819 w 838200"/>
                <a:gd name="connsiteY0" fmla="*/ 275749 h 485775"/>
                <a:gd name="connsiteX1" fmla="*/ 370046 w 838200"/>
                <a:gd name="connsiteY1" fmla="*/ 7144 h 485775"/>
                <a:gd name="connsiteX2" fmla="*/ 7144 w 838200"/>
                <a:gd name="connsiteY2" fmla="*/ 215741 h 485775"/>
                <a:gd name="connsiteX3" fmla="*/ 472916 w 838200"/>
                <a:gd name="connsiteY3" fmla="*/ 484346 h 485775"/>
              </a:gdLst>
              <a:ahLst/>
              <a:cxnLst>
                <a:cxn ang="0">
                  <a:pos x="connsiteX0" y="connsiteY0"/>
                </a:cxn>
                <a:cxn ang="0">
                  <a:pos x="connsiteX1" y="connsiteY1"/>
                </a:cxn>
                <a:cxn ang="0">
                  <a:pos x="connsiteX2" y="connsiteY2"/>
                </a:cxn>
                <a:cxn ang="0">
                  <a:pos x="connsiteX3" y="connsiteY3"/>
                </a:cxn>
              </a:cxnLst>
              <a:rect l="l" t="t" r="r" b="b"/>
              <a:pathLst>
                <a:path w="838200" h="485775">
                  <a:moveTo>
                    <a:pt x="835819" y="275749"/>
                  </a:moveTo>
                  <a:lnTo>
                    <a:pt x="370046" y="7144"/>
                  </a:lnTo>
                  <a:lnTo>
                    <a:pt x="7144" y="215741"/>
                  </a:lnTo>
                  <a:lnTo>
                    <a:pt x="472916" y="484346"/>
                  </a:lnTo>
                  <a:close/>
                </a:path>
              </a:pathLst>
            </a:custGeom>
            <a:solidFill>
              <a:srgbClr val="E2C1A6"/>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7153A872-ED29-4976-A146-7AA1BB021446}"/>
                </a:ext>
              </a:extLst>
            </p:cNvPr>
            <p:cNvSpPr/>
            <p:nvPr/>
          </p:nvSpPr>
          <p:spPr>
            <a:xfrm>
              <a:off x="5688806" y="3387566"/>
              <a:ext cx="476250" cy="304800"/>
            </a:xfrm>
            <a:custGeom>
              <a:avLst/>
              <a:gdLst>
                <a:gd name="connsiteX0" fmla="*/ 472916 w 476250"/>
                <a:gd name="connsiteY0" fmla="*/ 306229 h 304800"/>
                <a:gd name="connsiteX1" fmla="*/ 7144 w 476250"/>
                <a:gd name="connsiteY1" fmla="*/ 37624 h 304800"/>
                <a:gd name="connsiteX2" fmla="*/ 7144 w 476250"/>
                <a:gd name="connsiteY2" fmla="*/ 7144 h 304800"/>
                <a:gd name="connsiteX3" fmla="*/ 472916 w 476250"/>
                <a:gd name="connsiteY3" fmla="*/ 275749 h 304800"/>
              </a:gdLst>
              <a:ahLst/>
              <a:cxnLst>
                <a:cxn ang="0">
                  <a:pos x="connsiteX0" y="connsiteY0"/>
                </a:cxn>
                <a:cxn ang="0">
                  <a:pos x="connsiteX1" y="connsiteY1"/>
                </a:cxn>
                <a:cxn ang="0">
                  <a:pos x="connsiteX2" y="connsiteY2"/>
                </a:cxn>
                <a:cxn ang="0">
                  <a:pos x="connsiteX3" y="connsiteY3"/>
                </a:cxn>
              </a:cxnLst>
              <a:rect l="l" t="t" r="r" b="b"/>
              <a:pathLst>
                <a:path w="476250" h="304800">
                  <a:moveTo>
                    <a:pt x="472916" y="306229"/>
                  </a:moveTo>
                  <a:lnTo>
                    <a:pt x="7144" y="37624"/>
                  </a:lnTo>
                  <a:lnTo>
                    <a:pt x="7144" y="7144"/>
                  </a:lnTo>
                  <a:lnTo>
                    <a:pt x="472916" y="275749"/>
                  </a:lnTo>
                  <a:close/>
                </a:path>
              </a:pathLst>
            </a:custGeom>
            <a:solidFill>
              <a:srgbClr val="F79200"/>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1EAD1232-5C57-460B-B274-F093813C531F}"/>
                </a:ext>
              </a:extLst>
            </p:cNvPr>
            <p:cNvSpPr/>
            <p:nvPr/>
          </p:nvSpPr>
          <p:spPr>
            <a:xfrm>
              <a:off x="6154579" y="3327559"/>
              <a:ext cx="371475" cy="247650"/>
            </a:xfrm>
            <a:custGeom>
              <a:avLst/>
              <a:gdLst>
                <a:gd name="connsiteX0" fmla="*/ 370046 w 371475"/>
                <a:gd name="connsiteY0" fmla="*/ 36671 h 247650"/>
                <a:gd name="connsiteX1" fmla="*/ 7144 w 371475"/>
                <a:gd name="connsiteY1" fmla="*/ 246221 h 247650"/>
                <a:gd name="connsiteX2" fmla="*/ 7144 w 371475"/>
                <a:gd name="connsiteY2" fmla="*/ 215741 h 247650"/>
                <a:gd name="connsiteX3" fmla="*/ 370046 w 371475"/>
                <a:gd name="connsiteY3" fmla="*/ 7144 h 247650"/>
              </a:gdLst>
              <a:ahLst/>
              <a:cxnLst>
                <a:cxn ang="0">
                  <a:pos x="connsiteX0" y="connsiteY0"/>
                </a:cxn>
                <a:cxn ang="0">
                  <a:pos x="connsiteX1" y="connsiteY1"/>
                </a:cxn>
                <a:cxn ang="0">
                  <a:pos x="connsiteX2" y="connsiteY2"/>
                </a:cxn>
                <a:cxn ang="0">
                  <a:pos x="connsiteX3" y="connsiteY3"/>
                </a:cxn>
              </a:cxnLst>
              <a:rect l="l" t="t" r="r" b="b"/>
              <a:pathLst>
                <a:path w="371475" h="247650">
                  <a:moveTo>
                    <a:pt x="370046" y="36671"/>
                  </a:moveTo>
                  <a:lnTo>
                    <a:pt x="7144" y="246221"/>
                  </a:lnTo>
                  <a:lnTo>
                    <a:pt x="7144" y="215741"/>
                  </a:lnTo>
                  <a:lnTo>
                    <a:pt x="370046" y="7144"/>
                  </a:lnTo>
                  <a:close/>
                </a:path>
              </a:pathLst>
            </a:custGeom>
            <a:solidFill>
              <a:srgbClr val="FFC66E"/>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5A3F8B06-A29D-4BEC-B5BA-90A8C9FAA1B2}"/>
                </a:ext>
              </a:extLst>
            </p:cNvPr>
            <p:cNvSpPr/>
            <p:nvPr/>
          </p:nvSpPr>
          <p:spPr>
            <a:xfrm>
              <a:off x="5688806" y="3058001"/>
              <a:ext cx="838200" cy="485775"/>
            </a:xfrm>
            <a:custGeom>
              <a:avLst/>
              <a:gdLst>
                <a:gd name="connsiteX0" fmla="*/ 7144 w 838200"/>
                <a:gd name="connsiteY0" fmla="*/ 216694 h 485775"/>
                <a:gd name="connsiteX1" fmla="*/ 472916 w 838200"/>
                <a:gd name="connsiteY1" fmla="*/ 485299 h 485775"/>
                <a:gd name="connsiteX2" fmla="*/ 835819 w 838200"/>
                <a:gd name="connsiteY2" fmla="*/ 276701 h 485775"/>
                <a:gd name="connsiteX3" fmla="*/ 370046 w 838200"/>
                <a:gd name="connsiteY3" fmla="*/ 7144 h 485775"/>
              </a:gdLst>
              <a:ahLst/>
              <a:cxnLst>
                <a:cxn ang="0">
                  <a:pos x="connsiteX0" y="connsiteY0"/>
                </a:cxn>
                <a:cxn ang="0">
                  <a:pos x="connsiteX1" y="connsiteY1"/>
                </a:cxn>
                <a:cxn ang="0">
                  <a:pos x="connsiteX2" y="connsiteY2"/>
                </a:cxn>
                <a:cxn ang="0">
                  <a:pos x="connsiteX3" y="connsiteY3"/>
                </a:cxn>
              </a:cxnLst>
              <a:rect l="l" t="t" r="r" b="b"/>
              <a:pathLst>
                <a:path w="838200" h="485775">
                  <a:moveTo>
                    <a:pt x="7144" y="216694"/>
                  </a:moveTo>
                  <a:lnTo>
                    <a:pt x="472916" y="485299"/>
                  </a:lnTo>
                  <a:lnTo>
                    <a:pt x="835819" y="276701"/>
                  </a:lnTo>
                  <a:lnTo>
                    <a:pt x="370046" y="7144"/>
                  </a:lnTo>
                  <a:close/>
                </a:path>
              </a:pathLst>
            </a:custGeom>
            <a:solidFill>
              <a:srgbClr val="FFB02E"/>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CB4C9BA5-E122-4E63-B3B5-D8FCC0357C8B}"/>
                </a:ext>
              </a:extLst>
            </p:cNvPr>
            <p:cNvSpPr/>
            <p:nvPr/>
          </p:nvSpPr>
          <p:spPr>
            <a:xfrm>
              <a:off x="5688806" y="3267551"/>
              <a:ext cx="476250" cy="304800"/>
            </a:xfrm>
            <a:custGeom>
              <a:avLst/>
              <a:gdLst>
                <a:gd name="connsiteX0" fmla="*/ 472916 w 476250"/>
                <a:gd name="connsiteY0" fmla="*/ 306229 h 304800"/>
                <a:gd name="connsiteX1" fmla="*/ 7144 w 476250"/>
                <a:gd name="connsiteY1" fmla="*/ 36671 h 304800"/>
                <a:gd name="connsiteX2" fmla="*/ 7144 w 476250"/>
                <a:gd name="connsiteY2" fmla="*/ 7144 h 304800"/>
                <a:gd name="connsiteX3" fmla="*/ 472916 w 476250"/>
                <a:gd name="connsiteY3" fmla="*/ 275749 h 304800"/>
              </a:gdLst>
              <a:ahLst/>
              <a:cxnLst>
                <a:cxn ang="0">
                  <a:pos x="connsiteX0" y="connsiteY0"/>
                </a:cxn>
                <a:cxn ang="0">
                  <a:pos x="connsiteX1" y="connsiteY1"/>
                </a:cxn>
                <a:cxn ang="0">
                  <a:pos x="connsiteX2" y="connsiteY2"/>
                </a:cxn>
                <a:cxn ang="0">
                  <a:pos x="connsiteX3" y="connsiteY3"/>
                </a:cxn>
              </a:cxnLst>
              <a:rect l="l" t="t" r="r" b="b"/>
              <a:pathLst>
                <a:path w="476250" h="304800">
                  <a:moveTo>
                    <a:pt x="472916" y="306229"/>
                  </a:moveTo>
                  <a:lnTo>
                    <a:pt x="7144" y="36671"/>
                  </a:lnTo>
                  <a:lnTo>
                    <a:pt x="7144" y="7144"/>
                  </a:lnTo>
                  <a:lnTo>
                    <a:pt x="472916" y="275749"/>
                  </a:lnTo>
                  <a:close/>
                </a:path>
              </a:pathLst>
            </a:custGeom>
            <a:solidFill>
              <a:srgbClr val="F79200"/>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CDCCFA65-1942-4D02-A9DC-36F431A18582}"/>
                </a:ext>
              </a:extLst>
            </p:cNvPr>
            <p:cNvSpPr/>
            <p:nvPr/>
          </p:nvSpPr>
          <p:spPr>
            <a:xfrm>
              <a:off x="5688806" y="3297079"/>
              <a:ext cx="866775" cy="371475"/>
            </a:xfrm>
            <a:custGeom>
              <a:avLst/>
              <a:gdLst>
                <a:gd name="connsiteX0" fmla="*/ 835819 w 866775"/>
                <a:gd name="connsiteY0" fmla="*/ 67151 h 371475"/>
                <a:gd name="connsiteX1" fmla="*/ 835819 w 866775"/>
                <a:gd name="connsiteY1" fmla="*/ 67151 h 371475"/>
                <a:gd name="connsiteX2" fmla="*/ 848201 w 866775"/>
                <a:gd name="connsiteY2" fmla="*/ 143351 h 371475"/>
                <a:gd name="connsiteX3" fmla="*/ 835819 w 866775"/>
                <a:gd name="connsiteY3" fmla="*/ 157639 h 371475"/>
                <a:gd name="connsiteX4" fmla="*/ 473869 w 866775"/>
                <a:gd name="connsiteY4" fmla="*/ 366236 h 371475"/>
                <a:gd name="connsiteX5" fmla="*/ 7144 w 866775"/>
                <a:gd name="connsiteY5" fmla="*/ 97631 h 371475"/>
                <a:gd name="connsiteX6" fmla="*/ 7144 w 866775"/>
                <a:gd name="connsiteY6" fmla="*/ 7144 h 371475"/>
                <a:gd name="connsiteX7" fmla="*/ 472916 w 866775"/>
                <a:gd name="connsiteY7" fmla="*/ 275749 h 371475"/>
                <a:gd name="connsiteX8" fmla="*/ 835819 w 866775"/>
                <a:gd name="connsiteY8" fmla="*/ 67151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6775" h="371475">
                  <a:moveTo>
                    <a:pt x="835819" y="67151"/>
                  </a:moveTo>
                  <a:lnTo>
                    <a:pt x="835819" y="67151"/>
                  </a:lnTo>
                  <a:cubicBezTo>
                    <a:pt x="862489" y="83344"/>
                    <a:pt x="868204" y="119539"/>
                    <a:pt x="848201" y="143351"/>
                  </a:cubicBezTo>
                  <a:lnTo>
                    <a:pt x="835819" y="157639"/>
                  </a:lnTo>
                  <a:lnTo>
                    <a:pt x="473869" y="366236"/>
                  </a:lnTo>
                  <a:lnTo>
                    <a:pt x="7144" y="97631"/>
                  </a:lnTo>
                  <a:lnTo>
                    <a:pt x="7144" y="7144"/>
                  </a:lnTo>
                  <a:lnTo>
                    <a:pt x="472916" y="275749"/>
                  </a:lnTo>
                  <a:lnTo>
                    <a:pt x="835819" y="67151"/>
                  </a:lnTo>
                  <a:close/>
                </a:path>
              </a:pathLst>
            </a:custGeom>
            <a:solidFill>
              <a:srgbClr val="FFFFFF"/>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3D9CF7D7-998D-448A-9238-920E7181A226}"/>
                </a:ext>
              </a:extLst>
            </p:cNvPr>
            <p:cNvSpPr/>
            <p:nvPr/>
          </p:nvSpPr>
          <p:spPr>
            <a:xfrm>
              <a:off x="6516529" y="3327559"/>
              <a:ext cx="57150" cy="161925"/>
            </a:xfrm>
            <a:custGeom>
              <a:avLst/>
              <a:gdLst>
                <a:gd name="connsiteX0" fmla="*/ 15716 w 57150"/>
                <a:gd name="connsiteY0" fmla="*/ 11906 h 161925"/>
                <a:gd name="connsiteX1" fmla="*/ 7144 w 57150"/>
                <a:gd name="connsiteY1" fmla="*/ 7144 h 161925"/>
                <a:gd name="connsiteX2" fmla="*/ 7144 w 57150"/>
                <a:gd name="connsiteY2" fmla="*/ 36671 h 161925"/>
                <a:gd name="connsiteX3" fmla="*/ 7144 w 57150"/>
                <a:gd name="connsiteY3" fmla="*/ 36671 h 161925"/>
                <a:gd name="connsiteX4" fmla="*/ 19526 w 57150"/>
                <a:gd name="connsiteY4" fmla="*/ 112871 h 161925"/>
                <a:gd name="connsiteX5" fmla="*/ 7144 w 57150"/>
                <a:gd name="connsiteY5" fmla="*/ 127159 h 161925"/>
                <a:gd name="connsiteX6" fmla="*/ 7144 w 57150"/>
                <a:gd name="connsiteY6" fmla="*/ 156686 h 161925"/>
                <a:gd name="connsiteX7" fmla="*/ 32861 w 57150"/>
                <a:gd name="connsiteY7" fmla="*/ 129064 h 161925"/>
                <a:gd name="connsiteX8" fmla="*/ 15716 w 57150"/>
                <a:gd name="connsiteY8" fmla="*/ 11906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161925">
                  <a:moveTo>
                    <a:pt x="15716" y="11906"/>
                  </a:moveTo>
                  <a:lnTo>
                    <a:pt x="7144" y="7144"/>
                  </a:lnTo>
                  <a:lnTo>
                    <a:pt x="7144" y="36671"/>
                  </a:lnTo>
                  <a:lnTo>
                    <a:pt x="7144" y="36671"/>
                  </a:lnTo>
                  <a:cubicBezTo>
                    <a:pt x="33814" y="52864"/>
                    <a:pt x="39529" y="89059"/>
                    <a:pt x="19526" y="112871"/>
                  </a:cubicBezTo>
                  <a:lnTo>
                    <a:pt x="7144" y="127159"/>
                  </a:lnTo>
                  <a:lnTo>
                    <a:pt x="7144" y="156686"/>
                  </a:lnTo>
                  <a:lnTo>
                    <a:pt x="32861" y="129064"/>
                  </a:lnTo>
                  <a:cubicBezTo>
                    <a:pt x="67151" y="93821"/>
                    <a:pt x="58579" y="36671"/>
                    <a:pt x="15716" y="11906"/>
                  </a:cubicBezTo>
                  <a:close/>
                </a:path>
              </a:pathLst>
            </a:custGeom>
            <a:solidFill>
              <a:srgbClr val="FFC66E"/>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0E35123D-95B9-4A72-841E-071119B272E3}"/>
                </a:ext>
              </a:extLst>
            </p:cNvPr>
            <p:cNvSpPr/>
            <p:nvPr/>
          </p:nvSpPr>
          <p:spPr>
            <a:xfrm>
              <a:off x="5814536" y="3116104"/>
              <a:ext cx="609600" cy="361950"/>
            </a:xfrm>
            <a:custGeom>
              <a:avLst/>
              <a:gdLst>
                <a:gd name="connsiteX0" fmla="*/ 7144 w 609600"/>
                <a:gd name="connsiteY0" fmla="*/ 147161 h 361950"/>
                <a:gd name="connsiteX1" fmla="*/ 369094 w 609600"/>
                <a:gd name="connsiteY1" fmla="*/ 356711 h 361950"/>
                <a:gd name="connsiteX2" fmla="*/ 609124 w 609600"/>
                <a:gd name="connsiteY2" fmla="*/ 218599 h 361950"/>
                <a:gd name="connsiteX3" fmla="*/ 245269 w 609600"/>
                <a:gd name="connsiteY3" fmla="*/ 7144 h 361950"/>
                <a:gd name="connsiteX4" fmla="*/ 7144 w 609600"/>
                <a:gd name="connsiteY4" fmla="*/ 147161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61950">
                  <a:moveTo>
                    <a:pt x="7144" y="147161"/>
                  </a:moveTo>
                  <a:lnTo>
                    <a:pt x="369094" y="356711"/>
                  </a:lnTo>
                  <a:lnTo>
                    <a:pt x="609124" y="218599"/>
                  </a:lnTo>
                  <a:lnTo>
                    <a:pt x="245269" y="7144"/>
                  </a:lnTo>
                  <a:lnTo>
                    <a:pt x="7144" y="147161"/>
                  </a:lnTo>
                  <a:close/>
                </a:path>
              </a:pathLst>
            </a:custGeom>
            <a:solidFill>
              <a:srgbClr val="F79200"/>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64B09F76-1C90-41C9-9DB3-E91C2D9CFCB6}"/>
                </a:ext>
              </a:extLst>
            </p:cNvPr>
            <p:cNvSpPr/>
            <p:nvPr/>
          </p:nvSpPr>
          <p:spPr>
            <a:xfrm>
              <a:off x="5688806" y="3297079"/>
              <a:ext cx="476250" cy="371475"/>
            </a:xfrm>
            <a:custGeom>
              <a:avLst/>
              <a:gdLst>
                <a:gd name="connsiteX0" fmla="*/ 472916 w 476250"/>
                <a:gd name="connsiteY0" fmla="*/ 366236 h 371475"/>
                <a:gd name="connsiteX1" fmla="*/ 472916 w 476250"/>
                <a:gd name="connsiteY1" fmla="*/ 276701 h 371475"/>
                <a:gd name="connsiteX2" fmla="*/ 7144 w 476250"/>
                <a:gd name="connsiteY2" fmla="*/ 7144 h 371475"/>
                <a:gd name="connsiteX3" fmla="*/ 7144 w 476250"/>
                <a:gd name="connsiteY3" fmla="*/ 97631 h 371475"/>
              </a:gdLst>
              <a:ahLst/>
              <a:cxnLst>
                <a:cxn ang="0">
                  <a:pos x="connsiteX0" y="connsiteY0"/>
                </a:cxn>
                <a:cxn ang="0">
                  <a:pos x="connsiteX1" y="connsiteY1"/>
                </a:cxn>
                <a:cxn ang="0">
                  <a:pos x="connsiteX2" y="connsiteY2"/>
                </a:cxn>
                <a:cxn ang="0">
                  <a:pos x="connsiteX3" y="connsiteY3"/>
                </a:cxn>
              </a:cxnLst>
              <a:rect l="l" t="t" r="r" b="b"/>
              <a:pathLst>
                <a:path w="476250" h="371475">
                  <a:moveTo>
                    <a:pt x="472916" y="366236"/>
                  </a:moveTo>
                  <a:lnTo>
                    <a:pt x="472916" y="276701"/>
                  </a:lnTo>
                  <a:lnTo>
                    <a:pt x="7144" y="7144"/>
                  </a:lnTo>
                  <a:lnTo>
                    <a:pt x="7144" y="97631"/>
                  </a:lnTo>
                  <a:close/>
                </a:path>
              </a:pathLst>
            </a:custGeom>
            <a:solidFill>
              <a:srgbClr val="7575F0">
                <a:alpha val="30000"/>
              </a:srgbClr>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AA76AD74-5386-4AD3-B667-3BC904276852}"/>
                </a:ext>
              </a:extLst>
            </p:cNvPr>
            <p:cNvSpPr/>
            <p:nvPr/>
          </p:nvSpPr>
          <p:spPr>
            <a:xfrm>
              <a:off x="5582126" y="2984659"/>
              <a:ext cx="1047750" cy="333375"/>
            </a:xfrm>
            <a:custGeom>
              <a:avLst/>
              <a:gdLst>
                <a:gd name="connsiteX0" fmla="*/ 1042511 w 1047750"/>
                <a:gd name="connsiteY0" fmla="*/ 8096 h 333375"/>
                <a:gd name="connsiteX1" fmla="*/ 1042511 w 1047750"/>
                <a:gd name="connsiteY1" fmla="*/ 30956 h 333375"/>
                <a:gd name="connsiteX2" fmla="*/ 525304 w 1047750"/>
                <a:gd name="connsiteY2" fmla="*/ 330041 h 333375"/>
                <a:gd name="connsiteX3" fmla="*/ 7144 w 1047750"/>
                <a:gd name="connsiteY3" fmla="*/ 30956 h 333375"/>
                <a:gd name="connsiteX4" fmla="*/ 7144 w 1047750"/>
                <a:gd name="connsiteY4" fmla="*/ 7144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333375">
                  <a:moveTo>
                    <a:pt x="1042511" y="8096"/>
                  </a:moveTo>
                  <a:lnTo>
                    <a:pt x="1042511" y="30956"/>
                  </a:lnTo>
                  <a:lnTo>
                    <a:pt x="525304" y="330041"/>
                  </a:lnTo>
                  <a:lnTo>
                    <a:pt x="7144" y="30956"/>
                  </a:lnTo>
                  <a:lnTo>
                    <a:pt x="7144" y="7144"/>
                  </a:lnTo>
                  <a:close/>
                </a:path>
              </a:pathLst>
            </a:custGeom>
            <a:solidFill>
              <a:srgbClr val="3B5460"/>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7A3EBC69-22E5-4310-A5C9-7D5861BDD8D3}"/>
                </a:ext>
              </a:extLst>
            </p:cNvPr>
            <p:cNvSpPr/>
            <p:nvPr/>
          </p:nvSpPr>
          <p:spPr>
            <a:xfrm>
              <a:off x="5811679" y="3066574"/>
              <a:ext cx="590550" cy="361950"/>
            </a:xfrm>
            <a:custGeom>
              <a:avLst/>
              <a:gdLst>
                <a:gd name="connsiteX0" fmla="*/ 7144 w 590550"/>
                <a:gd name="connsiteY0" fmla="*/ 7144 h 361950"/>
                <a:gd name="connsiteX1" fmla="*/ 7144 w 590550"/>
                <a:gd name="connsiteY1" fmla="*/ 189071 h 361950"/>
                <a:gd name="connsiteX2" fmla="*/ 298609 w 590550"/>
                <a:gd name="connsiteY2" fmla="*/ 361474 h 361950"/>
                <a:gd name="connsiteX3" fmla="*/ 590074 w 590550"/>
                <a:gd name="connsiteY3" fmla="*/ 189071 h 361950"/>
                <a:gd name="connsiteX4" fmla="*/ 590074 w 590550"/>
                <a:gd name="connsiteY4" fmla="*/ 7144 h 361950"/>
                <a:gd name="connsiteX5" fmla="*/ 7144 w 590550"/>
                <a:gd name="connsiteY5"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361950">
                  <a:moveTo>
                    <a:pt x="7144" y="7144"/>
                  </a:moveTo>
                  <a:lnTo>
                    <a:pt x="7144" y="189071"/>
                  </a:lnTo>
                  <a:cubicBezTo>
                    <a:pt x="7144" y="284321"/>
                    <a:pt x="137636" y="361474"/>
                    <a:pt x="298609" y="361474"/>
                  </a:cubicBezTo>
                  <a:cubicBezTo>
                    <a:pt x="459581" y="361474"/>
                    <a:pt x="590074" y="284321"/>
                    <a:pt x="590074" y="189071"/>
                  </a:cubicBezTo>
                  <a:lnTo>
                    <a:pt x="590074" y="7144"/>
                  </a:lnTo>
                  <a:lnTo>
                    <a:pt x="7144" y="7144"/>
                  </a:lnTo>
                  <a:close/>
                </a:path>
              </a:pathLst>
            </a:custGeom>
            <a:solidFill>
              <a:srgbClr val="0B3E5F"/>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EFE8979C-59AF-4874-BA4E-B5C0545F1DC7}"/>
                </a:ext>
              </a:extLst>
            </p:cNvPr>
            <p:cNvSpPr/>
            <p:nvPr/>
          </p:nvSpPr>
          <p:spPr>
            <a:xfrm>
              <a:off x="5816132" y="3074194"/>
              <a:ext cx="590550" cy="295275"/>
            </a:xfrm>
            <a:custGeom>
              <a:avLst/>
              <a:gdLst>
                <a:gd name="connsiteX0" fmla="*/ 584668 w 590550"/>
                <a:gd name="connsiteY0" fmla="*/ 79534 h 295275"/>
                <a:gd name="connsiteX1" fmla="*/ 305585 w 590550"/>
                <a:gd name="connsiteY1" fmla="*/ 289084 h 295275"/>
                <a:gd name="connsiteX2" fmla="*/ 7453 w 590550"/>
                <a:gd name="connsiteY2" fmla="*/ 77629 h 295275"/>
                <a:gd name="connsiteX3" fmla="*/ 203668 w 590550"/>
                <a:gd name="connsiteY3" fmla="*/ 7144 h 295275"/>
                <a:gd name="connsiteX4" fmla="*/ 584668 w 590550"/>
                <a:gd name="connsiteY4" fmla="*/ 79534 h 29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295275">
                  <a:moveTo>
                    <a:pt x="584668" y="79534"/>
                  </a:moveTo>
                  <a:lnTo>
                    <a:pt x="305585" y="289084"/>
                  </a:lnTo>
                  <a:cubicBezTo>
                    <a:pt x="305585" y="289084"/>
                    <a:pt x="-3977" y="80486"/>
                    <a:pt x="7453" y="77629"/>
                  </a:cubicBezTo>
                  <a:cubicBezTo>
                    <a:pt x="19835" y="73819"/>
                    <a:pt x="203668" y="7144"/>
                    <a:pt x="203668" y="7144"/>
                  </a:cubicBezTo>
                  <a:lnTo>
                    <a:pt x="584668" y="79534"/>
                  </a:lnTo>
                  <a:close/>
                </a:path>
              </a:pathLst>
            </a:custGeom>
            <a:solidFill>
              <a:srgbClr val="0F273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792DFBCF-9A5D-474B-B502-9B9646B8A3B4}"/>
                </a:ext>
              </a:extLst>
            </p:cNvPr>
            <p:cNvSpPr/>
            <p:nvPr/>
          </p:nvSpPr>
          <p:spPr>
            <a:xfrm>
              <a:off x="5582126" y="2710339"/>
              <a:ext cx="1047750" cy="609600"/>
            </a:xfrm>
            <a:custGeom>
              <a:avLst/>
              <a:gdLst>
                <a:gd name="connsiteX0" fmla="*/ 7144 w 1047750"/>
                <a:gd name="connsiteY0" fmla="*/ 305276 h 609600"/>
                <a:gd name="connsiteX1" fmla="*/ 525304 w 1047750"/>
                <a:gd name="connsiteY1" fmla="*/ 7144 h 609600"/>
                <a:gd name="connsiteX2" fmla="*/ 1042511 w 1047750"/>
                <a:gd name="connsiteY2" fmla="*/ 305276 h 609600"/>
                <a:gd name="connsiteX3" fmla="*/ 525304 w 1047750"/>
                <a:gd name="connsiteY3" fmla="*/ 604361 h 609600"/>
              </a:gdLst>
              <a:ahLst/>
              <a:cxnLst>
                <a:cxn ang="0">
                  <a:pos x="connsiteX0" y="connsiteY0"/>
                </a:cxn>
                <a:cxn ang="0">
                  <a:pos x="connsiteX1" y="connsiteY1"/>
                </a:cxn>
                <a:cxn ang="0">
                  <a:pos x="connsiteX2" y="connsiteY2"/>
                </a:cxn>
                <a:cxn ang="0">
                  <a:pos x="connsiteX3" y="connsiteY3"/>
                </a:cxn>
              </a:cxnLst>
              <a:rect l="l" t="t" r="r" b="b"/>
              <a:pathLst>
                <a:path w="1047750" h="609600">
                  <a:moveTo>
                    <a:pt x="7144" y="305276"/>
                  </a:moveTo>
                  <a:lnTo>
                    <a:pt x="525304" y="7144"/>
                  </a:lnTo>
                  <a:lnTo>
                    <a:pt x="1042511" y="305276"/>
                  </a:lnTo>
                  <a:lnTo>
                    <a:pt x="525304" y="604361"/>
                  </a:lnTo>
                  <a:close/>
                </a:path>
              </a:pathLst>
            </a:custGeom>
            <a:solidFill>
              <a:srgbClr val="026693"/>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917F66B6-1ED5-49FE-A545-0CE4E4D47C34}"/>
                </a:ext>
              </a:extLst>
            </p:cNvPr>
            <p:cNvSpPr/>
            <p:nvPr/>
          </p:nvSpPr>
          <p:spPr>
            <a:xfrm>
              <a:off x="5582126" y="2686526"/>
              <a:ext cx="1047750" cy="609600"/>
            </a:xfrm>
            <a:custGeom>
              <a:avLst/>
              <a:gdLst>
                <a:gd name="connsiteX0" fmla="*/ 7144 w 1047750"/>
                <a:gd name="connsiteY0" fmla="*/ 305276 h 609600"/>
                <a:gd name="connsiteX1" fmla="*/ 525304 w 1047750"/>
                <a:gd name="connsiteY1" fmla="*/ 7144 h 609600"/>
                <a:gd name="connsiteX2" fmla="*/ 1042511 w 1047750"/>
                <a:gd name="connsiteY2" fmla="*/ 306229 h 609600"/>
                <a:gd name="connsiteX3" fmla="*/ 525304 w 1047750"/>
                <a:gd name="connsiteY3" fmla="*/ 604361 h 609600"/>
              </a:gdLst>
              <a:ahLst/>
              <a:cxnLst>
                <a:cxn ang="0">
                  <a:pos x="connsiteX0" y="connsiteY0"/>
                </a:cxn>
                <a:cxn ang="0">
                  <a:pos x="connsiteX1" y="connsiteY1"/>
                </a:cxn>
                <a:cxn ang="0">
                  <a:pos x="connsiteX2" y="connsiteY2"/>
                </a:cxn>
                <a:cxn ang="0">
                  <a:pos x="connsiteX3" y="connsiteY3"/>
                </a:cxn>
              </a:cxnLst>
              <a:rect l="l" t="t" r="r" b="b"/>
              <a:pathLst>
                <a:path w="1047750" h="609600">
                  <a:moveTo>
                    <a:pt x="7144" y="305276"/>
                  </a:moveTo>
                  <a:lnTo>
                    <a:pt x="525304" y="7144"/>
                  </a:lnTo>
                  <a:lnTo>
                    <a:pt x="1042511" y="306229"/>
                  </a:lnTo>
                  <a:lnTo>
                    <a:pt x="525304" y="604361"/>
                  </a:lnTo>
                  <a:close/>
                </a:path>
              </a:pathLst>
            </a:custGeom>
            <a:solidFill>
              <a:srgbClr val="0B3E5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E19CD421-878E-413C-9B25-53017BAF287F}"/>
                </a:ext>
              </a:extLst>
            </p:cNvPr>
            <p:cNvSpPr/>
            <p:nvPr/>
          </p:nvSpPr>
          <p:spPr>
            <a:xfrm>
              <a:off x="5582126" y="2984659"/>
              <a:ext cx="523875" cy="333375"/>
            </a:xfrm>
            <a:custGeom>
              <a:avLst/>
              <a:gdLst>
                <a:gd name="connsiteX0" fmla="*/ 525304 w 523875"/>
                <a:gd name="connsiteY0" fmla="*/ 330041 h 333375"/>
                <a:gd name="connsiteX1" fmla="*/ 525304 w 523875"/>
                <a:gd name="connsiteY1" fmla="*/ 306229 h 333375"/>
                <a:gd name="connsiteX2" fmla="*/ 7144 w 523875"/>
                <a:gd name="connsiteY2" fmla="*/ 7144 h 333375"/>
                <a:gd name="connsiteX3" fmla="*/ 7144 w 523875"/>
                <a:gd name="connsiteY3" fmla="*/ 30956 h 333375"/>
              </a:gdLst>
              <a:ahLst/>
              <a:cxnLst>
                <a:cxn ang="0">
                  <a:pos x="connsiteX0" y="connsiteY0"/>
                </a:cxn>
                <a:cxn ang="0">
                  <a:pos x="connsiteX1" y="connsiteY1"/>
                </a:cxn>
                <a:cxn ang="0">
                  <a:pos x="connsiteX2" y="connsiteY2"/>
                </a:cxn>
                <a:cxn ang="0">
                  <a:pos x="connsiteX3" y="connsiteY3"/>
                </a:cxn>
              </a:cxnLst>
              <a:rect l="l" t="t" r="r" b="b"/>
              <a:pathLst>
                <a:path w="523875" h="333375">
                  <a:moveTo>
                    <a:pt x="525304" y="330041"/>
                  </a:moveTo>
                  <a:lnTo>
                    <a:pt x="525304" y="306229"/>
                  </a:lnTo>
                  <a:lnTo>
                    <a:pt x="7144" y="7144"/>
                  </a:lnTo>
                  <a:lnTo>
                    <a:pt x="7144" y="30956"/>
                  </a:lnTo>
                  <a:close/>
                </a:path>
              </a:pathLst>
            </a:custGeom>
            <a:solidFill>
              <a:srgbClr val="0F2730"/>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B415327E-50CE-4A2A-A410-A7FF1748AB5B}"/>
                </a:ext>
              </a:extLst>
            </p:cNvPr>
            <p:cNvSpPr/>
            <p:nvPr/>
          </p:nvSpPr>
          <p:spPr>
            <a:xfrm>
              <a:off x="6344060" y="3321844"/>
              <a:ext cx="76200" cy="200025"/>
            </a:xfrm>
            <a:custGeom>
              <a:avLst/>
              <a:gdLst>
                <a:gd name="connsiteX0" fmla="*/ 28165 w 76200"/>
                <a:gd name="connsiteY0" fmla="*/ 197644 h 200025"/>
                <a:gd name="connsiteX1" fmla="*/ 50072 w 76200"/>
                <a:gd name="connsiteY1" fmla="*/ 197644 h 200025"/>
                <a:gd name="connsiteX2" fmla="*/ 71980 w 76200"/>
                <a:gd name="connsiteY2" fmla="*/ 174784 h 200025"/>
                <a:gd name="connsiteX3" fmla="*/ 61502 w 76200"/>
                <a:gd name="connsiteY3" fmla="*/ 27146 h 200025"/>
                <a:gd name="connsiteX4" fmla="*/ 39595 w 76200"/>
                <a:gd name="connsiteY4" fmla="*/ 7144 h 200025"/>
                <a:gd name="connsiteX5" fmla="*/ 39595 w 76200"/>
                <a:gd name="connsiteY5" fmla="*/ 7144 h 200025"/>
                <a:gd name="connsiteX6" fmla="*/ 17687 w 76200"/>
                <a:gd name="connsiteY6" fmla="*/ 27146 h 200025"/>
                <a:gd name="connsiteX7" fmla="*/ 7209 w 76200"/>
                <a:gd name="connsiteY7" fmla="*/ 174784 h 200025"/>
                <a:gd name="connsiteX8" fmla="*/ 28165 w 76200"/>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200025">
                  <a:moveTo>
                    <a:pt x="28165" y="197644"/>
                  </a:moveTo>
                  <a:lnTo>
                    <a:pt x="50072" y="197644"/>
                  </a:lnTo>
                  <a:cubicBezTo>
                    <a:pt x="62455" y="197644"/>
                    <a:pt x="71980" y="187166"/>
                    <a:pt x="71980" y="174784"/>
                  </a:cubicBezTo>
                  <a:lnTo>
                    <a:pt x="61502" y="27146"/>
                  </a:lnTo>
                  <a:cubicBezTo>
                    <a:pt x="60549" y="15716"/>
                    <a:pt x="51024" y="7144"/>
                    <a:pt x="39595" y="7144"/>
                  </a:cubicBezTo>
                  <a:lnTo>
                    <a:pt x="39595" y="7144"/>
                  </a:lnTo>
                  <a:cubicBezTo>
                    <a:pt x="28165" y="7144"/>
                    <a:pt x="18640" y="15716"/>
                    <a:pt x="17687" y="27146"/>
                  </a:cubicBezTo>
                  <a:lnTo>
                    <a:pt x="7209" y="174784"/>
                  </a:lnTo>
                  <a:cubicBezTo>
                    <a:pt x="6257" y="187166"/>
                    <a:pt x="15782" y="197644"/>
                    <a:pt x="28165" y="197644"/>
                  </a:cubicBezTo>
                  <a:close/>
                </a:path>
              </a:pathLst>
            </a:custGeom>
            <a:solidFill>
              <a:srgbClr val="EB3E51"/>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1D23FB49-0859-4A3E-B27D-4A18D0F04844}"/>
                </a:ext>
              </a:extLst>
            </p:cNvPr>
            <p:cNvSpPr/>
            <p:nvPr/>
          </p:nvSpPr>
          <p:spPr>
            <a:xfrm>
              <a:off x="6090761" y="2940844"/>
              <a:ext cx="304800" cy="495300"/>
            </a:xfrm>
            <a:custGeom>
              <a:avLst/>
              <a:gdLst>
                <a:gd name="connsiteX0" fmla="*/ 287179 w 304800"/>
                <a:gd name="connsiteY0" fmla="*/ 490061 h 495300"/>
                <a:gd name="connsiteX1" fmla="*/ 297656 w 304800"/>
                <a:gd name="connsiteY1" fmla="*/ 490061 h 495300"/>
                <a:gd name="connsiteX2" fmla="*/ 297656 w 304800"/>
                <a:gd name="connsiteY2" fmla="*/ 174784 h 495300"/>
                <a:gd name="connsiteX3" fmla="*/ 11906 w 304800"/>
                <a:gd name="connsiteY3" fmla="*/ 7144 h 495300"/>
                <a:gd name="connsiteX4" fmla="*/ 7144 w 304800"/>
                <a:gd name="connsiteY4" fmla="*/ 15716 h 495300"/>
                <a:gd name="connsiteX5" fmla="*/ 287179 w 304800"/>
                <a:gd name="connsiteY5" fmla="*/ 181451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495300">
                  <a:moveTo>
                    <a:pt x="287179" y="490061"/>
                  </a:moveTo>
                  <a:lnTo>
                    <a:pt x="297656" y="490061"/>
                  </a:lnTo>
                  <a:lnTo>
                    <a:pt x="297656" y="174784"/>
                  </a:lnTo>
                  <a:lnTo>
                    <a:pt x="11906" y="7144"/>
                  </a:lnTo>
                  <a:lnTo>
                    <a:pt x="7144" y="15716"/>
                  </a:lnTo>
                  <a:lnTo>
                    <a:pt x="287179" y="181451"/>
                  </a:lnTo>
                  <a:close/>
                </a:path>
              </a:pathLst>
            </a:custGeom>
            <a:solidFill>
              <a:srgbClr val="EB3E5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5532E511-6E1A-4276-9210-157C553CA504}"/>
                </a:ext>
              </a:extLst>
            </p:cNvPr>
            <p:cNvSpPr/>
            <p:nvPr/>
          </p:nvSpPr>
          <p:spPr>
            <a:xfrm>
              <a:off x="6352699" y="3260828"/>
              <a:ext cx="57150" cy="57150"/>
            </a:xfrm>
            <a:custGeom>
              <a:avLst/>
              <a:gdLst>
                <a:gd name="connsiteX0" fmla="*/ 54769 w 57150"/>
                <a:gd name="connsiteY0" fmla="*/ 31012 h 57150"/>
                <a:gd name="connsiteX1" fmla="*/ 30956 w 57150"/>
                <a:gd name="connsiteY1" fmla="*/ 54824 h 57150"/>
                <a:gd name="connsiteX2" fmla="*/ 7144 w 57150"/>
                <a:gd name="connsiteY2" fmla="*/ 31012 h 57150"/>
                <a:gd name="connsiteX3" fmla="*/ 30956 w 57150"/>
                <a:gd name="connsiteY3" fmla="*/ 7199 h 57150"/>
                <a:gd name="connsiteX4" fmla="*/ 54769 w 57150"/>
                <a:gd name="connsiteY4" fmla="*/ 31012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4769" y="31012"/>
                  </a:moveTo>
                  <a:cubicBezTo>
                    <a:pt x="54769" y="44347"/>
                    <a:pt x="44291" y="54824"/>
                    <a:pt x="30956" y="54824"/>
                  </a:cubicBezTo>
                  <a:cubicBezTo>
                    <a:pt x="17621" y="54824"/>
                    <a:pt x="7144" y="44347"/>
                    <a:pt x="7144" y="31012"/>
                  </a:cubicBezTo>
                  <a:cubicBezTo>
                    <a:pt x="7144" y="17677"/>
                    <a:pt x="17621" y="7199"/>
                    <a:pt x="30956" y="7199"/>
                  </a:cubicBezTo>
                  <a:cubicBezTo>
                    <a:pt x="43339" y="6247"/>
                    <a:pt x="54769" y="17677"/>
                    <a:pt x="54769" y="31012"/>
                  </a:cubicBezTo>
                  <a:close/>
                </a:path>
              </a:pathLst>
            </a:custGeom>
            <a:solidFill>
              <a:srgbClr val="EB3E51"/>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4D756917-ED00-449D-94BA-CA77A7CC5B16}"/>
                </a:ext>
              </a:extLst>
            </p:cNvPr>
            <p:cNvSpPr/>
            <p:nvPr/>
          </p:nvSpPr>
          <p:spPr>
            <a:xfrm>
              <a:off x="4493419" y="3888581"/>
              <a:ext cx="619125" cy="381000"/>
            </a:xfrm>
            <a:custGeom>
              <a:avLst/>
              <a:gdLst>
                <a:gd name="connsiteX0" fmla="*/ 614839 w 619125"/>
                <a:gd name="connsiteY0" fmla="*/ 191929 h 381000"/>
                <a:gd name="connsiteX1" fmla="*/ 310991 w 619125"/>
                <a:gd name="connsiteY1" fmla="*/ 376714 h 381000"/>
                <a:gd name="connsiteX2" fmla="*/ 7144 w 619125"/>
                <a:gd name="connsiteY2" fmla="*/ 191929 h 381000"/>
                <a:gd name="connsiteX3" fmla="*/ 310991 w 619125"/>
                <a:gd name="connsiteY3" fmla="*/ 7144 h 381000"/>
                <a:gd name="connsiteX4" fmla="*/ 614839 w 619125"/>
                <a:gd name="connsiteY4" fmla="*/ 191929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25" h="381000">
                  <a:moveTo>
                    <a:pt x="614839" y="191929"/>
                  </a:moveTo>
                  <a:cubicBezTo>
                    <a:pt x="614839" y="293983"/>
                    <a:pt x="478802" y="376714"/>
                    <a:pt x="310991" y="376714"/>
                  </a:cubicBezTo>
                  <a:cubicBezTo>
                    <a:pt x="143181" y="376714"/>
                    <a:pt x="7144" y="293983"/>
                    <a:pt x="7144" y="191929"/>
                  </a:cubicBezTo>
                  <a:cubicBezTo>
                    <a:pt x="7144" y="89875"/>
                    <a:pt x="143181" y="7144"/>
                    <a:pt x="310991" y="7144"/>
                  </a:cubicBezTo>
                  <a:cubicBezTo>
                    <a:pt x="478802" y="7144"/>
                    <a:pt x="614839" y="89875"/>
                    <a:pt x="614839" y="191929"/>
                  </a:cubicBezTo>
                  <a:close/>
                </a:path>
              </a:pathLst>
            </a:custGeom>
            <a:solidFill>
              <a:srgbClr val="0092A4">
                <a:alpha val="40000"/>
              </a:srgbClr>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59A15142-9BDB-4169-A448-0EC72B315B1C}"/>
                </a:ext>
              </a:extLst>
            </p:cNvPr>
            <p:cNvSpPr/>
            <p:nvPr/>
          </p:nvSpPr>
          <p:spPr>
            <a:xfrm>
              <a:off x="6386989" y="2295210"/>
              <a:ext cx="828675" cy="723900"/>
            </a:xfrm>
            <a:custGeom>
              <a:avLst/>
              <a:gdLst>
                <a:gd name="connsiteX0" fmla="*/ 824389 w 828675"/>
                <a:gd name="connsiteY0" fmla="*/ 664208 h 723900"/>
                <a:gd name="connsiteX1" fmla="*/ 668179 w 828675"/>
                <a:gd name="connsiteY1" fmla="*/ 367028 h 723900"/>
                <a:gd name="connsiteX2" fmla="*/ 650081 w 828675"/>
                <a:gd name="connsiteY2" fmla="*/ 358455 h 723900"/>
                <a:gd name="connsiteX3" fmla="*/ 440531 w 828675"/>
                <a:gd name="connsiteY3" fmla="*/ 31748 h 723900"/>
                <a:gd name="connsiteX4" fmla="*/ 280511 w 828675"/>
                <a:gd name="connsiteY4" fmla="*/ 35558 h 723900"/>
                <a:gd name="connsiteX5" fmla="*/ 274796 w 828675"/>
                <a:gd name="connsiteY5" fmla="*/ 40320 h 723900"/>
                <a:gd name="connsiteX6" fmla="*/ 269081 w 828675"/>
                <a:gd name="connsiteY6" fmla="*/ 45083 h 723900"/>
                <a:gd name="connsiteX7" fmla="*/ 263366 w 828675"/>
                <a:gd name="connsiteY7" fmla="*/ 49845 h 723900"/>
                <a:gd name="connsiteX8" fmla="*/ 257651 w 828675"/>
                <a:gd name="connsiteY8" fmla="*/ 54608 h 723900"/>
                <a:gd name="connsiteX9" fmla="*/ 251936 w 828675"/>
                <a:gd name="connsiteY9" fmla="*/ 59370 h 723900"/>
                <a:gd name="connsiteX10" fmla="*/ 246221 w 828675"/>
                <a:gd name="connsiteY10" fmla="*/ 64133 h 723900"/>
                <a:gd name="connsiteX11" fmla="*/ 240506 w 828675"/>
                <a:gd name="connsiteY11" fmla="*/ 68895 h 723900"/>
                <a:gd name="connsiteX12" fmla="*/ 234791 w 828675"/>
                <a:gd name="connsiteY12" fmla="*/ 73658 h 723900"/>
                <a:gd name="connsiteX13" fmla="*/ 192881 w 828675"/>
                <a:gd name="connsiteY13" fmla="*/ 128903 h 723900"/>
                <a:gd name="connsiteX14" fmla="*/ 93821 w 828675"/>
                <a:gd name="connsiteY14" fmla="*/ 134618 h 723900"/>
                <a:gd name="connsiteX15" fmla="*/ 88106 w 828675"/>
                <a:gd name="connsiteY15" fmla="*/ 139380 h 723900"/>
                <a:gd name="connsiteX16" fmla="*/ 82391 w 828675"/>
                <a:gd name="connsiteY16" fmla="*/ 144143 h 723900"/>
                <a:gd name="connsiteX17" fmla="*/ 76676 w 828675"/>
                <a:gd name="connsiteY17" fmla="*/ 148905 h 723900"/>
                <a:gd name="connsiteX18" fmla="*/ 70961 w 828675"/>
                <a:gd name="connsiteY18" fmla="*/ 153668 h 723900"/>
                <a:gd name="connsiteX19" fmla="*/ 65246 w 828675"/>
                <a:gd name="connsiteY19" fmla="*/ 158430 h 723900"/>
                <a:gd name="connsiteX20" fmla="*/ 59531 w 828675"/>
                <a:gd name="connsiteY20" fmla="*/ 163193 h 723900"/>
                <a:gd name="connsiteX21" fmla="*/ 53816 w 828675"/>
                <a:gd name="connsiteY21" fmla="*/ 167955 h 723900"/>
                <a:gd name="connsiteX22" fmla="*/ 48101 w 828675"/>
                <a:gd name="connsiteY22" fmla="*/ 172718 h 723900"/>
                <a:gd name="connsiteX23" fmla="*/ 7144 w 828675"/>
                <a:gd name="connsiteY23" fmla="*/ 282255 h 723900"/>
                <a:gd name="connsiteX24" fmla="*/ 8096 w 828675"/>
                <a:gd name="connsiteY24" fmla="*/ 298448 h 723900"/>
                <a:gd name="connsiteX25" fmla="*/ 769144 w 828675"/>
                <a:gd name="connsiteY25" fmla="*/ 725168 h 723900"/>
                <a:gd name="connsiteX26" fmla="*/ 769144 w 828675"/>
                <a:gd name="connsiteY26" fmla="*/ 717548 h 723900"/>
                <a:gd name="connsiteX27" fmla="*/ 773906 w 828675"/>
                <a:gd name="connsiteY27" fmla="*/ 720405 h 723900"/>
                <a:gd name="connsiteX28" fmla="*/ 773906 w 828675"/>
                <a:gd name="connsiteY28" fmla="*/ 712785 h 723900"/>
                <a:gd name="connsiteX29" fmla="*/ 778669 w 828675"/>
                <a:gd name="connsiteY29" fmla="*/ 715643 h 723900"/>
                <a:gd name="connsiteX30" fmla="*/ 778669 w 828675"/>
                <a:gd name="connsiteY30" fmla="*/ 708023 h 723900"/>
                <a:gd name="connsiteX31" fmla="*/ 783431 w 828675"/>
                <a:gd name="connsiteY31" fmla="*/ 710880 h 723900"/>
                <a:gd name="connsiteX32" fmla="*/ 783431 w 828675"/>
                <a:gd name="connsiteY32" fmla="*/ 703260 h 723900"/>
                <a:gd name="connsiteX33" fmla="*/ 788194 w 828675"/>
                <a:gd name="connsiteY33" fmla="*/ 706118 h 723900"/>
                <a:gd name="connsiteX34" fmla="*/ 788194 w 828675"/>
                <a:gd name="connsiteY34" fmla="*/ 698498 h 723900"/>
                <a:gd name="connsiteX35" fmla="*/ 792956 w 828675"/>
                <a:gd name="connsiteY35" fmla="*/ 701355 h 723900"/>
                <a:gd name="connsiteX36" fmla="*/ 792956 w 828675"/>
                <a:gd name="connsiteY36" fmla="*/ 693735 h 723900"/>
                <a:gd name="connsiteX37" fmla="*/ 797719 w 828675"/>
                <a:gd name="connsiteY37" fmla="*/ 696593 h 723900"/>
                <a:gd name="connsiteX38" fmla="*/ 797719 w 828675"/>
                <a:gd name="connsiteY38" fmla="*/ 688973 h 723900"/>
                <a:gd name="connsiteX39" fmla="*/ 802481 w 828675"/>
                <a:gd name="connsiteY39" fmla="*/ 691830 h 723900"/>
                <a:gd name="connsiteX40" fmla="*/ 802481 w 828675"/>
                <a:gd name="connsiteY40" fmla="*/ 684210 h 723900"/>
                <a:gd name="connsiteX41" fmla="*/ 807244 w 828675"/>
                <a:gd name="connsiteY41" fmla="*/ 687068 h 723900"/>
                <a:gd name="connsiteX42" fmla="*/ 807244 w 828675"/>
                <a:gd name="connsiteY42" fmla="*/ 679448 h 723900"/>
                <a:gd name="connsiteX43" fmla="*/ 812006 w 828675"/>
                <a:gd name="connsiteY43" fmla="*/ 682305 h 723900"/>
                <a:gd name="connsiteX44" fmla="*/ 824389 w 828675"/>
                <a:gd name="connsiteY44" fmla="*/ 664208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28675" h="723900">
                  <a:moveTo>
                    <a:pt x="824389" y="664208"/>
                  </a:moveTo>
                  <a:cubicBezTo>
                    <a:pt x="824389" y="548003"/>
                    <a:pt x="754856" y="415605"/>
                    <a:pt x="668179" y="367028"/>
                  </a:cubicBezTo>
                  <a:cubicBezTo>
                    <a:pt x="662464" y="363218"/>
                    <a:pt x="656749" y="361313"/>
                    <a:pt x="650081" y="358455"/>
                  </a:cubicBezTo>
                  <a:cubicBezTo>
                    <a:pt x="623411" y="222248"/>
                    <a:pt x="539592" y="86993"/>
                    <a:pt x="440531" y="31748"/>
                  </a:cubicBezTo>
                  <a:cubicBezTo>
                    <a:pt x="377666" y="-3495"/>
                    <a:pt x="320516" y="315"/>
                    <a:pt x="280511" y="35558"/>
                  </a:cubicBezTo>
                  <a:cubicBezTo>
                    <a:pt x="278606" y="36510"/>
                    <a:pt x="276701" y="38415"/>
                    <a:pt x="274796" y="40320"/>
                  </a:cubicBezTo>
                  <a:cubicBezTo>
                    <a:pt x="272891" y="41273"/>
                    <a:pt x="270986" y="43178"/>
                    <a:pt x="269081" y="45083"/>
                  </a:cubicBezTo>
                  <a:cubicBezTo>
                    <a:pt x="267176" y="46035"/>
                    <a:pt x="265271" y="47940"/>
                    <a:pt x="263366" y="49845"/>
                  </a:cubicBezTo>
                  <a:cubicBezTo>
                    <a:pt x="261461" y="50798"/>
                    <a:pt x="259556" y="52703"/>
                    <a:pt x="257651" y="54608"/>
                  </a:cubicBezTo>
                  <a:cubicBezTo>
                    <a:pt x="255746" y="55560"/>
                    <a:pt x="253841" y="57465"/>
                    <a:pt x="251936" y="59370"/>
                  </a:cubicBezTo>
                  <a:cubicBezTo>
                    <a:pt x="250031" y="60323"/>
                    <a:pt x="248126" y="62228"/>
                    <a:pt x="246221" y="64133"/>
                  </a:cubicBezTo>
                  <a:cubicBezTo>
                    <a:pt x="244316" y="65085"/>
                    <a:pt x="242411" y="66990"/>
                    <a:pt x="240506" y="68895"/>
                  </a:cubicBezTo>
                  <a:cubicBezTo>
                    <a:pt x="238601" y="69848"/>
                    <a:pt x="236696" y="71753"/>
                    <a:pt x="234791" y="73658"/>
                  </a:cubicBezTo>
                  <a:cubicBezTo>
                    <a:pt x="217646" y="86993"/>
                    <a:pt x="203359" y="106043"/>
                    <a:pt x="192881" y="128903"/>
                  </a:cubicBezTo>
                  <a:cubicBezTo>
                    <a:pt x="153829" y="107948"/>
                    <a:pt x="118586" y="111758"/>
                    <a:pt x="93821" y="134618"/>
                  </a:cubicBezTo>
                  <a:cubicBezTo>
                    <a:pt x="91916" y="135570"/>
                    <a:pt x="90011" y="137475"/>
                    <a:pt x="88106" y="139380"/>
                  </a:cubicBezTo>
                  <a:cubicBezTo>
                    <a:pt x="86201" y="140333"/>
                    <a:pt x="84296" y="142238"/>
                    <a:pt x="82391" y="144143"/>
                  </a:cubicBezTo>
                  <a:cubicBezTo>
                    <a:pt x="80486" y="145095"/>
                    <a:pt x="78581" y="147000"/>
                    <a:pt x="76676" y="148905"/>
                  </a:cubicBezTo>
                  <a:cubicBezTo>
                    <a:pt x="74771" y="149858"/>
                    <a:pt x="72866" y="151763"/>
                    <a:pt x="70961" y="153668"/>
                  </a:cubicBezTo>
                  <a:cubicBezTo>
                    <a:pt x="69056" y="154620"/>
                    <a:pt x="67151" y="156525"/>
                    <a:pt x="65246" y="158430"/>
                  </a:cubicBezTo>
                  <a:cubicBezTo>
                    <a:pt x="63341" y="159383"/>
                    <a:pt x="61436" y="161288"/>
                    <a:pt x="59531" y="163193"/>
                  </a:cubicBezTo>
                  <a:cubicBezTo>
                    <a:pt x="57626" y="164145"/>
                    <a:pt x="55721" y="166050"/>
                    <a:pt x="53816" y="167955"/>
                  </a:cubicBezTo>
                  <a:cubicBezTo>
                    <a:pt x="51911" y="168908"/>
                    <a:pt x="50006" y="170813"/>
                    <a:pt x="48101" y="172718"/>
                  </a:cubicBezTo>
                  <a:cubicBezTo>
                    <a:pt x="22384" y="191768"/>
                    <a:pt x="7144" y="229868"/>
                    <a:pt x="7144" y="282255"/>
                  </a:cubicBezTo>
                  <a:cubicBezTo>
                    <a:pt x="7144" y="287970"/>
                    <a:pt x="7144" y="293685"/>
                    <a:pt x="8096" y="298448"/>
                  </a:cubicBezTo>
                  <a:lnTo>
                    <a:pt x="769144" y="725168"/>
                  </a:lnTo>
                  <a:cubicBezTo>
                    <a:pt x="769144" y="723263"/>
                    <a:pt x="769144" y="720405"/>
                    <a:pt x="769144" y="717548"/>
                  </a:cubicBezTo>
                  <a:lnTo>
                    <a:pt x="773906" y="720405"/>
                  </a:lnTo>
                  <a:cubicBezTo>
                    <a:pt x="773906" y="718500"/>
                    <a:pt x="773906" y="715643"/>
                    <a:pt x="773906" y="712785"/>
                  </a:cubicBezTo>
                  <a:lnTo>
                    <a:pt x="778669" y="715643"/>
                  </a:lnTo>
                  <a:cubicBezTo>
                    <a:pt x="778669" y="713738"/>
                    <a:pt x="778669" y="710880"/>
                    <a:pt x="778669" y="708023"/>
                  </a:cubicBezTo>
                  <a:lnTo>
                    <a:pt x="783431" y="710880"/>
                  </a:lnTo>
                  <a:cubicBezTo>
                    <a:pt x="783431" y="708975"/>
                    <a:pt x="783431" y="706118"/>
                    <a:pt x="783431" y="703260"/>
                  </a:cubicBezTo>
                  <a:lnTo>
                    <a:pt x="788194" y="706118"/>
                  </a:lnTo>
                  <a:cubicBezTo>
                    <a:pt x="788194" y="704213"/>
                    <a:pt x="788194" y="701355"/>
                    <a:pt x="788194" y="698498"/>
                  </a:cubicBezTo>
                  <a:lnTo>
                    <a:pt x="792956" y="701355"/>
                  </a:lnTo>
                  <a:cubicBezTo>
                    <a:pt x="792956" y="699450"/>
                    <a:pt x="792956" y="696593"/>
                    <a:pt x="792956" y="693735"/>
                  </a:cubicBezTo>
                  <a:lnTo>
                    <a:pt x="797719" y="696593"/>
                  </a:lnTo>
                  <a:cubicBezTo>
                    <a:pt x="797719" y="694688"/>
                    <a:pt x="797719" y="691830"/>
                    <a:pt x="797719" y="688973"/>
                  </a:cubicBezTo>
                  <a:lnTo>
                    <a:pt x="802481" y="691830"/>
                  </a:lnTo>
                  <a:cubicBezTo>
                    <a:pt x="802481" y="689925"/>
                    <a:pt x="802481" y="687068"/>
                    <a:pt x="802481" y="684210"/>
                  </a:cubicBezTo>
                  <a:lnTo>
                    <a:pt x="807244" y="687068"/>
                  </a:lnTo>
                  <a:cubicBezTo>
                    <a:pt x="807244" y="685163"/>
                    <a:pt x="807244" y="682305"/>
                    <a:pt x="807244" y="679448"/>
                  </a:cubicBezTo>
                  <a:lnTo>
                    <a:pt x="812006" y="682305"/>
                  </a:lnTo>
                  <a:cubicBezTo>
                    <a:pt x="824389" y="674685"/>
                    <a:pt x="824389" y="669923"/>
                    <a:pt x="824389" y="664208"/>
                  </a:cubicBezTo>
                  <a:close/>
                </a:path>
              </a:pathLst>
            </a:custGeom>
            <a:solidFill>
              <a:srgbClr val="FFFFFF"/>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A69F378B-150C-4C35-9899-72A62B1515BD}"/>
                </a:ext>
              </a:extLst>
            </p:cNvPr>
            <p:cNvSpPr/>
            <p:nvPr/>
          </p:nvSpPr>
          <p:spPr>
            <a:xfrm>
              <a:off x="6392704" y="2334390"/>
              <a:ext cx="771525" cy="685800"/>
            </a:xfrm>
            <a:custGeom>
              <a:avLst/>
              <a:gdLst>
                <a:gd name="connsiteX0" fmla="*/ 770096 w 771525"/>
                <a:gd name="connsiteY0" fmla="*/ 680273 h 685800"/>
                <a:gd name="connsiteX1" fmla="*/ 771049 w 771525"/>
                <a:gd name="connsiteY1" fmla="*/ 664081 h 685800"/>
                <a:gd name="connsiteX2" fmla="*/ 614839 w 771525"/>
                <a:gd name="connsiteY2" fmla="*/ 366901 h 685800"/>
                <a:gd name="connsiteX3" fmla="*/ 596741 w 771525"/>
                <a:gd name="connsiteY3" fmla="*/ 358328 h 685800"/>
                <a:gd name="connsiteX4" fmla="*/ 387191 w 771525"/>
                <a:gd name="connsiteY4" fmla="*/ 31620 h 685800"/>
                <a:gd name="connsiteX5" fmla="*/ 172879 w 771525"/>
                <a:gd name="connsiteY5" fmla="*/ 146873 h 685800"/>
                <a:gd name="connsiteX6" fmla="*/ 146209 w 771525"/>
                <a:gd name="connsiteY6" fmla="*/ 128776 h 685800"/>
                <a:gd name="connsiteX7" fmla="*/ 7144 w 771525"/>
                <a:gd name="connsiteY7" fmla="*/ 237360 h 685800"/>
                <a:gd name="connsiteX8" fmla="*/ 8096 w 771525"/>
                <a:gd name="connsiteY8" fmla="*/ 253553 h 685800"/>
                <a:gd name="connsiteX9" fmla="*/ 770096 w 771525"/>
                <a:gd name="connsiteY9" fmla="*/ 680273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685800">
                  <a:moveTo>
                    <a:pt x="770096" y="680273"/>
                  </a:moveTo>
                  <a:cubicBezTo>
                    <a:pt x="770096" y="675510"/>
                    <a:pt x="771049" y="669795"/>
                    <a:pt x="771049" y="664081"/>
                  </a:cubicBezTo>
                  <a:cubicBezTo>
                    <a:pt x="771049" y="547876"/>
                    <a:pt x="701516" y="415478"/>
                    <a:pt x="614839" y="366901"/>
                  </a:cubicBezTo>
                  <a:cubicBezTo>
                    <a:pt x="609124" y="363090"/>
                    <a:pt x="603409" y="361185"/>
                    <a:pt x="596741" y="358328"/>
                  </a:cubicBezTo>
                  <a:cubicBezTo>
                    <a:pt x="570071" y="222120"/>
                    <a:pt x="486251" y="86865"/>
                    <a:pt x="387191" y="31620"/>
                  </a:cubicBezTo>
                  <a:cubicBezTo>
                    <a:pt x="281464" y="-27435"/>
                    <a:pt x="192881" y="24001"/>
                    <a:pt x="172879" y="146873"/>
                  </a:cubicBezTo>
                  <a:cubicBezTo>
                    <a:pt x="164306" y="140205"/>
                    <a:pt x="155734" y="133538"/>
                    <a:pt x="146209" y="128776"/>
                  </a:cubicBezTo>
                  <a:cubicBezTo>
                    <a:pt x="70009" y="85913"/>
                    <a:pt x="7144" y="134490"/>
                    <a:pt x="7144" y="237360"/>
                  </a:cubicBezTo>
                  <a:cubicBezTo>
                    <a:pt x="7144" y="243076"/>
                    <a:pt x="7144" y="248790"/>
                    <a:pt x="8096" y="253553"/>
                  </a:cubicBezTo>
                  <a:lnTo>
                    <a:pt x="770096" y="680273"/>
                  </a:lnTo>
                  <a:close/>
                </a:path>
              </a:pathLst>
            </a:custGeom>
            <a:solidFill>
              <a:srgbClr val="FFFFFF"/>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F9F75315-538C-4CE7-812B-E47C31DB6F3A}"/>
                </a:ext>
              </a:extLst>
            </p:cNvPr>
            <p:cNvSpPr/>
            <p:nvPr/>
          </p:nvSpPr>
          <p:spPr>
            <a:xfrm>
              <a:off x="4915376" y="2363790"/>
              <a:ext cx="828675" cy="723900"/>
            </a:xfrm>
            <a:custGeom>
              <a:avLst/>
              <a:gdLst>
                <a:gd name="connsiteX0" fmla="*/ 7144 w 828675"/>
                <a:gd name="connsiteY0" fmla="*/ 664208 h 723900"/>
                <a:gd name="connsiteX1" fmla="*/ 163354 w 828675"/>
                <a:gd name="connsiteY1" fmla="*/ 367028 h 723900"/>
                <a:gd name="connsiteX2" fmla="*/ 181451 w 828675"/>
                <a:gd name="connsiteY2" fmla="*/ 358455 h 723900"/>
                <a:gd name="connsiteX3" fmla="*/ 391001 w 828675"/>
                <a:gd name="connsiteY3" fmla="*/ 31748 h 723900"/>
                <a:gd name="connsiteX4" fmla="*/ 551021 w 828675"/>
                <a:gd name="connsiteY4" fmla="*/ 35558 h 723900"/>
                <a:gd name="connsiteX5" fmla="*/ 556736 w 828675"/>
                <a:gd name="connsiteY5" fmla="*/ 40320 h 723900"/>
                <a:gd name="connsiteX6" fmla="*/ 562451 w 828675"/>
                <a:gd name="connsiteY6" fmla="*/ 45083 h 723900"/>
                <a:gd name="connsiteX7" fmla="*/ 568166 w 828675"/>
                <a:gd name="connsiteY7" fmla="*/ 49845 h 723900"/>
                <a:gd name="connsiteX8" fmla="*/ 573881 w 828675"/>
                <a:gd name="connsiteY8" fmla="*/ 54608 h 723900"/>
                <a:gd name="connsiteX9" fmla="*/ 579596 w 828675"/>
                <a:gd name="connsiteY9" fmla="*/ 59370 h 723900"/>
                <a:gd name="connsiteX10" fmla="*/ 585311 w 828675"/>
                <a:gd name="connsiteY10" fmla="*/ 64133 h 723900"/>
                <a:gd name="connsiteX11" fmla="*/ 591026 w 828675"/>
                <a:gd name="connsiteY11" fmla="*/ 68895 h 723900"/>
                <a:gd name="connsiteX12" fmla="*/ 596741 w 828675"/>
                <a:gd name="connsiteY12" fmla="*/ 73658 h 723900"/>
                <a:gd name="connsiteX13" fmla="*/ 638651 w 828675"/>
                <a:gd name="connsiteY13" fmla="*/ 128903 h 723900"/>
                <a:gd name="connsiteX14" fmla="*/ 737711 w 828675"/>
                <a:gd name="connsiteY14" fmla="*/ 134618 h 723900"/>
                <a:gd name="connsiteX15" fmla="*/ 743426 w 828675"/>
                <a:gd name="connsiteY15" fmla="*/ 139380 h 723900"/>
                <a:gd name="connsiteX16" fmla="*/ 749141 w 828675"/>
                <a:gd name="connsiteY16" fmla="*/ 144143 h 723900"/>
                <a:gd name="connsiteX17" fmla="*/ 754856 w 828675"/>
                <a:gd name="connsiteY17" fmla="*/ 148905 h 723900"/>
                <a:gd name="connsiteX18" fmla="*/ 760571 w 828675"/>
                <a:gd name="connsiteY18" fmla="*/ 153668 h 723900"/>
                <a:gd name="connsiteX19" fmla="*/ 766286 w 828675"/>
                <a:gd name="connsiteY19" fmla="*/ 158430 h 723900"/>
                <a:gd name="connsiteX20" fmla="*/ 772001 w 828675"/>
                <a:gd name="connsiteY20" fmla="*/ 163193 h 723900"/>
                <a:gd name="connsiteX21" fmla="*/ 777716 w 828675"/>
                <a:gd name="connsiteY21" fmla="*/ 167955 h 723900"/>
                <a:gd name="connsiteX22" fmla="*/ 783431 w 828675"/>
                <a:gd name="connsiteY22" fmla="*/ 172718 h 723900"/>
                <a:gd name="connsiteX23" fmla="*/ 824389 w 828675"/>
                <a:gd name="connsiteY23" fmla="*/ 282255 h 723900"/>
                <a:gd name="connsiteX24" fmla="*/ 823436 w 828675"/>
                <a:gd name="connsiteY24" fmla="*/ 298448 h 723900"/>
                <a:gd name="connsiteX25" fmla="*/ 62389 w 828675"/>
                <a:gd name="connsiteY25" fmla="*/ 725168 h 723900"/>
                <a:gd name="connsiteX26" fmla="*/ 62389 w 828675"/>
                <a:gd name="connsiteY26" fmla="*/ 717548 h 723900"/>
                <a:gd name="connsiteX27" fmla="*/ 57626 w 828675"/>
                <a:gd name="connsiteY27" fmla="*/ 720405 h 723900"/>
                <a:gd name="connsiteX28" fmla="*/ 57626 w 828675"/>
                <a:gd name="connsiteY28" fmla="*/ 712785 h 723900"/>
                <a:gd name="connsiteX29" fmla="*/ 52864 w 828675"/>
                <a:gd name="connsiteY29" fmla="*/ 715643 h 723900"/>
                <a:gd name="connsiteX30" fmla="*/ 52864 w 828675"/>
                <a:gd name="connsiteY30" fmla="*/ 708023 h 723900"/>
                <a:gd name="connsiteX31" fmla="*/ 48101 w 828675"/>
                <a:gd name="connsiteY31" fmla="*/ 710880 h 723900"/>
                <a:gd name="connsiteX32" fmla="*/ 48101 w 828675"/>
                <a:gd name="connsiteY32" fmla="*/ 703260 h 723900"/>
                <a:gd name="connsiteX33" fmla="*/ 43339 w 828675"/>
                <a:gd name="connsiteY33" fmla="*/ 706118 h 723900"/>
                <a:gd name="connsiteX34" fmla="*/ 43339 w 828675"/>
                <a:gd name="connsiteY34" fmla="*/ 698498 h 723900"/>
                <a:gd name="connsiteX35" fmla="*/ 38576 w 828675"/>
                <a:gd name="connsiteY35" fmla="*/ 701355 h 723900"/>
                <a:gd name="connsiteX36" fmla="*/ 38576 w 828675"/>
                <a:gd name="connsiteY36" fmla="*/ 693735 h 723900"/>
                <a:gd name="connsiteX37" fmla="*/ 33814 w 828675"/>
                <a:gd name="connsiteY37" fmla="*/ 696593 h 723900"/>
                <a:gd name="connsiteX38" fmla="*/ 33814 w 828675"/>
                <a:gd name="connsiteY38" fmla="*/ 688973 h 723900"/>
                <a:gd name="connsiteX39" fmla="*/ 29051 w 828675"/>
                <a:gd name="connsiteY39" fmla="*/ 691830 h 723900"/>
                <a:gd name="connsiteX40" fmla="*/ 29051 w 828675"/>
                <a:gd name="connsiteY40" fmla="*/ 684210 h 723900"/>
                <a:gd name="connsiteX41" fmla="*/ 24289 w 828675"/>
                <a:gd name="connsiteY41" fmla="*/ 687068 h 723900"/>
                <a:gd name="connsiteX42" fmla="*/ 24289 w 828675"/>
                <a:gd name="connsiteY42" fmla="*/ 679448 h 723900"/>
                <a:gd name="connsiteX43" fmla="*/ 19526 w 828675"/>
                <a:gd name="connsiteY43" fmla="*/ 682305 h 723900"/>
                <a:gd name="connsiteX44" fmla="*/ 7144 w 828675"/>
                <a:gd name="connsiteY44" fmla="*/ 664208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28675" h="723900">
                  <a:moveTo>
                    <a:pt x="7144" y="664208"/>
                  </a:moveTo>
                  <a:cubicBezTo>
                    <a:pt x="7144" y="548003"/>
                    <a:pt x="76676" y="415605"/>
                    <a:pt x="163354" y="367028"/>
                  </a:cubicBezTo>
                  <a:cubicBezTo>
                    <a:pt x="169069" y="363218"/>
                    <a:pt x="174784" y="361313"/>
                    <a:pt x="181451" y="358455"/>
                  </a:cubicBezTo>
                  <a:cubicBezTo>
                    <a:pt x="208121" y="222248"/>
                    <a:pt x="291941" y="86993"/>
                    <a:pt x="391001" y="31748"/>
                  </a:cubicBezTo>
                  <a:cubicBezTo>
                    <a:pt x="453866" y="-3495"/>
                    <a:pt x="511016" y="315"/>
                    <a:pt x="551021" y="35558"/>
                  </a:cubicBezTo>
                  <a:cubicBezTo>
                    <a:pt x="552926" y="36510"/>
                    <a:pt x="554831" y="38415"/>
                    <a:pt x="556736" y="40320"/>
                  </a:cubicBezTo>
                  <a:cubicBezTo>
                    <a:pt x="558641" y="41273"/>
                    <a:pt x="560546" y="43178"/>
                    <a:pt x="562451" y="45083"/>
                  </a:cubicBezTo>
                  <a:cubicBezTo>
                    <a:pt x="564356" y="46035"/>
                    <a:pt x="566261" y="47940"/>
                    <a:pt x="568166" y="49845"/>
                  </a:cubicBezTo>
                  <a:cubicBezTo>
                    <a:pt x="570071" y="50798"/>
                    <a:pt x="571976" y="52703"/>
                    <a:pt x="573881" y="54608"/>
                  </a:cubicBezTo>
                  <a:cubicBezTo>
                    <a:pt x="575786" y="55560"/>
                    <a:pt x="577691" y="57465"/>
                    <a:pt x="579596" y="59370"/>
                  </a:cubicBezTo>
                  <a:cubicBezTo>
                    <a:pt x="581501" y="60323"/>
                    <a:pt x="583406" y="62228"/>
                    <a:pt x="585311" y="64133"/>
                  </a:cubicBezTo>
                  <a:cubicBezTo>
                    <a:pt x="587216" y="65085"/>
                    <a:pt x="589121" y="66990"/>
                    <a:pt x="591026" y="68895"/>
                  </a:cubicBezTo>
                  <a:cubicBezTo>
                    <a:pt x="592931" y="69848"/>
                    <a:pt x="594836" y="71753"/>
                    <a:pt x="596741" y="73658"/>
                  </a:cubicBezTo>
                  <a:cubicBezTo>
                    <a:pt x="613886" y="86993"/>
                    <a:pt x="628174" y="106043"/>
                    <a:pt x="638651" y="128903"/>
                  </a:cubicBezTo>
                  <a:cubicBezTo>
                    <a:pt x="677704" y="107948"/>
                    <a:pt x="712946" y="111758"/>
                    <a:pt x="737711" y="134618"/>
                  </a:cubicBezTo>
                  <a:cubicBezTo>
                    <a:pt x="739616" y="135570"/>
                    <a:pt x="741521" y="137475"/>
                    <a:pt x="743426" y="139380"/>
                  </a:cubicBezTo>
                  <a:cubicBezTo>
                    <a:pt x="745331" y="140333"/>
                    <a:pt x="747236" y="142238"/>
                    <a:pt x="749141" y="144143"/>
                  </a:cubicBezTo>
                  <a:cubicBezTo>
                    <a:pt x="751046" y="145095"/>
                    <a:pt x="752951" y="147000"/>
                    <a:pt x="754856" y="148905"/>
                  </a:cubicBezTo>
                  <a:cubicBezTo>
                    <a:pt x="756761" y="149858"/>
                    <a:pt x="758666" y="151763"/>
                    <a:pt x="760571" y="153668"/>
                  </a:cubicBezTo>
                  <a:cubicBezTo>
                    <a:pt x="762476" y="154620"/>
                    <a:pt x="764381" y="156525"/>
                    <a:pt x="766286" y="158430"/>
                  </a:cubicBezTo>
                  <a:cubicBezTo>
                    <a:pt x="768191" y="159383"/>
                    <a:pt x="770096" y="161288"/>
                    <a:pt x="772001" y="163193"/>
                  </a:cubicBezTo>
                  <a:cubicBezTo>
                    <a:pt x="773906" y="164145"/>
                    <a:pt x="775811" y="166050"/>
                    <a:pt x="777716" y="167955"/>
                  </a:cubicBezTo>
                  <a:cubicBezTo>
                    <a:pt x="779621" y="168908"/>
                    <a:pt x="781526" y="170813"/>
                    <a:pt x="783431" y="172718"/>
                  </a:cubicBezTo>
                  <a:cubicBezTo>
                    <a:pt x="809149" y="191768"/>
                    <a:pt x="824389" y="229868"/>
                    <a:pt x="824389" y="282255"/>
                  </a:cubicBezTo>
                  <a:cubicBezTo>
                    <a:pt x="824389" y="287970"/>
                    <a:pt x="824389" y="293685"/>
                    <a:pt x="823436" y="298448"/>
                  </a:cubicBezTo>
                  <a:lnTo>
                    <a:pt x="62389" y="725168"/>
                  </a:lnTo>
                  <a:cubicBezTo>
                    <a:pt x="62389" y="723263"/>
                    <a:pt x="62389" y="720405"/>
                    <a:pt x="62389" y="717548"/>
                  </a:cubicBezTo>
                  <a:lnTo>
                    <a:pt x="57626" y="720405"/>
                  </a:lnTo>
                  <a:cubicBezTo>
                    <a:pt x="57626" y="718500"/>
                    <a:pt x="57626" y="715643"/>
                    <a:pt x="57626" y="712785"/>
                  </a:cubicBezTo>
                  <a:lnTo>
                    <a:pt x="52864" y="715643"/>
                  </a:lnTo>
                  <a:cubicBezTo>
                    <a:pt x="52864" y="713738"/>
                    <a:pt x="52864" y="710880"/>
                    <a:pt x="52864" y="708023"/>
                  </a:cubicBezTo>
                  <a:lnTo>
                    <a:pt x="48101" y="710880"/>
                  </a:lnTo>
                  <a:cubicBezTo>
                    <a:pt x="48101" y="708975"/>
                    <a:pt x="48101" y="706118"/>
                    <a:pt x="48101" y="703260"/>
                  </a:cubicBezTo>
                  <a:lnTo>
                    <a:pt x="43339" y="706118"/>
                  </a:lnTo>
                  <a:cubicBezTo>
                    <a:pt x="43339" y="704213"/>
                    <a:pt x="43339" y="701355"/>
                    <a:pt x="43339" y="698498"/>
                  </a:cubicBezTo>
                  <a:lnTo>
                    <a:pt x="38576" y="701355"/>
                  </a:lnTo>
                  <a:cubicBezTo>
                    <a:pt x="38576" y="699450"/>
                    <a:pt x="38576" y="696593"/>
                    <a:pt x="38576" y="693735"/>
                  </a:cubicBezTo>
                  <a:lnTo>
                    <a:pt x="33814" y="696593"/>
                  </a:lnTo>
                  <a:cubicBezTo>
                    <a:pt x="33814" y="694688"/>
                    <a:pt x="33814" y="691830"/>
                    <a:pt x="33814" y="688973"/>
                  </a:cubicBezTo>
                  <a:lnTo>
                    <a:pt x="29051" y="691830"/>
                  </a:lnTo>
                  <a:cubicBezTo>
                    <a:pt x="29051" y="689925"/>
                    <a:pt x="29051" y="687068"/>
                    <a:pt x="29051" y="684210"/>
                  </a:cubicBezTo>
                  <a:lnTo>
                    <a:pt x="24289" y="687068"/>
                  </a:lnTo>
                  <a:cubicBezTo>
                    <a:pt x="24289" y="685163"/>
                    <a:pt x="24289" y="682305"/>
                    <a:pt x="24289" y="679448"/>
                  </a:cubicBezTo>
                  <a:lnTo>
                    <a:pt x="19526" y="682305"/>
                  </a:lnTo>
                  <a:cubicBezTo>
                    <a:pt x="7144" y="674685"/>
                    <a:pt x="7144" y="668970"/>
                    <a:pt x="7144" y="664208"/>
                  </a:cubicBezTo>
                  <a:close/>
                </a:path>
              </a:pathLst>
            </a:custGeom>
            <a:solidFill>
              <a:srgbClr val="FFFFFF"/>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61E09FF7-BE14-4190-A1FA-C1F5A02DAF08}"/>
                </a:ext>
              </a:extLst>
            </p:cNvPr>
            <p:cNvSpPr/>
            <p:nvPr/>
          </p:nvSpPr>
          <p:spPr>
            <a:xfrm>
              <a:off x="4963001" y="2402970"/>
              <a:ext cx="771525" cy="685800"/>
            </a:xfrm>
            <a:custGeom>
              <a:avLst/>
              <a:gdLst>
                <a:gd name="connsiteX0" fmla="*/ 8096 w 771525"/>
                <a:gd name="connsiteY0" fmla="*/ 680273 h 685800"/>
                <a:gd name="connsiteX1" fmla="*/ 7144 w 771525"/>
                <a:gd name="connsiteY1" fmla="*/ 664080 h 685800"/>
                <a:gd name="connsiteX2" fmla="*/ 163354 w 771525"/>
                <a:gd name="connsiteY2" fmla="*/ 366900 h 685800"/>
                <a:gd name="connsiteX3" fmla="*/ 181451 w 771525"/>
                <a:gd name="connsiteY3" fmla="*/ 358328 h 685800"/>
                <a:gd name="connsiteX4" fmla="*/ 391001 w 771525"/>
                <a:gd name="connsiteY4" fmla="*/ 31620 h 685800"/>
                <a:gd name="connsiteX5" fmla="*/ 605314 w 771525"/>
                <a:gd name="connsiteY5" fmla="*/ 146873 h 685800"/>
                <a:gd name="connsiteX6" fmla="*/ 631984 w 771525"/>
                <a:gd name="connsiteY6" fmla="*/ 128775 h 685800"/>
                <a:gd name="connsiteX7" fmla="*/ 771049 w 771525"/>
                <a:gd name="connsiteY7" fmla="*/ 237360 h 685800"/>
                <a:gd name="connsiteX8" fmla="*/ 770096 w 771525"/>
                <a:gd name="connsiteY8" fmla="*/ 253553 h 685800"/>
                <a:gd name="connsiteX9" fmla="*/ 8096 w 771525"/>
                <a:gd name="connsiteY9" fmla="*/ 680273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685800">
                  <a:moveTo>
                    <a:pt x="8096" y="680273"/>
                  </a:moveTo>
                  <a:cubicBezTo>
                    <a:pt x="8096" y="675510"/>
                    <a:pt x="7144" y="669796"/>
                    <a:pt x="7144" y="664080"/>
                  </a:cubicBezTo>
                  <a:cubicBezTo>
                    <a:pt x="7144" y="547875"/>
                    <a:pt x="76676" y="415478"/>
                    <a:pt x="163354" y="366900"/>
                  </a:cubicBezTo>
                  <a:cubicBezTo>
                    <a:pt x="169069" y="363090"/>
                    <a:pt x="174784" y="361185"/>
                    <a:pt x="181451" y="358328"/>
                  </a:cubicBezTo>
                  <a:cubicBezTo>
                    <a:pt x="208121" y="222120"/>
                    <a:pt x="291941" y="86865"/>
                    <a:pt x="391001" y="31620"/>
                  </a:cubicBezTo>
                  <a:cubicBezTo>
                    <a:pt x="496729" y="-27435"/>
                    <a:pt x="585311" y="24000"/>
                    <a:pt x="605314" y="146873"/>
                  </a:cubicBezTo>
                  <a:cubicBezTo>
                    <a:pt x="613886" y="140205"/>
                    <a:pt x="622459" y="133538"/>
                    <a:pt x="631984" y="128775"/>
                  </a:cubicBezTo>
                  <a:cubicBezTo>
                    <a:pt x="708184" y="85913"/>
                    <a:pt x="771049" y="134490"/>
                    <a:pt x="771049" y="237360"/>
                  </a:cubicBezTo>
                  <a:cubicBezTo>
                    <a:pt x="771049" y="243075"/>
                    <a:pt x="771049" y="248790"/>
                    <a:pt x="770096" y="253553"/>
                  </a:cubicBezTo>
                  <a:lnTo>
                    <a:pt x="8096" y="680273"/>
                  </a:lnTo>
                  <a:close/>
                </a:path>
              </a:pathLst>
            </a:custGeom>
            <a:solidFill>
              <a:srgbClr val="FFFFFF"/>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26918642-0720-4FA6-A214-2C06FF3D4D44}"/>
                </a:ext>
              </a:extLst>
            </p:cNvPr>
            <p:cNvSpPr/>
            <p:nvPr/>
          </p:nvSpPr>
          <p:spPr>
            <a:xfrm>
              <a:off x="4588669" y="3639979"/>
              <a:ext cx="428625" cy="581025"/>
            </a:xfrm>
            <a:custGeom>
              <a:avLst/>
              <a:gdLst>
                <a:gd name="connsiteX0" fmla="*/ 283369 w 428625"/>
                <a:gd name="connsiteY0" fmla="*/ 7144 h 581025"/>
                <a:gd name="connsiteX1" fmla="*/ 7144 w 428625"/>
                <a:gd name="connsiteY1" fmla="*/ 99536 h 581025"/>
                <a:gd name="connsiteX2" fmla="*/ 7144 w 428625"/>
                <a:gd name="connsiteY2" fmla="*/ 447199 h 581025"/>
                <a:gd name="connsiteX3" fmla="*/ 216694 w 428625"/>
                <a:gd name="connsiteY3" fmla="*/ 574834 h 581025"/>
                <a:gd name="connsiteX4" fmla="*/ 426244 w 428625"/>
                <a:gd name="connsiteY4" fmla="*/ 447199 h 581025"/>
                <a:gd name="connsiteX5" fmla="*/ 426244 w 428625"/>
                <a:gd name="connsiteY5" fmla="*/ 99536 h 581025"/>
                <a:gd name="connsiteX6" fmla="*/ 283369 w 428625"/>
                <a:gd name="connsiteY6"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5" h="581025">
                  <a:moveTo>
                    <a:pt x="283369" y="7144"/>
                  </a:moveTo>
                  <a:lnTo>
                    <a:pt x="7144" y="99536"/>
                  </a:lnTo>
                  <a:lnTo>
                    <a:pt x="7144" y="447199"/>
                  </a:lnTo>
                  <a:cubicBezTo>
                    <a:pt x="7144" y="517684"/>
                    <a:pt x="100489" y="574834"/>
                    <a:pt x="216694" y="574834"/>
                  </a:cubicBezTo>
                  <a:cubicBezTo>
                    <a:pt x="331946" y="574834"/>
                    <a:pt x="426244" y="517684"/>
                    <a:pt x="426244" y="447199"/>
                  </a:cubicBezTo>
                  <a:lnTo>
                    <a:pt x="426244" y="99536"/>
                  </a:lnTo>
                  <a:lnTo>
                    <a:pt x="283369" y="7144"/>
                  </a:lnTo>
                  <a:close/>
                </a:path>
              </a:pathLst>
            </a:custGeom>
            <a:solidFill>
              <a:srgbClr val="FFFFFF"/>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A9F63000-536F-418D-AAB7-7869135D3579}"/>
                </a:ext>
              </a:extLst>
            </p:cNvPr>
            <p:cNvSpPr/>
            <p:nvPr/>
          </p:nvSpPr>
          <p:spPr>
            <a:xfrm>
              <a:off x="4587716" y="3604736"/>
              <a:ext cx="428625" cy="266700"/>
            </a:xfrm>
            <a:custGeom>
              <a:avLst/>
              <a:gdLst>
                <a:gd name="connsiteX0" fmla="*/ 426244 w 428625"/>
                <a:gd name="connsiteY0" fmla="*/ 134779 h 266700"/>
                <a:gd name="connsiteX1" fmla="*/ 216694 w 428625"/>
                <a:gd name="connsiteY1" fmla="*/ 262414 h 266700"/>
                <a:gd name="connsiteX2" fmla="*/ 7144 w 428625"/>
                <a:gd name="connsiteY2" fmla="*/ 134779 h 266700"/>
                <a:gd name="connsiteX3" fmla="*/ 216694 w 428625"/>
                <a:gd name="connsiteY3" fmla="*/ 7144 h 266700"/>
                <a:gd name="connsiteX4" fmla="*/ 426244 w 428625"/>
                <a:gd name="connsiteY4" fmla="*/ 134779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5" h="266700">
                  <a:moveTo>
                    <a:pt x="426244" y="134779"/>
                  </a:moveTo>
                  <a:cubicBezTo>
                    <a:pt x="426244" y="205270"/>
                    <a:pt x="332425" y="262414"/>
                    <a:pt x="216694" y="262414"/>
                  </a:cubicBezTo>
                  <a:cubicBezTo>
                    <a:pt x="100962" y="262414"/>
                    <a:pt x="7144" y="205270"/>
                    <a:pt x="7144" y="134779"/>
                  </a:cubicBezTo>
                  <a:cubicBezTo>
                    <a:pt x="7144" y="64288"/>
                    <a:pt x="100962" y="7144"/>
                    <a:pt x="216694" y="7144"/>
                  </a:cubicBezTo>
                  <a:cubicBezTo>
                    <a:pt x="332425" y="7144"/>
                    <a:pt x="426244" y="64288"/>
                    <a:pt x="426244" y="134779"/>
                  </a:cubicBezTo>
                  <a:close/>
                </a:path>
              </a:pathLst>
            </a:custGeom>
            <a:solidFill>
              <a:srgbClr val="FFFFFF"/>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6768DDEF-F85F-429E-BB9E-E1FB588F2EE7}"/>
                </a:ext>
              </a:extLst>
            </p:cNvPr>
            <p:cNvSpPr/>
            <p:nvPr/>
          </p:nvSpPr>
          <p:spPr>
            <a:xfrm>
              <a:off x="4615339" y="3665696"/>
              <a:ext cx="371475" cy="200025"/>
            </a:xfrm>
            <a:custGeom>
              <a:avLst/>
              <a:gdLst>
                <a:gd name="connsiteX0" fmla="*/ 10954 w 371475"/>
                <a:gd name="connsiteY0" fmla="*/ 140494 h 200025"/>
                <a:gd name="connsiteX1" fmla="*/ 189071 w 371475"/>
                <a:gd name="connsiteY1" fmla="*/ 201454 h 200025"/>
                <a:gd name="connsiteX2" fmla="*/ 367189 w 371475"/>
                <a:gd name="connsiteY2" fmla="*/ 140494 h 200025"/>
                <a:gd name="connsiteX3" fmla="*/ 370999 w 371475"/>
                <a:gd name="connsiteY3" fmla="*/ 117634 h 200025"/>
                <a:gd name="connsiteX4" fmla="*/ 189071 w 371475"/>
                <a:gd name="connsiteY4" fmla="*/ 7144 h 200025"/>
                <a:gd name="connsiteX5" fmla="*/ 7144 w 371475"/>
                <a:gd name="connsiteY5" fmla="*/ 117634 h 200025"/>
                <a:gd name="connsiteX6" fmla="*/ 10954 w 371475"/>
                <a:gd name="connsiteY6" fmla="*/ 14049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475" h="200025">
                  <a:moveTo>
                    <a:pt x="10954" y="140494"/>
                  </a:moveTo>
                  <a:cubicBezTo>
                    <a:pt x="48101" y="176689"/>
                    <a:pt x="113824" y="201454"/>
                    <a:pt x="189071" y="201454"/>
                  </a:cubicBezTo>
                  <a:cubicBezTo>
                    <a:pt x="264319" y="201454"/>
                    <a:pt x="330041" y="177641"/>
                    <a:pt x="367189" y="140494"/>
                  </a:cubicBezTo>
                  <a:cubicBezTo>
                    <a:pt x="370046" y="132874"/>
                    <a:pt x="370999" y="125254"/>
                    <a:pt x="370999" y="117634"/>
                  </a:cubicBezTo>
                  <a:cubicBezTo>
                    <a:pt x="370999" y="56674"/>
                    <a:pt x="289084" y="7144"/>
                    <a:pt x="189071" y="7144"/>
                  </a:cubicBezTo>
                  <a:cubicBezTo>
                    <a:pt x="88106" y="7144"/>
                    <a:pt x="7144" y="56674"/>
                    <a:pt x="7144" y="117634"/>
                  </a:cubicBezTo>
                  <a:cubicBezTo>
                    <a:pt x="7144" y="126206"/>
                    <a:pt x="9049" y="133826"/>
                    <a:pt x="10954" y="140494"/>
                  </a:cubicBezTo>
                  <a:close/>
                </a:path>
              </a:pathLst>
            </a:custGeom>
            <a:solidFill>
              <a:srgbClr val="672D22"/>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70993527-1A7D-4D82-929D-564C8419CE7D}"/>
                </a:ext>
              </a:extLst>
            </p:cNvPr>
            <p:cNvSpPr/>
            <p:nvPr/>
          </p:nvSpPr>
          <p:spPr>
            <a:xfrm>
              <a:off x="4587716" y="3604736"/>
              <a:ext cx="428625" cy="266700"/>
            </a:xfrm>
            <a:custGeom>
              <a:avLst/>
              <a:gdLst>
                <a:gd name="connsiteX0" fmla="*/ 216694 w 428625"/>
                <a:gd name="connsiteY0" fmla="*/ 22384 h 266700"/>
                <a:gd name="connsiteX1" fmla="*/ 411004 w 428625"/>
                <a:gd name="connsiteY1" fmla="*/ 134779 h 266700"/>
                <a:gd name="connsiteX2" fmla="*/ 216694 w 428625"/>
                <a:gd name="connsiteY2" fmla="*/ 247174 h 266700"/>
                <a:gd name="connsiteX3" fmla="*/ 22384 w 428625"/>
                <a:gd name="connsiteY3" fmla="*/ 134779 h 266700"/>
                <a:gd name="connsiteX4" fmla="*/ 216694 w 428625"/>
                <a:gd name="connsiteY4" fmla="*/ 22384 h 266700"/>
                <a:gd name="connsiteX5" fmla="*/ 216694 w 428625"/>
                <a:gd name="connsiteY5" fmla="*/ 7144 h 266700"/>
                <a:gd name="connsiteX6" fmla="*/ 7144 w 428625"/>
                <a:gd name="connsiteY6" fmla="*/ 134779 h 266700"/>
                <a:gd name="connsiteX7" fmla="*/ 216694 w 428625"/>
                <a:gd name="connsiteY7" fmla="*/ 262414 h 266700"/>
                <a:gd name="connsiteX8" fmla="*/ 426244 w 428625"/>
                <a:gd name="connsiteY8" fmla="*/ 134779 h 266700"/>
                <a:gd name="connsiteX9" fmla="*/ 216694 w 428625"/>
                <a:gd name="connsiteY9" fmla="*/ 7144 h 266700"/>
                <a:gd name="connsiteX10" fmla="*/ 216694 w 428625"/>
                <a:gd name="connsiteY10" fmla="*/ 714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66700">
                  <a:moveTo>
                    <a:pt x="216694" y="22384"/>
                  </a:moveTo>
                  <a:cubicBezTo>
                    <a:pt x="322421" y="22384"/>
                    <a:pt x="411004" y="73819"/>
                    <a:pt x="411004" y="134779"/>
                  </a:cubicBezTo>
                  <a:cubicBezTo>
                    <a:pt x="411004" y="195739"/>
                    <a:pt x="321469" y="247174"/>
                    <a:pt x="216694" y="247174"/>
                  </a:cubicBezTo>
                  <a:cubicBezTo>
                    <a:pt x="111919" y="247174"/>
                    <a:pt x="22384" y="195739"/>
                    <a:pt x="22384" y="134779"/>
                  </a:cubicBezTo>
                  <a:cubicBezTo>
                    <a:pt x="22384" y="73819"/>
                    <a:pt x="111919" y="22384"/>
                    <a:pt x="216694" y="22384"/>
                  </a:cubicBezTo>
                  <a:moveTo>
                    <a:pt x="216694" y="7144"/>
                  </a:moveTo>
                  <a:cubicBezTo>
                    <a:pt x="101441" y="7144"/>
                    <a:pt x="7144" y="64294"/>
                    <a:pt x="7144" y="134779"/>
                  </a:cubicBezTo>
                  <a:cubicBezTo>
                    <a:pt x="7144" y="205264"/>
                    <a:pt x="100489" y="262414"/>
                    <a:pt x="216694" y="262414"/>
                  </a:cubicBezTo>
                  <a:cubicBezTo>
                    <a:pt x="332899" y="262414"/>
                    <a:pt x="426244" y="205264"/>
                    <a:pt x="426244" y="134779"/>
                  </a:cubicBezTo>
                  <a:cubicBezTo>
                    <a:pt x="426244" y="64294"/>
                    <a:pt x="332899" y="7144"/>
                    <a:pt x="216694" y="7144"/>
                  </a:cubicBezTo>
                  <a:lnTo>
                    <a:pt x="216694" y="7144"/>
                  </a:lnTo>
                  <a:close/>
                </a:path>
              </a:pathLst>
            </a:custGeom>
            <a:solidFill>
              <a:srgbClr val="FFFFFF"/>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7C8A3E4D-6DB3-407D-A537-E371B39BEC1E}"/>
                </a:ext>
              </a:extLst>
            </p:cNvPr>
            <p:cNvSpPr/>
            <p:nvPr/>
          </p:nvSpPr>
          <p:spPr>
            <a:xfrm>
              <a:off x="4968716" y="3868579"/>
              <a:ext cx="133350" cy="219075"/>
            </a:xfrm>
            <a:custGeom>
              <a:avLst/>
              <a:gdLst>
                <a:gd name="connsiteX0" fmla="*/ 14764 w 133350"/>
                <a:gd name="connsiteY0" fmla="*/ 11906 h 219075"/>
                <a:gd name="connsiteX1" fmla="*/ 7144 w 133350"/>
                <a:gd name="connsiteY1" fmla="*/ 7144 h 219075"/>
                <a:gd name="connsiteX2" fmla="*/ 7144 w 133350"/>
                <a:gd name="connsiteY2" fmla="*/ 7144 h 219075"/>
                <a:gd name="connsiteX3" fmla="*/ 7144 w 133350"/>
                <a:gd name="connsiteY3" fmla="*/ 7144 h 219075"/>
                <a:gd name="connsiteX4" fmla="*/ 7144 w 133350"/>
                <a:gd name="connsiteY4" fmla="*/ 7144 h 219075"/>
                <a:gd name="connsiteX5" fmla="*/ 7144 w 133350"/>
                <a:gd name="connsiteY5" fmla="*/ 7144 h 219075"/>
                <a:gd name="connsiteX6" fmla="*/ 7144 w 133350"/>
                <a:gd name="connsiteY6" fmla="*/ 7144 h 219075"/>
                <a:gd name="connsiteX7" fmla="*/ 7144 w 133350"/>
                <a:gd name="connsiteY7" fmla="*/ 7144 h 219075"/>
                <a:gd name="connsiteX8" fmla="*/ 7144 w 133350"/>
                <a:gd name="connsiteY8" fmla="*/ 7144 h 219075"/>
                <a:gd name="connsiteX9" fmla="*/ 7144 w 133350"/>
                <a:gd name="connsiteY9" fmla="*/ 7144 h 219075"/>
                <a:gd name="connsiteX10" fmla="*/ 7144 w 133350"/>
                <a:gd name="connsiteY10" fmla="*/ 7144 h 219075"/>
                <a:gd name="connsiteX11" fmla="*/ 7144 w 133350"/>
                <a:gd name="connsiteY11" fmla="*/ 7144 h 219075"/>
                <a:gd name="connsiteX12" fmla="*/ 7144 w 133350"/>
                <a:gd name="connsiteY12" fmla="*/ 7144 h 219075"/>
                <a:gd name="connsiteX13" fmla="*/ 7144 w 133350"/>
                <a:gd name="connsiteY13" fmla="*/ 7144 h 219075"/>
                <a:gd name="connsiteX14" fmla="*/ 7144 w 133350"/>
                <a:gd name="connsiteY14" fmla="*/ 7144 h 219075"/>
                <a:gd name="connsiteX15" fmla="*/ 7144 w 133350"/>
                <a:gd name="connsiteY15" fmla="*/ 7144 h 219075"/>
                <a:gd name="connsiteX16" fmla="*/ 7144 w 133350"/>
                <a:gd name="connsiteY16" fmla="*/ 7144 h 219075"/>
                <a:gd name="connsiteX17" fmla="*/ 7144 w 133350"/>
                <a:gd name="connsiteY17" fmla="*/ 7144 h 219075"/>
                <a:gd name="connsiteX18" fmla="*/ 7144 w 133350"/>
                <a:gd name="connsiteY18" fmla="*/ 7144 h 219075"/>
                <a:gd name="connsiteX19" fmla="*/ 7144 w 133350"/>
                <a:gd name="connsiteY19" fmla="*/ 7144 h 219075"/>
                <a:gd name="connsiteX20" fmla="*/ 7144 w 133350"/>
                <a:gd name="connsiteY20" fmla="*/ 7144 h 219075"/>
                <a:gd name="connsiteX21" fmla="*/ 7144 w 133350"/>
                <a:gd name="connsiteY21" fmla="*/ 7144 h 219075"/>
                <a:gd name="connsiteX22" fmla="*/ 7144 w 133350"/>
                <a:gd name="connsiteY22" fmla="*/ 7144 h 219075"/>
                <a:gd name="connsiteX23" fmla="*/ 7144 w 133350"/>
                <a:gd name="connsiteY23" fmla="*/ 7144 h 219075"/>
                <a:gd name="connsiteX24" fmla="*/ 7144 w 133350"/>
                <a:gd name="connsiteY24" fmla="*/ 7144 h 219075"/>
                <a:gd name="connsiteX25" fmla="*/ 7144 w 133350"/>
                <a:gd name="connsiteY25" fmla="*/ 7144 h 219075"/>
                <a:gd name="connsiteX26" fmla="*/ 7144 w 133350"/>
                <a:gd name="connsiteY26" fmla="*/ 7144 h 219075"/>
                <a:gd name="connsiteX27" fmla="*/ 7144 w 133350"/>
                <a:gd name="connsiteY27" fmla="*/ 7144 h 219075"/>
                <a:gd name="connsiteX28" fmla="*/ 7144 w 133350"/>
                <a:gd name="connsiteY28" fmla="*/ 7144 h 219075"/>
                <a:gd name="connsiteX29" fmla="*/ 7144 w 133350"/>
                <a:gd name="connsiteY29" fmla="*/ 7144 h 219075"/>
                <a:gd name="connsiteX30" fmla="*/ 7144 w 133350"/>
                <a:gd name="connsiteY30" fmla="*/ 7144 h 219075"/>
                <a:gd name="connsiteX31" fmla="*/ 7144 w 133350"/>
                <a:gd name="connsiteY31" fmla="*/ 7144 h 219075"/>
                <a:gd name="connsiteX32" fmla="*/ 7144 w 133350"/>
                <a:gd name="connsiteY32" fmla="*/ 7144 h 219075"/>
                <a:gd name="connsiteX33" fmla="*/ 7144 w 133350"/>
                <a:gd name="connsiteY33" fmla="*/ 7144 h 219075"/>
                <a:gd name="connsiteX34" fmla="*/ 7144 w 133350"/>
                <a:gd name="connsiteY34" fmla="*/ 7144 h 219075"/>
                <a:gd name="connsiteX35" fmla="*/ 7144 w 133350"/>
                <a:gd name="connsiteY35" fmla="*/ 7144 h 219075"/>
                <a:gd name="connsiteX36" fmla="*/ 7144 w 133350"/>
                <a:gd name="connsiteY36" fmla="*/ 7144 h 219075"/>
                <a:gd name="connsiteX37" fmla="*/ 7144 w 133350"/>
                <a:gd name="connsiteY37" fmla="*/ 7144 h 219075"/>
                <a:gd name="connsiteX38" fmla="*/ 7144 w 133350"/>
                <a:gd name="connsiteY38" fmla="*/ 7144 h 219075"/>
                <a:gd name="connsiteX39" fmla="*/ 7144 w 133350"/>
                <a:gd name="connsiteY39" fmla="*/ 7144 h 219075"/>
                <a:gd name="connsiteX40" fmla="*/ 7144 w 133350"/>
                <a:gd name="connsiteY40" fmla="*/ 7144 h 219075"/>
                <a:gd name="connsiteX41" fmla="*/ 7144 w 133350"/>
                <a:gd name="connsiteY41" fmla="*/ 7144 h 219075"/>
                <a:gd name="connsiteX42" fmla="*/ 7144 w 133350"/>
                <a:gd name="connsiteY42" fmla="*/ 7144 h 219075"/>
                <a:gd name="connsiteX43" fmla="*/ 7144 w 133350"/>
                <a:gd name="connsiteY43" fmla="*/ 7144 h 219075"/>
                <a:gd name="connsiteX44" fmla="*/ 7144 w 133350"/>
                <a:gd name="connsiteY44" fmla="*/ 7144 h 219075"/>
                <a:gd name="connsiteX45" fmla="*/ 7144 w 133350"/>
                <a:gd name="connsiteY45" fmla="*/ 7144 h 219075"/>
                <a:gd name="connsiteX46" fmla="*/ 7144 w 133350"/>
                <a:gd name="connsiteY46" fmla="*/ 7144 h 219075"/>
                <a:gd name="connsiteX47" fmla="*/ 7144 w 133350"/>
                <a:gd name="connsiteY47" fmla="*/ 7144 h 219075"/>
                <a:gd name="connsiteX48" fmla="*/ 7144 w 133350"/>
                <a:gd name="connsiteY48" fmla="*/ 7144 h 219075"/>
                <a:gd name="connsiteX49" fmla="*/ 7144 w 133350"/>
                <a:gd name="connsiteY49" fmla="*/ 7144 h 219075"/>
                <a:gd name="connsiteX50" fmla="*/ 7144 w 133350"/>
                <a:gd name="connsiteY50" fmla="*/ 7144 h 219075"/>
                <a:gd name="connsiteX51" fmla="*/ 7144 w 133350"/>
                <a:gd name="connsiteY51" fmla="*/ 7144 h 219075"/>
                <a:gd name="connsiteX52" fmla="*/ 7144 w 133350"/>
                <a:gd name="connsiteY52" fmla="*/ 7144 h 219075"/>
                <a:gd name="connsiteX53" fmla="*/ 7144 w 133350"/>
                <a:gd name="connsiteY53" fmla="*/ 7144 h 219075"/>
                <a:gd name="connsiteX54" fmla="*/ 7144 w 133350"/>
                <a:gd name="connsiteY54" fmla="*/ 7144 h 219075"/>
                <a:gd name="connsiteX55" fmla="*/ 7144 w 133350"/>
                <a:gd name="connsiteY55" fmla="*/ 7144 h 219075"/>
                <a:gd name="connsiteX56" fmla="*/ 7144 w 133350"/>
                <a:gd name="connsiteY56" fmla="*/ 7144 h 219075"/>
                <a:gd name="connsiteX57" fmla="*/ 7144 w 133350"/>
                <a:gd name="connsiteY57" fmla="*/ 7144 h 219075"/>
                <a:gd name="connsiteX58" fmla="*/ 7144 w 133350"/>
                <a:gd name="connsiteY58" fmla="*/ 7144 h 219075"/>
                <a:gd name="connsiteX59" fmla="*/ 7144 w 133350"/>
                <a:gd name="connsiteY59" fmla="*/ 7144 h 219075"/>
                <a:gd name="connsiteX60" fmla="*/ 7144 w 133350"/>
                <a:gd name="connsiteY60" fmla="*/ 7144 h 219075"/>
                <a:gd name="connsiteX61" fmla="*/ 7144 w 133350"/>
                <a:gd name="connsiteY61" fmla="*/ 7144 h 219075"/>
                <a:gd name="connsiteX62" fmla="*/ 7144 w 133350"/>
                <a:gd name="connsiteY62" fmla="*/ 7144 h 219075"/>
                <a:gd name="connsiteX63" fmla="*/ 7144 w 133350"/>
                <a:gd name="connsiteY63" fmla="*/ 7144 h 219075"/>
                <a:gd name="connsiteX64" fmla="*/ 7144 w 133350"/>
                <a:gd name="connsiteY64" fmla="*/ 7144 h 219075"/>
                <a:gd name="connsiteX65" fmla="*/ 7144 w 133350"/>
                <a:gd name="connsiteY65" fmla="*/ 7144 h 219075"/>
                <a:gd name="connsiteX66" fmla="*/ 7144 w 133350"/>
                <a:gd name="connsiteY66" fmla="*/ 7144 h 219075"/>
                <a:gd name="connsiteX67" fmla="*/ 7144 w 133350"/>
                <a:gd name="connsiteY67" fmla="*/ 7144 h 219075"/>
                <a:gd name="connsiteX68" fmla="*/ 7144 w 133350"/>
                <a:gd name="connsiteY68" fmla="*/ 7144 h 219075"/>
                <a:gd name="connsiteX69" fmla="*/ 7144 w 133350"/>
                <a:gd name="connsiteY69" fmla="*/ 7144 h 219075"/>
                <a:gd name="connsiteX70" fmla="*/ 7144 w 133350"/>
                <a:gd name="connsiteY70" fmla="*/ 7144 h 219075"/>
                <a:gd name="connsiteX71" fmla="*/ 7144 w 133350"/>
                <a:gd name="connsiteY71" fmla="*/ 7144 h 219075"/>
                <a:gd name="connsiteX72" fmla="*/ 7144 w 133350"/>
                <a:gd name="connsiteY72" fmla="*/ 7144 h 219075"/>
                <a:gd name="connsiteX73" fmla="*/ 7144 w 133350"/>
                <a:gd name="connsiteY73" fmla="*/ 7144 h 219075"/>
                <a:gd name="connsiteX74" fmla="*/ 7144 w 133350"/>
                <a:gd name="connsiteY74" fmla="*/ 7144 h 219075"/>
                <a:gd name="connsiteX75" fmla="*/ 7144 w 133350"/>
                <a:gd name="connsiteY75" fmla="*/ 7144 h 219075"/>
                <a:gd name="connsiteX76" fmla="*/ 7144 w 133350"/>
                <a:gd name="connsiteY76" fmla="*/ 7144 h 219075"/>
                <a:gd name="connsiteX77" fmla="*/ 7144 w 133350"/>
                <a:gd name="connsiteY77" fmla="*/ 7144 h 219075"/>
                <a:gd name="connsiteX78" fmla="*/ 7144 w 133350"/>
                <a:gd name="connsiteY78" fmla="*/ 7144 h 219075"/>
                <a:gd name="connsiteX79" fmla="*/ 7144 w 133350"/>
                <a:gd name="connsiteY79" fmla="*/ 7144 h 219075"/>
                <a:gd name="connsiteX80" fmla="*/ 7144 w 133350"/>
                <a:gd name="connsiteY80" fmla="*/ 7144 h 219075"/>
                <a:gd name="connsiteX81" fmla="*/ 7144 w 133350"/>
                <a:gd name="connsiteY81" fmla="*/ 7144 h 219075"/>
                <a:gd name="connsiteX82" fmla="*/ 7144 w 133350"/>
                <a:gd name="connsiteY82" fmla="*/ 7144 h 219075"/>
                <a:gd name="connsiteX83" fmla="*/ 7144 w 133350"/>
                <a:gd name="connsiteY83" fmla="*/ 7144 h 219075"/>
                <a:gd name="connsiteX84" fmla="*/ 7144 w 133350"/>
                <a:gd name="connsiteY84" fmla="*/ 7144 h 219075"/>
                <a:gd name="connsiteX85" fmla="*/ 7144 w 133350"/>
                <a:gd name="connsiteY85" fmla="*/ 7144 h 219075"/>
                <a:gd name="connsiteX86" fmla="*/ 7144 w 133350"/>
                <a:gd name="connsiteY86" fmla="*/ 7144 h 219075"/>
                <a:gd name="connsiteX87" fmla="*/ 7144 w 133350"/>
                <a:gd name="connsiteY87" fmla="*/ 7144 h 219075"/>
                <a:gd name="connsiteX88" fmla="*/ 7144 w 133350"/>
                <a:gd name="connsiteY88" fmla="*/ 7144 h 219075"/>
                <a:gd name="connsiteX89" fmla="*/ 7144 w 133350"/>
                <a:gd name="connsiteY89" fmla="*/ 7144 h 219075"/>
                <a:gd name="connsiteX90" fmla="*/ 7144 w 133350"/>
                <a:gd name="connsiteY90" fmla="*/ 7144 h 219075"/>
                <a:gd name="connsiteX91" fmla="*/ 7144 w 133350"/>
                <a:gd name="connsiteY91" fmla="*/ 7144 h 219075"/>
                <a:gd name="connsiteX92" fmla="*/ 7144 w 133350"/>
                <a:gd name="connsiteY92" fmla="*/ 7144 h 219075"/>
                <a:gd name="connsiteX93" fmla="*/ 7144 w 133350"/>
                <a:gd name="connsiteY93" fmla="*/ 7144 h 219075"/>
                <a:gd name="connsiteX94" fmla="*/ 7144 w 133350"/>
                <a:gd name="connsiteY94" fmla="*/ 7144 h 219075"/>
                <a:gd name="connsiteX95" fmla="*/ 7144 w 133350"/>
                <a:gd name="connsiteY95" fmla="*/ 7144 h 219075"/>
                <a:gd name="connsiteX96" fmla="*/ 7144 w 133350"/>
                <a:gd name="connsiteY96" fmla="*/ 7144 h 219075"/>
                <a:gd name="connsiteX97" fmla="*/ 7144 w 133350"/>
                <a:gd name="connsiteY97" fmla="*/ 7144 h 219075"/>
                <a:gd name="connsiteX98" fmla="*/ 7144 w 133350"/>
                <a:gd name="connsiteY98" fmla="*/ 7144 h 219075"/>
                <a:gd name="connsiteX99" fmla="*/ 7144 w 133350"/>
                <a:gd name="connsiteY99" fmla="*/ 7144 h 219075"/>
                <a:gd name="connsiteX100" fmla="*/ 7144 w 133350"/>
                <a:gd name="connsiteY100" fmla="*/ 7144 h 219075"/>
                <a:gd name="connsiteX101" fmla="*/ 7144 w 133350"/>
                <a:gd name="connsiteY101" fmla="*/ 7144 h 219075"/>
                <a:gd name="connsiteX102" fmla="*/ 7144 w 133350"/>
                <a:gd name="connsiteY102" fmla="*/ 7144 h 219075"/>
                <a:gd name="connsiteX103" fmla="*/ 7144 w 133350"/>
                <a:gd name="connsiteY103" fmla="*/ 7144 h 219075"/>
                <a:gd name="connsiteX104" fmla="*/ 7144 w 133350"/>
                <a:gd name="connsiteY104" fmla="*/ 7144 h 219075"/>
                <a:gd name="connsiteX105" fmla="*/ 7144 w 133350"/>
                <a:gd name="connsiteY105" fmla="*/ 7144 h 219075"/>
                <a:gd name="connsiteX106" fmla="*/ 7144 w 133350"/>
                <a:gd name="connsiteY106" fmla="*/ 7144 h 219075"/>
                <a:gd name="connsiteX107" fmla="*/ 7144 w 133350"/>
                <a:gd name="connsiteY107" fmla="*/ 7144 h 219075"/>
                <a:gd name="connsiteX108" fmla="*/ 7144 w 133350"/>
                <a:gd name="connsiteY108" fmla="*/ 7144 h 219075"/>
                <a:gd name="connsiteX109" fmla="*/ 7144 w 133350"/>
                <a:gd name="connsiteY109" fmla="*/ 7144 h 219075"/>
                <a:gd name="connsiteX110" fmla="*/ 7144 w 133350"/>
                <a:gd name="connsiteY110" fmla="*/ 7144 h 219075"/>
                <a:gd name="connsiteX111" fmla="*/ 7144 w 133350"/>
                <a:gd name="connsiteY111" fmla="*/ 7144 h 219075"/>
                <a:gd name="connsiteX112" fmla="*/ 7144 w 133350"/>
                <a:gd name="connsiteY112" fmla="*/ 7144 h 219075"/>
                <a:gd name="connsiteX113" fmla="*/ 7144 w 133350"/>
                <a:gd name="connsiteY113" fmla="*/ 7144 h 219075"/>
                <a:gd name="connsiteX114" fmla="*/ 7144 w 133350"/>
                <a:gd name="connsiteY114" fmla="*/ 7144 h 219075"/>
                <a:gd name="connsiteX115" fmla="*/ 7144 w 133350"/>
                <a:gd name="connsiteY115" fmla="*/ 7144 h 219075"/>
                <a:gd name="connsiteX116" fmla="*/ 7144 w 133350"/>
                <a:gd name="connsiteY116" fmla="*/ 7144 h 219075"/>
                <a:gd name="connsiteX117" fmla="*/ 7144 w 133350"/>
                <a:gd name="connsiteY117" fmla="*/ 7144 h 219075"/>
                <a:gd name="connsiteX118" fmla="*/ 7144 w 133350"/>
                <a:gd name="connsiteY118" fmla="*/ 7144 h 219075"/>
                <a:gd name="connsiteX119" fmla="*/ 7144 w 133350"/>
                <a:gd name="connsiteY119" fmla="*/ 7144 h 219075"/>
                <a:gd name="connsiteX120" fmla="*/ 7144 w 133350"/>
                <a:gd name="connsiteY120" fmla="*/ 7144 h 219075"/>
                <a:gd name="connsiteX121" fmla="*/ 7144 w 133350"/>
                <a:gd name="connsiteY121" fmla="*/ 7144 h 219075"/>
                <a:gd name="connsiteX122" fmla="*/ 7144 w 133350"/>
                <a:gd name="connsiteY122" fmla="*/ 7144 h 219075"/>
                <a:gd name="connsiteX123" fmla="*/ 7144 w 133350"/>
                <a:gd name="connsiteY123" fmla="*/ 7144 h 219075"/>
                <a:gd name="connsiteX124" fmla="*/ 7144 w 133350"/>
                <a:gd name="connsiteY124" fmla="*/ 7144 h 219075"/>
                <a:gd name="connsiteX125" fmla="*/ 7144 w 133350"/>
                <a:gd name="connsiteY125" fmla="*/ 7144 h 219075"/>
                <a:gd name="connsiteX126" fmla="*/ 7144 w 133350"/>
                <a:gd name="connsiteY126" fmla="*/ 7144 h 219075"/>
                <a:gd name="connsiteX127" fmla="*/ 7144 w 133350"/>
                <a:gd name="connsiteY127" fmla="*/ 7144 h 219075"/>
                <a:gd name="connsiteX128" fmla="*/ 7144 w 133350"/>
                <a:gd name="connsiteY128" fmla="*/ 7144 h 219075"/>
                <a:gd name="connsiteX129" fmla="*/ 7144 w 133350"/>
                <a:gd name="connsiteY129" fmla="*/ 7144 h 219075"/>
                <a:gd name="connsiteX130" fmla="*/ 7144 w 133350"/>
                <a:gd name="connsiteY130" fmla="*/ 7144 h 219075"/>
                <a:gd name="connsiteX131" fmla="*/ 7144 w 133350"/>
                <a:gd name="connsiteY131" fmla="*/ 7144 h 219075"/>
                <a:gd name="connsiteX132" fmla="*/ 7144 w 133350"/>
                <a:gd name="connsiteY132" fmla="*/ 7144 h 219075"/>
                <a:gd name="connsiteX133" fmla="*/ 7144 w 133350"/>
                <a:gd name="connsiteY133" fmla="*/ 7144 h 219075"/>
                <a:gd name="connsiteX134" fmla="*/ 7144 w 133350"/>
                <a:gd name="connsiteY134" fmla="*/ 7144 h 219075"/>
                <a:gd name="connsiteX135" fmla="*/ 7144 w 133350"/>
                <a:gd name="connsiteY135" fmla="*/ 7144 h 219075"/>
                <a:gd name="connsiteX136" fmla="*/ 7144 w 133350"/>
                <a:gd name="connsiteY136" fmla="*/ 7144 h 219075"/>
                <a:gd name="connsiteX137" fmla="*/ 7144 w 133350"/>
                <a:gd name="connsiteY137" fmla="*/ 7144 h 219075"/>
                <a:gd name="connsiteX138" fmla="*/ 7144 w 133350"/>
                <a:gd name="connsiteY138" fmla="*/ 7144 h 219075"/>
                <a:gd name="connsiteX139" fmla="*/ 7144 w 133350"/>
                <a:gd name="connsiteY139" fmla="*/ 7144 h 219075"/>
                <a:gd name="connsiteX140" fmla="*/ 7144 w 133350"/>
                <a:gd name="connsiteY140" fmla="*/ 7144 h 219075"/>
                <a:gd name="connsiteX141" fmla="*/ 7144 w 133350"/>
                <a:gd name="connsiteY141" fmla="*/ 7144 h 219075"/>
                <a:gd name="connsiteX142" fmla="*/ 7144 w 133350"/>
                <a:gd name="connsiteY142" fmla="*/ 7144 h 219075"/>
                <a:gd name="connsiteX143" fmla="*/ 7144 w 133350"/>
                <a:gd name="connsiteY143" fmla="*/ 7144 h 219075"/>
                <a:gd name="connsiteX144" fmla="*/ 7144 w 133350"/>
                <a:gd name="connsiteY144" fmla="*/ 7144 h 219075"/>
                <a:gd name="connsiteX145" fmla="*/ 7144 w 133350"/>
                <a:gd name="connsiteY145" fmla="*/ 7144 h 219075"/>
                <a:gd name="connsiteX146" fmla="*/ 7144 w 133350"/>
                <a:gd name="connsiteY146" fmla="*/ 7144 h 219075"/>
                <a:gd name="connsiteX147" fmla="*/ 7144 w 133350"/>
                <a:gd name="connsiteY147" fmla="*/ 7144 h 219075"/>
                <a:gd name="connsiteX148" fmla="*/ 7144 w 133350"/>
                <a:gd name="connsiteY148" fmla="*/ 7144 h 219075"/>
                <a:gd name="connsiteX149" fmla="*/ 7144 w 133350"/>
                <a:gd name="connsiteY149" fmla="*/ 7144 h 219075"/>
                <a:gd name="connsiteX150" fmla="*/ 7144 w 133350"/>
                <a:gd name="connsiteY150" fmla="*/ 7144 h 219075"/>
                <a:gd name="connsiteX151" fmla="*/ 7144 w 133350"/>
                <a:gd name="connsiteY151" fmla="*/ 7144 h 219075"/>
                <a:gd name="connsiteX152" fmla="*/ 7144 w 133350"/>
                <a:gd name="connsiteY152" fmla="*/ 7144 h 219075"/>
                <a:gd name="connsiteX153" fmla="*/ 7144 w 133350"/>
                <a:gd name="connsiteY153" fmla="*/ 7144 h 219075"/>
                <a:gd name="connsiteX154" fmla="*/ 7144 w 133350"/>
                <a:gd name="connsiteY154" fmla="*/ 7144 h 219075"/>
                <a:gd name="connsiteX155" fmla="*/ 7144 w 133350"/>
                <a:gd name="connsiteY155" fmla="*/ 7144 h 219075"/>
                <a:gd name="connsiteX156" fmla="*/ 7144 w 133350"/>
                <a:gd name="connsiteY156" fmla="*/ 7144 h 219075"/>
                <a:gd name="connsiteX157" fmla="*/ 7144 w 133350"/>
                <a:gd name="connsiteY157" fmla="*/ 7144 h 219075"/>
                <a:gd name="connsiteX158" fmla="*/ 7144 w 133350"/>
                <a:gd name="connsiteY158" fmla="*/ 7144 h 219075"/>
                <a:gd name="connsiteX159" fmla="*/ 7144 w 133350"/>
                <a:gd name="connsiteY159" fmla="*/ 7144 h 219075"/>
                <a:gd name="connsiteX160" fmla="*/ 7144 w 133350"/>
                <a:gd name="connsiteY160" fmla="*/ 7144 h 219075"/>
                <a:gd name="connsiteX161" fmla="*/ 7144 w 133350"/>
                <a:gd name="connsiteY161" fmla="*/ 7144 h 219075"/>
                <a:gd name="connsiteX162" fmla="*/ 7144 w 133350"/>
                <a:gd name="connsiteY162" fmla="*/ 7144 h 219075"/>
                <a:gd name="connsiteX163" fmla="*/ 7144 w 133350"/>
                <a:gd name="connsiteY163" fmla="*/ 7144 h 219075"/>
                <a:gd name="connsiteX164" fmla="*/ 7144 w 133350"/>
                <a:gd name="connsiteY164" fmla="*/ 7144 h 219075"/>
                <a:gd name="connsiteX165" fmla="*/ 7144 w 133350"/>
                <a:gd name="connsiteY165" fmla="*/ 7144 h 219075"/>
                <a:gd name="connsiteX166" fmla="*/ 7144 w 133350"/>
                <a:gd name="connsiteY166" fmla="*/ 7144 h 219075"/>
                <a:gd name="connsiteX167" fmla="*/ 7144 w 133350"/>
                <a:gd name="connsiteY167" fmla="*/ 7144 h 219075"/>
                <a:gd name="connsiteX168" fmla="*/ 7144 w 133350"/>
                <a:gd name="connsiteY168" fmla="*/ 7144 h 219075"/>
                <a:gd name="connsiteX169" fmla="*/ 7144 w 133350"/>
                <a:gd name="connsiteY169" fmla="*/ 7144 h 219075"/>
                <a:gd name="connsiteX170" fmla="*/ 7144 w 133350"/>
                <a:gd name="connsiteY170" fmla="*/ 7144 h 219075"/>
                <a:gd name="connsiteX171" fmla="*/ 7144 w 133350"/>
                <a:gd name="connsiteY171" fmla="*/ 7144 h 219075"/>
                <a:gd name="connsiteX172" fmla="*/ 7144 w 133350"/>
                <a:gd name="connsiteY172" fmla="*/ 7144 h 219075"/>
                <a:gd name="connsiteX173" fmla="*/ 7144 w 133350"/>
                <a:gd name="connsiteY173" fmla="*/ 7144 h 219075"/>
                <a:gd name="connsiteX174" fmla="*/ 7144 w 133350"/>
                <a:gd name="connsiteY174" fmla="*/ 7144 h 219075"/>
                <a:gd name="connsiteX175" fmla="*/ 7144 w 133350"/>
                <a:gd name="connsiteY175" fmla="*/ 7144 h 219075"/>
                <a:gd name="connsiteX176" fmla="*/ 7144 w 133350"/>
                <a:gd name="connsiteY176" fmla="*/ 7144 h 219075"/>
                <a:gd name="connsiteX177" fmla="*/ 7144 w 133350"/>
                <a:gd name="connsiteY177" fmla="*/ 7144 h 219075"/>
                <a:gd name="connsiteX178" fmla="*/ 7144 w 133350"/>
                <a:gd name="connsiteY178" fmla="*/ 7144 h 219075"/>
                <a:gd name="connsiteX179" fmla="*/ 7144 w 133350"/>
                <a:gd name="connsiteY179" fmla="*/ 7144 h 219075"/>
                <a:gd name="connsiteX180" fmla="*/ 7144 w 133350"/>
                <a:gd name="connsiteY180" fmla="*/ 7144 h 219075"/>
                <a:gd name="connsiteX181" fmla="*/ 7144 w 133350"/>
                <a:gd name="connsiteY181" fmla="*/ 7144 h 219075"/>
                <a:gd name="connsiteX182" fmla="*/ 7144 w 133350"/>
                <a:gd name="connsiteY182" fmla="*/ 7144 h 219075"/>
                <a:gd name="connsiteX183" fmla="*/ 7144 w 133350"/>
                <a:gd name="connsiteY183" fmla="*/ 7144 h 219075"/>
                <a:gd name="connsiteX184" fmla="*/ 7144 w 133350"/>
                <a:gd name="connsiteY184" fmla="*/ 7144 h 219075"/>
                <a:gd name="connsiteX185" fmla="*/ 7144 w 133350"/>
                <a:gd name="connsiteY185" fmla="*/ 7144 h 219075"/>
                <a:gd name="connsiteX186" fmla="*/ 7144 w 133350"/>
                <a:gd name="connsiteY186" fmla="*/ 7144 h 219075"/>
                <a:gd name="connsiteX187" fmla="*/ 7144 w 133350"/>
                <a:gd name="connsiteY187" fmla="*/ 7144 h 219075"/>
                <a:gd name="connsiteX188" fmla="*/ 7144 w 133350"/>
                <a:gd name="connsiteY188" fmla="*/ 7144 h 219075"/>
                <a:gd name="connsiteX189" fmla="*/ 7144 w 133350"/>
                <a:gd name="connsiteY189" fmla="*/ 7144 h 219075"/>
                <a:gd name="connsiteX190" fmla="*/ 7144 w 133350"/>
                <a:gd name="connsiteY190" fmla="*/ 7144 h 219075"/>
                <a:gd name="connsiteX191" fmla="*/ 7144 w 133350"/>
                <a:gd name="connsiteY191" fmla="*/ 7144 h 219075"/>
                <a:gd name="connsiteX192" fmla="*/ 7144 w 133350"/>
                <a:gd name="connsiteY192" fmla="*/ 7144 h 219075"/>
                <a:gd name="connsiteX193" fmla="*/ 7144 w 133350"/>
                <a:gd name="connsiteY193" fmla="*/ 7144 h 219075"/>
                <a:gd name="connsiteX194" fmla="*/ 7144 w 133350"/>
                <a:gd name="connsiteY194" fmla="*/ 7144 h 219075"/>
                <a:gd name="connsiteX195" fmla="*/ 7144 w 133350"/>
                <a:gd name="connsiteY195" fmla="*/ 7144 h 219075"/>
                <a:gd name="connsiteX196" fmla="*/ 7144 w 133350"/>
                <a:gd name="connsiteY196" fmla="*/ 7144 h 219075"/>
                <a:gd name="connsiteX197" fmla="*/ 7144 w 133350"/>
                <a:gd name="connsiteY197" fmla="*/ 7144 h 219075"/>
                <a:gd name="connsiteX198" fmla="*/ 7144 w 133350"/>
                <a:gd name="connsiteY198" fmla="*/ 7144 h 219075"/>
                <a:gd name="connsiteX199" fmla="*/ 7144 w 133350"/>
                <a:gd name="connsiteY199" fmla="*/ 7144 h 219075"/>
                <a:gd name="connsiteX200" fmla="*/ 7144 w 133350"/>
                <a:gd name="connsiteY200" fmla="*/ 7144 h 219075"/>
                <a:gd name="connsiteX201" fmla="*/ 7144 w 133350"/>
                <a:gd name="connsiteY201" fmla="*/ 7144 h 219075"/>
                <a:gd name="connsiteX202" fmla="*/ 7144 w 133350"/>
                <a:gd name="connsiteY202" fmla="*/ 7144 h 219075"/>
                <a:gd name="connsiteX203" fmla="*/ 7144 w 133350"/>
                <a:gd name="connsiteY203" fmla="*/ 7144 h 219075"/>
                <a:gd name="connsiteX204" fmla="*/ 7144 w 133350"/>
                <a:gd name="connsiteY204" fmla="*/ 7144 h 219075"/>
                <a:gd name="connsiteX205" fmla="*/ 7144 w 133350"/>
                <a:gd name="connsiteY205" fmla="*/ 7144 h 219075"/>
                <a:gd name="connsiteX206" fmla="*/ 7144 w 133350"/>
                <a:gd name="connsiteY206" fmla="*/ 7144 h 219075"/>
                <a:gd name="connsiteX207" fmla="*/ 7144 w 133350"/>
                <a:gd name="connsiteY207" fmla="*/ 7144 h 219075"/>
                <a:gd name="connsiteX208" fmla="*/ 7144 w 133350"/>
                <a:gd name="connsiteY208" fmla="*/ 7144 h 219075"/>
                <a:gd name="connsiteX209" fmla="*/ 7144 w 133350"/>
                <a:gd name="connsiteY209" fmla="*/ 7144 h 219075"/>
                <a:gd name="connsiteX210" fmla="*/ 7144 w 133350"/>
                <a:gd name="connsiteY210" fmla="*/ 7144 h 219075"/>
                <a:gd name="connsiteX211" fmla="*/ 7144 w 133350"/>
                <a:gd name="connsiteY211" fmla="*/ 7144 h 219075"/>
                <a:gd name="connsiteX212" fmla="*/ 7144 w 133350"/>
                <a:gd name="connsiteY212" fmla="*/ 7144 h 219075"/>
                <a:gd name="connsiteX213" fmla="*/ 7144 w 133350"/>
                <a:gd name="connsiteY213" fmla="*/ 7144 h 219075"/>
                <a:gd name="connsiteX214" fmla="*/ 7144 w 133350"/>
                <a:gd name="connsiteY214" fmla="*/ 7144 h 219075"/>
                <a:gd name="connsiteX215" fmla="*/ 7144 w 133350"/>
                <a:gd name="connsiteY215" fmla="*/ 7144 h 219075"/>
                <a:gd name="connsiteX216" fmla="*/ 7144 w 133350"/>
                <a:gd name="connsiteY216" fmla="*/ 7144 h 219075"/>
                <a:gd name="connsiteX217" fmla="*/ 7144 w 133350"/>
                <a:gd name="connsiteY217" fmla="*/ 7144 h 219075"/>
                <a:gd name="connsiteX218" fmla="*/ 7144 w 133350"/>
                <a:gd name="connsiteY218" fmla="*/ 7144 h 219075"/>
                <a:gd name="connsiteX219" fmla="*/ 7144 w 133350"/>
                <a:gd name="connsiteY219" fmla="*/ 7144 h 219075"/>
                <a:gd name="connsiteX220" fmla="*/ 7144 w 133350"/>
                <a:gd name="connsiteY220" fmla="*/ 7144 h 219075"/>
                <a:gd name="connsiteX221" fmla="*/ 7144 w 133350"/>
                <a:gd name="connsiteY221" fmla="*/ 7144 h 219075"/>
                <a:gd name="connsiteX222" fmla="*/ 7144 w 133350"/>
                <a:gd name="connsiteY222" fmla="*/ 7144 h 219075"/>
                <a:gd name="connsiteX223" fmla="*/ 7144 w 133350"/>
                <a:gd name="connsiteY223" fmla="*/ 7144 h 219075"/>
                <a:gd name="connsiteX224" fmla="*/ 7144 w 133350"/>
                <a:gd name="connsiteY224" fmla="*/ 7144 h 219075"/>
                <a:gd name="connsiteX225" fmla="*/ 7144 w 133350"/>
                <a:gd name="connsiteY225" fmla="*/ 7144 h 219075"/>
                <a:gd name="connsiteX226" fmla="*/ 7144 w 133350"/>
                <a:gd name="connsiteY226" fmla="*/ 7144 h 219075"/>
                <a:gd name="connsiteX227" fmla="*/ 7144 w 133350"/>
                <a:gd name="connsiteY227" fmla="*/ 7144 h 219075"/>
                <a:gd name="connsiteX228" fmla="*/ 7144 w 133350"/>
                <a:gd name="connsiteY228" fmla="*/ 7144 h 219075"/>
                <a:gd name="connsiteX229" fmla="*/ 7144 w 133350"/>
                <a:gd name="connsiteY229" fmla="*/ 7144 h 219075"/>
                <a:gd name="connsiteX230" fmla="*/ 7144 w 133350"/>
                <a:gd name="connsiteY230" fmla="*/ 7144 h 219075"/>
                <a:gd name="connsiteX231" fmla="*/ 7144 w 133350"/>
                <a:gd name="connsiteY231" fmla="*/ 7144 h 219075"/>
                <a:gd name="connsiteX232" fmla="*/ 7144 w 133350"/>
                <a:gd name="connsiteY232" fmla="*/ 7144 h 219075"/>
                <a:gd name="connsiteX233" fmla="*/ 7144 w 133350"/>
                <a:gd name="connsiteY233" fmla="*/ 7144 h 219075"/>
                <a:gd name="connsiteX234" fmla="*/ 7144 w 133350"/>
                <a:gd name="connsiteY234" fmla="*/ 7144 h 219075"/>
                <a:gd name="connsiteX235" fmla="*/ 7144 w 133350"/>
                <a:gd name="connsiteY235" fmla="*/ 7144 h 219075"/>
                <a:gd name="connsiteX236" fmla="*/ 7144 w 133350"/>
                <a:gd name="connsiteY236" fmla="*/ 7144 h 219075"/>
                <a:gd name="connsiteX237" fmla="*/ 7144 w 133350"/>
                <a:gd name="connsiteY237" fmla="*/ 7144 h 219075"/>
                <a:gd name="connsiteX238" fmla="*/ 7144 w 133350"/>
                <a:gd name="connsiteY238" fmla="*/ 7144 h 219075"/>
                <a:gd name="connsiteX239" fmla="*/ 7144 w 133350"/>
                <a:gd name="connsiteY239" fmla="*/ 7144 h 219075"/>
                <a:gd name="connsiteX240" fmla="*/ 7144 w 133350"/>
                <a:gd name="connsiteY240" fmla="*/ 7144 h 219075"/>
                <a:gd name="connsiteX241" fmla="*/ 7144 w 133350"/>
                <a:gd name="connsiteY241" fmla="*/ 7144 h 219075"/>
                <a:gd name="connsiteX242" fmla="*/ 7144 w 133350"/>
                <a:gd name="connsiteY242" fmla="*/ 7144 h 219075"/>
                <a:gd name="connsiteX243" fmla="*/ 7144 w 133350"/>
                <a:gd name="connsiteY243" fmla="*/ 7144 h 219075"/>
                <a:gd name="connsiteX244" fmla="*/ 7144 w 133350"/>
                <a:gd name="connsiteY244" fmla="*/ 7144 h 219075"/>
                <a:gd name="connsiteX245" fmla="*/ 7144 w 133350"/>
                <a:gd name="connsiteY245" fmla="*/ 7144 h 219075"/>
                <a:gd name="connsiteX246" fmla="*/ 7144 w 133350"/>
                <a:gd name="connsiteY246" fmla="*/ 7144 h 219075"/>
                <a:gd name="connsiteX247" fmla="*/ 7144 w 133350"/>
                <a:gd name="connsiteY247" fmla="*/ 7144 h 219075"/>
                <a:gd name="connsiteX248" fmla="*/ 7144 w 133350"/>
                <a:gd name="connsiteY248" fmla="*/ 7144 h 219075"/>
                <a:gd name="connsiteX249" fmla="*/ 7144 w 133350"/>
                <a:gd name="connsiteY249" fmla="*/ 7144 h 219075"/>
                <a:gd name="connsiteX250" fmla="*/ 7144 w 133350"/>
                <a:gd name="connsiteY250" fmla="*/ 7144 h 219075"/>
                <a:gd name="connsiteX251" fmla="*/ 7144 w 133350"/>
                <a:gd name="connsiteY251" fmla="*/ 7144 h 219075"/>
                <a:gd name="connsiteX252" fmla="*/ 7144 w 133350"/>
                <a:gd name="connsiteY252" fmla="*/ 7144 h 219075"/>
                <a:gd name="connsiteX253" fmla="*/ 7144 w 133350"/>
                <a:gd name="connsiteY253" fmla="*/ 7144 h 219075"/>
                <a:gd name="connsiteX254" fmla="*/ 7144 w 133350"/>
                <a:gd name="connsiteY254" fmla="*/ 7144 h 219075"/>
                <a:gd name="connsiteX255" fmla="*/ 7144 w 133350"/>
                <a:gd name="connsiteY255" fmla="*/ 7144 h 219075"/>
                <a:gd name="connsiteX256" fmla="*/ 7144 w 133350"/>
                <a:gd name="connsiteY256" fmla="*/ 7144 h 219075"/>
                <a:gd name="connsiteX257" fmla="*/ 7144 w 133350"/>
                <a:gd name="connsiteY257" fmla="*/ 7144 h 219075"/>
                <a:gd name="connsiteX258" fmla="*/ 7144 w 133350"/>
                <a:gd name="connsiteY258" fmla="*/ 7144 h 219075"/>
                <a:gd name="connsiteX259" fmla="*/ 7144 w 133350"/>
                <a:gd name="connsiteY259" fmla="*/ 7144 h 219075"/>
                <a:gd name="connsiteX260" fmla="*/ 7144 w 133350"/>
                <a:gd name="connsiteY260" fmla="*/ 7144 h 219075"/>
                <a:gd name="connsiteX261" fmla="*/ 7144 w 133350"/>
                <a:gd name="connsiteY261" fmla="*/ 7144 h 219075"/>
                <a:gd name="connsiteX262" fmla="*/ 7144 w 133350"/>
                <a:gd name="connsiteY262" fmla="*/ 7144 h 219075"/>
                <a:gd name="connsiteX263" fmla="*/ 7144 w 133350"/>
                <a:gd name="connsiteY263" fmla="*/ 7144 h 219075"/>
                <a:gd name="connsiteX264" fmla="*/ 7144 w 133350"/>
                <a:gd name="connsiteY264" fmla="*/ 7144 h 219075"/>
                <a:gd name="connsiteX265" fmla="*/ 7144 w 133350"/>
                <a:gd name="connsiteY265" fmla="*/ 7144 h 219075"/>
                <a:gd name="connsiteX266" fmla="*/ 7144 w 133350"/>
                <a:gd name="connsiteY266" fmla="*/ 7144 h 219075"/>
                <a:gd name="connsiteX267" fmla="*/ 7144 w 133350"/>
                <a:gd name="connsiteY267" fmla="*/ 7144 h 219075"/>
                <a:gd name="connsiteX268" fmla="*/ 7144 w 133350"/>
                <a:gd name="connsiteY268" fmla="*/ 7144 h 219075"/>
                <a:gd name="connsiteX269" fmla="*/ 7144 w 133350"/>
                <a:gd name="connsiteY269" fmla="*/ 7144 h 219075"/>
                <a:gd name="connsiteX270" fmla="*/ 7144 w 133350"/>
                <a:gd name="connsiteY270" fmla="*/ 7144 h 219075"/>
                <a:gd name="connsiteX271" fmla="*/ 7144 w 133350"/>
                <a:gd name="connsiteY271" fmla="*/ 7144 h 219075"/>
                <a:gd name="connsiteX272" fmla="*/ 7144 w 133350"/>
                <a:gd name="connsiteY272" fmla="*/ 7144 h 219075"/>
                <a:gd name="connsiteX273" fmla="*/ 7144 w 133350"/>
                <a:gd name="connsiteY273" fmla="*/ 7144 h 219075"/>
                <a:gd name="connsiteX274" fmla="*/ 7144 w 133350"/>
                <a:gd name="connsiteY274" fmla="*/ 7144 h 219075"/>
                <a:gd name="connsiteX275" fmla="*/ 7144 w 133350"/>
                <a:gd name="connsiteY275" fmla="*/ 7144 h 219075"/>
                <a:gd name="connsiteX276" fmla="*/ 7144 w 133350"/>
                <a:gd name="connsiteY276" fmla="*/ 7144 h 219075"/>
                <a:gd name="connsiteX277" fmla="*/ 7144 w 133350"/>
                <a:gd name="connsiteY277" fmla="*/ 7144 h 219075"/>
                <a:gd name="connsiteX278" fmla="*/ 7144 w 133350"/>
                <a:gd name="connsiteY278" fmla="*/ 7144 h 219075"/>
                <a:gd name="connsiteX279" fmla="*/ 7144 w 133350"/>
                <a:gd name="connsiteY279" fmla="*/ 7144 h 219075"/>
                <a:gd name="connsiteX280" fmla="*/ 7144 w 133350"/>
                <a:gd name="connsiteY280" fmla="*/ 7144 h 219075"/>
                <a:gd name="connsiteX281" fmla="*/ 7144 w 133350"/>
                <a:gd name="connsiteY281" fmla="*/ 7144 h 219075"/>
                <a:gd name="connsiteX282" fmla="*/ 7144 w 133350"/>
                <a:gd name="connsiteY282" fmla="*/ 7144 h 219075"/>
                <a:gd name="connsiteX283" fmla="*/ 7144 w 133350"/>
                <a:gd name="connsiteY283" fmla="*/ 7144 h 219075"/>
                <a:gd name="connsiteX284" fmla="*/ 7144 w 133350"/>
                <a:gd name="connsiteY284" fmla="*/ 7144 h 219075"/>
                <a:gd name="connsiteX285" fmla="*/ 7144 w 133350"/>
                <a:gd name="connsiteY285" fmla="*/ 7144 h 219075"/>
                <a:gd name="connsiteX286" fmla="*/ 7144 w 133350"/>
                <a:gd name="connsiteY286" fmla="*/ 7144 h 219075"/>
                <a:gd name="connsiteX287" fmla="*/ 7144 w 133350"/>
                <a:gd name="connsiteY287" fmla="*/ 7144 h 219075"/>
                <a:gd name="connsiteX288" fmla="*/ 7144 w 133350"/>
                <a:gd name="connsiteY288" fmla="*/ 7144 h 219075"/>
                <a:gd name="connsiteX289" fmla="*/ 7144 w 133350"/>
                <a:gd name="connsiteY289" fmla="*/ 7144 h 219075"/>
                <a:gd name="connsiteX290" fmla="*/ 7144 w 133350"/>
                <a:gd name="connsiteY290" fmla="*/ 7144 h 219075"/>
                <a:gd name="connsiteX291" fmla="*/ 7144 w 133350"/>
                <a:gd name="connsiteY291" fmla="*/ 7144 h 219075"/>
                <a:gd name="connsiteX292" fmla="*/ 7144 w 133350"/>
                <a:gd name="connsiteY292" fmla="*/ 7144 h 219075"/>
                <a:gd name="connsiteX293" fmla="*/ 7144 w 133350"/>
                <a:gd name="connsiteY293" fmla="*/ 7144 h 219075"/>
                <a:gd name="connsiteX294" fmla="*/ 7144 w 133350"/>
                <a:gd name="connsiteY294" fmla="*/ 7144 h 219075"/>
                <a:gd name="connsiteX295" fmla="*/ 7144 w 133350"/>
                <a:gd name="connsiteY295" fmla="*/ 7144 h 219075"/>
                <a:gd name="connsiteX296" fmla="*/ 7144 w 133350"/>
                <a:gd name="connsiteY296" fmla="*/ 7144 h 219075"/>
                <a:gd name="connsiteX297" fmla="*/ 7144 w 133350"/>
                <a:gd name="connsiteY297" fmla="*/ 7144 h 219075"/>
                <a:gd name="connsiteX298" fmla="*/ 7144 w 133350"/>
                <a:gd name="connsiteY298" fmla="*/ 7144 h 219075"/>
                <a:gd name="connsiteX299" fmla="*/ 7144 w 133350"/>
                <a:gd name="connsiteY299" fmla="*/ 7144 h 219075"/>
                <a:gd name="connsiteX300" fmla="*/ 7144 w 133350"/>
                <a:gd name="connsiteY300" fmla="*/ 7144 h 219075"/>
                <a:gd name="connsiteX301" fmla="*/ 7144 w 133350"/>
                <a:gd name="connsiteY301" fmla="*/ 7144 h 219075"/>
                <a:gd name="connsiteX302" fmla="*/ 7144 w 133350"/>
                <a:gd name="connsiteY302" fmla="*/ 7144 h 219075"/>
                <a:gd name="connsiteX303" fmla="*/ 7144 w 133350"/>
                <a:gd name="connsiteY303" fmla="*/ 7144 h 219075"/>
                <a:gd name="connsiteX304" fmla="*/ 7144 w 133350"/>
                <a:gd name="connsiteY304" fmla="*/ 7144 h 219075"/>
                <a:gd name="connsiteX305" fmla="*/ 7144 w 133350"/>
                <a:gd name="connsiteY305" fmla="*/ 7144 h 219075"/>
                <a:gd name="connsiteX306" fmla="*/ 7144 w 133350"/>
                <a:gd name="connsiteY306" fmla="*/ 7144 h 219075"/>
                <a:gd name="connsiteX307" fmla="*/ 7144 w 133350"/>
                <a:gd name="connsiteY307" fmla="*/ 7144 h 219075"/>
                <a:gd name="connsiteX308" fmla="*/ 7144 w 133350"/>
                <a:gd name="connsiteY308" fmla="*/ 7144 h 219075"/>
                <a:gd name="connsiteX309" fmla="*/ 7144 w 133350"/>
                <a:gd name="connsiteY309" fmla="*/ 7144 h 219075"/>
                <a:gd name="connsiteX310" fmla="*/ 7144 w 133350"/>
                <a:gd name="connsiteY310" fmla="*/ 7144 h 219075"/>
                <a:gd name="connsiteX311" fmla="*/ 7144 w 133350"/>
                <a:gd name="connsiteY311" fmla="*/ 7144 h 219075"/>
                <a:gd name="connsiteX312" fmla="*/ 7144 w 133350"/>
                <a:gd name="connsiteY312" fmla="*/ 7144 h 219075"/>
                <a:gd name="connsiteX313" fmla="*/ 7144 w 133350"/>
                <a:gd name="connsiteY313" fmla="*/ 7144 h 219075"/>
                <a:gd name="connsiteX314" fmla="*/ 7144 w 133350"/>
                <a:gd name="connsiteY314" fmla="*/ 7144 h 219075"/>
                <a:gd name="connsiteX315" fmla="*/ 7144 w 133350"/>
                <a:gd name="connsiteY315" fmla="*/ 7144 h 219075"/>
                <a:gd name="connsiteX316" fmla="*/ 7144 w 133350"/>
                <a:gd name="connsiteY316" fmla="*/ 7144 h 219075"/>
                <a:gd name="connsiteX317" fmla="*/ 7144 w 133350"/>
                <a:gd name="connsiteY317" fmla="*/ 7144 h 219075"/>
                <a:gd name="connsiteX318" fmla="*/ 7144 w 133350"/>
                <a:gd name="connsiteY318" fmla="*/ 7144 h 219075"/>
                <a:gd name="connsiteX319" fmla="*/ 7144 w 133350"/>
                <a:gd name="connsiteY319" fmla="*/ 7144 h 219075"/>
                <a:gd name="connsiteX320" fmla="*/ 7144 w 133350"/>
                <a:gd name="connsiteY320" fmla="*/ 7144 h 219075"/>
                <a:gd name="connsiteX321" fmla="*/ 7144 w 133350"/>
                <a:gd name="connsiteY321" fmla="*/ 7144 h 219075"/>
                <a:gd name="connsiteX322" fmla="*/ 7144 w 133350"/>
                <a:gd name="connsiteY322" fmla="*/ 7144 h 219075"/>
                <a:gd name="connsiteX323" fmla="*/ 7144 w 133350"/>
                <a:gd name="connsiteY323" fmla="*/ 7144 h 219075"/>
                <a:gd name="connsiteX324" fmla="*/ 7144 w 133350"/>
                <a:gd name="connsiteY324" fmla="*/ 7144 h 219075"/>
                <a:gd name="connsiteX325" fmla="*/ 7144 w 133350"/>
                <a:gd name="connsiteY325" fmla="*/ 7144 h 219075"/>
                <a:gd name="connsiteX326" fmla="*/ 7144 w 133350"/>
                <a:gd name="connsiteY326" fmla="*/ 7144 h 219075"/>
                <a:gd name="connsiteX327" fmla="*/ 7144 w 133350"/>
                <a:gd name="connsiteY327" fmla="*/ 7144 h 219075"/>
                <a:gd name="connsiteX328" fmla="*/ 7144 w 133350"/>
                <a:gd name="connsiteY328" fmla="*/ 7144 h 219075"/>
                <a:gd name="connsiteX329" fmla="*/ 7144 w 133350"/>
                <a:gd name="connsiteY329" fmla="*/ 7144 h 219075"/>
                <a:gd name="connsiteX330" fmla="*/ 7144 w 133350"/>
                <a:gd name="connsiteY330" fmla="*/ 7144 h 219075"/>
                <a:gd name="connsiteX331" fmla="*/ 7144 w 133350"/>
                <a:gd name="connsiteY331" fmla="*/ 7144 h 219075"/>
                <a:gd name="connsiteX332" fmla="*/ 7144 w 133350"/>
                <a:gd name="connsiteY332" fmla="*/ 7144 h 219075"/>
                <a:gd name="connsiteX333" fmla="*/ 7144 w 133350"/>
                <a:gd name="connsiteY333" fmla="*/ 7144 h 219075"/>
                <a:gd name="connsiteX334" fmla="*/ 7144 w 133350"/>
                <a:gd name="connsiteY334" fmla="*/ 7144 h 219075"/>
                <a:gd name="connsiteX335" fmla="*/ 7144 w 133350"/>
                <a:gd name="connsiteY335" fmla="*/ 7144 h 219075"/>
                <a:gd name="connsiteX336" fmla="*/ 7144 w 133350"/>
                <a:gd name="connsiteY336" fmla="*/ 7144 h 219075"/>
                <a:gd name="connsiteX337" fmla="*/ 7144 w 133350"/>
                <a:gd name="connsiteY337" fmla="*/ 7144 h 219075"/>
                <a:gd name="connsiteX338" fmla="*/ 7144 w 133350"/>
                <a:gd name="connsiteY338" fmla="*/ 7144 h 219075"/>
                <a:gd name="connsiteX339" fmla="*/ 7144 w 133350"/>
                <a:gd name="connsiteY339" fmla="*/ 7144 h 219075"/>
                <a:gd name="connsiteX340" fmla="*/ 7144 w 133350"/>
                <a:gd name="connsiteY340" fmla="*/ 7144 h 219075"/>
                <a:gd name="connsiteX341" fmla="*/ 7144 w 133350"/>
                <a:gd name="connsiteY341" fmla="*/ 7144 h 219075"/>
                <a:gd name="connsiteX342" fmla="*/ 7144 w 133350"/>
                <a:gd name="connsiteY342" fmla="*/ 7144 h 219075"/>
                <a:gd name="connsiteX343" fmla="*/ 7144 w 133350"/>
                <a:gd name="connsiteY343" fmla="*/ 7144 h 219075"/>
                <a:gd name="connsiteX344" fmla="*/ 7144 w 133350"/>
                <a:gd name="connsiteY344" fmla="*/ 7144 h 219075"/>
                <a:gd name="connsiteX345" fmla="*/ 7144 w 133350"/>
                <a:gd name="connsiteY345" fmla="*/ 7144 h 219075"/>
                <a:gd name="connsiteX346" fmla="*/ 7144 w 133350"/>
                <a:gd name="connsiteY346" fmla="*/ 7144 h 219075"/>
                <a:gd name="connsiteX347" fmla="*/ 7144 w 133350"/>
                <a:gd name="connsiteY347" fmla="*/ 7144 h 219075"/>
                <a:gd name="connsiteX348" fmla="*/ 7144 w 133350"/>
                <a:gd name="connsiteY348" fmla="*/ 7144 h 219075"/>
                <a:gd name="connsiteX349" fmla="*/ 7144 w 133350"/>
                <a:gd name="connsiteY349" fmla="*/ 7144 h 219075"/>
                <a:gd name="connsiteX350" fmla="*/ 7144 w 133350"/>
                <a:gd name="connsiteY350" fmla="*/ 7144 h 219075"/>
                <a:gd name="connsiteX351" fmla="*/ 7144 w 133350"/>
                <a:gd name="connsiteY351" fmla="*/ 7144 h 219075"/>
                <a:gd name="connsiteX352" fmla="*/ 7144 w 133350"/>
                <a:gd name="connsiteY352" fmla="*/ 7144 h 219075"/>
                <a:gd name="connsiteX353" fmla="*/ 7144 w 133350"/>
                <a:gd name="connsiteY353" fmla="*/ 7144 h 219075"/>
                <a:gd name="connsiteX354" fmla="*/ 7144 w 133350"/>
                <a:gd name="connsiteY354" fmla="*/ 7144 h 219075"/>
                <a:gd name="connsiteX355" fmla="*/ 7144 w 133350"/>
                <a:gd name="connsiteY355" fmla="*/ 7144 h 219075"/>
                <a:gd name="connsiteX356" fmla="*/ 7144 w 133350"/>
                <a:gd name="connsiteY356" fmla="*/ 7144 h 219075"/>
                <a:gd name="connsiteX357" fmla="*/ 7144 w 133350"/>
                <a:gd name="connsiteY357" fmla="*/ 7144 h 219075"/>
                <a:gd name="connsiteX358" fmla="*/ 7144 w 133350"/>
                <a:gd name="connsiteY358" fmla="*/ 7144 h 219075"/>
                <a:gd name="connsiteX359" fmla="*/ 7144 w 133350"/>
                <a:gd name="connsiteY359" fmla="*/ 7144 h 219075"/>
                <a:gd name="connsiteX360" fmla="*/ 7144 w 133350"/>
                <a:gd name="connsiteY360" fmla="*/ 7144 h 219075"/>
                <a:gd name="connsiteX361" fmla="*/ 7144 w 133350"/>
                <a:gd name="connsiteY361" fmla="*/ 7144 h 219075"/>
                <a:gd name="connsiteX362" fmla="*/ 7144 w 133350"/>
                <a:gd name="connsiteY362" fmla="*/ 7144 h 219075"/>
                <a:gd name="connsiteX363" fmla="*/ 7144 w 133350"/>
                <a:gd name="connsiteY363" fmla="*/ 7144 h 219075"/>
                <a:gd name="connsiteX364" fmla="*/ 7144 w 133350"/>
                <a:gd name="connsiteY364" fmla="*/ 7144 h 219075"/>
                <a:gd name="connsiteX365" fmla="*/ 7144 w 133350"/>
                <a:gd name="connsiteY365" fmla="*/ 7144 h 219075"/>
                <a:gd name="connsiteX366" fmla="*/ 7144 w 133350"/>
                <a:gd name="connsiteY366" fmla="*/ 7144 h 219075"/>
                <a:gd name="connsiteX367" fmla="*/ 7144 w 133350"/>
                <a:gd name="connsiteY367" fmla="*/ 7144 h 219075"/>
                <a:gd name="connsiteX368" fmla="*/ 7144 w 133350"/>
                <a:gd name="connsiteY368" fmla="*/ 7144 h 219075"/>
                <a:gd name="connsiteX369" fmla="*/ 7144 w 133350"/>
                <a:gd name="connsiteY369" fmla="*/ 7144 h 219075"/>
                <a:gd name="connsiteX370" fmla="*/ 7144 w 133350"/>
                <a:gd name="connsiteY370" fmla="*/ 7144 h 219075"/>
                <a:gd name="connsiteX371" fmla="*/ 7144 w 133350"/>
                <a:gd name="connsiteY371" fmla="*/ 7144 h 219075"/>
                <a:gd name="connsiteX372" fmla="*/ 7144 w 133350"/>
                <a:gd name="connsiteY372" fmla="*/ 7144 h 219075"/>
                <a:gd name="connsiteX373" fmla="*/ 7144 w 133350"/>
                <a:gd name="connsiteY373" fmla="*/ 7144 h 219075"/>
                <a:gd name="connsiteX374" fmla="*/ 7144 w 133350"/>
                <a:gd name="connsiteY374" fmla="*/ 7144 h 219075"/>
                <a:gd name="connsiteX375" fmla="*/ 7144 w 133350"/>
                <a:gd name="connsiteY375" fmla="*/ 7144 h 219075"/>
                <a:gd name="connsiteX376" fmla="*/ 7144 w 133350"/>
                <a:gd name="connsiteY376" fmla="*/ 7144 h 219075"/>
                <a:gd name="connsiteX377" fmla="*/ 7144 w 133350"/>
                <a:gd name="connsiteY377" fmla="*/ 7144 h 219075"/>
                <a:gd name="connsiteX378" fmla="*/ 7144 w 133350"/>
                <a:gd name="connsiteY378" fmla="*/ 7144 h 219075"/>
                <a:gd name="connsiteX379" fmla="*/ 7144 w 133350"/>
                <a:gd name="connsiteY379" fmla="*/ 7144 h 219075"/>
                <a:gd name="connsiteX380" fmla="*/ 7144 w 133350"/>
                <a:gd name="connsiteY380" fmla="*/ 7144 h 219075"/>
                <a:gd name="connsiteX381" fmla="*/ 7144 w 133350"/>
                <a:gd name="connsiteY381" fmla="*/ 7144 h 219075"/>
                <a:gd name="connsiteX382" fmla="*/ 7144 w 133350"/>
                <a:gd name="connsiteY382" fmla="*/ 7144 h 219075"/>
                <a:gd name="connsiteX383" fmla="*/ 7144 w 133350"/>
                <a:gd name="connsiteY383" fmla="*/ 7144 h 219075"/>
                <a:gd name="connsiteX384" fmla="*/ 7144 w 133350"/>
                <a:gd name="connsiteY384" fmla="*/ 7144 h 219075"/>
                <a:gd name="connsiteX385" fmla="*/ 7144 w 133350"/>
                <a:gd name="connsiteY385" fmla="*/ 7144 h 219075"/>
                <a:gd name="connsiteX386" fmla="*/ 7144 w 133350"/>
                <a:gd name="connsiteY386" fmla="*/ 7144 h 219075"/>
                <a:gd name="connsiteX387" fmla="*/ 7144 w 133350"/>
                <a:gd name="connsiteY387" fmla="*/ 7144 h 219075"/>
                <a:gd name="connsiteX388" fmla="*/ 7144 w 133350"/>
                <a:gd name="connsiteY388" fmla="*/ 7144 h 219075"/>
                <a:gd name="connsiteX389" fmla="*/ 7144 w 133350"/>
                <a:gd name="connsiteY389" fmla="*/ 7144 h 219075"/>
                <a:gd name="connsiteX390" fmla="*/ 7144 w 133350"/>
                <a:gd name="connsiteY390" fmla="*/ 7144 h 219075"/>
                <a:gd name="connsiteX391" fmla="*/ 7144 w 133350"/>
                <a:gd name="connsiteY391" fmla="*/ 7144 h 219075"/>
                <a:gd name="connsiteX392" fmla="*/ 7144 w 133350"/>
                <a:gd name="connsiteY392" fmla="*/ 7144 h 219075"/>
                <a:gd name="connsiteX393" fmla="*/ 7144 w 133350"/>
                <a:gd name="connsiteY393" fmla="*/ 7144 h 219075"/>
                <a:gd name="connsiteX394" fmla="*/ 7144 w 133350"/>
                <a:gd name="connsiteY394" fmla="*/ 7144 h 219075"/>
                <a:gd name="connsiteX395" fmla="*/ 7144 w 133350"/>
                <a:gd name="connsiteY395" fmla="*/ 7144 h 219075"/>
                <a:gd name="connsiteX396" fmla="*/ 7144 w 133350"/>
                <a:gd name="connsiteY396" fmla="*/ 7144 h 219075"/>
                <a:gd name="connsiteX397" fmla="*/ 7144 w 133350"/>
                <a:gd name="connsiteY397" fmla="*/ 7144 h 219075"/>
                <a:gd name="connsiteX398" fmla="*/ 7144 w 133350"/>
                <a:gd name="connsiteY398" fmla="*/ 7144 h 219075"/>
                <a:gd name="connsiteX399" fmla="*/ 7144 w 133350"/>
                <a:gd name="connsiteY399" fmla="*/ 7144 h 219075"/>
                <a:gd name="connsiteX400" fmla="*/ 7144 w 133350"/>
                <a:gd name="connsiteY400" fmla="*/ 7144 h 219075"/>
                <a:gd name="connsiteX401" fmla="*/ 7144 w 133350"/>
                <a:gd name="connsiteY401" fmla="*/ 7144 h 219075"/>
                <a:gd name="connsiteX402" fmla="*/ 7144 w 133350"/>
                <a:gd name="connsiteY402" fmla="*/ 7144 h 219075"/>
                <a:gd name="connsiteX403" fmla="*/ 7144 w 133350"/>
                <a:gd name="connsiteY403" fmla="*/ 7144 h 219075"/>
                <a:gd name="connsiteX404" fmla="*/ 7144 w 133350"/>
                <a:gd name="connsiteY404" fmla="*/ 7144 h 219075"/>
                <a:gd name="connsiteX405" fmla="*/ 7144 w 133350"/>
                <a:gd name="connsiteY405" fmla="*/ 7144 h 219075"/>
                <a:gd name="connsiteX406" fmla="*/ 7144 w 133350"/>
                <a:gd name="connsiteY406" fmla="*/ 7144 h 219075"/>
                <a:gd name="connsiteX407" fmla="*/ 7144 w 133350"/>
                <a:gd name="connsiteY407" fmla="*/ 7144 h 219075"/>
                <a:gd name="connsiteX408" fmla="*/ 7144 w 133350"/>
                <a:gd name="connsiteY408" fmla="*/ 7144 h 219075"/>
                <a:gd name="connsiteX409" fmla="*/ 7144 w 133350"/>
                <a:gd name="connsiteY409" fmla="*/ 7144 h 219075"/>
                <a:gd name="connsiteX410" fmla="*/ 7144 w 133350"/>
                <a:gd name="connsiteY410" fmla="*/ 7144 h 219075"/>
                <a:gd name="connsiteX411" fmla="*/ 7144 w 133350"/>
                <a:gd name="connsiteY411" fmla="*/ 7144 h 219075"/>
                <a:gd name="connsiteX412" fmla="*/ 7144 w 133350"/>
                <a:gd name="connsiteY412" fmla="*/ 7144 h 219075"/>
                <a:gd name="connsiteX413" fmla="*/ 7144 w 133350"/>
                <a:gd name="connsiteY413" fmla="*/ 7144 h 219075"/>
                <a:gd name="connsiteX414" fmla="*/ 7144 w 133350"/>
                <a:gd name="connsiteY414" fmla="*/ 7144 h 219075"/>
                <a:gd name="connsiteX415" fmla="*/ 7144 w 133350"/>
                <a:gd name="connsiteY415" fmla="*/ 7144 h 219075"/>
                <a:gd name="connsiteX416" fmla="*/ 7144 w 133350"/>
                <a:gd name="connsiteY416" fmla="*/ 7144 h 219075"/>
                <a:gd name="connsiteX417" fmla="*/ 7144 w 133350"/>
                <a:gd name="connsiteY417" fmla="*/ 7144 h 219075"/>
                <a:gd name="connsiteX418" fmla="*/ 7144 w 133350"/>
                <a:gd name="connsiteY418" fmla="*/ 7144 h 219075"/>
                <a:gd name="connsiteX419" fmla="*/ 7144 w 133350"/>
                <a:gd name="connsiteY419" fmla="*/ 7144 h 219075"/>
                <a:gd name="connsiteX420" fmla="*/ 7144 w 133350"/>
                <a:gd name="connsiteY420" fmla="*/ 7144 h 219075"/>
                <a:gd name="connsiteX421" fmla="*/ 7144 w 133350"/>
                <a:gd name="connsiteY421" fmla="*/ 7144 h 219075"/>
                <a:gd name="connsiteX422" fmla="*/ 7144 w 133350"/>
                <a:gd name="connsiteY422" fmla="*/ 7144 h 219075"/>
                <a:gd name="connsiteX423" fmla="*/ 7144 w 133350"/>
                <a:gd name="connsiteY423" fmla="*/ 7144 h 219075"/>
                <a:gd name="connsiteX424" fmla="*/ 7144 w 133350"/>
                <a:gd name="connsiteY424" fmla="*/ 7144 h 219075"/>
                <a:gd name="connsiteX425" fmla="*/ 7144 w 133350"/>
                <a:gd name="connsiteY425" fmla="*/ 7144 h 219075"/>
                <a:gd name="connsiteX426" fmla="*/ 7144 w 133350"/>
                <a:gd name="connsiteY426" fmla="*/ 7144 h 219075"/>
                <a:gd name="connsiteX427" fmla="*/ 7144 w 133350"/>
                <a:gd name="connsiteY427" fmla="*/ 7144 h 219075"/>
                <a:gd name="connsiteX428" fmla="*/ 7144 w 133350"/>
                <a:gd name="connsiteY428" fmla="*/ 7144 h 219075"/>
                <a:gd name="connsiteX429" fmla="*/ 7144 w 133350"/>
                <a:gd name="connsiteY429" fmla="*/ 7144 h 219075"/>
                <a:gd name="connsiteX430" fmla="*/ 7144 w 133350"/>
                <a:gd name="connsiteY430" fmla="*/ 7144 h 219075"/>
                <a:gd name="connsiteX431" fmla="*/ 7144 w 133350"/>
                <a:gd name="connsiteY431" fmla="*/ 7144 h 219075"/>
                <a:gd name="connsiteX432" fmla="*/ 7144 w 133350"/>
                <a:gd name="connsiteY432" fmla="*/ 7144 h 219075"/>
                <a:gd name="connsiteX433" fmla="*/ 7144 w 133350"/>
                <a:gd name="connsiteY433" fmla="*/ 7144 h 219075"/>
                <a:gd name="connsiteX434" fmla="*/ 7144 w 133350"/>
                <a:gd name="connsiteY434" fmla="*/ 7144 h 219075"/>
                <a:gd name="connsiteX435" fmla="*/ 7144 w 133350"/>
                <a:gd name="connsiteY435" fmla="*/ 7144 h 219075"/>
                <a:gd name="connsiteX436" fmla="*/ 7144 w 133350"/>
                <a:gd name="connsiteY436" fmla="*/ 7144 h 219075"/>
                <a:gd name="connsiteX437" fmla="*/ 7144 w 133350"/>
                <a:gd name="connsiteY437" fmla="*/ 7144 h 219075"/>
                <a:gd name="connsiteX438" fmla="*/ 7144 w 133350"/>
                <a:gd name="connsiteY438" fmla="*/ 7144 h 219075"/>
                <a:gd name="connsiteX439" fmla="*/ 7144 w 133350"/>
                <a:gd name="connsiteY439" fmla="*/ 7144 h 219075"/>
                <a:gd name="connsiteX440" fmla="*/ 7144 w 133350"/>
                <a:gd name="connsiteY440" fmla="*/ 7144 h 219075"/>
                <a:gd name="connsiteX441" fmla="*/ 7144 w 133350"/>
                <a:gd name="connsiteY441" fmla="*/ 7144 h 219075"/>
                <a:gd name="connsiteX442" fmla="*/ 7144 w 133350"/>
                <a:gd name="connsiteY442" fmla="*/ 7144 h 219075"/>
                <a:gd name="connsiteX443" fmla="*/ 7144 w 133350"/>
                <a:gd name="connsiteY443" fmla="*/ 7144 h 219075"/>
                <a:gd name="connsiteX444" fmla="*/ 7144 w 133350"/>
                <a:gd name="connsiteY444" fmla="*/ 7144 h 219075"/>
                <a:gd name="connsiteX445" fmla="*/ 7144 w 133350"/>
                <a:gd name="connsiteY445" fmla="*/ 7144 h 219075"/>
                <a:gd name="connsiteX446" fmla="*/ 7144 w 133350"/>
                <a:gd name="connsiteY446" fmla="*/ 7144 h 219075"/>
                <a:gd name="connsiteX447" fmla="*/ 7144 w 133350"/>
                <a:gd name="connsiteY447" fmla="*/ 7144 h 219075"/>
                <a:gd name="connsiteX448" fmla="*/ 7144 w 133350"/>
                <a:gd name="connsiteY448" fmla="*/ 7144 h 219075"/>
                <a:gd name="connsiteX449" fmla="*/ 7144 w 133350"/>
                <a:gd name="connsiteY449" fmla="*/ 7144 h 219075"/>
                <a:gd name="connsiteX450" fmla="*/ 7144 w 133350"/>
                <a:gd name="connsiteY450" fmla="*/ 7144 h 219075"/>
                <a:gd name="connsiteX451" fmla="*/ 7144 w 133350"/>
                <a:gd name="connsiteY451" fmla="*/ 7144 h 219075"/>
                <a:gd name="connsiteX452" fmla="*/ 7144 w 133350"/>
                <a:gd name="connsiteY452" fmla="*/ 7144 h 219075"/>
                <a:gd name="connsiteX453" fmla="*/ 7144 w 133350"/>
                <a:gd name="connsiteY453" fmla="*/ 7144 h 219075"/>
                <a:gd name="connsiteX454" fmla="*/ 7144 w 133350"/>
                <a:gd name="connsiteY454" fmla="*/ 7144 h 219075"/>
                <a:gd name="connsiteX455" fmla="*/ 7144 w 133350"/>
                <a:gd name="connsiteY455" fmla="*/ 7144 h 219075"/>
                <a:gd name="connsiteX456" fmla="*/ 7144 w 133350"/>
                <a:gd name="connsiteY456" fmla="*/ 7144 h 219075"/>
                <a:gd name="connsiteX457" fmla="*/ 7144 w 133350"/>
                <a:gd name="connsiteY457" fmla="*/ 7144 h 219075"/>
                <a:gd name="connsiteX458" fmla="*/ 7144 w 133350"/>
                <a:gd name="connsiteY458" fmla="*/ 7144 h 219075"/>
                <a:gd name="connsiteX459" fmla="*/ 7144 w 133350"/>
                <a:gd name="connsiteY459" fmla="*/ 7144 h 219075"/>
                <a:gd name="connsiteX460" fmla="*/ 7144 w 133350"/>
                <a:gd name="connsiteY460" fmla="*/ 7144 h 219075"/>
                <a:gd name="connsiteX461" fmla="*/ 7144 w 133350"/>
                <a:gd name="connsiteY461" fmla="*/ 7144 h 219075"/>
                <a:gd name="connsiteX462" fmla="*/ 7144 w 133350"/>
                <a:gd name="connsiteY462" fmla="*/ 7144 h 219075"/>
                <a:gd name="connsiteX463" fmla="*/ 7144 w 133350"/>
                <a:gd name="connsiteY463" fmla="*/ 7144 h 219075"/>
                <a:gd name="connsiteX464" fmla="*/ 7144 w 133350"/>
                <a:gd name="connsiteY464" fmla="*/ 7144 h 219075"/>
                <a:gd name="connsiteX465" fmla="*/ 7144 w 133350"/>
                <a:gd name="connsiteY465" fmla="*/ 7144 h 219075"/>
                <a:gd name="connsiteX466" fmla="*/ 7144 w 133350"/>
                <a:gd name="connsiteY466" fmla="*/ 7144 h 219075"/>
                <a:gd name="connsiteX467" fmla="*/ 7144 w 133350"/>
                <a:gd name="connsiteY467" fmla="*/ 7144 h 219075"/>
                <a:gd name="connsiteX468" fmla="*/ 7144 w 133350"/>
                <a:gd name="connsiteY468" fmla="*/ 7144 h 219075"/>
                <a:gd name="connsiteX469" fmla="*/ 7144 w 133350"/>
                <a:gd name="connsiteY469" fmla="*/ 7144 h 219075"/>
                <a:gd name="connsiteX470" fmla="*/ 7144 w 133350"/>
                <a:gd name="connsiteY470" fmla="*/ 7144 h 219075"/>
                <a:gd name="connsiteX471" fmla="*/ 7144 w 133350"/>
                <a:gd name="connsiteY471" fmla="*/ 7144 h 219075"/>
                <a:gd name="connsiteX472" fmla="*/ 7144 w 133350"/>
                <a:gd name="connsiteY472" fmla="*/ 7144 h 219075"/>
                <a:gd name="connsiteX473" fmla="*/ 7144 w 133350"/>
                <a:gd name="connsiteY473" fmla="*/ 7144 h 219075"/>
                <a:gd name="connsiteX474" fmla="*/ 7144 w 133350"/>
                <a:gd name="connsiteY474" fmla="*/ 7144 h 219075"/>
                <a:gd name="connsiteX475" fmla="*/ 7144 w 133350"/>
                <a:gd name="connsiteY475" fmla="*/ 7144 h 219075"/>
                <a:gd name="connsiteX476" fmla="*/ 7144 w 133350"/>
                <a:gd name="connsiteY476" fmla="*/ 7144 h 219075"/>
                <a:gd name="connsiteX477" fmla="*/ 7144 w 133350"/>
                <a:gd name="connsiteY477" fmla="*/ 7144 h 219075"/>
                <a:gd name="connsiteX478" fmla="*/ 7144 w 133350"/>
                <a:gd name="connsiteY478" fmla="*/ 7144 h 219075"/>
                <a:gd name="connsiteX479" fmla="*/ 7144 w 133350"/>
                <a:gd name="connsiteY479" fmla="*/ 7144 h 219075"/>
                <a:gd name="connsiteX480" fmla="*/ 7144 w 133350"/>
                <a:gd name="connsiteY480" fmla="*/ 7144 h 219075"/>
                <a:gd name="connsiteX481" fmla="*/ 7144 w 133350"/>
                <a:gd name="connsiteY481" fmla="*/ 7144 h 219075"/>
                <a:gd name="connsiteX482" fmla="*/ 7144 w 133350"/>
                <a:gd name="connsiteY482" fmla="*/ 7144 h 219075"/>
                <a:gd name="connsiteX483" fmla="*/ 7144 w 133350"/>
                <a:gd name="connsiteY483" fmla="*/ 7144 h 219075"/>
                <a:gd name="connsiteX484" fmla="*/ 7144 w 133350"/>
                <a:gd name="connsiteY484" fmla="*/ 7144 h 219075"/>
                <a:gd name="connsiteX485" fmla="*/ 7144 w 133350"/>
                <a:gd name="connsiteY485" fmla="*/ 7144 h 219075"/>
                <a:gd name="connsiteX486" fmla="*/ 7144 w 133350"/>
                <a:gd name="connsiteY486" fmla="*/ 7144 h 219075"/>
                <a:gd name="connsiteX487" fmla="*/ 7144 w 133350"/>
                <a:gd name="connsiteY487" fmla="*/ 7144 h 219075"/>
                <a:gd name="connsiteX488" fmla="*/ 7144 w 133350"/>
                <a:gd name="connsiteY488" fmla="*/ 7144 h 219075"/>
                <a:gd name="connsiteX489" fmla="*/ 7144 w 133350"/>
                <a:gd name="connsiteY489" fmla="*/ 7144 h 219075"/>
                <a:gd name="connsiteX490" fmla="*/ 7144 w 133350"/>
                <a:gd name="connsiteY490" fmla="*/ 7144 h 219075"/>
                <a:gd name="connsiteX491" fmla="*/ 7144 w 133350"/>
                <a:gd name="connsiteY491" fmla="*/ 7144 h 219075"/>
                <a:gd name="connsiteX492" fmla="*/ 7144 w 133350"/>
                <a:gd name="connsiteY492" fmla="*/ 7144 h 219075"/>
                <a:gd name="connsiteX493" fmla="*/ 7144 w 133350"/>
                <a:gd name="connsiteY493" fmla="*/ 7144 h 219075"/>
                <a:gd name="connsiteX494" fmla="*/ 7144 w 133350"/>
                <a:gd name="connsiteY494" fmla="*/ 7144 h 219075"/>
                <a:gd name="connsiteX495" fmla="*/ 7144 w 133350"/>
                <a:gd name="connsiteY495" fmla="*/ 7144 h 219075"/>
                <a:gd name="connsiteX496" fmla="*/ 7144 w 133350"/>
                <a:gd name="connsiteY496" fmla="*/ 7144 h 219075"/>
                <a:gd name="connsiteX497" fmla="*/ 7144 w 133350"/>
                <a:gd name="connsiteY497" fmla="*/ 7144 h 219075"/>
                <a:gd name="connsiteX498" fmla="*/ 7144 w 133350"/>
                <a:gd name="connsiteY498" fmla="*/ 7144 h 219075"/>
                <a:gd name="connsiteX499" fmla="*/ 7144 w 133350"/>
                <a:gd name="connsiteY499" fmla="*/ 7144 h 219075"/>
                <a:gd name="connsiteX500" fmla="*/ 7144 w 133350"/>
                <a:gd name="connsiteY500" fmla="*/ 7144 h 219075"/>
                <a:gd name="connsiteX501" fmla="*/ 7144 w 133350"/>
                <a:gd name="connsiteY501" fmla="*/ 7144 h 219075"/>
                <a:gd name="connsiteX502" fmla="*/ 7144 w 133350"/>
                <a:gd name="connsiteY502" fmla="*/ 7144 h 219075"/>
                <a:gd name="connsiteX503" fmla="*/ 7144 w 133350"/>
                <a:gd name="connsiteY503" fmla="*/ 7144 h 219075"/>
                <a:gd name="connsiteX504" fmla="*/ 7144 w 133350"/>
                <a:gd name="connsiteY504" fmla="*/ 7144 h 219075"/>
                <a:gd name="connsiteX505" fmla="*/ 7144 w 133350"/>
                <a:gd name="connsiteY505" fmla="*/ 7144 h 219075"/>
                <a:gd name="connsiteX506" fmla="*/ 7144 w 133350"/>
                <a:gd name="connsiteY506" fmla="*/ 7144 h 219075"/>
                <a:gd name="connsiteX507" fmla="*/ 7144 w 133350"/>
                <a:gd name="connsiteY507" fmla="*/ 7144 h 219075"/>
                <a:gd name="connsiteX508" fmla="*/ 7144 w 133350"/>
                <a:gd name="connsiteY508" fmla="*/ 7144 h 219075"/>
                <a:gd name="connsiteX509" fmla="*/ 7144 w 133350"/>
                <a:gd name="connsiteY509" fmla="*/ 7144 h 219075"/>
                <a:gd name="connsiteX510" fmla="*/ 7144 w 133350"/>
                <a:gd name="connsiteY510" fmla="*/ 7144 h 219075"/>
                <a:gd name="connsiteX511" fmla="*/ 7144 w 133350"/>
                <a:gd name="connsiteY511" fmla="*/ 7144 h 219075"/>
                <a:gd name="connsiteX512" fmla="*/ 7144 w 133350"/>
                <a:gd name="connsiteY512" fmla="*/ 7144 h 219075"/>
                <a:gd name="connsiteX513" fmla="*/ 7144 w 133350"/>
                <a:gd name="connsiteY513" fmla="*/ 7144 h 219075"/>
                <a:gd name="connsiteX514" fmla="*/ 7144 w 133350"/>
                <a:gd name="connsiteY514" fmla="*/ 7144 h 219075"/>
                <a:gd name="connsiteX515" fmla="*/ 7144 w 133350"/>
                <a:gd name="connsiteY515" fmla="*/ 7144 h 219075"/>
                <a:gd name="connsiteX516" fmla="*/ 7144 w 133350"/>
                <a:gd name="connsiteY516" fmla="*/ 7144 h 219075"/>
                <a:gd name="connsiteX517" fmla="*/ 7144 w 133350"/>
                <a:gd name="connsiteY517" fmla="*/ 7144 h 219075"/>
                <a:gd name="connsiteX518" fmla="*/ 7144 w 133350"/>
                <a:gd name="connsiteY518" fmla="*/ 7144 h 219075"/>
                <a:gd name="connsiteX519" fmla="*/ 7144 w 133350"/>
                <a:gd name="connsiteY519" fmla="*/ 7144 h 219075"/>
                <a:gd name="connsiteX520" fmla="*/ 7144 w 133350"/>
                <a:gd name="connsiteY520" fmla="*/ 7144 h 219075"/>
                <a:gd name="connsiteX521" fmla="*/ 7144 w 133350"/>
                <a:gd name="connsiteY521" fmla="*/ 7144 h 219075"/>
                <a:gd name="connsiteX522" fmla="*/ 7144 w 133350"/>
                <a:gd name="connsiteY522" fmla="*/ 7144 h 219075"/>
                <a:gd name="connsiteX523" fmla="*/ 7144 w 133350"/>
                <a:gd name="connsiteY523" fmla="*/ 7144 h 219075"/>
                <a:gd name="connsiteX524" fmla="*/ 7144 w 133350"/>
                <a:gd name="connsiteY524" fmla="*/ 7144 h 219075"/>
                <a:gd name="connsiteX525" fmla="*/ 7144 w 133350"/>
                <a:gd name="connsiteY525" fmla="*/ 7144 h 219075"/>
                <a:gd name="connsiteX526" fmla="*/ 7144 w 133350"/>
                <a:gd name="connsiteY526" fmla="*/ 7144 h 219075"/>
                <a:gd name="connsiteX527" fmla="*/ 7144 w 133350"/>
                <a:gd name="connsiteY527" fmla="*/ 7144 h 219075"/>
                <a:gd name="connsiteX528" fmla="*/ 7144 w 133350"/>
                <a:gd name="connsiteY528" fmla="*/ 7144 h 219075"/>
                <a:gd name="connsiteX529" fmla="*/ 7144 w 133350"/>
                <a:gd name="connsiteY529" fmla="*/ 7144 h 219075"/>
                <a:gd name="connsiteX530" fmla="*/ 7144 w 133350"/>
                <a:gd name="connsiteY530" fmla="*/ 7144 h 219075"/>
                <a:gd name="connsiteX531" fmla="*/ 7144 w 133350"/>
                <a:gd name="connsiteY531" fmla="*/ 7144 h 219075"/>
                <a:gd name="connsiteX532" fmla="*/ 7144 w 133350"/>
                <a:gd name="connsiteY532" fmla="*/ 7144 h 219075"/>
                <a:gd name="connsiteX533" fmla="*/ 7144 w 133350"/>
                <a:gd name="connsiteY533" fmla="*/ 7144 h 219075"/>
                <a:gd name="connsiteX534" fmla="*/ 7144 w 133350"/>
                <a:gd name="connsiteY534" fmla="*/ 7144 h 219075"/>
                <a:gd name="connsiteX535" fmla="*/ 7144 w 133350"/>
                <a:gd name="connsiteY535" fmla="*/ 7144 h 219075"/>
                <a:gd name="connsiteX536" fmla="*/ 7144 w 133350"/>
                <a:gd name="connsiteY536" fmla="*/ 7144 h 219075"/>
                <a:gd name="connsiteX537" fmla="*/ 7144 w 133350"/>
                <a:gd name="connsiteY537" fmla="*/ 7144 h 219075"/>
                <a:gd name="connsiteX538" fmla="*/ 7144 w 133350"/>
                <a:gd name="connsiteY538" fmla="*/ 7144 h 219075"/>
                <a:gd name="connsiteX539" fmla="*/ 7144 w 133350"/>
                <a:gd name="connsiteY539" fmla="*/ 7144 h 219075"/>
                <a:gd name="connsiteX540" fmla="*/ 7144 w 133350"/>
                <a:gd name="connsiteY540" fmla="*/ 7144 h 219075"/>
                <a:gd name="connsiteX541" fmla="*/ 7144 w 133350"/>
                <a:gd name="connsiteY541" fmla="*/ 7144 h 219075"/>
                <a:gd name="connsiteX542" fmla="*/ 7144 w 133350"/>
                <a:gd name="connsiteY542" fmla="*/ 7144 h 219075"/>
                <a:gd name="connsiteX543" fmla="*/ 7144 w 133350"/>
                <a:gd name="connsiteY543" fmla="*/ 7144 h 219075"/>
                <a:gd name="connsiteX544" fmla="*/ 7144 w 133350"/>
                <a:gd name="connsiteY544" fmla="*/ 7144 h 219075"/>
                <a:gd name="connsiteX545" fmla="*/ 7144 w 133350"/>
                <a:gd name="connsiteY545" fmla="*/ 7144 h 219075"/>
                <a:gd name="connsiteX546" fmla="*/ 7144 w 133350"/>
                <a:gd name="connsiteY546" fmla="*/ 7144 h 219075"/>
                <a:gd name="connsiteX547" fmla="*/ 7144 w 133350"/>
                <a:gd name="connsiteY547" fmla="*/ 7144 h 219075"/>
                <a:gd name="connsiteX548" fmla="*/ 7144 w 133350"/>
                <a:gd name="connsiteY548" fmla="*/ 7144 h 219075"/>
                <a:gd name="connsiteX549" fmla="*/ 7144 w 133350"/>
                <a:gd name="connsiteY549" fmla="*/ 7144 h 219075"/>
                <a:gd name="connsiteX550" fmla="*/ 7144 w 133350"/>
                <a:gd name="connsiteY550" fmla="*/ 7144 h 219075"/>
                <a:gd name="connsiteX551" fmla="*/ 7144 w 133350"/>
                <a:gd name="connsiteY551" fmla="*/ 7144 h 219075"/>
                <a:gd name="connsiteX552" fmla="*/ 7144 w 133350"/>
                <a:gd name="connsiteY552" fmla="*/ 7144 h 219075"/>
                <a:gd name="connsiteX553" fmla="*/ 7144 w 133350"/>
                <a:gd name="connsiteY553" fmla="*/ 7144 h 219075"/>
                <a:gd name="connsiteX554" fmla="*/ 7144 w 133350"/>
                <a:gd name="connsiteY554" fmla="*/ 7144 h 219075"/>
                <a:gd name="connsiteX555" fmla="*/ 7144 w 133350"/>
                <a:gd name="connsiteY555" fmla="*/ 7144 h 219075"/>
                <a:gd name="connsiteX556" fmla="*/ 7144 w 133350"/>
                <a:gd name="connsiteY556" fmla="*/ 7144 h 219075"/>
                <a:gd name="connsiteX557" fmla="*/ 7144 w 133350"/>
                <a:gd name="connsiteY557" fmla="*/ 7144 h 219075"/>
                <a:gd name="connsiteX558" fmla="*/ 7144 w 133350"/>
                <a:gd name="connsiteY558" fmla="*/ 7144 h 219075"/>
                <a:gd name="connsiteX559" fmla="*/ 7144 w 133350"/>
                <a:gd name="connsiteY559" fmla="*/ 7144 h 219075"/>
                <a:gd name="connsiteX560" fmla="*/ 7144 w 133350"/>
                <a:gd name="connsiteY560" fmla="*/ 7144 h 219075"/>
                <a:gd name="connsiteX561" fmla="*/ 7144 w 133350"/>
                <a:gd name="connsiteY561" fmla="*/ 7144 h 219075"/>
                <a:gd name="connsiteX562" fmla="*/ 7144 w 133350"/>
                <a:gd name="connsiteY562" fmla="*/ 7144 h 219075"/>
                <a:gd name="connsiteX563" fmla="*/ 7144 w 133350"/>
                <a:gd name="connsiteY563" fmla="*/ 7144 h 219075"/>
                <a:gd name="connsiteX564" fmla="*/ 7144 w 133350"/>
                <a:gd name="connsiteY564" fmla="*/ 7144 h 219075"/>
                <a:gd name="connsiteX565" fmla="*/ 7144 w 133350"/>
                <a:gd name="connsiteY565" fmla="*/ 7144 h 219075"/>
                <a:gd name="connsiteX566" fmla="*/ 7144 w 133350"/>
                <a:gd name="connsiteY566" fmla="*/ 7144 h 219075"/>
                <a:gd name="connsiteX567" fmla="*/ 7144 w 133350"/>
                <a:gd name="connsiteY567" fmla="*/ 7144 h 219075"/>
                <a:gd name="connsiteX568" fmla="*/ 7144 w 133350"/>
                <a:gd name="connsiteY568" fmla="*/ 7144 h 219075"/>
                <a:gd name="connsiteX569" fmla="*/ 7144 w 133350"/>
                <a:gd name="connsiteY569" fmla="*/ 7144 h 219075"/>
                <a:gd name="connsiteX570" fmla="*/ 7144 w 133350"/>
                <a:gd name="connsiteY570" fmla="*/ 7144 h 219075"/>
                <a:gd name="connsiteX571" fmla="*/ 7144 w 133350"/>
                <a:gd name="connsiteY571" fmla="*/ 7144 h 219075"/>
                <a:gd name="connsiteX572" fmla="*/ 7144 w 133350"/>
                <a:gd name="connsiteY572" fmla="*/ 7144 h 219075"/>
                <a:gd name="connsiteX573" fmla="*/ 7144 w 133350"/>
                <a:gd name="connsiteY573" fmla="*/ 7144 h 219075"/>
                <a:gd name="connsiteX574" fmla="*/ 7144 w 133350"/>
                <a:gd name="connsiteY574" fmla="*/ 7144 h 219075"/>
                <a:gd name="connsiteX575" fmla="*/ 7144 w 133350"/>
                <a:gd name="connsiteY575" fmla="*/ 7144 h 219075"/>
                <a:gd name="connsiteX576" fmla="*/ 7144 w 133350"/>
                <a:gd name="connsiteY576" fmla="*/ 7144 h 219075"/>
                <a:gd name="connsiteX577" fmla="*/ 7144 w 133350"/>
                <a:gd name="connsiteY577" fmla="*/ 7144 h 219075"/>
                <a:gd name="connsiteX578" fmla="*/ 7144 w 133350"/>
                <a:gd name="connsiteY578" fmla="*/ 7144 h 219075"/>
                <a:gd name="connsiteX579" fmla="*/ 7144 w 133350"/>
                <a:gd name="connsiteY579" fmla="*/ 7144 h 219075"/>
                <a:gd name="connsiteX580" fmla="*/ 7144 w 133350"/>
                <a:gd name="connsiteY580" fmla="*/ 7144 h 219075"/>
                <a:gd name="connsiteX581" fmla="*/ 7144 w 133350"/>
                <a:gd name="connsiteY581" fmla="*/ 7144 h 219075"/>
                <a:gd name="connsiteX582" fmla="*/ 7144 w 133350"/>
                <a:gd name="connsiteY582" fmla="*/ 7144 h 219075"/>
                <a:gd name="connsiteX583" fmla="*/ 7144 w 133350"/>
                <a:gd name="connsiteY583" fmla="*/ 7144 h 219075"/>
                <a:gd name="connsiteX584" fmla="*/ 7144 w 133350"/>
                <a:gd name="connsiteY584" fmla="*/ 7144 h 219075"/>
                <a:gd name="connsiteX585" fmla="*/ 7144 w 133350"/>
                <a:gd name="connsiteY585" fmla="*/ 7144 h 219075"/>
                <a:gd name="connsiteX586" fmla="*/ 7144 w 133350"/>
                <a:gd name="connsiteY586" fmla="*/ 7144 h 219075"/>
                <a:gd name="connsiteX587" fmla="*/ 7144 w 133350"/>
                <a:gd name="connsiteY587" fmla="*/ 7144 h 219075"/>
                <a:gd name="connsiteX588" fmla="*/ 7144 w 133350"/>
                <a:gd name="connsiteY588" fmla="*/ 7144 h 219075"/>
                <a:gd name="connsiteX589" fmla="*/ 7144 w 133350"/>
                <a:gd name="connsiteY589" fmla="*/ 7144 h 219075"/>
                <a:gd name="connsiteX590" fmla="*/ 7144 w 133350"/>
                <a:gd name="connsiteY590" fmla="*/ 7144 h 219075"/>
                <a:gd name="connsiteX591" fmla="*/ 7144 w 133350"/>
                <a:gd name="connsiteY591" fmla="*/ 7144 h 219075"/>
                <a:gd name="connsiteX592" fmla="*/ 7144 w 133350"/>
                <a:gd name="connsiteY592" fmla="*/ 7144 h 219075"/>
                <a:gd name="connsiteX593" fmla="*/ 7144 w 133350"/>
                <a:gd name="connsiteY593" fmla="*/ 7144 h 219075"/>
                <a:gd name="connsiteX594" fmla="*/ 7144 w 133350"/>
                <a:gd name="connsiteY594" fmla="*/ 7144 h 219075"/>
                <a:gd name="connsiteX595" fmla="*/ 7144 w 133350"/>
                <a:gd name="connsiteY595" fmla="*/ 7144 h 219075"/>
                <a:gd name="connsiteX596" fmla="*/ 7144 w 133350"/>
                <a:gd name="connsiteY596" fmla="*/ 7144 h 219075"/>
                <a:gd name="connsiteX597" fmla="*/ 7144 w 133350"/>
                <a:gd name="connsiteY597" fmla="*/ 7144 h 219075"/>
                <a:gd name="connsiteX598" fmla="*/ 7144 w 133350"/>
                <a:gd name="connsiteY598" fmla="*/ 7144 h 219075"/>
                <a:gd name="connsiteX599" fmla="*/ 7144 w 133350"/>
                <a:gd name="connsiteY599" fmla="*/ 7144 h 219075"/>
                <a:gd name="connsiteX600" fmla="*/ 7144 w 133350"/>
                <a:gd name="connsiteY600" fmla="*/ 7144 h 219075"/>
                <a:gd name="connsiteX601" fmla="*/ 7144 w 133350"/>
                <a:gd name="connsiteY601" fmla="*/ 7144 h 219075"/>
                <a:gd name="connsiteX602" fmla="*/ 7144 w 133350"/>
                <a:gd name="connsiteY602" fmla="*/ 7144 h 219075"/>
                <a:gd name="connsiteX603" fmla="*/ 7144 w 133350"/>
                <a:gd name="connsiteY603" fmla="*/ 7144 h 219075"/>
                <a:gd name="connsiteX604" fmla="*/ 7144 w 133350"/>
                <a:gd name="connsiteY604" fmla="*/ 42386 h 219075"/>
                <a:gd name="connsiteX605" fmla="*/ 64294 w 133350"/>
                <a:gd name="connsiteY605" fmla="*/ 150019 h 219075"/>
                <a:gd name="connsiteX606" fmla="*/ 50959 w 133350"/>
                <a:gd name="connsiteY606" fmla="*/ 186214 h 219075"/>
                <a:gd name="connsiteX607" fmla="*/ 43339 w 133350"/>
                <a:gd name="connsiteY607" fmla="*/ 187166 h 219075"/>
                <a:gd name="connsiteX608" fmla="*/ 43339 w 133350"/>
                <a:gd name="connsiteY608" fmla="*/ 187166 h 219075"/>
                <a:gd name="connsiteX609" fmla="*/ 43339 w 133350"/>
                <a:gd name="connsiteY609" fmla="*/ 187166 h 219075"/>
                <a:gd name="connsiteX610" fmla="*/ 43339 w 133350"/>
                <a:gd name="connsiteY610" fmla="*/ 187166 h 219075"/>
                <a:gd name="connsiteX611" fmla="*/ 43339 w 133350"/>
                <a:gd name="connsiteY611" fmla="*/ 187166 h 219075"/>
                <a:gd name="connsiteX612" fmla="*/ 43339 w 133350"/>
                <a:gd name="connsiteY612" fmla="*/ 187166 h 219075"/>
                <a:gd name="connsiteX613" fmla="*/ 43339 w 133350"/>
                <a:gd name="connsiteY613" fmla="*/ 187166 h 219075"/>
                <a:gd name="connsiteX614" fmla="*/ 43339 w 133350"/>
                <a:gd name="connsiteY614" fmla="*/ 187166 h 219075"/>
                <a:gd name="connsiteX615" fmla="*/ 43339 w 133350"/>
                <a:gd name="connsiteY615" fmla="*/ 187166 h 219075"/>
                <a:gd name="connsiteX616" fmla="*/ 43339 w 133350"/>
                <a:gd name="connsiteY616" fmla="*/ 187166 h 219075"/>
                <a:gd name="connsiteX617" fmla="*/ 43339 w 133350"/>
                <a:gd name="connsiteY617" fmla="*/ 187166 h 219075"/>
                <a:gd name="connsiteX618" fmla="*/ 43339 w 133350"/>
                <a:gd name="connsiteY618" fmla="*/ 187166 h 219075"/>
                <a:gd name="connsiteX619" fmla="*/ 43339 w 133350"/>
                <a:gd name="connsiteY619" fmla="*/ 187166 h 219075"/>
                <a:gd name="connsiteX620" fmla="*/ 43339 w 133350"/>
                <a:gd name="connsiteY620" fmla="*/ 187166 h 219075"/>
                <a:gd name="connsiteX621" fmla="*/ 43339 w 133350"/>
                <a:gd name="connsiteY621" fmla="*/ 187166 h 219075"/>
                <a:gd name="connsiteX622" fmla="*/ 43339 w 133350"/>
                <a:gd name="connsiteY622" fmla="*/ 187166 h 219075"/>
                <a:gd name="connsiteX623" fmla="*/ 43339 w 133350"/>
                <a:gd name="connsiteY623" fmla="*/ 187166 h 219075"/>
                <a:gd name="connsiteX624" fmla="*/ 43339 w 133350"/>
                <a:gd name="connsiteY624" fmla="*/ 187166 h 219075"/>
                <a:gd name="connsiteX625" fmla="*/ 43339 w 133350"/>
                <a:gd name="connsiteY625" fmla="*/ 187166 h 219075"/>
                <a:gd name="connsiteX626" fmla="*/ 43339 w 133350"/>
                <a:gd name="connsiteY626" fmla="*/ 187166 h 219075"/>
                <a:gd name="connsiteX627" fmla="*/ 43339 w 133350"/>
                <a:gd name="connsiteY627" fmla="*/ 187166 h 219075"/>
                <a:gd name="connsiteX628" fmla="*/ 43339 w 133350"/>
                <a:gd name="connsiteY628" fmla="*/ 187166 h 219075"/>
                <a:gd name="connsiteX629" fmla="*/ 43339 w 133350"/>
                <a:gd name="connsiteY629" fmla="*/ 187166 h 219075"/>
                <a:gd name="connsiteX630" fmla="*/ 43339 w 133350"/>
                <a:gd name="connsiteY630" fmla="*/ 187166 h 219075"/>
                <a:gd name="connsiteX631" fmla="*/ 43339 w 133350"/>
                <a:gd name="connsiteY631" fmla="*/ 187166 h 219075"/>
                <a:gd name="connsiteX632" fmla="*/ 43339 w 133350"/>
                <a:gd name="connsiteY632" fmla="*/ 187166 h 219075"/>
                <a:gd name="connsiteX633" fmla="*/ 43339 w 133350"/>
                <a:gd name="connsiteY633" fmla="*/ 187166 h 219075"/>
                <a:gd name="connsiteX634" fmla="*/ 43339 w 133350"/>
                <a:gd name="connsiteY634" fmla="*/ 187166 h 219075"/>
                <a:gd name="connsiteX635" fmla="*/ 43339 w 133350"/>
                <a:gd name="connsiteY635" fmla="*/ 187166 h 219075"/>
                <a:gd name="connsiteX636" fmla="*/ 43339 w 133350"/>
                <a:gd name="connsiteY636" fmla="*/ 187166 h 219075"/>
                <a:gd name="connsiteX637" fmla="*/ 43339 w 133350"/>
                <a:gd name="connsiteY637" fmla="*/ 187166 h 219075"/>
                <a:gd name="connsiteX638" fmla="*/ 43339 w 133350"/>
                <a:gd name="connsiteY638" fmla="*/ 187166 h 219075"/>
                <a:gd name="connsiteX639" fmla="*/ 43339 w 133350"/>
                <a:gd name="connsiteY639" fmla="*/ 187166 h 219075"/>
                <a:gd name="connsiteX640" fmla="*/ 43339 w 133350"/>
                <a:gd name="connsiteY640" fmla="*/ 187166 h 219075"/>
                <a:gd name="connsiteX641" fmla="*/ 43339 w 133350"/>
                <a:gd name="connsiteY641" fmla="*/ 187166 h 219075"/>
                <a:gd name="connsiteX642" fmla="*/ 43339 w 133350"/>
                <a:gd name="connsiteY642" fmla="*/ 187166 h 219075"/>
                <a:gd name="connsiteX643" fmla="*/ 43339 w 133350"/>
                <a:gd name="connsiteY643" fmla="*/ 187166 h 219075"/>
                <a:gd name="connsiteX644" fmla="*/ 43339 w 133350"/>
                <a:gd name="connsiteY644" fmla="*/ 187166 h 219075"/>
                <a:gd name="connsiteX645" fmla="*/ 43339 w 133350"/>
                <a:gd name="connsiteY645" fmla="*/ 187166 h 219075"/>
                <a:gd name="connsiteX646" fmla="*/ 43339 w 133350"/>
                <a:gd name="connsiteY646" fmla="*/ 187166 h 219075"/>
                <a:gd name="connsiteX647" fmla="*/ 43339 w 133350"/>
                <a:gd name="connsiteY647" fmla="*/ 187166 h 219075"/>
                <a:gd name="connsiteX648" fmla="*/ 43339 w 133350"/>
                <a:gd name="connsiteY648" fmla="*/ 187166 h 219075"/>
                <a:gd name="connsiteX649" fmla="*/ 43339 w 133350"/>
                <a:gd name="connsiteY649" fmla="*/ 187166 h 219075"/>
                <a:gd name="connsiteX650" fmla="*/ 43339 w 133350"/>
                <a:gd name="connsiteY650" fmla="*/ 187166 h 219075"/>
                <a:gd name="connsiteX651" fmla="*/ 43339 w 133350"/>
                <a:gd name="connsiteY651" fmla="*/ 187166 h 219075"/>
                <a:gd name="connsiteX652" fmla="*/ 43339 w 133350"/>
                <a:gd name="connsiteY652" fmla="*/ 187166 h 219075"/>
                <a:gd name="connsiteX653" fmla="*/ 43339 w 133350"/>
                <a:gd name="connsiteY653" fmla="*/ 187166 h 219075"/>
                <a:gd name="connsiteX654" fmla="*/ 43339 w 133350"/>
                <a:gd name="connsiteY654" fmla="*/ 187166 h 219075"/>
                <a:gd name="connsiteX655" fmla="*/ 43339 w 133350"/>
                <a:gd name="connsiteY655" fmla="*/ 187166 h 219075"/>
                <a:gd name="connsiteX656" fmla="*/ 43339 w 133350"/>
                <a:gd name="connsiteY656" fmla="*/ 187166 h 219075"/>
                <a:gd name="connsiteX657" fmla="*/ 43339 w 133350"/>
                <a:gd name="connsiteY657" fmla="*/ 187166 h 219075"/>
                <a:gd name="connsiteX658" fmla="*/ 43339 w 133350"/>
                <a:gd name="connsiteY658" fmla="*/ 187166 h 219075"/>
                <a:gd name="connsiteX659" fmla="*/ 43339 w 133350"/>
                <a:gd name="connsiteY659" fmla="*/ 187166 h 219075"/>
                <a:gd name="connsiteX660" fmla="*/ 43339 w 133350"/>
                <a:gd name="connsiteY660" fmla="*/ 187166 h 219075"/>
                <a:gd name="connsiteX661" fmla="*/ 43339 w 133350"/>
                <a:gd name="connsiteY661" fmla="*/ 187166 h 219075"/>
                <a:gd name="connsiteX662" fmla="*/ 43339 w 133350"/>
                <a:gd name="connsiteY662" fmla="*/ 187166 h 219075"/>
                <a:gd name="connsiteX663" fmla="*/ 43339 w 133350"/>
                <a:gd name="connsiteY663" fmla="*/ 187166 h 219075"/>
                <a:gd name="connsiteX664" fmla="*/ 43339 w 133350"/>
                <a:gd name="connsiteY664" fmla="*/ 187166 h 219075"/>
                <a:gd name="connsiteX665" fmla="*/ 43339 w 133350"/>
                <a:gd name="connsiteY665" fmla="*/ 187166 h 219075"/>
                <a:gd name="connsiteX666" fmla="*/ 43339 w 133350"/>
                <a:gd name="connsiteY666" fmla="*/ 187166 h 219075"/>
                <a:gd name="connsiteX667" fmla="*/ 43339 w 133350"/>
                <a:gd name="connsiteY667" fmla="*/ 187166 h 219075"/>
                <a:gd name="connsiteX668" fmla="*/ 43339 w 133350"/>
                <a:gd name="connsiteY668" fmla="*/ 187166 h 219075"/>
                <a:gd name="connsiteX669" fmla="*/ 43339 w 133350"/>
                <a:gd name="connsiteY669" fmla="*/ 187166 h 219075"/>
                <a:gd name="connsiteX670" fmla="*/ 43339 w 133350"/>
                <a:gd name="connsiteY670" fmla="*/ 187166 h 219075"/>
                <a:gd name="connsiteX671" fmla="*/ 43339 w 133350"/>
                <a:gd name="connsiteY671" fmla="*/ 187166 h 219075"/>
                <a:gd name="connsiteX672" fmla="*/ 43339 w 133350"/>
                <a:gd name="connsiteY672" fmla="*/ 187166 h 219075"/>
                <a:gd name="connsiteX673" fmla="*/ 43339 w 133350"/>
                <a:gd name="connsiteY673" fmla="*/ 187166 h 219075"/>
                <a:gd name="connsiteX674" fmla="*/ 43339 w 133350"/>
                <a:gd name="connsiteY674" fmla="*/ 187166 h 219075"/>
                <a:gd name="connsiteX675" fmla="*/ 43339 w 133350"/>
                <a:gd name="connsiteY675" fmla="*/ 187166 h 219075"/>
                <a:gd name="connsiteX676" fmla="*/ 43339 w 133350"/>
                <a:gd name="connsiteY676" fmla="*/ 187166 h 219075"/>
                <a:gd name="connsiteX677" fmla="*/ 43339 w 133350"/>
                <a:gd name="connsiteY677" fmla="*/ 187166 h 219075"/>
                <a:gd name="connsiteX678" fmla="*/ 43339 w 133350"/>
                <a:gd name="connsiteY678" fmla="*/ 187166 h 219075"/>
                <a:gd name="connsiteX679" fmla="*/ 43339 w 133350"/>
                <a:gd name="connsiteY679" fmla="*/ 187166 h 219075"/>
                <a:gd name="connsiteX680" fmla="*/ 43339 w 133350"/>
                <a:gd name="connsiteY680" fmla="*/ 187166 h 219075"/>
                <a:gd name="connsiteX681" fmla="*/ 43339 w 133350"/>
                <a:gd name="connsiteY681" fmla="*/ 187166 h 219075"/>
                <a:gd name="connsiteX682" fmla="*/ 43339 w 133350"/>
                <a:gd name="connsiteY682" fmla="*/ 187166 h 219075"/>
                <a:gd name="connsiteX683" fmla="*/ 43339 w 133350"/>
                <a:gd name="connsiteY683" fmla="*/ 187166 h 219075"/>
                <a:gd name="connsiteX684" fmla="*/ 43339 w 133350"/>
                <a:gd name="connsiteY684" fmla="*/ 187166 h 219075"/>
                <a:gd name="connsiteX685" fmla="*/ 43339 w 133350"/>
                <a:gd name="connsiteY685" fmla="*/ 187166 h 219075"/>
                <a:gd name="connsiteX686" fmla="*/ 43339 w 133350"/>
                <a:gd name="connsiteY686" fmla="*/ 187166 h 219075"/>
                <a:gd name="connsiteX687" fmla="*/ 43339 w 133350"/>
                <a:gd name="connsiteY687" fmla="*/ 187166 h 219075"/>
                <a:gd name="connsiteX688" fmla="*/ 43339 w 133350"/>
                <a:gd name="connsiteY688" fmla="*/ 187166 h 219075"/>
                <a:gd name="connsiteX689" fmla="*/ 43339 w 133350"/>
                <a:gd name="connsiteY689" fmla="*/ 187166 h 219075"/>
                <a:gd name="connsiteX690" fmla="*/ 43339 w 133350"/>
                <a:gd name="connsiteY690" fmla="*/ 187166 h 219075"/>
                <a:gd name="connsiteX691" fmla="*/ 43339 w 133350"/>
                <a:gd name="connsiteY691" fmla="*/ 187166 h 219075"/>
                <a:gd name="connsiteX692" fmla="*/ 43339 w 133350"/>
                <a:gd name="connsiteY692" fmla="*/ 187166 h 219075"/>
                <a:gd name="connsiteX693" fmla="*/ 43339 w 133350"/>
                <a:gd name="connsiteY693" fmla="*/ 187166 h 219075"/>
                <a:gd name="connsiteX694" fmla="*/ 43339 w 133350"/>
                <a:gd name="connsiteY694" fmla="*/ 187166 h 219075"/>
                <a:gd name="connsiteX695" fmla="*/ 43339 w 133350"/>
                <a:gd name="connsiteY695" fmla="*/ 187166 h 219075"/>
                <a:gd name="connsiteX696" fmla="*/ 43339 w 133350"/>
                <a:gd name="connsiteY696" fmla="*/ 187166 h 219075"/>
                <a:gd name="connsiteX697" fmla="*/ 43339 w 133350"/>
                <a:gd name="connsiteY697" fmla="*/ 187166 h 219075"/>
                <a:gd name="connsiteX698" fmla="*/ 43339 w 133350"/>
                <a:gd name="connsiteY698" fmla="*/ 187166 h 219075"/>
                <a:gd name="connsiteX699" fmla="*/ 43339 w 133350"/>
                <a:gd name="connsiteY699" fmla="*/ 187166 h 219075"/>
                <a:gd name="connsiteX700" fmla="*/ 43339 w 133350"/>
                <a:gd name="connsiteY700" fmla="*/ 187166 h 219075"/>
                <a:gd name="connsiteX701" fmla="*/ 43339 w 133350"/>
                <a:gd name="connsiteY701" fmla="*/ 187166 h 219075"/>
                <a:gd name="connsiteX702" fmla="*/ 43339 w 133350"/>
                <a:gd name="connsiteY702" fmla="*/ 187166 h 219075"/>
                <a:gd name="connsiteX703" fmla="*/ 43339 w 133350"/>
                <a:gd name="connsiteY703" fmla="*/ 187166 h 219075"/>
                <a:gd name="connsiteX704" fmla="*/ 43339 w 133350"/>
                <a:gd name="connsiteY704" fmla="*/ 187166 h 219075"/>
                <a:gd name="connsiteX705" fmla="*/ 43339 w 133350"/>
                <a:gd name="connsiteY705" fmla="*/ 187166 h 219075"/>
                <a:gd name="connsiteX706" fmla="*/ 43339 w 133350"/>
                <a:gd name="connsiteY706" fmla="*/ 187166 h 219075"/>
                <a:gd name="connsiteX707" fmla="*/ 43339 w 133350"/>
                <a:gd name="connsiteY707" fmla="*/ 187166 h 219075"/>
                <a:gd name="connsiteX708" fmla="*/ 43339 w 133350"/>
                <a:gd name="connsiteY708" fmla="*/ 187166 h 219075"/>
                <a:gd name="connsiteX709" fmla="*/ 43339 w 133350"/>
                <a:gd name="connsiteY709" fmla="*/ 187166 h 219075"/>
                <a:gd name="connsiteX710" fmla="*/ 43339 w 133350"/>
                <a:gd name="connsiteY710" fmla="*/ 187166 h 219075"/>
                <a:gd name="connsiteX711" fmla="*/ 43339 w 133350"/>
                <a:gd name="connsiteY711" fmla="*/ 187166 h 219075"/>
                <a:gd name="connsiteX712" fmla="*/ 43339 w 133350"/>
                <a:gd name="connsiteY712" fmla="*/ 187166 h 219075"/>
                <a:gd name="connsiteX713" fmla="*/ 43339 w 133350"/>
                <a:gd name="connsiteY713" fmla="*/ 187166 h 219075"/>
                <a:gd name="connsiteX714" fmla="*/ 43339 w 133350"/>
                <a:gd name="connsiteY714" fmla="*/ 187166 h 219075"/>
                <a:gd name="connsiteX715" fmla="*/ 43339 w 133350"/>
                <a:gd name="connsiteY715" fmla="*/ 187166 h 219075"/>
                <a:gd name="connsiteX716" fmla="*/ 43339 w 133350"/>
                <a:gd name="connsiteY716" fmla="*/ 187166 h 219075"/>
                <a:gd name="connsiteX717" fmla="*/ 43339 w 133350"/>
                <a:gd name="connsiteY717" fmla="*/ 187166 h 219075"/>
                <a:gd name="connsiteX718" fmla="*/ 43339 w 133350"/>
                <a:gd name="connsiteY718" fmla="*/ 187166 h 219075"/>
                <a:gd name="connsiteX719" fmla="*/ 43339 w 133350"/>
                <a:gd name="connsiteY719" fmla="*/ 187166 h 219075"/>
                <a:gd name="connsiteX720" fmla="*/ 43339 w 133350"/>
                <a:gd name="connsiteY720" fmla="*/ 187166 h 219075"/>
                <a:gd name="connsiteX721" fmla="*/ 43339 w 133350"/>
                <a:gd name="connsiteY721" fmla="*/ 187166 h 219075"/>
                <a:gd name="connsiteX722" fmla="*/ 43339 w 133350"/>
                <a:gd name="connsiteY722" fmla="*/ 187166 h 219075"/>
                <a:gd name="connsiteX723" fmla="*/ 43339 w 133350"/>
                <a:gd name="connsiteY723" fmla="*/ 187166 h 219075"/>
                <a:gd name="connsiteX724" fmla="*/ 43339 w 133350"/>
                <a:gd name="connsiteY724" fmla="*/ 187166 h 219075"/>
                <a:gd name="connsiteX725" fmla="*/ 43339 w 133350"/>
                <a:gd name="connsiteY725" fmla="*/ 187166 h 219075"/>
                <a:gd name="connsiteX726" fmla="*/ 43339 w 133350"/>
                <a:gd name="connsiteY726" fmla="*/ 187166 h 219075"/>
                <a:gd name="connsiteX727" fmla="*/ 43339 w 133350"/>
                <a:gd name="connsiteY727" fmla="*/ 187166 h 219075"/>
                <a:gd name="connsiteX728" fmla="*/ 43339 w 133350"/>
                <a:gd name="connsiteY728" fmla="*/ 187166 h 219075"/>
                <a:gd name="connsiteX729" fmla="*/ 43339 w 133350"/>
                <a:gd name="connsiteY729" fmla="*/ 187166 h 219075"/>
                <a:gd name="connsiteX730" fmla="*/ 43339 w 133350"/>
                <a:gd name="connsiteY730" fmla="*/ 187166 h 219075"/>
                <a:gd name="connsiteX731" fmla="*/ 43339 w 133350"/>
                <a:gd name="connsiteY731" fmla="*/ 187166 h 219075"/>
                <a:gd name="connsiteX732" fmla="*/ 43339 w 133350"/>
                <a:gd name="connsiteY732" fmla="*/ 187166 h 219075"/>
                <a:gd name="connsiteX733" fmla="*/ 43339 w 133350"/>
                <a:gd name="connsiteY733" fmla="*/ 187166 h 219075"/>
                <a:gd name="connsiteX734" fmla="*/ 43339 w 133350"/>
                <a:gd name="connsiteY734" fmla="*/ 187166 h 219075"/>
                <a:gd name="connsiteX735" fmla="*/ 43339 w 133350"/>
                <a:gd name="connsiteY735" fmla="*/ 187166 h 219075"/>
                <a:gd name="connsiteX736" fmla="*/ 43339 w 133350"/>
                <a:gd name="connsiteY736" fmla="*/ 187166 h 219075"/>
                <a:gd name="connsiteX737" fmla="*/ 43339 w 133350"/>
                <a:gd name="connsiteY737" fmla="*/ 187166 h 219075"/>
                <a:gd name="connsiteX738" fmla="*/ 43339 w 133350"/>
                <a:gd name="connsiteY738" fmla="*/ 187166 h 219075"/>
                <a:gd name="connsiteX739" fmla="*/ 43339 w 133350"/>
                <a:gd name="connsiteY739" fmla="*/ 187166 h 219075"/>
                <a:gd name="connsiteX740" fmla="*/ 43339 w 133350"/>
                <a:gd name="connsiteY740" fmla="*/ 187166 h 219075"/>
                <a:gd name="connsiteX741" fmla="*/ 43339 w 133350"/>
                <a:gd name="connsiteY741" fmla="*/ 187166 h 219075"/>
                <a:gd name="connsiteX742" fmla="*/ 43339 w 133350"/>
                <a:gd name="connsiteY742" fmla="*/ 187166 h 219075"/>
                <a:gd name="connsiteX743" fmla="*/ 43339 w 133350"/>
                <a:gd name="connsiteY743" fmla="*/ 187166 h 219075"/>
                <a:gd name="connsiteX744" fmla="*/ 43339 w 133350"/>
                <a:gd name="connsiteY744" fmla="*/ 187166 h 219075"/>
                <a:gd name="connsiteX745" fmla="*/ 43339 w 133350"/>
                <a:gd name="connsiteY745" fmla="*/ 187166 h 219075"/>
                <a:gd name="connsiteX746" fmla="*/ 43339 w 133350"/>
                <a:gd name="connsiteY746" fmla="*/ 187166 h 219075"/>
                <a:gd name="connsiteX747" fmla="*/ 43339 w 133350"/>
                <a:gd name="connsiteY747" fmla="*/ 187166 h 219075"/>
                <a:gd name="connsiteX748" fmla="*/ 43339 w 133350"/>
                <a:gd name="connsiteY748" fmla="*/ 187166 h 219075"/>
                <a:gd name="connsiteX749" fmla="*/ 43339 w 133350"/>
                <a:gd name="connsiteY749" fmla="*/ 187166 h 219075"/>
                <a:gd name="connsiteX750" fmla="*/ 43339 w 133350"/>
                <a:gd name="connsiteY750" fmla="*/ 187166 h 219075"/>
                <a:gd name="connsiteX751" fmla="*/ 43339 w 133350"/>
                <a:gd name="connsiteY751" fmla="*/ 187166 h 219075"/>
                <a:gd name="connsiteX752" fmla="*/ 43339 w 133350"/>
                <a:gd name="connsiteY752" fmla="*/ 187166 h 219075"/>
                <a:gd name="connsiteX753" fmla="*/ 43339 w 133350"/>
                <a:gd name="connsiteY753" fmla="*/ 187166 h 219075"/>
                <a:gd name="connsiteX754" fmla="*/ 43339 w 133350"/>
                <a:gd name="connsiteY754" fmla="*/ 187166 h 219075"/>
                <a:gd name="connsiteX755" fmla="*/ 43339 w 133350"/>
                <a:gd name="connsiteY755" fmla="*/ 187166 h 219075"/>
                <a:gd name="connsiteX756" fmla="*/ 43339 w 133350"/>
                <a:gd name="connsiteY756" fmla="*/ 187166 h 219075"/>
                <a:gd name="connsiteX757" fmla="*/ 43339 w 133350"/>
                <a:gd name="connsiteY757" fmla="*/ 187166 h 219075"/>
                <a:gd name="connsiteX758" fmla="*/ 43339 w 133350"/>
                <a:gd name="connsiteY758" fmla="*/ 187166 h 219075"/>
                <a:gd name="connsiteX759" fmla="*/ 43339 w 133350"/>
                <a:gd name="connsiteY759" fmla="*/ 187166 h 219075"/>
                <a:gd name="connsiteX760" fmla="*/ 43339 w 133350"/>
                <a:gd name="connsiteY760" fmla="*/ 187166 h 219075"/>
                <a:gd name="connsiteX761" fmla="*/ 43339 w 133350"/>
                <a:gd name="connsiteY761" fmla="*/ 187166 h 219075"/>
                <a:gd name="connsiteX762" fmla="*/ 43339 w 133350"/>
                <a:gd name="connsiteY762" fmla="*/ 187166 h 219075"/>
                <a:gd name="connsiteX763" fmla="*/ 43339 w 133350"/>
                <a:gd name="connsiteY763" fmla="*/ 187166 h 219075"/>
                <a:gd name="connsiteX764" fmla="*/ 43339 w 133350"/>
                <a:gd name="connsiteY764" fmla="*/ 187166 h 219075"/>
                <a:gd name="connsiteX765" fmla="*/ 43339 w 133350"/>
                <a:gd name="connsiteY765" fmla="*/ 187166 h 219075"/>
                <a:gd name="connsiteX766" fmla="*/ 43339 w 133350"/>
                <a:gd name="connsiteY766" fmla="*/ 187166 h 219075"/>
                <a:gd name="connsiteX767" fmla="*/ 43339 w 133350"/>
                <a:gd name="connsiteY767" fmla="*/ 187166 h 219075"/>
                <a:gd name="connsiteX768" fmla="*/ 43339 w 133350"/>
                <a:gd name="connsiteY768" fmla="*/ 187166 h 219075"/>
                <a:gd name="connsiteX769" fmla="*/ 43339 w 133350"/>
                <a:gd name="connsiteY769" fmla="*/ 187166 h 219075"/>
                <a:gd name="connsiteX770" fmla="*/ 43339 w 133350"/>
                <a:gd name="connsiteY770" fmla="*/ 187166 h 219075"/>
                <a:gd name="connsiteX771" fmla="*/ 43339 w 133350"/>
                <a:gd name="connsiteY771" fmla="*/ 187166 h 219075"/>
                <a:gd name="connsiteX772" fmla="*/ 43339 w 133350"/>
                <a:gd name="connsiteY772" fmla="*/ 187166 h 219075"/>
                <a:gd name="connsiteX773" fmla="*/ 43339 w 133350"/>
                <a:gd name="connsiteY773" fmla="*/ 187166 h 219075"/>
                <a:gd name="connsiteX774" fmla="*/ 43339 w 133350"/>
                <a:gd name="connsiteY774" fmla="*/ 187166 h 219075"/>
                <a:gd name="connsiteX775" fmla="*/ 43339 w 133350"/>
                <a:gd name="connsiteY775" fmla="*/ 187166 h 219075"/>
                <a:gd name="connsiteX776" fmla="*/ 43339 w 133350"/>
                <a:gd name="connsiteY776" fmla="*/ 187166 h 219075"/>
                <a:gd name="connsiteX777" fmla="*/ 43339 w 133350"/>
                <a:gd name="connsiteY777" fmla="*/ 187166 h 219075"/>
                <a:gd name="connsiteX778" fmla="*/ 43339 w 133350"/>
                <a:gd name="connsiteY778" fmla="*/ 187166 h 219075"/>
                <a:gd name="connsiteX779" fmla="*/ 43339 w 133350"/>
                <a:gd name="connsiteY779" fmla="*/ 187166 h 219075"/>
                <a:gd name="connsiteX780" fmla="*/ 43339 w 133350"/>
                <a:gd name="connsiteY780" fmla="*/ 187166 h 219075"/>
                <a:gd name="connsiteX781" fmla="*/ 43339 w 133350"/>
                <a:gd name="connsiteY781" fmla="*/ 187166 h 219075"/>
                <a:gd name="connsiteX782" fmla="*/ 43339 w 133350"/>
                <a:gd name="connsiteY782" fmla="*/ 187166 h 219075"/>
                <a:gd name="connsiteX783" fmla="*/ 43339 w 133350"/>
                <a:gd name="connsiteY783" fmla="*/ 187166 h 219075"/>
                <a:gd name="connsiteX784" fmla="*/ 43339 w 133350"/>
                <a:gd name="connsiteY784" fmla="*/ 187166 h 219075"/>
                <a:gd name="connsiteX785" fmla="*/ 43339 w 133350"/>
                <a:gd name="connsiteY785" fmla="*/ 187166 h 219075"/>
                <a:gd name="connsiteX786" fmla="*/ 43339 w 133350"/>
                <a:gd name="connsiteY786" fmla="*/ 187166 h 219075"/>
                <a:gd name="connsiteX787" fmla="*/ 43339 w 133350"/>
                <a:gd name="connsiteY787" fmla="*/ 187166 h 219075"/>
                <a:gd name="connsiteX788" fmla="*/ 43339 w 133350"/>
                <a:gd name="connsiteY788" fmla="*/ 187166 h 219075"/>
                <a:gd name="connsiteX789" fmla="*/ 43339 w 133350"/>
                <a:gd name="connsiteY789" fmla="*/ 187166 h 219075"/>
                <a:gd name="connsiteX790" fmla="*/ 43339 w 133350"/>
                <a:gd name="connsiteY790" fmla="*/ 187166 h 219075"/>
                <a:gd name="connsiteX791" fmla="*/ 43339 w 133350"/>
                <a:gd name="connsiteY791" fmla="*/ 187166 h 219075"/>
                <a:gd name="connsiteX792" fmla="*/ 43339 w 133350"/>
                <a:gd name="connsiteY792" fmla="*/ 187166 h 219075"/>
                <a:gd name="connsiteX793" fmla="*/ 43339 w 133350"/>
                <a:gd name="connsiteY793" fmla="*/ 187166 h 219075"/>
                <a:gd name="connsiteX794" fmla="*/ 43339 w 133350"/>
                <a:gd name="connsiteY794" fmla="*/ 187166 h 219075"/>
                <a:gd name="connsiteX795" fmla="*/ 43339 w 133350"/>
                <a:gd name="connsiteY795" fmla="*/ 187166 h 219075"/>
                <a:gd name="connsiteX796" fmla="*/ 43339 w 133350"/>
                <a:gd name="connsiteY796" fmla="*/ 187166 h 219075"/>
                <a:gd name="connsiteX797" fmla="*/ 43339 w 133350"/>
                <a:gd name="connsiteY797" fmla="*/ 187166 h 219075"/>
                <a:gd name="connsiteX798" fmla="*/ 43339 w 133350"/>
                <a:gd name="connsiteY798" fmla="*/ 187166 h 219075"/>
                <a:gd name="connsiteX799" fmla="*/ 43339 w 133350"/>
                <a:gd name="connsiteY799" fmla="*/ 187166 h 219075"/>
                <a:gd name="connsiteX800" fmla="*/ 43339 w 133350"/>
                <a:gd name="connsiteY800" fmla="*/ 187166 h 219075"/>
                <a:gd name="connsiteX801" fmla="*/ 43339 w 133350"/>
                <a:gd name="connsiteY801" fmla="*/ 187166 h 219075"/>
                <a:gd name="connsiteX802" fmla="*/ 43339 w 133350"/>
                <a:gd name="connsiteY802" fmla="*/ 187166 h 219075"/>
                <a:gd name="connsiteX803" fmla="*/ 43339 w 133350"/>
                <a:gd name="connsiteY803" fmla="*/ 187166 h 219075"/>
                <a:gd name="connsiteX804" fmla="*/ 43339 w 133350"/>
                <a:gd name="connsiteY804" fmla="*/ 187166 h 219075"/>
                <a:gd name="connsiteX805" fmla="*/ 43339 w 133350"/>
                <a:gd name="connsiteY805" fmla="*/ 187166 h 219075"/>
                <a:gd name="connsiteX806" fmla="*/ 43339 w 133350"/>
                <a:gd name="connsiteY806" fmla="*/ 187166 h 219075"/>
                <a:gd name="connsiteX807" fmla="*/ 43339 w 133350"/>
                <a:gd name="connsiteY807" fmla="*/ 187166 h 219075"/>
                <a:gd name="connsiteX808" fmla="*/ 43339 w 133350"/>
                <a:gd name="connsiteY808" fmla="*/ 187166 h 219075"/>
                <a:gd name="connsiteX809" fmla="*/ 43339 w 133350"/>
                <a:gd name="connsiteY809" fmla="*/ 187166 h 219075"/>
                <a:gd name="connsiteX810" fmla="*/ 43339 w 133350"/>
                <a:gd name="connsiteY810" fmla="*/ 187166 h 219075"/>
                <a:gd name="connsiteX811" fmla="*/ 43339 w 133350"/>
                <a:gd name="connsiteY811" fmla="*/ 187166 h 219075"/>
                <a:gd name="connsiteX812" fmla="*/ 43339 w 133350"/>
                <a:gd name="connsiteY812" fmla="*/ 187166 h 219075"/>
                <a:gd name="connsiteX813" fmla="*/ 43339 w 133350"/>
                <a:gd name="connsiteY813" fmla="*/ 187166 h 219075"/>
                <a:gd name="connsiteX814" fmla="*/ 43339 w 133350"/>
                <a:gd name="connsiteY814" fmla="*/ 187166 h 219075"/>
                <a:gd name="connsiteX815" fmla="*/ 43339 w 133350"/>
                <a:gd name="connsiteY815" fmla="*/ 187166 h 219075"/>
                <a:gd name="connsiteX816" fmla="*/ 43339 w 133350"/>
                <a:gd name="connsiteY816" fmla="*/ 187166 h 219075"/>
                <a:gd name="connsiteX817" fmla="*/ 43339 w 133350"/>
                <a:gd name="connsiteY817" fmla="*/ 187166 h 219075"/>
                <a:gd name="connsiteX818" fmla="*/ 43339 w 133350"/>
                <a:gd name="connsiteY818" fmla="*/ 187166 h 219075"/>
                <a:gd name="connsiteX819" fmla="*/ 43339 w 133350"/>
                <a:gd name="connsiteY819" fmla="*/ 187166 h 219075"/>
                <a:gd name="connsiteX820" fmla="*/ 43339 w 133350"/>
                <a:gd name="connsiteY820" fmla="*/ 187166 h 219075"/>
                <a:gd name="connsiteX821" fmla="*/ 43339 w 133350"/>
                <a:gd name="connsiteY821" fmla="*/ 187166 h 219075"/>
                <a:gd name="connsiteX822" fmla="*/ 43339 w 133350"/>
                <a:gd name="connsiteY822" fmla="*/ 187166 h 219075"/>
                <a:gd name="connsiteX823" fmla="*/ 43339 w 133350"/>
                <a:gd name="connsiteY823" fmla="*/ 187166 h 219075"/>
                <a:gd name="connsiteX824" fmla="*/ 43339 w 133350"/>
                <a:gd name="connsiteY824" fmla="*/ 187166 h 219075"/>
                <a:gd name="connsiteX825" fmla="*/ 43339 w 133350"/>
                <a:gd name="connsiteY825" fmla="*/ 187166 h 219075"/>
                <a:gd name="connsiteX826" fmla="*/ 43339 w 133350"/>
                <a:gd name="connsiteY826" fmla="*/ 187166 h 219075"/>
                <a:gd name="connsiteX827" fmla="*/ 43339 w 133350"/>
                <a:gd name="connsiteY827" fmla="*/ 187166 h 219075"/>
                <a:gd name="connsiteX828" fmla="*/ 43339 w 133350"/>
                <a:gd name="connsiteY828" fmla="*/ 187166 h 219075"/>
                <a:gd name="connsiteX829" fmla="*/ 43339 w 133350"/>
                <a:gd name="connsiteY829" fmla="*/ 187166 h 219075"/>
                <a:gd name="connsiteX830" fmla="*/ 43339 w 133350"/>
                <a:gd name="connsiteY830" fmla="*/ 187166 h 219075"/>
                <a:gd name="connsiteX831" fmla="*/ 43339 w 133350"/>
                <a:gd name="connsiteY831" fmla="*/ 187166 h 219075"/>
                <a:gd name="connsiteX832" fmla="*/ 43339 w 133350"/>
                <a:gd name="connsiteY832" fmla="*/ 187166 h 219075"/>
                <a:gd name="connsiteX833" fmla="*/ 43339 w 133350"/>
                <a:gd name="connsiteY833" fmla="*/ 187166 h 219075"/>
                <a:gd name="connsiteX834" fmla="*/ 43339 w 133350"/>
                <a:gd name="connsiteY834" fmla="*/ 187166 h 219075"/>
                <a:gd name="connsiteX835" fmla="*/ 43339 w 133350"/>
                <a:gd name="connsiteY835" fmla="*/ 187166 h 219075"/>
                <a:gd name="connsiteX836" fmla="*/ 43339 w 133350"/>
                <a:gd name="connsiteY836" fmla="*/ 187166 h 219075"/>
                <a:gd name="connsiteX837" fmla="*/ 43339 w 133350"/>
                <a:gd name="connsiteY837" fmla="*/ 187166 h 219075"/>
                <a:gd name="connsiteX838" fmla="*/ 43339 w 133350"/>
                <a:gd name="connsiteY838" fmla="*/ 187166 h 219075"/>
                <a:gd name="connsiteX839" fmla="*/ 43339 w 133350"/>
                <a:gd name="connsiteY839" fmla="*/ 187166 h 219075"/>
                <a:gd name="connsiteX840" fmla="*/ 43339 w 133350"/>
                <a:gd name="connsiteY840" fmla="*/ 187166 h 219075"/>
                <a:gd name="connsiteX841" fmla="*/ 43339 w 133350"/>
                <a:gd name="connsiteY841" fmla="*/ 187166 h 219075"/>
                <a:gd name="connsiteX842" fmla="*/ 43339 w 133350"/>
                <a:gd name="connsiteY842" fmla="*/ 187166 h 219075"/>
                <a:gd name="connsiteX843" fmla="*/ 43339 w 133350"/>
                <a:gd name="connsiteY843" fmla="*/ 187166 h 219075"/>
                <a:gd name="connsiteX844" fmla="*/ 43339 w 133350"/>
                <a:gd name="connsiteY844" fmla="*/ 187166 h 219075"/>
                <a:gd name="connsiteX845" fmla="*/ 43339 w 133350"/>
                <a:gd name="connsiteY845" fmla="*/ 187166 h 219075"/>
                <a:gd name="connsiteX846" fmla="*/ 43339 w 133350"/>
                <a:gd name="connsiteY846" fmla="*/ 187166 h 219075"/>
                <a:gd name="connsiteX847" fmla="*/ 43339 w 133350"/>
                <a:gd name="connsiteY847" fmla="*/ 187166 h 219075"/>
                <a:gd name="connsiteX848" fmla="*/ 43339 w 133350"/>
                <a:gd name="connsiteY848" fmla="*/ 187166 h 219075"/>
                <a:gd name="connsiteX849" fmla="*/ 43339 w 133350"/>
                <a:gd name="connsiteY849" fmla="*/ 187166 h 219075"/>
                <a:gd name="connsiteX850" fmla="*/ 43339 w 133350"/>
                <a:gd name="connsiteY850" fmla="*/ 187166 h 219075"/>
                <a:gd name="connsiteX851" fmla="*/ 43339 w 133350"/>
                <a:gd name="connsiteY851" fmla="*/ 187166 h 219075"/>
                <a:gd name="connsiteX852" fmla="*/ 43339 w 133350"/>
                <a:gd name="connsiteY852" fmla="*/ 187166 h 219075"/>
                <a:gd name="connsiteX853" fmla="*/ 43339 w 133350"/>
                <a:gd name="connsiteY853" fmla="*/ 187166 h 219075"/>
                <a:gd name="connsiteX854" fmla="*/ 43339 w 133350"/>
                <a:gd name="connsiteY854" fmla="*/ 187166 h 219075"/>
                <a:gd name="connsiteX855" fmla="*/ 43339 w 133350"/>
                <a:gd name="connsiteY855" fmla="*/ 187166 h 219075"/>
                <a:gd name="connsiteX856" fmla="*/ 43339 w 133350"/>
                <a:gd name="connsiteY856" fmla="*/ 187166 h 219075"/>
                <a:gd name="connsiteX857" fmla="*/ 43339 w 133350"/>
                <a:gd name="connsiteY857" fmla="*/ 187166 h 219075"/>
                <a:gd name="connsiteX858" fmla="*/ 43339 w 133350"/>
                <a:gd name="connsiteY858" fmla="*/ 187166 h 219075"/>
                <a:gd name="connsiteX859" fmla="*/ 43339 w 133350"/>
                <a:gd name="connsiteY859" fmla="*/ 187166 h 219075"/>
                <a:gd name="connsiteX860" fmla="*/ 43339 w 133350"/>
                <a:gd name="connsiteY860" fmla="*/ 187166 h 219075"/>
                <a:gd name="connsiteX861" fmla="*/ 43339 w 133350"/>
                <a:gd name="connsiteY861" fmla="*/ 187166 h 219075"/>
                <a:gd name="connsiteX862" fmla="*/ 43339 w 133350"/>
                <a:gd name="connsiteY862" fmla="*/ 187166 h 219075"/>
                <a:gd name="connsiteX863" fmla="*/ 43339 w 133350"/>
                <a:gd name="connsiteY863" fmla="*/ 187166 h 219075"/>
                <a:gd name="connsiteX864" fmla="*/ 43339 w 133350"/>
                <a:gd name="connsiteY864" fmla="*/ 187166 h 219075"/>
                <a:gd name="connsiteX865" fmla="*/ 43339 w 133350"/>
                <a:gd name="connsiteY865" fmla="*/ 187166 h 219075"/>
                <a:gd name="connsiteX866" fmla="*/ 43339 w 133350"/>
                <a:gd name="connsiteY866" fmla="*/ 187166 h 219075"/>
                <a:gd name="connsiteX867" fmla="*/ 43339 w 133350"/>
                <a:gd name="connsiteY867" fmla="*/ 187166 h 219075"/>
                <a:gd name="connsiteX868" fmla="*/ 43339 w 133350"/>
                <a:gd name="connsiteY868" fmla="*/ 187166 h 219075"/>
                <a:gd name="connsiteX869" fmla="*/ 43339 w 133350"/>
                <a:gd name="connsiteY869" fmla="*/ 187166 h 219075"/>
                <a:gd name="connsiteX870" fmla="*/ 43339 w 133350"/>
                <a:gd name="connsiteY870" fmla="*/ 187166 h 219075"/>
                <a:gd name="connsiteX871" fmla="*/ 43339 w 133350"/>
                <a:gd name="connsiteY871" fmla="*/ 187166 h 219075"/>
                <a:gd name="connsiteX872" fmla="*/ 43339 w 133350"/>
                <a:gd name="connsiteY872" fmla="*/ 187166 h 219075"/>
                <a:gd name="connsiteX873" fmla="*/ 43339 w 133350"/>
                <a:gd name="connsiteY873" fmla="*/ 187166 h 219075"/>
                <a:gd name="connsiteX874" fmla="*/ 43339 w 133350"/>
                <a:gd name="connsiteY874" fmla="*/ 187166 h 219075"/>
                <a:gd name="connsiteX875" fmla="*/ 43339 w 133350"/>
                <a:gd name="connsiteY875" fmla="*/ 187166 h 219075"/>
                <a:gd name="connsiteX876" fmla="*/ 43339 w 133350"/>
                <a:gd name="connsiteY876" fmla="*/ 187166 h 219075"/>
                <a:gd name="connsiteX877" fmla="*/ 43339 w 133350"/>
                <a:gd name="connsiteY877" fmla="*/ 187166 h 219075"/>
                <a:gd name="connsiteX878" fmla="*/ 43339 w 133350"/>
                <a:gd name="connsiteY878" fmla="*/ 187166 h 219075"/>
                <a:gd name="connsiteX879" fmla="*/ 43339 w 133350"/>
                <a:gd name="connsiteY879" fmla="*/ 187166 h 219075"/>
                <a:gd name="connsiteX880" fmla="*/ 43339 w 133350"/>
                <a:gd name="connsiteY880" fmla="*/ 187166 h 219075"/>
                <a:gd name="connsiteX881" fmla="*/ 43339 w 133350"/>
                <a:gd name="connsiteY881" fmla="*/ 187166 h 219075"/>
                <a:gd name="connsiteX882" fmla="*/ 43339 w 133350"/>
                <a:gd name="connsiteY882" fmla="*/ 187166 h 219075"/>
                <a:gd name="connsiteX883" fmla="*/ 43339 w 133350"/>
                <a:gd name="connsiteY883" fmla="*/ 187166 h 219075"/>
                <a:gd name="connsiteX884" fmla="*/ 43339 w 133350"/>
                <a:gd name="connsiteY884" fmla="*/ 187166 h 219075"/>
                <a:gd name="connsiteX885" fmla="*/ 43339 w 133350"/>
                <a:gd name="connsiteY885" fmla="*/ 187166 h 219075"/>
                <a:gd name="connsiteX886" fmla="*/ 43339 w 133350"/>
                <a:gd name="connsiteY886" fmla="*/ 187166 h 219075"/>
                <a:gd name="connsiteX887" fmla="*/ 43339 w 133350"/>
                <a:gd name="connsiteY887" fmla="*/ 187166 h 219075"/>
                <a:gd name="connsiteX888" fmla="*/ 43339 w 133350"/>
                <a:gd name="connsiteY888" fmla="*/ 187166 h 219075"/>
                <a:gd name="connsiteX889" fmla="*/ 43339 w 133350"/>
                <a:gd name="connsiteY889" fmla="*/ 187166 h 219075"/>
                <a:gd name="connsiteX890" fmla="*/ 43339 w 133350"/>
                <a:gd name="connsiteY890" fmla="*/ 187166 h 219075"/>
                <a:gd name="connsiteX891" fmla="*/ 43339 w 133350"/>
                <a:gd name="connsiteY891" fmla="*/ 187166 h 219075"/>
                <a:gd name="connsiteX892" fmla="*/ 43339 w 133350"/>
                <a:gd name="connsiteY892" fmla="*/ 187166 h 219075"/>
                <a:gd name="connsiteX893" fmla="*/ 43339 w 133350"/>
                <a:gd name="connsiteY893" fmla="*/ 187166 h 219075"/>
                <a:gd name="connsiteX894" fmla="*/ 43339 w 133350"/>
                <a:gd name="connsiteY894" fmla="*/ 187166 h 219075"/>
                <a:gd name="connsiteX895" fmla="*/ 43339 w 133350"/>
                <a:gd name="connsiteY895" fmla="*/ 187166 h 219075"/>
                <a:gd name="connsiteX896" fmla="*/ 43339 w 133350"/>
                <a:gd name="connsiteY896" fmla="*/ 187166 h 219075"/>
                <a:gd name="connsiteX897" fmla="*/ 43339 w 133350"/>
                <a:gd name="connsiteY897" fmla="*/ 187166 h 219075"/>
                <a:gd name="connsiteX898" fmla="*/ 43339 w 133350"/>
                <a:gd name="connsiteY898" fmla="*/ 187166 h 219075"/>
                <a:gd name="connsiteX899" fmla="*/ 43339 w 133350"/>
                <a:gd name="connsiteY899" fmla="*/ 187166 h 219075"/>
                <a:gd name="connsiteX900" fmla="*/ 43339 w 133350"/>
                <a:gd name="connsiteY900" fmla="*/ 187166 h 219075"/>
                <a:gd name="connsiteX901" fmla="*/ 43339 w 133350"/>
                <a:gd name="connsiteY901" fmla="*/ 187166 h 219075"/>
                <a:gd name="connsiteX902" fmla="*/ 43339 w 133350"/>
                <a:gd name="connsiteY902" fmla="*/ 187166 h 219075"/>
                <a:gd name="connsiteX903" fmla="*/ 43339 w 133350"/>
                <a:gd name="connsiteY903" fmla="*/ 187166 h 219075"/>
                <a:gd name="connsiteX904" fmla="*/ 43339 w 133350"/>
                <a:gd name="connsiteY904" fmla="*/ 187166 h 219075"/>
                <a:gd name="connsiteX905" fmla="*/ 43339 w 133350"/>
                <a:gd name="connsiteY905" fmla="*/ 187166 h 219075"/>
                <a:gd name="connsiteX906" fmla="*/ 43339 w 133350"/>
                <a:gd name="connsiteY906" fmla="*/ 187166 h 219075"/>
                <a:gd name="connsiteX907" fmla="*/ 43339 w 133350"/>
                <a:gd name="connsiteY907" fmla="*/ 187166 h 219075"/>
                <a:gd name="connsiteX908" fmla="*/ 43339 w 133350"/>
                <a:gd name="connsiteY908" fmla="*/ 187166 h 219075"/>
                <a:gd name="connsiteX909" fmla="*/ 43339 w 133350"/>
                <a:gd name="connsiteY909" fmla="*/ 187166 h 219075"/>
                <a:gd name="connsiteX910" fmla="*/ 43339 w 133350"/>
                <a:gd name="connsiteY910" fmla="*/ 187166 h 219075"/>
                <a:gd name="connsiteX911" fmla="*/ 43339 w 133350"/>
                <a:gd name="connsiteY911" fmla="*/ 187166 h 219075"/>
                <a:gd name="connsiteX912" fmla="*/ 43339 w 133350"/>
                <a:gd name="connsiteY912" fmla="*/ 187166 h 219075"/>
                <a:gd name="connsiteX913" fmla="*/ 43339 w 133350"/>
                <a:gd name="connsiteY913" fmla="*/ 187166 h 219075"/>
                <a:gd name="connsiteX914" fmla="*/ 43339 w 133350"/>
                <a:gd name="connsiteY914" fmla="*/ 187166 h 219075"/>
                <a:gd name="connsiteX915" fmla="*/ 43339 w 133350"/>
                <a:gd name="connsiteY915" fmla="*/ 187166 h 219075"/>
                <a:gd name="connsiteX916" fmla="*/ 43339 w 133350"/>
                <a:gd name="connsiteY916" fmla="*/ 187166 h 219075"/>
                <a:gd name="connsiteX917" fmla="*/ 43339 w 133350"/>
                <a:gd name="connsiteY917" fmla="*/ 187166 h 219075"/>
                <a:gd name="connsiteX918" fmla="*/ 43339 w 133350"/>
                <a:gd name="connsiteY918" fmla="*/ 187166 h 219075"/>
                <a:gd name="connsiteX919" fmla="*/ 43339 w 133350"/>
                <a:gd name="connsiteY919" fmla="*/ 187166 h 219075"/>
                <a:gd name="connsiteX920" fmla="*/ 43339 w 133350"/>
                <a:gd name="connsiteY920" fmla="*/ 187166 h 219075"/>
                <a:gd name="connsiteX921" fmla="*/ 43339 w 133350"/>
                <a:gd name="connsiteY921" fmla="*/ 187166 h 219075"/>
                <a:gd name="connsiteX922" fmla="*/ 43339 w 133350"/>
                <a:gd name="connsiteY922" fmla="*/ 187166 h 219075"/>
                <a:gd name="connsiteX923" fmla="*/ 43339 w 133350"/>
                <a:gd name="connsiteY923" fmla="*/ 187166 h 219075"/>
                <a:gd name="connsiteX924" fmla="*/ 43339 w 133350"/>
                <a:gd name="connsiteY924" fmla="*/ 187166 h 219075"/>
                <a:gd name="connsiteX925" fmla="*/ 43339 w 133350"/>
                <a:gd name="connsiteY925" fmla="*/ 187166 h 219075"/>
                <a:gd name="connsiteX926" fmla="*/ 43339 w 133350"/>
                <a:gd name="connsiteY926" fmla="*/ 187166 h 219075"/>
                <a:gd name="connsiteX927" fmla="*/ 43339 w 133350"/>
                <a:gd name="connsiteY927" fmla="*/ 187166 h 219075"/>
                <a:gd name="connsiteX928" fmla="*/ 43339 w 133350"/>
                <a:gd name="connsiteY928" fmla="*/ 187166 h 219075"/>
                <a:gd name="connsiteX929" fmla="*/ 43339 w 133350"/>
                <a:gd name="connsiteY929" fmla="*/ 187166 h 219075"/>
                <a:gd name="connsiteX930" fmla="*/ 43339 w 133350"/>
                <a:gd name="connsiteY930" fmla="*/ 187166 h 219075"/>
                <a:gd name="connsiteX931" fmla="*/ 43339 w 133350"/>
                <a:gd name="connsiteY931" fmla="*/ 187166 h 219075"/>
                <a:gd name="connsiteX932" fmla="*/ 43339 w 133350"/>
                <a:gd name="connsiteY932" fmla="*/ 187166 h 219075"/>
                <a:gd name="connsiteX933" fmla="*/ 43339 w 133350"/>
                <a:gd name="connsiteY933" fmla="*/ 187166 h 219075"/>
                <a:gd name="connsiteX934" fmla="*/ 43339 w 133350"/>
                <a:gd name="connsiteY934" fmla="*/ 187166 h 219075"/>
                <a:gd name="connsiteX935" fmla="*/ 43339 w 133350"/>
                <a:gd name="connsiteY935" fmla="*/ 187166 h 219075"/>
                <a:gd name="connsiteX936" fmla="*/ 43339 w 133350"/>
                <a:gd name="connsiteY936" fmla="*/ 187166 h 219075"/>
                <a:gd name="connsiteX937" fmla="*/ 43339 w 133350"/>
                <a:gd name="connsiteY937" fmla="*/ 187166 h 219075"/>
                <a:gd name="connsiteX938" fmla="*/ 43339 w 133350"/>
                <a:gd name="connsiteY938" fmla="*/ 187166 h 219075"/>
                <a:gd name="connsiteX939" fmla="*/ 43339 w 133350"/>
                <a:gd name="connsiteY939" fmla="*/ 187166 h 219075"/>
                <a:gd name="connsiteX940" fmla="*/ 43339 w 133350"/>
                <a:gd name="connsiteY940" fmla="*/ 187166 h 219075"/>
                <a:gd name="connsiteX941" fmla="*/ 43339 w 133350"/>
                <a:gd name="connsiteY941" fmla="*/ 187166 h 219075"/>
                <a:gd name="connsiteX942" fmla="*/ 43339 w 133350"/>
                <a:gd name="connsiteY942" fmla="*/ 187166 h 219075"/>
                <a:gd name="connsiteX943" fmla="*/ 43339 w 133350"/>
                <a:gd name="connsiteY943" fmla="*/ 187166 h 219075"/>
                <a:gd name="connsiteX944" fmla="*/ 43339 w 133350"/>
                <a:gd name="connsiteY944" fmla="*/ 187166 h 219075"/>
                <a:gd name="connsiteX945" fmla="*/ 43339 w 133350"/>
                <a:gd name="connsiteY945" fmla="*/ 187166 h 219075"/>
                <a:gd name="connsiteX946" fmla="*/ 43339 w 133350"/>
                <a:gd name="connsiteY946" fmla="*/ 187166 h 219075"/>
                <a:gd name="connsiteX947" fmla="*/ 43339 w 133350"/>
                <a:gd name="connsiteY947" fmla="*/ 187166 h 219075"/>
                <a:gd name="connsiteX948" fmla="*/ 43339 w 133350"/>
                <a:gd name="connsiteY948" fmla="*/ 187166 h 219075"/>
                <a:gd name="connsiteX949" fmla="*/ 43339 w 133350"/>
                <a:gd name="connsiteY949" fmla="*/ 187166 h 219075"/>
                <a:gd name="connsiteX950" fmla="*/ 43339 w 133350"/>
                <a:gd name="connsiteY950" fmla="*/ 187166 h 219075"/>
                <a:gd name="connsiteX951" fmla="*/ 43339 w 133350"/>
                <a:gd name="connsiteY951" fmla="*/ 187166 h 219075"/>
                <a:gd name="connsiteX952" fmla="*/ 43339 w 133350"/>
                <a:gd name="connsiteY952" fmla="*/ 187166 h 219075"/>
                <a:gd name="connsiteX953" fmla="*/ 43339 w 133350"/>
                <a:gd name="connsiteY953" fmla="*/ 187166 h 219075"/>
                <a:gd name="connsiteX954" fmla="*/ 43339 w 133350"/>
                <a:gd name="connsiteY954" fmla="*/ 187166 h 219075"/>
                <a:gd name="connsiteX955" fmla="*/ 43339 w 133350"/>
                <a:gd name="connsiteY955" fmla="*/ 187166 h 219075"/>
                <a:gd name="connsiteX956" fmla="*/ 43339 w 133350"/>
                <a:gd name="connsiteY956" fmla="*/ 187166 h 219075"/>
                <a:gd name="connsiteX957" fmla="*/ 43339 w 133350"/>
                <a:gd name="connsiteY957" fmla="*/ 187166 h 219075"/>
                <a:gd name="connsiteX958" fmla="*/ 43339 w 133350"/>
                <a:gd name="connsiteY958" fmla="*/ 187166 h 219075"/>
                <a:gd name="connsiteX959" fmla="*/ 43339 w 133350"/>
                <a:gd name="connsiteY959" fmla="*/ 187166 h 219075"/>
                <a:gd name="connsiteX960" fmla="*/ 43339 w 133350"/>
                <a:gd name="connsiteY960" fmla="*/ 187166 h 219075"/>
                <a:gd name="connsiteX961" fmla="*/ 43339 w 133350"/>
                <a:gd name="connsiteY961" fmla="*/ 187166 h 219075"/>
                <a:gd name="connsiteX962" fmla="*/ 43339 w 133350"/>
                <a:gd name="connsiteY962" fmla="*/ 187166 h 219075"/>
                <a:gd name="connsiteX963" fmla="*/ 43339 w 133350"/>
                <a:gd name="connsiteY963" fmla="*/ 187166 h 219075"/>
                <a:gd name="connsiteX964" fmla="*/ 43339 w 133350"/>
                <a:gd name="connsiteY964" fmla="*/ 187166 h 219075"/>
                <a:gd name="connsiteX965" fmla="*/ 43339 w 133350"/>
                <a:gd name="connsiteY965" fmla="*/ 187166 h 219075"/>
                <a:gd name="connsiteX966" fmla="*/ 43339 w 133350"/>
                <a:gd name="connsiteY966" fmla="*/ 187166 h 219075"/>
                <a:gd name="connsiteX967" fmla="*/ 43339 w 133350"/>
                <a:gd name="connsiteY967" fmla="*/ 187166 h 219075"/>
                <a:gd name="connsiteX968" fmla="*/ 43339 w 133350"/>
                <a:gd name="connsiteY968" fmla="*/ 187166 h 219075"/>
                <a:gd name="connsiteX969" fmla="*/ 43339 w 133350"/>
                <a:gd name="connsiteY969" fmla="*/ 187166 h 219075"/>
                <a:gd name="connsiteX970" fmla="*/ 43339 w 133350"/>
                <a:gd name="connsiteY970" fmla="*/ 187166 h 219075"/>
                <a:gd name="connsiteX971" fmla="*/ 43339 w 133350"/>
                <a:gd name="connsiteY971" fmla="*/ 187166 h 219075"/>
                <a:gd name="connsiteX972" fmla="*/ 43339 w 133350"/>
                <a:gd name="connsiteY972" fmla="*/ 187166 h 219075"/>
                <a:gd name="connsiteX973" fmla="*/ 43339 w 133350"/>
                <a:gd name="connsiteY973" fmla="*/ 187166 h 219075"/>
                <a:gd name="connsiteX974" fmla="*/ 43339 w 133350"/>
                <a:gd name="connsiteY974" fmla="*/ 187166 h 219075"/>
                <a:gd name="connsiteX975" fmla="*/ 43339 w 133350"/>
                <a:gd name="connsiteY975" fmla="*/ 187166 h 219075"/>
                <a:gd name="connsiteX976" fmla="*/ 43339 w 133350"/>
                <a:gd name="connsiteY976" fmla="*/ 187166 h 219075"/>
                <a:gd name="connsiteX977" fmla="*/ 43339 w 133350"/>
                <a:gd name="connsiteY977" fmla="*/ 187166 h 219075"/>
                <a:gd name="connsiteX978" fmla="*/ 43339 w 133350"/>
                <a:gd name="connsiteY978" fmla="*/ 187166 h 219075"/>
                <a:gd name="connsiteX979" fmla="*/ 43339 w 133350"/>
                <a:gd name="connsiteY979" fmla="*/ 187166 h 219075"/>
                <a:gd name="connsiteX980" fmla="*/ 43339 w 133350"/>
                <a:gd name="connsiteY980" fmla="*/ 187166 h 219075"/>
                <a:gd name="connsiteX981" fmla="*/ 43339 w 133350"/>
                <a:gd name="connsiteY981" fmla="*/ 187166 h 219075"/>
                <a:gd name="connsiteX982" fmla="*/ 43339 w 133350"/>
                <a:gd name="connsiteY982" fmla="*/ 187166 h 219075"/>
                <a:gd name="connsiteX983" fmla="*/ 43339 w 133350"/>
                <a:gd name="connsiteY983" fmla="*/ 187166 h 219075"/>
                <a:gd name="connsiteX984" fmla="*/ 43339 w 133350"/>
                <a:gd name="connsiteY984" fmla="*/ 187166 h 219075"/>
                <a:gd name="connsiteX985" fmla="*/ 43339 w 133350"/>
                <a:gd name="connsiteY985" fmla="*/ 187166 h 219075"/>
                <a:gd name="connsiteX986" fmla="*/ 43339 w 133350"/>
                <a:gd name="connsiteY986" fmla="*/ 187166 h 219075"/>
                <a:gd name="connsiteX987" fmla="*/ 43339 w 133350"/>
                <a:gd name="connsiteY987" fmla="*/ 187166 h 219075"/>
                <a:gd name="connsiteX988" fmla="*/ 43339 w 133350"/>
                <a:gd name="connsiteY988" fmla="*/ 187166 h 219075"/>
                <a:gd name="connsiteX989" fmla="*/ 43339 w 133350"/>
                <a:gd name="connsiteY989" fmla="*/ 187166 h 219075"/>
                <a:gd name="connsiteX990" fmla="*/ 43339 w 133350"/>
                <a:gd name="connsiteY990" fmla="*/ 187166 h 219075"/>
                <a:gd name="connsiteX991" fmla="*/ 43339 w 133350"/>
                <a:gd name="connsiteY991" fmla="*/ 187166 h 219075"/>
                <a:gd name="connsiteX992" fmla="*/ 43339 w 133350"/>
                <a:gd name="connsiteY992" fmla="*/ 187166 h 219075"/>
                <a:gd name="connsiteX993" fmla="*/ 43339 w 133350"/>
                <a:gd name="connsiteY993" fmla="*/ 187166 h 219075"/>
                <a:gd name="connsiteX994" fmla="*/ 43339 w 133350"/>
                <a:gd name="connsiteY994" fmla="*/ 187166 h 219075"/>
                <a:gd name="connsiteX995" fmla="*/ 43339 w 133350"/>
                <a:gd name="connsiteY995" fmla="*/ 187166 h 219075"/>
                <a:gd name="connsiteX996" fmla="*/ 43339 w 133350"/>
                <a:gd name="connsiteY996" fmla="*/ 187166 h 219075"/>
                <a:gd name="connsiteX997" fmla="*/ 43339 w 133350"/>
                <a:gd name="connsiteY997" fmla="*/ 187166 h 219075"/>
                <a:gd name="connsiteX998" fmla="*/ 43339 w 133350"/>
                <a:gd name="connsiteY998" fmla="*/ 187166 h 219075"/>
                <a:gd name="connsiteX999" fmla="*/ 43339 w 133350"/>
                <a:gd name="connsiteY999" fmla="*/ 187166 h 219075"/>
                <a:gd name="connsiteX1000" fmla="*/ 43339 w 133350"/>
                <a:gd name="connsiteY1000" fmla="*/ 187166 h 219075"/>
                <a:gd name="connsiteX1001" fmla="*/ 43339 w 133350"/>
                <a:gd name="connsiteY1001" fmla="*/ 187166 h 219075"/>
                <a:gd name="connsiteX1002" fmla="*/ 43339 w 133350"/>
                <a:gd name="connsiteY1002" fmla="*/ 187166 h 219075"/>
                <a:gd name="connsiteX1003" fmla="*/ 43339 w 133350"/>
                <a:gd name="connsiteY1003" fmla="*/ 187166 h 219075"/>
                <a:gd name="connsiteX1004" fmla="*/ 43339 w 133350"/>
                <a:gd name="connsiteY1004" fmla="*/ 187166 h 219075"/>
                <a:gd name="connsiteX1005" fmla="*/ 43339 w 133350"/>
                <a:gd name="connsiteY1005" fmla="*/ 187166 h 219075"/>
                <a:gd name="connsiteX1006" fmla="*/ 43339 w 133350"/>
                <a:gd name="connsiteY1006" fmla="*/ 187166 h 219075"/>
                <a:gd name="connsiteX1007" fmla="*/ 43339 w 133350"/>
                <a:gd name="connsiteY1007" fmla="*/ 187166 h 219075"/>
                <a:gd name="connsiteX1008" fmla="*/ 43339 w 133350"/>
                <a:gd name="connsiteY1008" fmla="*/ 187166 h 219075"/>
                <a:gd name="connsiteX1009" fmla="*/ 43339 w 133350"/>
                <a:gd name="connsiteY1009" fmla="*/ 187166 h 219075"/>
                <a:gd name="connsiteX1010" fmla="*/ 43339 w 133350"/>
                <a:gd name="connsiteY1010" fmla="*/ 187166 h 219075"/>
                <a:gd name="connsiteX1011" fmla="*/ 43339 w 133350"/>
                <a:gd name="connsiteY1011" fmla="*/ 187166 h 219075"/>
                <a:gd name="connsiteX1012" fmla="*/ 43339 w 133350"/>
                <a:gd name="connsiteY1012" fmla="*/ 187166 h 219075"/>
                <a:gd name="connsiteX1013" fmla="*/ 43339 w 133350"/>
                <a:gd name="connsiteY1013" fmla="*/ 187166 h 219075"/>
                <a:gd name="connsiteX1014" fmla="*/ 43339 w 133350"/>
                <a:gd name="connsiteY1014" fmla="*/ 187166 h 219075"/>
                <a:gd name="connsiteX1015" fmla="*/ 43339 w 133350"/>
                <a:gd name="connsiteY1015" fmla="*/ 187166 h 219075"/>
                <a:gd name="connsiteX1016" fmla="*/ 43339 w 133350"/>
                <a:gd name="connsiteY1016" fmla="*/ 187166 h 219075"/>
                <a:gd name="connsiteX1017" fmla="*/ 43339 w 133350"/>
                <a:gd name="connsiteY1017" fmla="*/ 187166 h 219075"/>
                <a:gd name="connsiteX1018" fmla="*/ 43339 w 133350"/>
                <a:gd name="connsiteY1018" fmla="*/ 187166 h 219075"/>
                <a:gd name="connsiteX1019" fmla="*/ 43339 w 133350"/>
                <a:gd name="connsiteY1019" fmla="*/ 187166 h 219075"/>
                <a:gd name="connsiteX1020" fmla="*/ 43339 w 133350"/>
                <a:gd name="connsiteY1020" fmla="*/ 187166 h 219075"/>
                <a:gd name="connsiteX1021" fmla="*/ 43339 w 133350"/>
                <a:gd name="connsiteY1021" fmla="*/ 187166 h 219075"/>
                <a:gd name="connsiteX1022" fmla="*/ 43339 w 133350"/>
                <a:gd name="connsiteY1022" fmla="*/ 187166 h 219075"/>
                <a:gd name="connsiteX1023" fmla="*/ 43339 w 133350"/>
                <a:gd name="connsiteY1023" fmla="*/ 187166 h 219075"/>
                <a:gd name="connsiteX1024" fmla="*/ 43339 w 133350"/>
                <a:gd name="connsiteY1024" fmla="*/ 187166 h 219075"/>
                <a:gd name="connsiteX1025" fmla="*/ 43339 w 133350"/>
                <a:gd name="connsiteY1025" fmla="*/ 187166 h 219075"/>
                <a:gd name="connsiteX1026" fmla="*/ 43339 w 133350"/>
                <a:gd name="connsiteY1026" fmla="*/ 187166 h 219075"/>
                <a:gd name="connsiteX1027" fmla="*/ 43339 w 133350"/>
                <a:gd name="connsiteY1027" fmla="*/ 187166 h 219075"/>
                <a:gd name="connsiteX1028" fmla="*/ 43339 w 133350"/>
                <a:gd name="connsiteY1028" fmla="*/ 187166 h 219075"/>
                <a:gd name="connsiteX1029" fmla="*/ 43339 w 133350"/>
                <a:gd name="connsiteY1029" fmla="*/ 187166 h 219075"/>
                <a:gd name="connsiteX1030" fmla="*/ 43339 w 133350"/>
                <a:gd name="connsiteY1030" fmla="*/ 187166 h 219075"/>
                <a:gd name="connsiteX1031" fmla="*/ 43339 w 133350"/>
                <a:gd name="connsiteY1031" fmla="*/ 187166 h 219075"/>
                <a:gd name="connsiteX1032" fmla="*/ 43339 w 133350"/>
                <a:gd name="connsiteY1032" fmla="*/ 187166 h 219075"/>
                <a:gd name="connsiteX1033" fmla="*/ 43339 w 133350"/>
                <a:gd name="connsiteY1033" fmla="*/ 187166 h 219075"/>
                <a:gd name="connsiteX1034" fmla="*/ 43339 w 133350"/>
                <a:gd name="connsiteY1034" fmla="*/ 187166 h 219075"/>
                <a:gd name="connsiteX1035" fmla="*/ 43339 w 133350"/>
                <a:gd name="connsiteY1035" fmla="*/ 187166 h 219075"/>
                <a:gd name="connsiteX1036" fmla="*/ 43339 w 133350"/>
                <a:gd name="connsiteY1036" fmla="*/ 187166 h 219075"/>
                <a:gd name="connsiteX1037" fmla="*/ 43339 w 133350"/>
                <a:gd name="connsiteY1037" fmla="*/ 187166 h 219075"/>
                <a:gd name="connsiteX1038" fmla="*/ 43339 w 133350"/>
                <a:gd name="connsiteY1038" fmla="*/ 187166 h 219075"/>
                <a:gd name="connsiteX1039" fmla="*/ 43339 w 133350"/>
                <a:gd name="connsiteY1039" fmla="*/ 187166 h 219075"/>
                <a:gd name="connsiteX1040" fmla="*/ 43339 w 133350"/>
                <a:gd name="connsiteY1040" fmla="*/ 187166 h 219075"/>
                <a:gd name="connsiteX1041" fmla="*/ 43339 w 133350"/>
                <a:gd name="connsiteY1041" fmla="*/ 187166 h 219075"/>
                <a:gd name="connsiteX1042" fmla="*/ 43339 w 133350"/>
                <a:gd name="connsiteY1042" fmla="*/ 187166 h 219075"/>
                <a:gd name="connsiteX1043" fmla="*/ 43339 w 133350"/>
                <a:gd name="connsiteY1043" fmla="*/ 187166 h 219075"/>
                <a:gd name="connsiteX1044" fmla="*/ 43339 w 133350"/>
                <a:gd name="connsiteY1044" fmla="*/ 187166 h 219075"/>
                <a:gd name="connsiteX1045" fmla="*/ 43339 w 133350"/>
                <a:gd name="connsiteY1045" fmla="*/ 187166 h 219075"/>
                <a:gd name="connsiteX1046" fmla="*/ 43339 w 133350"/>
                <a:gd name="connsiteY1046" fmla="*/ 187166 h 219075"/>
                <a:gd name="connsiteX1047" fmla="*/ 43339 w 133350"/>
                <a:gd name="connsiteY1047" fmla="*/ 187166 h 219075"/>
                <a:gd name="connsiteX1048" fmla="*/ 43339 w 133350"/>
                <a:gd name="connsiteY1048" fmla="*/ 187166 h 219075"/>
                <a:gd name="connsiteX1049" fmla="*/ 43339 w 133350"/>
                <a:gd name="connsiteY1049" fmla="*/ 187166 h 219075"/>
                <a:gd name="connsiteX1050" fmla="*/ 43339 w 133350"/>
                <a:gd name="connsiteY1050" fmla="*/ 187166 h 219075"/>
                <a:gd name="connsiteX1051" fmla="*/ 43339 w 133350"/>
                <a:gd name="connsiteY1051" fmla="*/ 187166 h 219075"/>
                <a:gd name="connsiteX1052" fmla="*/ 43339 w 133350"/>
                <a:gd name="connsiteY1052" fmla="*/ 187166 h 219075"/>
                <a:gd name="connsiteX1053" fmla="*/ 43339 w 133350"/>
                <a:gd name="connsiteY1053" fmla="*/ 187166 h 219075"/>
                <a:gd name="connsiteX1054" fmla="*/ 43339 w 133350"/>
                <a:gd name="connsiteY1054" fmla="*/ 187166 h 219075"/>
                <a:gd name="connsiteX1055" fmla="*/ 43339 w 133350"/>
                <a:gd name="connsiteY1055" fmla="*/ 187166 h 219075"/>
                <a:gd name="connsiteX1056" fmla="*/ 43339 w 133350"/>
                <a:gd name="connsiteY1056" fmla="*/ 187166 h 219075"/>
                <a:gd name="connsiteX1057" fmla="*/ 43339 w 133350"/>
                <a:gd name="connsiteY1057" fmla="*/ 187166 h 219075"/>
                <a:gd name="connsiteX1058" fmla="*/ 43339 w 133350"/>
                <a:gd name="connsiteY1058" fmla="*/ 187166 h 219075"/>
                <a:gd name="connsiteX1059" fmla="*/ 43339 w 133350"/>
                <a:gd name="connsiteY1059" fmla="*/ 187166 h 219075"/>
                <a:gd name="connsiteX1060" fmla="*/ 43339 w 133350"/>
                <a:gd name="connsiteY1060" fmla="*/ 187166 h 219075"/>
                <a:gd name="connsiteX1061" fmla="*/ 43339 w 133350"/>
                <a:gd name="connsiteY1061" fmla="*/ 187166 h 219075"/>
                <a:gd name="connsiteX1062" fmla="*/ 43339 w 133350"/>
                <a:gd name="connsiteY1062" fmla="*/ 187166 h 219075"/>
                <a:gd name="connsiteX1063" fmla="*/ 43339 w 133350"/>
                <a:gd name="connsiteY1063" fmla="*/ 187166 h 219075"/>
                <a:gd name="connsiteX1064" fmla="*/ 43339 w 133350"/>
                <a:gd name="connsiteY1064" fmla="*/ 187166 h 219075"/>
                <a:gd name="connsiteX1065" fmla="*/ 43339 w 133350"/>
                <a:gd name="connsiteY1065" fmla="*/ 187166 h 219075"/>
                <a:gd name="connsiteX1066" fmla="*/ 43339 w 133350"/>
                <a:gd name="connsiteY1066" fmla="*/ 187166 h 219075"/>
                <a:gd name="connsiteX1067" fmla="*/ 43339 w 133350"/>
                <a:gd name="connsiteY1067" fmla="*/ 187166 h 219075"/>
                <a:gd name="connsiteX1068" fmla="*/ 43339 w 133350"/>
                <a:gd name="connsiteY1068" fmla="*/ 187166 h 219075"/>
                <a:gd name="connsiteX1069" fmla="*/ 43339 w 133350"/>
                <a:gd name="connsiteY1069" fmla="*/ 187166 h 219075"/>
                <a:gd name="connsiteX1070" fmla="*/ 43339 w 133350"/>
                <a:gd name="connsiteY1070" fmla="*/ 187166 h 219075"/>
                <a:gd name="connsiteX1071" fmla="*/ 43339 w 133350"/>
                <a:gd name="connsiteY1071" fmla="*/ 187166 h 219075"/>
                <a:gd name="connsiteX1072" fmla="*/ 43339 w 133350"/>
                <a:gd name="connsiteY1072" fmla="*/ 187166 h 219075"/>
                <a:gd name="connsiteX1073" fmla="*/ 43339 w 133350"/>
                <a:gd name="connsiteY1073" fmla="*/ 187166 h 219075"/>
                <a:gd name="connsiteX1074" fmla="*/ 43339 w 133350"/>
                <a:gd name="connsiteY1074" fmla="*/ 187166 h 219075"/>
                <a:gd name="connsiteX1075" fmla="*/ 43339 w 133350"/>
                <a:gd name="connsiteY1075" fmla="*/ 187166 h 219075"/>
                <a:gd name="connsiteX1076" fmla="*/ 43339 w 133350"/>
                <a:gd name="connsiteY1076" fmla="*/ 187166 h 219075"/>
                <a:gd name="connsiteX1077" fmla="*/ 43339 w 133350"/>
                <a:gd name="connsiteY1077" fmla="*/ 187166 h 219075"/>
                <a:gd name="connsiteX1078" fmla="*/ 43339 w 133350"/>
                <a:gd name="connsiteY1078" fmla="*/ 187166 h 219075"/>
                <a:gd name="connsiteX1079" fmla="*/ 43339 w 133350"/>
                <a:gd name="connsiteY1079" fmla="*/ 187166 h 219075"/>
                <a:gd name="connsiteX1080" fmla="*/ 43339 w 133350"/>
                <a:gd name="connsiteY1080" fmla="*/ 187166 h 219075"/>
                <a:gd name="connsiteX1081" fmla="*/ 43339 w 133350"/>
                <a:gd name="connsiteY1081" fmla="*/ 187166 h 219075"/>
                <a:gd name="connsiteX1082" fmla="*/ 43339 w 133350"/>
                <a:gd name="connsiteY1082" fmla="*/ 187166 h 219075"/>
                <a:gd name="connsiteX1083" fmla="*/ 43339 w 133350"/>
                <a:gd name="connsiteY1083" fmla="*/ 187166 h 219075"/>
                <a:gd name="connsiteX1084" fmla="*/ 43339 w 133350"/>
                <a:gd name="connsiteY1084" fmla="*/ 187166 h 219075"/>
                <a:gd name="connsiteX1085" fmla="*/ 43339 w 133350"/>
                <a:gd name="connsiteY1085" fmla="*/ 187166 h 219075"/>
                <a:gd name="connsiteX1086" fmla="*/ 43339 w 133350"/>
                <a:gd name="connsiteY1086" fmla="*/ 187166 h 219075"/>
                <a:gd name="connsiteX1087" fmla="*/ 43339 w 133350"/>
                <a:gd name="connsiteY1087" fmla="*/ 187166 h 219075"/>
                <a:gd name="connsiteX1088" fmla="*/ 43339 w 133350"/>
                <a:gd name="connsiteY1088" fmla="*/ 187166 h 219075"/>
                <a:gd name="connsiteX1089" fmla="*/ 43339 w 133350"/>
                <a:gd name="connsiteY1089" fmla="*/ 187166 h 219075"/>
                <a:gd name="connsiteX1090" fmla="*/ 43339 w 133350"/>
                <a:gd name="connsiteY1090" fmla="*/ 187166 h 219075"/>
                <a:gd name="connsiteX1091" fmla="*/ 43339 w 133350"/>
                <a:gd name="connsiteY1091" fmla="*/ 187166 h 219075"/>
                <a:gd name="connsiteX1092" fmla="*/ 43339 w 133350"/>
                <a:gd name="connsiteY1092" fmla="*/ 187166 h 219075"/>
                <a:gd name="connsiteX1093" fmla="*/ 43339 w 133350"/>
                <a:gd name="connsiteY1093" fmla="*/ 187166 h 219075"/>
                <a:gd name="connsiteX1094" fmla="*/ 43339 w 133350"/>
                <a:gd name="connsiteY1094" fmla="*/ 187166 h 219075"/>
                <a:gd name="connsiteX1095" fmla="*/ 43339 w 133350"/>
                <a:gd name="connsiteY1095" fmla="*/ 187166 h 219075"/>
                <a:gd name="connsiteX1096" fmla="*/ 43339 w 133350"/>
                <a:gd name="connsiteY1096" fmla="*/ 187166 h 219075"/>
                <a:gd name="connsiteX1097" fmla="*/ 43339 w 133350"/>
                <a:gd name="connsiteY1097" fmla="*/ 187166 h 219075"/>
                <a:gd name="connsiteX1098" fmla="*/ 43339 w 133350"/>
                <a:gd name="connsiteY1098" fmla="*/ 187166 h 219075"/>
                <a:gd name="connsiteX1099" fmla="*/ 43339 w 133350"/>
                <a:gd name="connsiteY1099" fmla="*/ 187166 h 219075"/>
                <a:gd name="connsiteX1100" fmla="*/ 43339 w 133350"/>
                <a:gd name="connsiteY1100" fmla="*/ 187166 h 219075"/>
                <a:gd name="connsiteX1101" fmla="*/ 43339 w 133350"/>
                <a:gd name="connsiteY1101" fmla="*/ 187166 h 219075"/>
                <a:gd name="connsiteX1102" fmla="*/ 43339 w 133350"/>
                <a:gd name="connsiteY1102" fmla="*/ 187166 h 219075"/>
                <a:gd name="connsiteX1103" fmla="*/ 43339 w 133350"/>
                <a:gd name="connsiteY1103" fmla="*/ 187166 h 219075"/>
                <a:gd name="connsiteX1104" fmla="*/ 43339 w 133350"/>
                <a:gd name="connsiteY1104" fmla="*/ 187166 h 219075"/>
                <a:gd name="connsiteX1105" fmla="*/ 43339 w 133350"/>
                <a:gd name="connsiteY1105" fmla="*/ 187166 h 219075"/>
                <a:gd name="connsiteX1106" fmla="*/ 43339 w 133350"/>
                <a:gd name="connsiteY1106" fmla="*/ 187166 h 219075"/>
                <a:gd name="connsiteX1107" fmla="*/ 43339 w 133350"/>
                <a:gd name="connsiteY1107" fmla="*/ 187166 h 219075"/>
                <a:gd name="connsiteX1108" fmla="*/ 43339 w 133350"/>
                <a:gd name="connsiteY1108" fmla="*/ 187166 h 219075"/>
                <a:gd name="connsiteX1109" fmla="*/ 43339 w 133350"/>
                <a:gd name="connsiteY1109" fmla="*/ 187166 h 219075"/>
                <a:gd name="connsiteX1110" fmla="*/ 43339 w 133350"/>
                <a:gd name="connsiteY1110" fmla="*/ 187166 h 219075"/>
                <a:gd name="connsiteX1111" fmla="*/ 43339 w 133350"/>
                <a:gd name="connsiteY1111" fmla="*/ 187166 h 219075"/>
                <a:gd name="connsiteX1112" fmla="*/ 43339 w 133350"/>
                <a:gd name="connsiteY1112" fmla="*/ 187166 h 219075"/>
                <a:gd name="connsiteX1113" fmla="*/ 43339 w 133350"/>
                <a:gd name="connsiteY1113" fmla="*/ 187166 h 219075"/>
                <a:gd name="connsiteX1114" fmla="*/ 43339 w 133350"/>
                <a:gd name="connsiteY1114" fmla="*/ 187166 h 219075"/>
                <a:gd name="connsiteX1115" fmla="*/ 43339 w 133350"/>
                <a:gd name="connsiteY1115" fmla="*/ 187166 h 219075"/>
                <a:gd name="connsiteX1116" fmla="*/ 43339 w 133350"/>
                <a:gd name="connsiteY1116" fmla="*/ 187166 h 219075"/>
                <a:gd name="connsiteX1117" fmla="*/ 43339 w 133350"/>
                <a:gd name="connsiteY1117" fmla="*/ 187166 h 219075"/>
                <a:gd name="connsiteX1118" fmla="*/ 43339 w 133350"/>
                <a:gd name="connsiteY1118" fmla="*/ 187166 h 219075"/>
                <a:gd name="connsiteX1119" fmla="*/ 43339 w 133350"/>
                <a:gd name="connsiteY1119" fmla="*/ 187166 h 219075"/>
                <a:gd name="connsiteX1120" fmla="*/ 43339 w 133350"/>
                <a:gd name="connsiteY1120" fmla="*/ 187166 h 219075"/>
                <a:gd name="connsiteX1121" fmla="*/ 43339 w 133350"/>
                <a:gd name="connsiteY1121" fmla="*/ 187166 h 219075"/>
                <a:gd name="connsiteX1122" fmla="*/ 43339 w 133350"/>
                <a:gd name="connsiteY1122" fmla="*/ 187166 h 219075"/>
                <a:gd name="connsiteX1123" fmla="*/ 43339 w 133350"/>
                <a:gd name="connsiteY1123" fmla="*/ 187166 h 219075"/>
                <a:gd name="connsiteX1124" fmla="*/ 43339 w 133350"/>
                <a:gd name="connsiteY1124" fmla="*/ 187166 h 219075"/>
                <a:gd name="connsiteX1125" fmla="*/ 43339 w 133350"/>
                <a:gd name="connsiteY1125" fmla="*/ 187166 h 219075"/>
                <a:gd name="connsiteX1126" fmla="*/ 43339 w 133350"/>
                <a:gd name="connsiteY1126" fmla="*/ 187166 h 219075"/>
                <a:gd name="connsiteX1127" fmla="*/ 43339 w 133350"/>
                <a:gd name="connsiteY1127" fmla="*/ 187166 h 219075"/>
                <a:gd name="connsiteX1128" fmla="*/ 43339 w 133350"/>
                <a:gd name="connsiteY1128" fmla="*/ 187166 h 219075"/>
                <a:gd name="connsiteX1129" fmla="*/ 43339 w 133350"/>
                <a:gd name="connsiteY1129" fmla="*/ 187166 h 219075"/>
                <a:gd name="connsiteX1130" fmla="*/ 43339 w 133350"/>
                <a:gd name="connsiteY1130" fmla="*/ 187166 h 219075"/>
                <a:gd name="connsiteX1131" fmla="*/ 43339 w 133350"/>
                <a:gd name="connsiteY1131" fmla="*/ 187166 h 219075"/>
                <a:gd name="connsiteX1132" fmla="*/ 43339 w 133350"/>
                <a:gd name="connsiteY1132" fmla="*/ 187166 h 219075"/>
                <a:gd name="connsiteX1133" fmla="*/ 43339 w 133350"/>
                <a:gd name="connsiteY1133" fmla="*/ 187166 h 219075"/>
                <a:gd name="connsiteX1134" fmla="*/ 43339 w 133350"/>
                <a:gd name="connsiteY1134" fmla="*/ 187166 h 219075"/>
                <a:gd name="connsiteX1135" fmla="*/ 43339 w 133350"/>
                <a:gd name="connsiteY1135" fmla="*/ 187166 h 219075"/>
                <a:gd name="connsiteX1136" fmla="*/ 43339 w 133350"/>
                <a:gd name="connsiteY1136" fmla="*/ 187166 h 219075"/>
                <a:gd name="connsiteX1137" fmla="*/ 43339 w 133350"/>
                <a:gd name="connsiteY1137" fmla="*/ 187166 h 219075"/>
                <a:gd name="connsiteX1138" fmla="*/ 43339 w 133350"/>
                <a:gd name="connsiteY1138" fmla="*/ 187166 h 219075"/>
                <a:gd name="connsiteX1139" fmla="*/ 43339 w 133350"/>
                <a:gd name="connsiteY1139" fmla="*/ 187166 h 219075"/>
                <a:gd name="connsiteX1140" fmla="*/ 43339 w 133350"/>
                <a:gd name="connsiteY1140" fmla="*/ 187166 h 219075"/>
                <a:gd name="connsiteX1141" fmla="*/ 43339 w 133350"/>
                <a:gd name="connsiteY1141" fmla="*/ 187166 h 219075"/>
                <a:gd name="connsiteX1142" fmla="*/ 43339 w 133350"/>
                <a:gd name="connsiteY1142" fmla="*/ 187166 h 219075"/>
                <a:gd name="connsiteX1143" fmla="*/ 43339 w 133350"/>
                <a:gd name="connsiteY1143" fmla="*/ 187166 h 219075"/>
                <a:gd name="connsiteX1144" fmla="*/ 43339 w 133350"/>
                <a:gd name="connsiteY1144" fmla="*/ 187166 h 219075"/>
                <a:gd name="connsiteX1145" fmla="*/ 43339 w 133350"/>
                <a:gd name="connsiteY1145" fmla="*/ 187166 h 219075"/>
                <a:gd name="connsiteX1146" fmla="*/ 43339 w 133350"/>
                <a:gd name="connsiteY1146" fmla="*/ 187166 h 219075"/>
                <a:gd name="connsiteX1147" fmla="*/ 43339 w 133350"/>
                <a:gd name="connsiteY1147" fmla="*/ 187166 h 219075"/>
                <a:gd name="connsiteX1148" fmla="*/ 43339 w 133350"/>
                <a:gd name="connsiteY1148" fmla="*/ 187166 h 219075"/>
                <a:gd name="connsiteX1149" fmla="*/ 43339 w 133350"/>
                <a:gd name="connsiteY1149" fmla="*/ 187166 h 219075"/>
                <a:gd name="connsiteX1150" fmla="*/ 43339 w 133350"/>
                <a:gd name="connsiteY1150" fmla="*/ 187166 h 219075"/>
                <a:gd name="connsiteX1151" fmla="*/ 43339 w 133350"/>
                <a:gd name="connsiteY1151" fmla="*/ 187166 h 219075"/>
                <a:gd name="connsiteX1152" fmla="*/ 43339 w 133350"/>
                <a:gd name="connsiteY1152" fmla="*/ 187166 h 219075"/>
                <a:gd name="connsiteX1153" fmla="*/ 43339 w 133350"/>
                <a:gd name="connsiteY1153" fmla="*/ 187166 h 219075"/>
                <a:gd name="connsiteX1154" fmla="*/ 43339 w 133350"/>
                <a:gd name="connsiteY1154" fmla="*/ 187166 h 219075"/>
                <a:gd name="connsiteX1155" fmla="*/ 43339 w 133350"/>
                <a:gd name="connsiteY1155" fmla="*/ 187166 h 219075"/>
                <a:gd name="connsiteX1156" fmla="*/ 43339 w 133350"/>
                <a:gd name="connsiteY1156" fmla="*/ 187166 h 219075"/>
                <a:gd name="connsiteX1157" fmla="*/ 43339 w 133350"/>
                <a:gd name="connsiteY1157" fmla="*/ 187166 h 219075"/>
                <a:gd name="connsiteX1158" fmla="*/ 43339 w 133350"/>
                <a:gd name="connsiteY1158" fmla="*/ 187166 h 219075"/>
                <a:gd name="connsiteX1159" fmla="*/ 43339 w 133350"/>
                <a:gd name="connsiteY1159" fmla="*/ 187166 h 219075"/>
                <a:gd name="connsiteX1160" fmla="*/ 43339 w 133350"/>
                <a:gd name="connsiteY1160" fmla="*/ 187166 h 219075"/>
                <a:gd name="connsiteX1161" fmla="*/ 43339 w 133350"/>
                <a:gd name="connsiteY1161" fmla="*/ 187166 h 219075"/>
                <a:gd name="connsiteX1162" fmla="*/ 43339 w 133350"/>
                <a:gd name="connsiteY1162" fmla="*/ 187166 h 219075"/>
                <a:gd name="connsiteX1163" fmla="*/ 43339 w 133350"/>
                <a:gd name="connsiteY1163" fmla="*/ 187166 h 219075"/>
                <a:gd name="connsiteX1164" fmla="*/ 43339 w 133350"/>
                <a:gd name="connsiteY1164" fmla="*/ 187166 h 219075"/>
                <a:gd name="connsiteX1165" fmla="*/ 43339 w 133350"/>
                <a:gd name="connsiteY1165" fmla="*/ 187166 h 219075"/>
                <a:gd name="connsiteX1166" fmla="*/ 43339 w 133350"/>
                <a:gd name="connsiteY1166" fmla="*/ 187166 h 219075"/>
                <a:gd name="connsiteX1167" fmla="*/ 43339 w 133350"/>
                <a:gd name="connsiteY1167" fmla="*/ 187166 h 219075"/>
                <a:gd name="connsiteX1168" fmla="*/ 43339 w 133350"/>
                <a:gd name="connsiteY1168" fmla="*/ 187166 h 219075"/>
                <a:gd name="connsiteX1169" fmla="*/ 43339 w 133350"/>
                <a:gd name="connsiteY1169" fmla="*/ 187166 h 219075"/>
                <a:gd name="connsiteX1170" fmla="*/ 43339 w 133350"/>
                <a:gd name="connsiteY1170" fmla="*/ 187166 h 219075"/>
                <a:gd name="connsiteX1171" fmla="*/ 43339 w 133350"/>
                <a:gd name="connsiteY1171" fmla="*/ 187166 h 219075"/>
                <a:gd name="connsiteX1172" fmla="*/ 43339 w 133350"/>
                <a:gd name="connsiteY1172" fmla="*/ 187166 h 219075"/>
                <a:gd name="connsiteX1173" fmla="*/ 43339 w 133350"/>
                <a:gd name="connsiteY1173" fmla="*/ 187166 h 219075"/>
                <a:gd name="connsiteX1174" fmla="*/ 43339 w 133350"/>
                <a:gd name="connsiteY1174" fmla="*/ 187166 h 219075"/>
                <a:gd name="connsiteX1175" fmla="*/ 43339 w 133350"/>
                <a:gd name="connsiteY1175" fmla="*/ 187166 h 219075"/>
                <a:gd name="connsiteX1176" fmla="*/ 43339 w 133350"/>
                <a:gd name="connsiteY1176" fmla="*/ 187166 h 219075"/>
                <a:gd name="connsiteX1177" fmla="*/ 43339 w 133350"/>
                <a:gd name="connsiteY1177" fmla="*/ 187166 h 219075"/>
                <a:gd name="connsiteX1178" fmla="*/ 43339 w 133350"/>
                <a:gd name="connsiteY1178" fmla="*/ 187166 h 219075"/>
                <a:gd name="connsiteX1179" fmla="*/ 43339 w 133350"/>
                <a:gd name="connsiteY1179" fmla="*/ 187166 h 219075"/>
                <a:gd name="connsiteX1180" fmla="*/ 43339 w 133350"/>
                <a:gd name="connsiteY1180" fmla="*/ 187166 h 219075"/>
                <a:gd name="connsiteX1181" fmla="*/ 43339 w 133350"/>
                <a:gd name="connsiteY1181" fmla="*/ 187166 h 219075"/>
                <a:gd name="connsiteX1182" fmla="*/ 43339 w 133350"/>
                <a:gd name="connsiteY1182" fmla="*/ 187166 h 219075"/>
                <a:gd name="connsiteX1183" fmla="*/ 43339 w 133350"/>
                <a:gd name="connsiteY1183" fmla="*/ 187166 h 219075"/>
                <a:gd name="connsiteX1184" fmla="*/ 43339 w 133350"/>
                <a:gd name="connsiteY1184" fmla="*/ 187166 h 219075"/>
                <a:gd name="connsiteX1185" fmla="*/ 43339 w 133350"/>
                <a:gd name="connsiteY1185" fmla="*/ 187166 h 219075"/>
                <a:gd name="connsiteX1186" fmla="*/ 43339 w 133350"/>
                <a:gd name="connsiteY1186" fmla="*/ 187166 h 219075"/>
                <a:gd name="connsiteX1187" fmla="*/ 43339 w 133350"/>
                <a:gd name="connsiteY1187" fmla="*/ 187166 h 219075"/>
                <a:gd name="connsiteX1188" fmla="*/ 43339 w 133350"/>
                <a:gd name="connsiteY1188" fmla="*/ 187166 h 219075"/>
                <a:gd name="connsiteX1189" fmla="*/ 43339 w 133350"/>
                <a:gd name="connsiteY1189" fmla="*/ 187166 h 219075"/>
                <a:gd name="connsiteX1190" fmla="*/ 43339 w 133350"/>
                <a:gd name="connsiteY1190" fmla="*/ 187166 h 219075"/>
                <a:gd name="connsiteX1191" fmla="*/ 43339 w 133350"/>
                <a:gd name="connsiteY1191" fmla="*/ 187166 h 219075"/>
                <a:gd name="connsiteX1192" fmla="*/ 43339 w 133350"/>
                <a:gd name="connsiteY1192" fmla="*/ 187166 h 219075"/>
                <a:gd name="connsiteX1193" fmla="*/ 43339 w 133350"/>
                <a:gd name="connsiteY1193" fmla="*/ 187166 h 219075"/>
                <a:gd name="connsiteX1194" fmla="*/ 43339 w 133350"/>
                <a:gd name="connsiteY1194" fmla="*/ 187166 h 219075"/>
                <a:gd name="connsiteX1195" fmla="*/ 43339 w 133350"/>
                <a:gd name="connsiteY1195" fmla="*/ 187166 h 219075"/>
                <a:gd name="connsiteX1196" fmla="*/ 43339 w 133350"/>
                <a:gd name="connsiteY1196" fmla="*/ 187166 h 219075"/>
                <a:gd name="connsiteX1197" fmla="*/ 43339 w 133350"/>
                <a:gd name="connsiteY1197" fmla="*/ 187166 h 219075"/>
                <a:gd name="connsiteX1198" fmla="*/ 43339 w 133350"/>
                <a:gd name="connsiteY1198" fmla="*/ 187166 h 219075"/>
                <a:gd name="connsiteX1199" fmla="*/ 43339 w 133350"/>
                <a:gd name="connsiteY1199" fmla="*/ 187166 h 219075"/>
                <a:gd name="connsiteX1200" fmla="*/ 43339 w 133350"/>
                <a:gd name="connsiteY1200" fmla="*/ 187166 h 219075"/>
                <a:gd name="connsiteX1201" fmla="*/ 43339 w 133350"/>
                <a:gd name="connsiteY1201" fmla="*/ 187166 h 219075"/>
                <a:gd name="connsiteX1202" fmla="*/ 43339 w 133350"/>
                <a:gd name="connsiteY1202" fmla="*/ 187166 h 219075"/>
                <a:gd name="connsiteX1203" fmla="*/ 43339 w 133350"/>
                <a:gd name="connsiteY1203" fmla="*/ 187166 h 219075"/>
                <a:gd name="connsiteX1204" fmla="*/ 43339 w 133350"/>
                <a:gd name="connsiteY1204" fmla="*/ 187166 h 219075"/>
                <a:gd name="connsiteX1205" fmla="*/ 43339 w 133350"/>
                <a:gd name="connsiteY1205" fmla="*/ 187166 h 219075"/>
                <a:gd name="connsiteX1206" fmla="*/ 43339 w 133350"/>
                <a:gd name="connsiteY1206" fmla="*/ 187166 h 219075"/>
                <a:gd name="connsiteX1207" fmla="*/ 43339 w 133350"/>
                <a:gd name="connsiteY1207" fmla="*/ 187166 h 219075"/>
                <a:gd name="connsiteX1208" fmla="*/ 43339 w 133350"/>
                <a:gd name="connsiteY1208" fmla="*/ 187166 h 219075"/>
                <a:gd name="connsiteX1209" fmla="*/ 43339 w 133350"/>
                <a:gd name="connsiteY1209" fmla="*/ 187166 h 219075"/>
                <a:gd name="connsiteX1210" fmla="*/ 43339 w 133350"/>
                <a:gd name="connsiteY1210" fmla="*/ 217646 h 219075"/>
                <a:gd name="connsiteX1211" fmla="*/ 87154 w 133350"/>
                <a:gd name="connsiteY1211" fmla="*/ 206216 h 219075"/>
                <a:gd name="connsiteX1212" fmla="*/ 87154 w 133350"/>
                <a:gd name="connsiteY1212" fmla="*/ 206216 h 219075"/>
                <a:gd name="connsiteX1213" fmla="*/ 87154 w 133350"/>
                <a:gd name="connsiteY1213" fmla="*/ 206216 h 219075"/>
                <a:gd name="connsiteX1214" fmla="*/ 87154 w 133350"/>
                <a:gd name="connsiteY1214" fmla="*/ 206216 h 219075"/>
                <a:gd name="connsiteX1215" fmla="*/ 87154 w 133350"/>
                <a:gd name="connsiteY1215" fmla="*/ 206216 h 219075"/>
                <a:gd name="connsiteX1216" fmla="*/ 87154 w 133350"/>
                <a:gd name="connsiteY1216" fmla="*/ 206216 h 219075"/>
                <a:gd name="connsiteX1217" fmla="*/ 87154 w 133350"/>
                <a:gd name="connsiteY1217" fmla="*/ 206216 h 219075"/>
                <a:gd name="connsiteX1218" fmla="*/ 87154 w 133350"/>
                <a:gd name="connsiteY1218" fmla="*/ 206216 h 219075"/>
                <a:gd name="connsiteX1219" fmla="*/ 87154 w 133350"/>
                <a:gd name="connsiteY1219" fmla="*/ 206216 h 219075"/>
                <a:gd name="connsiteX1220" fmla="*/ 87154 w 133350"/>
                <a:gd name="connsiteY1220" fmla="*/ 206216 h 219075"/>
                <a:gd name="connsiteX1221" fmla="*/ 87154 w 133350"/>
                <a:gd name="connsiteY1221" fmla="*/ 206216 h 219075"/>
                <a:gd name="connsiteX1222" fmla="*/ 87154 w 133350"/>
                <a:gd name="connsiteY1222" fmla="*/ 206216 h 219075"/>
                <a:gd name="connsiteX1223" fmla="*/ 87154 w 133350"/>
                <a:gd name="connsiteY1223" fmla="*/ 206216 h 219075"/>
                <a:gd name="connsiteX1224" fmla="*/ 87154 w 133350"/>
                <a:gd name="connsiteY1224" fmla="*/ 206216 h 219075"/>
                <a:gd name="connsiteX1225" fmla="*/ 87154 w 133350"/>
                <a:gd name="connsiteY1225" fmla="*/ 206216 h 219075"/>
                <a:gd name="connsiteX1226" fmla="*/ 87154 w 133350"/>
                <a:gd name="connsiteY1226" fmla="*/ 206216 h 219075"/>
                <a:gd name="connsiteX1227" fmla="*/ 87154 w 133350"/>
                <a:gd name="connsiteY1227" fmla="*/ 206216 h 219075"/>
                <a:gd name="connsiteX1228" fmla="*/ 87154 w 133350"/>
                <a:gd name="connsiteY1228" fmla="*/ 206216 h 219075"/>
                <a:gd name="connsiteX1229" fmla="*/ 87154 w 133350"/>
                <a:gd name="connsiteY1229" fmla="*/ 206216 h 219075"/>
                <a:gd name="connsiteX1230" fmla="*/ 87154 w 133350"/>
                <a:gd name="connsiteY1230" fmla="*/ 206216 h 219075"/>
                <a:gd name="connsiteX1231" fmla="*/ 87154 w 133350"/>
                <a:gd name="connsiteY1231" fmla="*/ 206216 h 219075"/>
                <a:gd name="connsiteX1232" fmla="*/ 87154 w 133350"/>
                <a:gd name="connsiteY1232" fmla="*/ 206216 h 219075"/>
                <a:gd name="connsiteX1233" fmla="*/ 87154 w 133350"/>
                <a:gd name="connsiteY1233" fmla="*/ 206216 h 219075"/>
                <a:gd name="connsiteX1234" fmla="*/ 87154 w 133350"/>
                <a:gd name="connsiteY1234" fmla="*/ 206216 h 219075"/>
                <a:gd name="connsiteX1235" fmla="*/ 87154 w 133350"/>
                <a:gd name="connsiteY1235" fmla="*/ 206216 h 219075"/>
                <a:gd name="connsiteX1236" fmla="*/ 87154 w 133350"/>
                <a:gd name="connsiteY1236" fmla="*/ 206216 h 219075"/>
                <a:gd name="connsiteX1237" fmla="*/ 87154 w 133350"/>
                <a:gd name="connsiteY1237" fmla="*/ 206216 h 219075"/>
                <a:gd name="connsiteX1238" fmla="*/ 87154 w 133350"/>
                <a:gd name="connsiteY1238" fmla="*/ 206216 h 219075"/>
                <a:gd name="connsiteX1239" fmla="*/ 87154 w 133350"/>
                <a:gd name="connsiteY1239" fmla="*/ 206216 h 219075"/>
                <a:gd name="connsiteX1240" fmla="*/ 87154 w 133350"/>
                <a:gd name="connsiteY1240" fmla="*/ 206216 h 219075"/>
                <a:gd name="connsiteX1241" fmla="*/ 87154 w 133350"/>
                <a:gd name="connsiteY1241" fmla="*/ 206216 h 219075"/>
                <a:gd name="connsiteX1242" fmla="*/ 87154 w 133350"/>
                <a:gd name="connsiteY1242" fmla="*/ 206216 h 219075"/>
                <a:gd name="connsiteX1243" fmla="*/ 87154 w 133350"/>
                <a:gd name="connsiteY1243" fmla="*/ 206216 h 219075"/>
                <a:gd name="connsiteX1244" fmla="*/ 87154 w 133350"/>
                <a:gd name="connsiteY1244" fmla="*/ 206216 h 219075"/>
                <a:gd name="connsiteX1245" fmla="*/ 87154 w 133350"/>
                <a:gd name="connsiteY1245" fmla="*/ 206216 h 219075"/>
                <a:gd name="connsiteX1246" fmla="*/ 87154 w 133350"/>
                <a:gd name="connsiteY1246" fmla="*/ 206216 h 219075"/>
                <a:gd name="connsiteX1247" fmla="*/ 87154 w 133350"/>
                <a:gd name="connsiteY1247" fmla="*/ 206216 h 219075"/>
                <a:gd name="connsiteX1248" fmla="*/ 87154 w 133350"/>
                <a:gd name="connsiteY1248" fmla="*/ 206216 h 219075"/>
                <a:gd name="connsiteX1249" fmla="*/ 87154 w 133350"/>
                <a:gd name="connsiteY1249" fmla="*/ 206216 h 219075"/>
                <a:gd name="connsiteX1250" fmla="*/ 87154 w 133350"/>
                <a:gd name="connsiteY1250" fmla="*/ 206216 h 219075"/>
                <a:gd name="connsiteX1251" fmla="*/ 87154 w 133350"/>
                <a:gd name="connsiteY1251" fmla="*/ 206216 h 219075"/>
                <a:gd name="connsiteX1252" fmla="*/ 87154 w 133350"/>
                <a:gd name="connsiteY1252" fmla="*/ 206216 h 219075"/>
                <a:gd name="connsiteX1253" fmla="*/ 87154 w 133350"/>
                <a:gd name="connsiteY1253" fmla="*/ 206216 h 219075"/>
                <a:gd name="connsiteX1254" fmla="*/ 87154 w 133350"/>
                <a:gd name="connsiteY1254" fmla="*/ 206216 h 219075"/>
                <a:gd name="connsiteX1255" fmla="*/ 87154 w 133350"/>
                <a:gd name="connsiteY1255" fmla="*/ 206216 h 219075"/>
                <a:gd name="connsiteX1256" fmla="*/ 87154 w 133350"/>
                <a:gd name="connsiteY1256" fmla="*/ 206216 h 219075"/>
                <a:gd name="connsiteX1257" fmla="*/ 87154 w 133350"/>
                <a:gd name="connsiteY1257" fmla="*/ 206216 h 219075"/>
                <a:gd name="connsiteX1258" fmla="*/ 87154 w 133350"/>
                <a:gd name="connsiteY1258" fmla="*/ 206216 h 219075"/>
                <a:gd name="connsiteX1259" fmla="*/ 87154 w 133350"/>
                <a:gd name="connsiteY1259" fmla="*/ 206216 h 219075"/>
                <a:gd name="connsiteX1260" fmla="*/ 87154 w 133350"/>
                <a:gd name="connsiteY1260" fmla="*/ 206216 h 219075"/>
                <a:gd name="connsiteX1261" fmla="*/ 87154 w 133350"/>
                <a:gd name="connsiteY1261" fmla="*/ 206216 h 219075"/>
                <a:gd name="connsiteX1262" fmla="*/ 87154 w 133350"/>
                <a:gd name="connsiteY1262" fmla="*/ 206216 h 219075"/>
                <a:gd name="connsiteX1263" fmla="*/ 87154 w 133350"/>
                <a:gd name="connsiteY1263" fmla="*/ 206216 h 219075"/>
                <a:gd name="connsiteX1264" fmla="*/ 87154 w 133350"/>
                <a:gd name="connsiteY1264" fmla="*/ 206216 h 219075"/>
                <a:gd name="connsiteX1265" fmla="*/ 87154 w 133350"/>
                <a:gd name="connsiteY1265" fmla="*/ 206216 h 219075"/>
                <a:gd name="connsiteX1266" fmla="*/ 87154 w 133350"/>
                <a:gd name="connsiteY1266" fmla="*/ 206216 h 219075"/>
                <a:gd name="connsiteX1267" fmla="*/ 87154 w 133350"/>
                <a:gd name="connsiteY1267" fmla="*/ 206216 h 219075"/>
                <a:gd name="connsiteX1268" fmla="*/ 87154 w 133350"/>
                <a:gd name="connsiteY1268" fmla="*/ 206216 h 219075"/>
                <a:gd name="connsiteX1269" fmla="*/ 87154 w 133350"/>
                <a:gd name="connsiteY1269" fmla="*/ 206216 h 219075"/>
                <a:gd name="connsiteX1270" fmla="*/ 87154 w 133350"/>
                <a:gd name="connsiteY1270" fmla="*/ 206216 h 219075"/>
                <a:gd name="connsiteX1271" fmla="*/ 87154 w 133350"/>
                <a:gd name="connsiteY1271" fmla="*/ 206216 h 219075"/>
                <a:gd name="connsiteX1272" fmla="*/ 87154 w 133350"/>
                <a:gd name="connsiteY1272" fmla="*/ 206216 h 219075"/>
                <a:gd name="connsiteX1273" fmla="*/ 87154 w 133350"/>
                <a:gd name="connsiteY1273" fmla="*/ 206216 h 219075"/>
                <a:gd name="connsiteX1274" fmla="*/ 87154 w 133350"/>
                <a:gd name="connsiteY1274" fmla="*/ 206216 h 219075"/>
                <a:gd name="connsiteX1275" fmla="*/ 87154 w 133350"/>
                <a:gd name="connsiteY1275" fmla="*/ 206216 h 219075"/>
                <a:gd name="connsiteX1276" fmla="*/ 87154 w 133350"/>
                <a:gd name="connsiteY1276" fmla="*/ 206216 h 219075"/>
                <a:gd name="connsiteX1277" fmla="*/ 87154 w 133350"/>
                <a:gd name="connsiteY1277" fmla="*/ 206216 h 219075"/>
                <a:gd name="connsiteX1278" fmla="*/ 87154 w 133350"/>
                <a:gd name="connsiteY1278" fmla="*/ 206216 h 219075"/>
                <a:gd name="connsiteX1279" fmla="*/ 87154 w 133350"/>
                <a:gd name="connsiteY1279" fmla="*/ 206216 h 219075"/>
                <a:gd name="connsiteX1280" fmla="*/ 87154 w 133350"/>
                <a:gd name="connsiteY1280" fmla="*/ 206216 h 219075"/>
                <a:gd name="connsiteX1281" fmla="*/ 87154 w 133350"/>
                <a:gd name="connsiteY1281" fmla="*/ 206216 h 219075"/>
                <a:gd name="connsiteX1282" fmla="*/ 87154 w 133350"/>
                <a:gd name="connsiteY1282" fmla="*/ 206216 h 219075"/>
                <a:gd name="connsiteX1283" fmla="*/ 87154 w 133350"/>
                <a:gd name="connsiteY1283" fmla="*/ 206216 h 219075"/>
                <a:gd name="connsiteX1284" fmla="*/ 87154 w 133350"/>
                <a:gd name="connsiteY1284" fmla="*/ 206216 h 219075"/>
                <a:gd name="connsiteX1285" fmla="*/ 87154 w 133350"/>
                <a:gd name="connsiteY1285" fmla="*/ 206216 h 219075"/>
                <a:gd name="connsiteX1286" fmla="*/ 87154 w 133350"/>
                <a:gd name="connsiteY1286" fmla="*/ 206216 h 219075"/>
                <a:gd name="connsiteX1287" fmla="*/ 87154 w 133350"/>
                <a:gd name="connsiteY1287" fmla="*/ 206216 h 219075"/>
                <a:gd name="connsiteX1288" fmla="*/ 87154 w 133350"/>
                <a:gd name="connsiteY1288" fmla="*/ 206216 h 219075"/>
                <a:gd name="connsiteX1289" fmla="*/ 87154 w 133350"/>
                <a:gd name="connsiteY1289" fmla="*/ 206216 h 219075"/>
                <a:gd name="connsiteX1290" fmla="*/ 87154 w 133350"/>
                <a:gd name="connsiteY1290" fmla="*/ 206216 h 219075"/>
                <a:gd name="connsiteX1291" fmla="*/ 87154 w 133350"/>
                <a:gd name="connsiteY1291" fmla="*/ 206216 h 219075"/>
                <a:gd name="connsiteX1292" fmla="*/ 87154 w 133350"/>
                <a:gd name="connsiteY1292" fmla="*/ 206216 h 219075"/>
                <a:gd name="connsiteX1293" fmla="*/ 87154 w 133350"/>
                <a:gd name="connsiteY1293" fmla="*/ 206216 h 219075"/>
                <a:gd name="connsiteX1294" fmla="*/ 87154 w 133350"/>
                <a:gd name="connsiteY1294" fmla="*/ 206216 h 219075"/>
                <a:gd name="connsiteX1295" fmla="*/ 87154 w 133350"/>
                <a:gd name="connsiteY1295" fmla="*/ 206216 h 219075"/>
                <a:gd name="connsiteX1296" fmla="*/ 87154 w 133350"/>
                <a:gd name="connsiteY1296" fmla="*/ 206216 h 219075"/>
                <a:gd name="connsiteX1297" fmla="*/ 87154 w 133350"/>
                <a:gd name="connsiteY1297" fmla="*/ 206216 h 219075"/>
                <a:gd name="connsiteX1298" fmla="*/ 87154 w 133350"/>
                <a:gd name="connsiteY1298" fmla="*/ 206216 h 219075"/>
                <a:gd name="connsiteX1299" fmla="*/ 87154 w 133350"/>
                <a:gd name="connsiteY1299" fmla="*/ 206216 h 219075"/>
                <a:gd name="connsiteX1300" fmla="*/ 87154 w 133350"/>
                <a:gd name="connsiteY1300" fmla="*/ 206216 h 219075"/>
                <a:gd name="connsiteX1301" fmla="*/ 87154 w 133350"/>
                <a:gd name="connsiteY1301" fmla="*/ 206216 h 219075"/>
                <a:gd name="connsiteX1302" fmla="*/ 87154 w 133350"/>
                <a:gd name="connsiteY1302" fmla="*/ 206216 h 219075"/>
                <a:gd name="connsiteX1303" fmla="*/ 87154 w 133350"/>
                <a:gd name="connsiteY1303" fmla="*/ 206216 h 219075"/>
                <a:gd name="connsiteX1304" fmla="*/ 87154 w 133350"/>
                <a:gd name="connsiteY1304" fmla="*/ 206216 h 219075"/>
                <a:gd name="connsiteX1305" fmla="*/ 87154 w 133350"/>
                <a:gd name="connsiteY1305" fmla="*/ 206216 h 219075"/>
                <a:gd name="connsiteX1306" fmla="*/ 87154 w 133350"/>
                <a:gd name="connsiteY1306" fmla="*/ 206216 h 219075"/>
                <a:gd name="connsiteX1307" fmla="*/ 87154 w 133350"/>
                <a:gd name="connsiteY1307" fmla="*/ 206216 h 219075"/>
                <a:gd name="connsiteX1308" fmla="*/ 87154 w 133350"/>
                <a:gd name="connsiteY1308" fmla="*/ 206216 h 219075"/>
                <a:gd name="connsiteX1309" fmla="*/ 87154 w 133350"/>
                <a:gd name="connsiteY1309" fmla="*/ 206216 h 219075"/>
                <a:gd name="connsiteX1310" fmla="*/ 87154 w 133350"/>
                <a:gd name="connsiteY1310" fmla="*/ 206216 h 219075"/>
                <a:gd name="connsiteX1311" fmla="*/ 87154 w 133350"/>
                <a:gd name="connsiteY1311" fmla="*/ 206216 h 219075"/>
                <a:gd name="connsiteX1312" fmla="*/ 87154 w 133350"/>
                <a:gd name="connsiteY1312" fmla="*/ 206216 h 219075"/>
                <a:gd name="connsiteX1313" fmla="*/ 87154 w 133350"/>
                <a:gd name="connsiteY1313" fmla="*/ 206216 h 219075"/>
                <a:gd name="connsiteX1314" fmla="*/ 87154 w 133350"/>
                <a:gd name="connsiteY1314" fmla="*/ 206216 h 219075"/>
                <a:gd name="connsiteX1315" fmla="*/ 87154 w 133350"/>
                <a:gd name="connsiteY1315" fmla="*/ 206216 h 219075"/>
                <a:gd name="connsiteX1316" fmla="*/ 87154 w 133350"/>
                <a:gd name="connsiteY1316" fmla="*/ 206216 h 219075"/>
                <a:gd name="connsiteX1317" fmla="*/ 87154 w 133350"/>
                <a:gd name="connsiteY1317" fmla="*/ 206216 h 219075"/>
                <a:gd name="connsiteX1318" fmla="*/ 87154 w 133350"/>
                <a:gd name="connsiteY1318" fmla="*/ 206216 h 219075"/>
                <a:gd name="connsiteX1319" fmla="*/ 87154 w 133350"/>
                <a:gd name="connsiteY1319" fmla="*/ 206216 h 219075"/>
                <a:gd name="connsiteX1320" fmla="*/ 87154 w 133350"/>
                <a:gd name="connsiteY1320" fmla="*/ 206216 h 219075"/>
                <a:gd name="connsiteX1321" fmla="*/ 87154 w 133350"/>
                <a:gd name="connsiteY1321" fmla="*/ 206216 h 219075"/>
                <a:gd name="connsiteX1322" fmla="*/ 87154 w 133350"/>
                <a:gd name="connsiteY1322" fmla="*/ 206216 h 219075"/>
                <a:gd name="connsiteX1323" fmla="*/ 87154 w 133350"/>
                <a:gd name="connsiteY1323" fmla="*/ 206216 h 219075"/>
                <a:gd name="connsiteX1324" fmla="*/ 87154 w 133350"/>
                <a:gd name="connsiteY1324" fmla="*/ 206216 h 219075"/>
                <a:gd name="connsiteX1325" fmla="*/ 87154 w 133350"/>
                <a:gd name="connsiteY1325" fmla="*/ 206216 h 219075"/>
                <a:gd name="connsiteX1326" fmla="*/ 87154 w 133350"/>
                <a:gd name="connsiteY1326" fmla="*/ 206216 h 219075"/>
                <a:gd name="connsiteX1327" fmla="*/ 87154 w 133350"/>
                <a:gd name="connsiteY1327" fmla="*/ 206216 h 219075"/>
                <a:gd name="connsiteX1328" fmla="*/ 87154 w 133350"/>
                <a:gd name="connsiteY1328" fmla="*/ 206216 h 219075"/>
                <a:gd name="connsiteX1329" fmla="*/ 87154 w 133350"/>
                <a:gd name="connsiteY1329" fmla="*/ 206216 h 219075"/>
                <a:gd name="connsiteX1330" fmla="*/ 87154 w 133350"/>
                <a:gd name="connsiteY1330" fmla="*/ 206216 h 219075"/>
                <a:gd name="connsiteX1331" fmla="*/ 87154 w 133350"/>
                <a:gd name="connsiteY1331" fmla="*/ 206216 h 219075"/>
                <a:gd name="connsiteX1332" fmla="*/ 87154 w 133350"/>
                <a:gd name="connsiteY1332" fmla="*/ 206216 h 219075"/>
                <a:gd name="connsiteX1333" fmla="*/ 87154 w 133350"/>
                <a:gd name="connsiteY1333" fmla="*/ 206216 h 219075"/>
                <a:gd name="connsiteX1334" fmla="*/ 87154 w 133350"/>
                <a:gd name="connsiteY1334" fmla="*/ 206216 h 219075"/>
                <a:gd name="connsiteX1335" fmla="*/ 87154 w 133350"/>
                <a:gd name="connsiteY1335" fmla="*/ 206216 h 219075"/>
                <a:gd name="connsiteX1336" fmla="*/ 87154 w 133350"/>
                <a:gd name="connsiteY1336" fmla="*/ 206216 h 219075"/>
                <a:gd name="connsiteX1337" fmla="*/ 87154 w 133350"/>
                <a:gd name="connsiteY1337" fmla="*/ 206216 h 219075"/>
                <a:gd name="connsiteX1338" fmla="*/ 87154 w 133350"/>
                <a:gd name="connsiteY1338" fmla="*/ 206216 h 219075"/>
                <a:gd name="connsiteX1339" fmla="*/ 87154 w 133350"/>
                <a:gd name="connsiteY1339" fmla="*/ 206216 h 219075"/>
                <a:gd name="connsiteX1340" fmla="*/ 87154 w 133350"/>
                <a:gd name="connsiteY1340" fmla="*/ 206216 h 219075"/>
                <a:gd name="connsiteX1341" fmla="*/ 87154 w 133350"/>
                <a:gd name="connsiteY1341" fmla="*/ 206216 h 219075"/>
                <a:gd name="connsiteX1342" fmla="*/ 87154 w 133350"/>
                <a:gd name="connsiteY1342" fmla="*/ 206216 h 219075"/>
                <a:gd name="connsiteX1343" fmla="*/ 87154 w 133350"/>
                <a:gd name="connsiteY1343" fmla="*/ 206216 h 219075"/>
                <a:gd name="connsiteX1344" fmla="*/ 87154 w 133350"/>
                <a:gd name="connsiteY1344" fmla="*/ 206216 h 219075"/>
                <a:gd name="connsiteX1345" fmla="*/ 87154 w 133350"/>
                <a:gd name="connsiteY1345" fmla="*/ 206216 h 219075"/>
                <a:gd name="connsiteX1346" fmla="*/ 87154 w 133350"/>
                <a:gd name="connsiteY1346" fmla="*/ 206216 h 219075"/>
                <a:gd name="connsiteX1347" fmla="*/ 87154 w 133350"/>
                <a:gd name="connsiteY1347" fmla="*/ 206216 h 219075"/>
                <a:gd name="connsiteX1348" fmla="*/ 87154 w 133350"/>
                <a:gd name="connsiteY1348" fmla="*/ 206216 h 219075"/>
                <a:gd name="connsiteX1349" fmla="*/ 87154 w 133350"/>
                <a:gd name="connsiteY1349" fmla="*/ 206216 h 219075"/>
                <a:gd name="connsiteX1350" fmla="*/ 87154 w 133350"/>
                <a:gd name="connsiteY1350" fmla="*/ 206216 h 219075"/>
                <a:gd name="connsiteX1351" fmla="*/ 87154 w 133350"/>
                <a:gd name="connsiteY1351" fmla="*/ 206216 h 219075"/>
                <a:gd name="connsiteX1352" fmla="*/ 87154 w 133350"/>
                <a:gd name="connsiteY1352" fmla="*/ 206216 h 219075"/>
                <a:gd name="connsiteX1353" fmla="*/ 87154 w 133350"/>
                <a:gd name="connsiteY1353" fmla="*/ 206216 h 219075"/>
                <a:gd name="connsiteX1354" fmla="*/ 87154 w 133350"/>
                <a:gd name="connsiteY1354" fmla="*/ 206216 h 219075"/>
                <a:gd name="connsiteX1355" fmla="*/ 87154 w 133350"/>
                <a:gd name="connsiteY1355" fmla="*/ 206216 h 219075"/>
                <a:gd name="connsiteX1356" fmla="*/ 87154 w 133350"/>
                <a:gd name="connsiteY1356" fmla="*/ 206216 h 219075"/>
                <a:gd name="connsiteX1357" fmla="*/ 87154 w 133350"/>
                <a:gd name="connsiteY1357" fmla="*/ 206216 h 219075"/>
                <a:gd name="connsiteX1358" fmla="*/ 87154 w 133350"/>
                <a:gd name="connsiteY1358" fmla="*/ 206216 h 219075"/>
                <a:gd name="connsiteX1359" fmla="*/ 87154 w 133350"/>
                <a:gd name="connsiteY1359" fmla="*/ 206216 h 219075"/>
                <a:gd name="connsiteX1360" fmla="*/ 87154 w 133350"/>
                <a:gd name="connsiteY1360" fmla="*/ 206216 h 219075"/>
                <a:gd name="connsiteX1361" fmla="*/ 87154 w 133350"/>
                <a:gd name="connsiteY1361" fmla="*/ 206216 h 219075"/>
                <a:gd name="connsiteX1362" fmla="*/ 87154 w 133350"/>
                <a:gd name="connsiteY1362" fmla="*/ 206216 h 219075"/>
                <a:gd name="connsiteX1363" fmla="*/ 87154 w 133350"/>
                <a:gd name="connsiteY1363" fmla="*/ 206216 h 219075"/>
                <a:gd name="connsiteX1364" fmla="*/ 87154 w 133350"/>
                <a:gd name="connsiteY1364" fmla="*/ 206216 h 219075"/>
                <a:gd name="connsiteX1365" fmla="*/ 87154 w 133350"/>
                <a:gd name="connsiteY1365" fmla="*/ 206216 h 219075"/>
                <a:gd name="connsiteX1366" fmla="*/ 87154 w 133350"/>
                <a:gd name="connsiteY1366" fmla="*/ 206216 h 219075"/>
                <a:gd name="connsiteX1367" fmla="*/ 87154 w 133350"/>
                <a:gd name="connsiteY1367" fmla="*/ 206216 h 219075"/>
                <a:gd name="connsiteX1368" fmla="*/ 87154 w 133350"/>
                <a:gd name="connsiteY1368" fmla="*/ 206216 h 219075"/>
                <a:gd name="connsiteX1369" fmla="*/ 87154 w 133350"/>
                <a:gd name="connsiteY1369" fmla="*/ 206216 h 219075"/>
                <a:gd name="connsiteX1370" fmla="*/ 87154 w 133350"/>
                <a:gd name="connsiteY1370" fmla="*/ 206216 h 219075"/>
                <a:gd name="connsiteX1371" fmla="*/ 87154 w 133350"/>
                <a:gd name="connsiteY1371" fmla="*/ 206216 h 219075"/>
                <a:gd name="connsiteX1372" fmla="*/ 87154 w 133350"/>
                <a:gd name="connsiteY1372" fmla="*/ 206216 h 219075"/>
                <a:gd name="connsiteX1373" fmla="*/ 87154 w 133350"/>
                <a:gd name="connsiteY1373" fmla="*/ 206216 h 219075"/>
                <a:gd name="connsiteX1374" fmla="*/ 87154 w 133350"/>
                <a:gd name="connsiteY1374" fmla="*/ 206216 h 219075"/>
                <a:gd name="connsiteX1375" fmla="*/ 87154 w 133350"/>
                <a:gd name="connsiteY1375" fmla="*/ 206216 h 219075"/>
                <a:gd name="connsiteX1376" fmla="*/ 87154 w 133350"/>
                <a:gd name="connsiteY1376" fmla="*/ 206216 h 219075"/>
                <a:gd name="connsiteX1377" fmla="*/ 87154 w 133350"/>
                <a:gd name="connsiteY1377" fmla="*/ 206216 h 219075"/>
                <a:gd name="connsiteX1378" fmla="*/ 87154 w 133350"/>
                <a:gd name="connsiteY1378" fmla="*/ 206216 h 219075"/>
                <a:gd name="connsiteX1379" fmla="*/ 87154 w 133350"/>
                <a:gd name="connsiteY1379" fmla="*/ 206216 h 219075"/>
                <a:gd name="connsiteX1380" fmla="*/ 87154 w 133350"/>
                <a:gd name="connsiteY1380" fmla="*/ 206216 h 219075"/>
                <a:gd name="connsiteX1381" fmla="*/ 87154 w 133350"/>
                <a:gd name="connsiteY1381" fmla="*/ 206216 h 219075"/>
                <a:gd name="connsiteX1382" fmla="*/ 87154 w 133350"/>
                <a:gd name="connsiteY1382" fmla="*/ 206216 h 219075"/>
                <a:gd name="connsiteX1383" fmla="*/ 87154 w 133350"/>
                <a:gd name="connsiteY1383" fmla="*/ 206216 h 219075"/>
                <a:gd name="connsiteX1384" fmla="*/ 87154 w 133350"/>
                <a:gd name="connsiteY1384" fmla="*/ 206216 h 219075"/>
                <a:gd name="connsiteX1385" fmla="*/ 87154 w 133350"/>
                <a:gd name="connsiteY1385" fmla="*/ 206216 h 219075"/>
                <a:gd name="connsiteX1386" fmla="*/ 87154 w 133350"/>
                <a:gd name="connsiteY1386" fmla="*/ 206216 h 219075"/>
                <a:gd name="connsiteX1387" fmla="*/ 87154 w 133350"/>
                <a:gd name="connsiteY1387" fmla="*/ 206216 h 219075"/>
                <a:gd name="connsiteX1388" fmla="*/ 87154 w 133350"/>
                <a:gd name="connsiteY1388" fmla="*/ 206216 h 219075"/>
                <a:gd name="connsiteX1389" fmla="*/ 87154 w 133350"/>
                <a:gd name="connsiteY1389" fmla="*/ 206216 h 219075"/>
                <a:gd name="connsiteX1390" fmla="*/ 87154 w 133350"/>
                <a:gd name="connsiteY1390" fmla="*/ 206216 h 219075"/>
                <a:gd name="connsiteX1391" fmla="*/ 87154 w 133350"/>
                <a:gd name="connsiteY1391" fmla="*/ 206216 h 219075"/>
                <a:gd name="connsiteX1392" fmla="*/ 87154 w 133350"/>
                <a:gd name="connsiteY1392" fmla="*/ 206216 h 219075"/>
                <a:gd name="connsiteX1393" fmla="*/ 87154 w 133350"/>
                <a:gd name="connsiteY1393" fmla="*/ 206216 h 219075"/>
                <a:gd name="connsiteX1394" fmla="*/ 87154 w 133350"/>
                <a:gd name="connsiteY1394" fmla="*/ 206216 h 219075"/>
                <a:gd name="connsiteX1395" fmla="*/ 87154 w 133350"/>
                <a:gd name="connsiteY1395" fmla="*/ 206216 h 219075"/>
                <a:gd name="connsiteX1396" fmla="*/ 87154 w 133350"/>
                <a:gd name="connsiteY1396" fmla="*/ 206216 h 219075"/>
                <a:gd name="connsiteX1397" fmla="*/ 87154 w 133350"/>
                <a:gd name="connsiteY1397" fmla="*/ 206216 h 219075"/>
                <a:gd name="connsiteX1398" fmla="*/ 87154 w 133350"/>
                <a:gd name="connsiteY1398" fmla="*/ 206216 h 219075"/>
                <a:gd name="connsiteX1399" fmla="*/ 87154 w 133350"/>
                <a:gd name="connsiteY1399" fmla="*/ 206216 h 219075"/>
                <a:gd name="connsiteX1400" fmla="*/ 87154 w 133350"/>
                <a:gd name="connsiteY1400" fmla="*/ 206216 h 219075"/>
                <a:gd name="connsiteX1401" fmla="*/ 87154 w 133350"/>
                <a:gd name="connsiteY1401" fmla="*/ 206216 h 219075"/>
                <a:gd name="connsiteX1402" fmla="*/ 87154 w 133350"/>
                <a:gd name="connsiteY1402" fmla="*/ 206216 h 219075"/>
                <a:gd name="connsiteX1403" fmla="*/ 87154 w 133350"/>
                <a:gd name="connsiteY1403" fmla="*/ 206216 h 219075"/>
                <a:gd name="connsiteX1404" fmla="*/ 87154 w 133350"/>
                <a:gd name="connsiteY1404" fmla="*/ 206216 h 219075"/>
                <a:gd name="connsiteX1405" fmla="*/ 87154 w 133350"/>
                <a:gd name="connsiteY1405" fmla="*/ 206216 h 219075"/>
                <a:gd name="connsiteX1406" fmla="*/ 87154 w 133350"/>
                <a:gd name="connsiteY1406" fmla="*/ 206216 h 219075"/>
                <a:gd name="connsiteX1407" fmla="*/ 87154 w 133350"/>
                <a:gd name="connsiteY1407" fmla="*/ 206216 h 219075"/>
                <a:gd name="connsiteX1408" fmla="*/ 87154 w 133350"/>
                <a:gd name="connsiteY1408" fmla="*/ 206216 h 219075"/>
                <a:gd name="connsiteX1409" fmla="*/ 87154 w 133350"/>
                <a:gd name="connsiteY1409" fmla="*/ 206216 h 219075"/>
                <a:gd name="connsiteX1410" fmla="*/ 87154 w 133350"/>
                <a:gd name="connsiteY1410" fmla="*/ 206216 h 219075"/>
                <a:gd name="connsiteX1411" fmla="*/ 87154 w 133350"/>
                <a:gd name="connsiteY1411" fmla="*/ 206216 h 219075"/>
                <a:gd name="connsiteX1412" fmla="*/ 87154 w 133350"/>
                <a:gd name="connsiteY1412" fmla="*/ 206216 h 219075"/>
                <a:gd name="connsiteX1413" fmla="*/ 87154 w 133350"/>
                <a:gd name="connsiteY1413" fmla="*/ 206216 h 219075"/>
                <a:gd name="connsiteX1414" fmla="*/ 87154 w 133350"/>
                <a:gd name="connsiteY1414" fmla="*/ 206216 h 219075"/>
                <a:gd name="connsiteX1415" fmla="*/ 87154 w 133350"/>
                <a:gd name="connsiteY1415" fmla="*/ 206216 h 219075"/>
                <a:gd name="connsiteX1416" fmla="*/ 87154 w 133350"/>
                <a:gd name="connsiteY1416" fmla="*/ 206216 h 219075"/>
                <a:gd name="connsiteX1417" fmla="*/ 87154 w 133350"/>
                <a:gd name="connsiteY1417" fmla="*/ 206216 h 219075"/>
                <a:gd name="connsiteX1418" fmla="*/ 87154 w 133350"/>
                <a:gd name="connsiteY1418" fmla="*/ 206216 h 219075"/>
                <a:gd name="connsiteX1419" fmla="*/ 87154 w 133350"/>
                <a:gd name="connsiteY1419" fmla="*/ 206216 h 219075"/>
                <a:gd name="connsiteX1420" fmla="*/ 87154 w 133350"/>
                <a:gd name="connsiteY1420" fmla="*/ 206216 h 219075"/>
                <a:gd name="connsiteX1421" fmla="*/ 87154 w 133350"/>
                <a:gd name="connsiteY1421" fmla="*/ 206216 h 219075"/>
                <a:gd name="connsiteX1422" fmla="*/ 87154 w 133350"/>
                <a:gd name="connsiteY1422" fmla="*/ 206216 h 219075"/>
                <a:gd name="connsiteX1423" fmla="*/ 87154 w 133350"/>
                <a:gd name="connsiteY1423" fmla="*/ 206216 h 219075"/>
                <a:gd name="connsiteX1424" fmla="*/ 87154 w 133350"/>
                <a:gd name="connsiteY1424" fmla="*/ 206216 h 219075"/>
                <a:gd name="connsiteX1425" fmla="*/ 87154 w 133350"/>
                <a:gd name="connsiteY1425" fmla="*/ 206216 h 219075"/>
                <a:gd name="connsiteX1426" fmla="*/ 87154 w 133350"/>
                <a:gd name="connsiteY1426" fmla="*/ 206216 h 219075"/>
                <a:gd name="connsiteX1427" fmla="*/ 87154 w 133350"/>
                <a:gd name="connsiteY1427" fmla="*/ 206216 h 219075"/>
                <a:gd name="connsiteX1428" fmla="*/ 87154 w 133350"/>
                <a:gd name="connsiteY1428" fmla="*/ 206216 h 219075"/>
                <a:gd name="connsiteX1429" fmla="*/ 87154 w 133350"/>
                <a:gd name="connsiteY1429" fmla="*/ 206216 h 219075"/>
                <a:gd name="connsiteX1430" fmla="*/ 87154 w 133350"/>
                <a:gd name="connsiteY1430" fmla="*/ 206216 h 219075"/>
                <a:gd name="connsiteX1431" fmla="*/ 87154 w 133350"/>
                <a:gd name="connsiteY1431" fmla="*/ 206216 h 219075"/>
                <a:gd name="connsiteX1432" fmla="*/ 87154 w 133350"/>
                <a:gd name="connsiteY1432" fmla="*/ 206216 h 219075"/>
                <a:gd name="connsiteX1433" fmla="*/ 87154 w 133350"/>
                <a:gd name="connsiteY1433" fmla="*/ 206216 h 219075"/>
                <a:gd name="connsiteX1434" fmla="*/ 87154 w 133350"/>
                <a:gd name="connsiteY1434" fmla="*/ 206216 h 219075"/>
                <a:gd name="connsiteX1435" fmla="*/ 87154 w 133350"/>
                <a:gd name="connsiteY1435" fmla="*/ 206216 h 219075"/>
                <a:gd name="connsiteX1436" fmla="*/ 87154 w 133350"/>
                <a:gd name="connsiteY1436" fmla="*/ 206216 h 219075"/>
                <a:gd name="connsiteX1437" fmla="*/ 87154 w 133350"/>
                <a:gd name="connsiteY1437" fmla="*/ 206216 h 219075"/>
                <a:gd name="connsiteX1438" fmla="*/ 87154 w 133350"/>
                <a:gd name="connsiteY1438" fmla="*/ 206216 h 219075"/>
                <a:gd name="connsiteX1439" fmla="*/ 87154 w 133350"/>
                <a:gd name="connsiteY1439" fmla="*/ 206216 h 219075"/>
                <a:gd name="connsiteX1440" fmla="*/ 87154 w 133350"/>
                <a:gd name="connsiteY1440" fmla="*/ 206216 h 219075"/>
                <a:gd name="connsiteX1441" fmla="*/ 87154 w 133350"/>
                <a:gd name="connsiteY1441" fmla="*/ 206216 h 219075"/>
                <a:gd name="connsiteX1442" fmla="*/ 87154 w 133350"/>
                <a:gd name="connsiteY1442" fmla="*/ 206216 h 219075"/>
                <a:gd name="connsiteX1443" fmla="*/ 87154 w 133350"/>
                <a:gd name="connsiteY1443" fmla="*/ 206216 h 219075"/>
                <a:gd name="connsiteX1444" fmla="*/ 87154 w 133350"/>
                <a:gd name="connsiteY1444" fmla="*/ 206216 h 219075"/>
                <a:gd name="connsiteX1445" fmla="*/ 87154 w 133350"/>
                <a:gd name="connsiteY1445" fmla="*/ 206216 h 219075"/>
                <a:gd name="connsiteX1446" fmla="*/ 87154 w 133350"/>
                <a:gd name="connsiteY1446" fmla="*/ 206216 h 219075"/>
                <a:gd name="connsiteX1447" fmla="*/ 87154 w 133350"/>
                <a:gd name="connsiteY1447" fmla="*/ 206216 h 219075"/>
                <a:gd name="connsiteX1448" fmla="*/ 87154 w 133350"/>
                <a:gd name="connsiteY1448" fmla="*/ 206216 h 219075"/>
                <a:gd name="connsiteX1449" fmla="*/ 87154 w 133350"/>
                <a:gd name="connsiteY1449" fmla="*/ 206216 h 219075"/>
                <a:gd name="connsiteX1450" fmla="*/ 87154 w 133350"/>
                <a:gd name="connsiteY1450" fmla="*/ 206216 h 219075"/>
                <a:gd name="connsiteX1451" fmla="*/ 87154 w 133350"/>
                <a:gd name="connsiteY1451" fmla="*/ 206216 h 219075"/>
                <a:gd name="connsiteX1452" fmla="*/ 87154 w 133350"/>
                <a:gd name="connsiteY1452" fmla="*/ 206216 h 219075"/>
                <a:gd name="connsiteX1453" fmla="*/ 87154 w 133350"/>
                <a:gd name="connsiteY1453" fmla="*/ 206216 h 219075"/>
                <a:gd name="connsiteX1454" fmla="*/ 87154 w 133350"/>
                <a:gd name="connsiteY1454" fmla="*/ 206216 h 219075"/>
                <a:gd name="connsiteX1455" fmla="*/ 87154 w 133350"/>
                <a:gd name="connsiteY1455" fmla="*/ 206216 h 219075"/>
                <a:gd name="connsiteX1456" fmla="*/ 87154 w 133350"/>
                <a:gd name="connsiteY1456" fmla="*/ 206216 h 219075"/>
                <a:gd name="connsiteX1457" fmla="*/ 87154 w 133350"/>
                <a:gd name="connsiteY1457" fmla="*/ 206216 h 219075"/>
                <a:gd name="connsiteX1458" fmla="*/ 87154 w 133350"/>
                <a:gd name="connsiteY1458" fmla="*/ 206216 h 219075"/>
                <a:gd name="connsiteX1459" fmla="*/ 87154 w 133350"/>
                <a:gd name="connsiteY1459" fmla="*/ 206216 h 219075"/>
                <a:gd name="connsiteX1460" fmla="*/ 87154 w 133350"/>
                <a:gd name="connsiteY1460" fmla="*/ 206216 h 219075"/>
                <a:gd name="connsiteX1461" fmla="*/ 87154 w 133350"/>
                <a:gd name="connsiteY1461" fmla="*/ 206216 h 219075"/>
                <a:gd name="connsiteX1462" fmla="*/ 87154 w 133350"/>
                <a:gd name="connsiteY1462" fmla="*/ 206216 h 219075"/>
                <a:gd name="connsiteX1463" fmla="*/ 87154 w 133350"/>
                <a:gd name="connsiteY1463" fmla="*/ 206216 h 219075"/>
                <a:gd name="connsiteX1464" fmla="*/ 87154 w 133350"/>
                <a:gd name="connsiteY1464" fmla="*/ 206216 h 219075"/>
                <a:gd name="connsiteX1465" fmla="*/ 87154 w 133350"/>
                <a:gd name="connsiteY1465" fmla="*/ 206216 h 219075"/>
                <a:gd name="connsiteX1466" fmla="*/ 87154 w 133350"/>
                <a:gd name="connsiteY1466" fmla="*/ 206216 h 219075"/>
                <a:gd name="connsiteX1467" fmla="*/ 87154 w 133350"/>
                <a:gd name="connsiteY1467" fmla="*/ 206216 h 219075"/>
                <a:gd name="connsiteX1468" fmla="*/ 87154 w 133350"/>
                <a:gd name="connsiteY1468" fmla="*/ 206216 h 219075"/>
                <a:gd name="connsiteX1469" fmla="*/ 87154 w 133350"/>
                <a:gd name="connsiteY1469" fmla="*/ 206216 h 219075"/>
                <a:gd name="connsiteX1470" fmla="*/ 87154 w 133350"/>
                <a:gd name="connsiteY1470" fmla="*/ 206216 h 219075"/>
                <a:gd name="connsiteX1471" fmla="*/ 87154 w 133350"/>
                <a:gd name="connsiteY1471" fmla="*/ 206216 h 219075"/>
                <a:gd name="connsiteX1472" fmla="*/ 87154 w 133350"/>
                <a:gd name="connsiteY1472" fmla="*/ 206216 h 219075"/>
                <a:gd name="connsiteX1473" fmla="*/ 87154 w 133350"/>
                <a:gd name="connsiteY1473" fmla="*/ 206216 h 219075"/>
                <a:gd name="connsiteX1474" fmla="*/ 87154 w 133350"/>
                <a:gd name="connsiteY1474" fmla="*/ 206216 h 219075"/>
                <a:gd name="connsiteX1475" fmla="*/ 87154 w 133350"/>
                <a:gd name="connsiteY1475" fmla="*/ 206216 h 219075"/>
                <a:gd name="connsiteX1476" fmla="*/ 87154 w 133350"/>
                <a:gd name="connsiteY1476" fmla="*/ 206216 h 219075"/>
                <a:gd name="connsiteX1477" fmla="*/ 87154 w 133350"/>
                <a:gd name="connsiteY1477" fmla="*/ 206216 h 219075"/>
                <a:gd name="connsiteX1478" fmla="*/ 87154 w 133350"/>
                <a:gd name="connsiteY1478" fmla="*/ 206216 h 219075"/>
                <a:gd name="connsiteX1479" fmla="*/ 87154 w 133350"/>
                <a:gd name="connsiteY1479" fmla="*/ 206216 h 219075"/>
                <a:gd name="connsiteX1480" fmla="*/ 87154 w 133350"/>
                <a:gd name="connsiteY1480" fmla="*/ 206216 h 219075"/>
                <a:gd name="connsiteX1481" fmla="*/ 87154 w 133350"/>
                <a:gd name="connsiteY1481" fmla="*/ 206216 h 219075"/>
                <a:gd name="connsiteX1482" fmla="*/ 87154 w 133350"/>
                <a:gd name="connsiteY1482" fmla="*/ 206216 h 219075"/>
                <a:gd name="connsiteX1483" fmla="*/ 87154 w 133350"/>
                <a:gd name="connsiteY1483" fmla="*/ 206216 h 219075"/>
                <a:gd name="connsiteX1484" fmla="*/ 87154 w 133350"/>
                <a:gd name="connsiteY1484" fmla="*/ 206216 h 219075"/>
                <a:gd name="connsiteX1485" fmla="*/ 87154 w 133350"/>
                <a:gd name="connsiteY1485" fmla="*/ 206216 h 219075"/>
                <a:gd name="connsiteX1486" fmla="*/ 87154 w 133350"/>
                <a:gd name="connsiteY1486" fmla="*/ 206216 h 219075"/>
                <a:gd name="connsiteX1487" fmla="*/ 87154 w 133350"/>
                <a:gd name="connsiteY1487" fmla="*/ 206216 h 219075"/>
                <a:gd name="connsiteX1488" fmla="*/ 87154 w 133350"/>
                <a:gd name="connsiteY1488" fmla="*/ 206216 h 219075"/>
                <a:gd name="connsiteX1489" fmla="*/ 87154 w 133350"/>
                <a:gd name="connsiteY1489" fmla="*/ 206216 h 219075"/>
                <a:gd name="connsiteX1490" fmla="*/ 87154 w 133350"/>
                <a:gd name="connsiteY1490" fmla="*/ 206216 h 219075"/>
                <a:gd name="connsiteX1491" fmla="*/ 87154 w 133350"/>
                <a:gd name="connsiteY1491" fmla="*/ 206216 h 219075"/>
                <a:gd name="connsiteX1492" fmla="*/ 87154 w 133350"/>
                <a:gd name="connsiteY1492" fmla="*/ 206216 h 219075"/>
                <a:gd name="connsiteX1493" fmla="*/ 87154 w 133350"/>
                <a:gd name="connsiteY1493" fmla="*/ 206216 h 219075"/>
                <a:gd name="connsiteX1494" fmla="*/ 87154 w 133350"/>
                <a:gd name="connsiteY1494" fmla="*/ 206216 h 219075"/>
                <a:gd name="connsiteX1495" fmla="*/ 87154 w 133350"/>
                <a:gd name="connsiteY1495" fmla="*/ 206216 h 219075"/>
                <a:gd name="connsiteX1496" fmla="*/ 87154 w 133350"/>
                <a:gd name="connsiteY1496" fmla="*/ 206216 h 219075"/>
                <a:gd name="connsiteX1497" fmla="*/ 87154 w 133350"/>
                <a:gd name="connsiteY1497" fmla="*/ 206216 h 219075"/>
                <a:gd name="connsiteX1498" fmla="*/ 87154 w 133350"/>
                <a:gd name="connsiteY1498" fmla="*/ 206216 h 219075"/>
                <a:gd name="connsiteX1499" fmla="*/ 87154 w 133350"/>
                <a:gd name="connsiteY1499" fmla="*/ 206216 h 219075"/>
                <a:gd name="connsiteX1500" fmla="*/ 87154 w 133350"/>
                <a:gd name="connsiteY1500" fmla="*/ 206216 h 219075"/>
                <a:gd name="connsiteX1501" fmla="*/ 87154 w 133350"/>
                <a:gd name="connsiteY1501" fmla="*/ 206216 h 219075"/>
                <a:gd name="connsiteX1502" fmla="*/ 87154 w 133350"/>
                <a:gd name="connsiteY1502" fmla="*/ 206216 h 219075"/>
                <a:gd name="connsiteX1503" fmla="*/ 87154 w 133350"/>
                <a:gd name="connsiteY1503" fmla="*/ 206216 h 219075"/>
                <a:gd name="connsiteX1504" fmla="*/ 87154 w 133350"/>
                <a:gd name="connsiteY1504" fmla="*/ 206216 h 219075"/>
                <a:gd name="connsiteX1505" fmla="*/ 87154 w 133350"/>
                <a:gd name="connsiteY1505" fmla="*/ 206216 h 219075"/>
                <a:gd name="connsiteX1506" fmla="*/ 87154 w 133350"/>
                <a:gd name="connsiteY1506" fmla="*/ 206216 h 219075"/>
                <a:gd name="connsiteX1507" fmla="*/ 87154 w 133350"/>
                <a:gd name="connsiteY1507" fmla="*/ 206216 h 219075"/>
                <a:gd name="connsiteX1508" fmla="*/ 87154 w 133350"/>
                <a:gd name="connsiteY1508" fmla="*/ 206216 h 219075"/>
                <a:gd name="connsiteX1509" fmla="*/ 87154 w 133350"/>
                <a:gd name="connsiteY1509" fmla="*/ 206216 h 219075"/>
                <a:gd name="connsiteX1510" fmla="*/ 87154 w 133350"/>
                <a:gd name="connsiteY1510" fmla="*/ 206216 h 219075"/>
                <a:gd name="connsiteX1511" fmla="*/ 87154 w 133350"/>
                <a:gd name="connsiteY1511" fmla="*/ 206216 h 219075"/>
                <a:gd name="connsiteX1512" fmla="*/ 87154 w 133350"/>
                <a:gd name="connsiteY1512" fmla="*/ 206216 h 219075"/>
                <a:gd name="connsiteX1513" fmla="*/ 87154 w 133350"/>
                <a:gd name="connsiteY1513" fmla="*/ 206216 h 219075"/>
                <a:gd name="connsiteX1514" fmla="*/ 87154 w 133350"/>
                <a:gd name="connsiteY1514" fmla="*/ 206216 h 219075"/>
                <a:gd name="connsiteX1515" fmla="*/ 87154 w 133350"/>
                <a:gd name="connsiteY1515" fmla="*/ 206216 h 219075"/>
                <a:gd name="connsiteX1516" fmla="*/ 87154 w 133350"/>
                <a:gd name="connsiteY1516" fmla="*/ 206216 h 219075"/>
                <a:gd name="connsiteX1517" fmla="*/ 87154 w 133350"/>
                <a:gd name="connsiteY1517" fmla="*/ 206216 h 219075"/>
                <a:gd name="connsiteX1518" fmla="*/ 87154 w 133350"/>
                <a:gd name="connsiteY1518" fmla="*/ 206216 h 219075"/>
                <a:gd name="connsiteX1519" fmla="*/ 87154 w 133350"/>
                <a:gd name="connsiteY1519" fmla="*/ 206216 h 219075"/>
                <a:gd name="connsiteX1520" fmla="*/ 87154 w 133350"/>
                <a:gd name="connsiteY1520" fmla="*/ 206216 h 219075"/>
                <a:gd name="connsiteX1521" fmla="*/ 87154 w 133350"/>
                <a:gd name="connsiteY1521" fmla="*/ 206216 h 219075"/>
                <a:gd name="connsiteX1522" fmla="*/ 87154 w 133350"/>
                <a:gd name="connsiteY1522" fmla="*/ 206216 h 219075"/>
                <a:gd name="connsiteX1523" fmla="*/ 87154 w 133350"/>
                <a:gd name="connsiteY1523" fmla="*/ 206216 h 219075"/>
                <a:gd name="connsiteX1524" fmla="*/ 87154 w 133350"/>
                <a:gd name="connsiteY1524" fmla="*/ 206216 h 219075"/>
                <a:gd name="connsiteX1525" fmla="*/ 87154 w 133350"/>
                <a:gd name="connsiteY1525" fmla="*/ 206216 h 219075"/>
                <a:gd name="connsiteX1526" fmla="*/ 87154 w 133350"/>
                <a:gd name="connsiteY1526" fmla="*/ 206216 h 219075"/>
                <a:gd name="connsiteX1527" fmla="*/ 87154 w 133350"/>
                <a:gd name="connsiteY1527" fmla="*/ 206216 h 219075"/>
                <a:gd name="connsiteX1528" fmla="*/ 87154 w 133350"/>
                <a:gd name="connsiteY1528" fmla="*/ 206216 h 219075"/>
                <a:gd name="connsiteX1529" fmla="*/ 87154 w 133350"/>
                <a:gd name="connsiteY1529" fmla="*/ 206216 h 219075"/>
                <a:gd name="connsiteX1530" fmla="*/ 87154 w 133350"/>
                <a:gd name="connsiteY1530" fmla="*/ 206216 h 219075"/>
                <a:gd name="connsiteX1531" fmla="*/ 87154 w 133350"/>
                <a:gd name="connsiteY1531" fmla="*/ 206216 h 219075"/>
                <a:gd name="connsiteX1532" fmla="*/ 87154 w 133350"/>
                <a:gd name="connsiteY1532" fmla="*/ 206216 h 219075"/>
                <a:gd name="connsiteX1533" fmla="*/ 87154 w 133350"/>
                <a:gd name="connsiteY1533" fmla="*/ 206216 h 219075"/>
                <a:gd name="connsiteX1534" fmla="*/ 87154 w 133350"/>
                <a:gd name="connsiteY1534" fmla="*/ 206216 h 219075"/>
                <a:gd name="connsiteX1535" fmla="*/ 87154 w 133350"/>
                <a:gd name="connsiteY1535" fmla="*/ 206216 h 219075"/>
                <a:gd name="connsiteX1536" fmla="*/ 87154 w 133350"/>
                <a:gd name="connsiteY1536" fmla="*/ 206216 h 219075"/>
                <a:gd name="connsiteX1537" fmla="*/ 87154 w 133350"/>
                <a:gd name="connsiteY1537" fmla="*/ 206216 h 219075"/>
                <a:gd name="connsiteX1538" fmla="*/ 87154 w 133350"/>
                <a:gd name="connsiteY1538" fmla="*/ 206216 h 219075"/>
                <a:gd name="connsiteX1539" fmla="*/ 87154 w 133350"/>
                <a:gd name="connsiteY1539" fmla="*/ 206216 h 219075"/>
                <a:gd name="connsiteX1540" fmla="*/ 87154 w 133350"/>
                <a:gd name="connsiteY1540" fmla="*/ 206216 h 219075"/>
                <a:gd name="connsiteX1541" fmla="*/ 87154 w 133350"/>
                <a:gd name="connsiteY1541" fmla="*/ 206216 h 219075"/>
                <a:gd name="connsiteX1542" fmla="*/ 87154 w 133350"/>
                <a:gd name="connsiteY1542" fmla="*/ 206216 h 219075"/>
                <a:gd name="connsiteX1543" fmla="*/ 87154 w 133350"/>
                <a:gd name="connsiteY1543" fmla="*/ 206216 h 219075"/>
                <a:gd name="connsiteX1544" fmla="*/ 87154 w 133350"/>
                <a:gd name="connsiteY1544" fmla="*/ 206216 h 219075"/>
                <a:gd name="connsiteX1545" fmla="*/ 87154 w 133350"/>
                <a:gd name="connsiteY1545" fmla="*/ 206216 h 219075"/>
                <a:gd name="connsiteX1546" fmla="*/ 87154 w 133350"/>
                <a:gd name="connsiteY1546" fmla="*/ 206216 h 219075"/>
                <a:gd name="connsiteX1547" fmla="*/ 87154 w 133350"/>
                <a:gd name="connsiteY1547" fmla="*/ 206216 h 219075"/>
                <a:gd name="connsiteX1548" fmla="*/ 87154 w 133350"/>
                <a:gd name="connsiteY1548" fmla="*/ 206216 h 219075"/>
                <a:gd name="connsiteX1549" fmla="*/ 87154 w 133350"/>
                <a:gd name="connsiteY1549" fmla="*/ 206216 h 219075"/>
                <a:gd name="connsiteX1550" fmla="*/ 87154 w 133350"/>
                <a:gd name="connsiteY1550" fmla="*/ 206216 h 219075"/>
                <a:gd name="connsiteX1551" fmla="*/ 87154 w 133350"/>
                <a:gd name="connsiteY1551" fmla="*/ 206216 h 219075"/>
                <a:gd name="connsiteX1552" fmla="*/ 87154 w 133350"/>
                <a:gd name="connsiteY1552" fmla="*/ 206216 h 219075"/>
                <a:gd name="connsiteX1553" fmla="*/ 87154 w 133350"/>
                <a:gd name="connsiteY1553" fmla="*/ 206216 h 219075"/>
                <a:gd name="connsiteX1554" fmla="*/ 87154 w 133350"/>
                <a:gd name="connsiteY1554" fmla="*/ 206216 h 219075"/>
                <a:gd name="connsiteX1555" fmla="*/ 87154 w 133350"/>
                <a:gd name="connsiteY1555" fmla="*/ 206216 h 219075"/>
                <a:gd name="connsiteX1556" fmla="*/ 87154 w 133350"/>
                <a:gd name="connsiteY1556" fmla="*/ 206216 h 219075"/>
                <a:gd name="connsiteX1557" fmla="*/ 87154 w 133350"/>
                <a:gd name="connsiteY1557" fmla="*/ 206216 h 219075"/>
                <a:gd name="connsiteX1558" fmla="*/ 87154 w 133350"/>
                <a:gd name="connsiteY1558" fmla="*/ 206216 h 219075"/>
                <a:gd name="connsiteX1559" fmla="*/ 87154 w 133350"/>
                <a:gd name="connsiteY1559" fmla="*/ 206216 h 219075"/>
                <a:gd name="connsiteX1560" fmla="*/ 87154 w 133350"/>
                <a:gd name="connsiteY1560" fmla="*/ 206216 h 219075"/>
                <a:gd name="connsiteX1561" fmla="*/ 87154 w 133350"/>
                <a:gd name="connsiteY1561" fmla="*/ 206216 h 219075"/>
                <a:gd name="connsiteX1562" fmla="*/ 87154 w 133350"/>
                <a:gd name="connsiteY1562" fmla="*/ 206216 h 219075"/>
                <a:gd name="connsiteX1563" fmla="*/ 87154 w 133350"/>
                <a:gd name="connsiteY1563" fmla="*/ 206216 h 219075"/>
                <a:gd name="connsiteX1564" fmla="*/ 87154 w 133350"/>
                <a:gd name="connsiteY1564" fmla="*/ 206216 h 219075"/>
                <a:gd name="connsiteX1565" fmla="*/ 87154 w 133350"/>
                <a:gd name="connsiteY1565" fmla="*/ 206216 h 219075"/>
                <a:gd name="connsiteX1566" fmla="*/ 87154 w 133350"/>
                <a:gd name="connsiteY1566" fmla="*/ 206216 h 219075"/>
                <a:gd name="connsiteX1567" fmla="*/ 87154 w 133350"/>
                <a:gd name="connsiteY1567" fmla="*/ 206216 h 219075"/>
                <a:gd name="connsiteX1568" fmla="*/ 87154 w 133350"/>
                <a:gd name="connsiteY1568" fmla="*/ 206216 h 219075"/>
                <a:gd name="connsiteX1569" fmla="*/ 87154 w 133350"/>
                <a:gd name="connsiteY1569" fmla="*/ 206216 h 219075"/>
                <a:gd name="connsiteX1570" fmla="*/ 87154 w 133350"/>
                <a:gd name="connsiteY1570" fmla="*/ 206216 h 219075"/>
                <a:gd name="connsiteX1571" fmla="*/ 87154 w 133350"/>
                <a:gd name="connsiteY1571" fmla="*/ 206216 h 219075"/>
                <a:gd name="connsiteX1572" fmla="*/ 87154 w 133350"/>
                <a:gd name="connsiteY1572" fmla="*/ 206216 h 219075"/>
                <a:gd name="connsiteX1573" fmla="*/ 87154 w 133350"/>
                <a:gd name="connsiteY1573" fmla="*/ 206216 h 219075"/>
                <a:gd name="connsiteX1574" fmla="*/ 87154 w 133350"/>
                <a:gd name="connsiteY1574" fmla="*/ 206216 h 219075"/>
                <a:gd name="connsiteX1575" fmla="*/ 87154 w 133350"/>
                <a:gd name="connsiteY1575" fmla="*/ 206216 h 219075"/>
                <a:gd name="connsiteX1576" fmla="*/ 87154 w 133350"/>
                <a:gd name="connsiteY1576" fmla="*/ 206216 h 219075"/>
                <a:gd name="connsiteX1577" fmla="*/ 87154 w 133350"/>
                <a:gd name="connsiteY1577" fmla="*/ 206216 h 219075"/>
                <a:gd name="connsiteX1578" fmla="*/ 87154 w 133350"/>
                <a:gd name="connsiteY1578" fmla="*/ 206216 h 219075"/>
                <a:gd name="connsiteX1579" fmla="*/ 87154 w 133350"/>
                <a:gd name="connsiteY1579" fmla="*/ 206216 h 219075"/>
                <a:gd name="connsiteX1580" fmla="*/ 87154 w 133350"/>
                <a:gd name="connsiteY1580" fmla="*/ 206216 h 219075"/>
                <a:gd name="connsiteX1581" fmla="*/ 87154 w 133350"/>
                <a:gd name="connsiteY1581" fmla="*/ 206216 h 219075"/>
                <a:gd name="connsiteX1582" fmla="*/ 87154 w 133350"/>
                <a:gd name="connsiteY1582" fmla="*/ 206216 h 219075"/>
                <a:gd name="connsiteX1583" fmla="*/ 87154 w 133350"/>
                <a:gd name="connsiteY1583" fmla="*/ 206216 h 219075"/>
                <a:gd name="connsiteX1584" fmla="*/ 87154 w 133350"/>
                <a:gd name="connsiteY1584" fmla="*/ 206216 h 219075"/>
                <a:gd name="connsiteX1585" fmla="*/ 87154 w 133350"/>
                <a:gd name="connsiteY1585" fmla="*/ 206216 h 219075"/>
                <a:gd name="connsiteX1586" fmla="*/ 87154 w 133350"/>
                <a:gd name="connsiteY1586" fmla="*/ 206216 h 219075"/>
                <a:gd name="connsiteX1587" fmla="*/ 87154 w 133350"/>
                <a:gd name="connsiteY1587" fmla="*/ 206216 h 219075"/>
                <a:gd name="connsiteX1588" fmla="*/ 87154 w 133350"/>
                <a:gd name="connsiteY1588" fmla="*/ 206216 h 219075"/>
                <a:gd name="connsiteX1589" fmla="*/ 87154 w 133350"/>
                <a:gd name="connsiteY1589" fmla="*/ 206216 h 219075"/>
                <a:gd name="connsiteX1590" fmla="*/ 87154 w 133350"/>
                <a:gd name="connsiteY1590" fmla="*/ 206216 h 219075"/>
                <a:gd name="connsiteX1591" fmla="*/ 87154 w 133350"/>
                <a:gd name="connsiteY1591" fmla="*/ 206216 h 219075"/>
                <a:gd name="connsiteX1592" fmla="*/ 87154 w 133350"/>
                <a:gd name="connsiteY1592" fmla="*/ 206216 h 219075"/>
                <a:gd name="connsiteX1593" fmla="*/ 87154 w 133350"/>
                <a:gd name="connsiteY1593" fmla="*/ 206216 h 219075"/>
                <a:gd name="connsiteX1594" fmla="*/ 87154 w 133350"/>
                <a:gd name="connsiteY1594" fmla="*/ 206216 h 219075"/>
                <a:gd name="connsiteX1595" fmla="*/ 87154 w 133350"/>
                <a:gd name="connsiteY1595" fmla="*/ 206216 h 219075"/>
                <a:gd name="connsiteX1596" fmla="*/ 87154 w 133350"/>
                <a:gd name="connsiteY1596" fmla="*/ 206216 h 219075"/>
                <a:gd name="connsiteX1597" fmla="*/ 87154 w 133350"/>
                <a:gd name="connsiteY1597" fmla="*/ 206216 h 219075"/>
                <a:gd name="connsiteX1598" fmla="*/ 87154 w 133350"/>
                <a:gd name="connsiteY1598" fmla="*/ 206216 h 219075"/>
                <a:gd name="connsiteX1599" fmla="*/ 87154 w 133350"/>
                <a:gd name="connsiteY1599" fmla="*/ 206216 h 219075"/>
                <a:gd name="connsiteX1600" fmla="*/ 87154 w 133350"/>
                <a:gd name="connsiteY1600" fmla="*/ 206216 h 219075"/>
                <a:gd name="connsiteX1601" fmla="*/ 87154 w 133350"/>
                <a:gd name="connsiteY1601" fmla="*/ 206216 h 219075"/>
                <a:gd name="connsiteX1602" fmla="*/ 87154 w 133350"/>
                <a:gd name="connsiteY1602" fmla="*/ 206216 h 219075"/>
                <a:gd name="connsiteX1603" fmla="*/ 87154 w 133350"/>
                <a:gd name="connsiteY1603" fmla="*/ 206216 h 219075"/>
                <a:gd name="connsiteX1604" fmla="*/ 87154 w 133350"/>
                <a:gd name="connsiteY1604" fmla="*/ 206216 h 219075"/>
                <a:gd name="connsiteX1605" fmla="*/ 87154 w 133350"/>
                <a:gd name="connsiteY1605" fmla="*/ 206216 h 219075"/>
                <a:gd name="connsiteX1606" fmla="*/ 87154 w 133350"/>
                <a:gd name="connsiteY1606" fmla="*/ 206216 h 219075"/>
                <a:gd name="connsiteX1607" fmla="*/ 87154 w 133350"/>
                <a:gd name="connsiteY1607" fmla="*/ 206216 h 219075"/>
                <a:gd name="connsiteX1608" fmla="*/ 87154 w 133350"/>
                <a:gd name="connsiteY1608" fmla="*/ 206216 h 219075"/>
                <a:gd name="connsiteX1609" fmla="*/ 87154 w 133350"/>
                <a:gd name="connsiteY1609" fmla="*/ 206216 h 219075"/>
                <a:gd name="connsiteX1610" fmla="*/ 87154 w 133350"/>
                <a:gd name="connsiteY1610" fmla="*/ 206216 h 219075"/>
                <a:gd name="connsiteX1611" fmla="*/ 87154 w 133350"/>
                <a:gd name="connsiteY1611" fmla="*/ 206216 h 219075"/>
                <a:gd name="connsiteX1612" fmla="*/ 87154 w 133350"/>
                <a:gd name="connsiteY1612" fmla="*/ 206216 h 219075"/>
                <a:gd name="connsiteX1613" fmla="*/ 87154 w 133350"/>
                <a:gd name="connsiteY1613" fmla="*/ 206216 h 219075"/>
                <a:gd name="connsiteX1614" fmla="*/ 87154 w 133350"/>
                <a:gd name="connsiteY1614" fmla="*/ 206216 h 219075"/>
                <a:gd name="connsiteX1615" fmla="*/ 87154 w 133350"/>
                <a:gd name="connsiteY1615" fmla="*/ 206216 h 219075"/>
                <a:gd name="connsiteX1616" fmla="*/ 87154 w 133350"/>
                <a:gd name="connsiteY1616" fmla="*/ 206216 h 219075"/>
                <a:gd name="connsiteX1617" fmla="*/ 87154 w 133350"/>
                <a:gd name="connsiteY1617" fmla="*/ 206216 h 219075"/>
                <a:gd name="connsiteX1618" fmla="*/ 87154 w 133350"/>
                <a:gd name="connsiteY1618" fmla="*/ 206216 h 219075"/>
                <a:gd name="connsiteX1619" fmla="*/ 87154 w 133350"/>
                <a:gd name="connsiteY1619" fmla="*/ 206216 h 219075"/>
                <a:gd name="connsiteX1620" fmla="*/ 87154 w 133350"/>
                <a:gd name="connsiteY1620" fmla="*/ 206216 h 219075"/>
                <a:gd name="connsiteX1621" fmla="*/ 87154 w 133350"/>
                <a:gd name="connsiteY1621" fmla="*/ 206216 h 219075"/>
                <a:gd name="connsiteX1622" fmla="*/ 87154 w 133350"/>
                <a:gd name="connsiteY1622" fmla="*/ 206216 h 219075"/>
                <a:gd name="connsiteX1623" fmla="*/ 87154 w 133350"/>
                <a:gd name="connsiteY1623" fmla="*/ 206216 h 219075"/>
                <a:gd name="connsiteX1624" fmla="*/ 87154 w 133350"/>
                <a:gd name="connsiteY1624" fmla="*/ 206216 h 219075"/>
                <a:gd name="connsiteX1625" fmla="*/ 87154 w 133350"/>
                <a:gd name="connsiteY1625" fmla="*/ 206216 h 219075"/>
                <a:gd name="connsiteX1626" fmla="*/ 87154 w 133350"/>
                <a:gd name="connsiteY1626" fmla="*/ 206216 h 219075"/>
                <a:gd name="connsiteX1627" fmla="*/ 87154 w 133350"/>
                <a:gd name="connsiteY1627" fmla="*/ 206216 h 219075"/>
                <a:gd name="connsiteX1628" fmla="*/ 87154 w 133350"/>
                <a:gd name="connsiteY1628" fmla="*/ 206216 h 219075"/>
                <a:gd name="connsiteX1629" fmla="*/ 87154 w 133350"/>
                <a:gd name="connsiteY1629" fmla="*/ 206216 h 219075"/>
                <a:gd name="connsiteX1630" fmla="*/ 87154 w 133350"/>
                <a:gd name="connsiteY1630" fmla="*/ 206216 h 219075"/>
                <a:gd name="connsiteX1631" fmla="*/ 87154 w 133350"/>
                <a:gd name="connsiteY1631" fmla="*/ 206216 h 219075"/>
                <a:gd name="connsiteX1632" fmla="*/ 87154 w 133350"/>
                <a:gd name="connsiteY1632" fmla="*/ 206216 h 219075"/>
                <a:gd name="connsiteX1633" fmla="*/ 87154 w 133350"/>
                <a:gd name="connsiteY1633" fmla="*/ 206216 h 219075"/>
                <a:gd name="connsiteX1634" fmla="*/ 87154 w 133350"/>
                <a:gd name="connsiteY1634" fmla="*/ 206216 h 219075"/>
                <a:gd name="connsiteX1635" fmla="*/ 87154 w 133350"/>
                <a:gd name="connsiteY1635" fmla="*/ 206216 h 219075"/>
                <a:gd name="connsiteX1636" fmla="*/ 87154 w 133350"/>
                <a:gd name="connsiteY1636" fmla="*/ 206216 h 219075"/>
                <a:gd name="connsiteX1637" fmla="*/ 87154 w 133350"/>
                <a:gd name="connsiteY1637" fmla="*/ 206216 h 219075"/>
                <a:gd name="connsiteX1638" fmla="*/ 87154 w 133350"/>
                <a:gd name="connsiteY1638" fmla="*/ 206216 h 219075"/>
                <a:gd name="connsiteX1639" fmla="*/ 87154 w 133350"/>
                <a:gd name="connsiteY1639" fmla="*/ 206216 h 219075"/>
                <a:gd name="connsiteX1640" fmla="*/ 87154 w 133350"/>
                <a:gd name="connsiteY1640" fmla="*/ 206216 h 219075"/>
                <a:gd name="connsiteX1641" fmla="*/ 87154 w 133350"/>
                <a:gd name="connsiteY1641" fmla="*/ 206216 h 219075"/>
                <a:gd name="connsiteX1642" fmla="*/ 87154 w 133350"/>
                <a:gd name="connsiteY1642" fmla="*/ 206216 h 219075"/>
                <a:gd name="connsiteX1643" fmla="*/ 87154 w 133350"/>
                <a:gd name="connsiteY1643" fmla="*/ 206216 h 219075"/>
                <a:gd name="connsiteX1644" fmla="*/ 87154 w 133350"/>
                <a:gd name="connsiteY1644" fmla="*/ 206216 h 219075"/>
                <a:gd name="connsiteX1645" fmla="*/ 87154 w 133350"/>
                <a:gd name="connsiteY1645" fmla="*/ 206216 h 219075"/>
                <a:gd name="connsiteX1646" fmla="*/ 87154 w 133350"/>
                <a:gd name="connsiteY1646" fmla="*/ 206216 h 219075"/>
                <a:gd name="connsiteX1647" fmla="*/ 87154 w 133350"/>
                <a:gd name="connsiteY1647" fmla="*/ 206216 h 219075"/>
                <a:gd name="connsiteX1648" fmla="*/ 87154 w 133350"/>
                <a:gd name="connsiteY1648" fmla="*/ 206216 h 219075"/>
                <a:gd name="connsiteX1649" fmla="*/ 87154 w 133350"/>
                <a:gd name="connsiteY1649" fmla="*/ 206216 h 219075"/>
                <a:gd name="connsiteX1650" fmla="*/ 87154 w 133350"/>
                <a:gd name="connsiteY1650" fmla="*/ 206216 h 219075"/>
                <a:gd name="connsiteX1651" fmla="*/ 87154 w 133350"/>
                <a:gd name="connsiteY1651" fmla="*/ 206216 h 219075"/>
                <a:gd name="connsiteX1652" fmla="*/ 87154 w 133350"/>
                <a:gd name="connsiteY1652" fmla="*/ 206216 h 219075"/>
                <a:gd name="connsiteX1653" fmla="*/ 87154 w 133350"/>
                <a:gd name="connsiteY1653" fmla="*/ 206216 h 219075"/>
                <a:gd name="connsiteX1654" fmla="*/ 87154 w 133350"/>
                <a:gd name="connsiteY1654" fmla="*/ 206216 h 219075"/>
                <a:gd name="connsiteX1655" fmla="*/ 87154 w 133350"/>
                <a:gd name="connsiteY1655" fmla="*/ 206216 h 219075"/>
                <a:gd name="connsiteX1656" fmla="*/ 87154 w 133350"/>
                <a:gd name="connsiteY1656" fmla="*/ 206216 h 219075"/>
                <a:gd name="connsiteX1657" fmla="*/ 87154 w 133350"/>
                <a:gd name="connsiteY1657" fmla="*/ 206216 h 219075"/>
                <a:gd name="connsiteX1658" fmla="*/ 87154 w 133350"/>
                <a:gd name="connsiteY1658" fmla="*/ 206216 h 219075"/>
                <a:gd name="connsiteX1659" fmla="*/ 87154 w 133350"/>
                <a:gd name="connsiteY1659" fmla="*/ 206216 h 219075"/>
                <a:gd name="connsiteX1660" fmla="*/ 87154 w 133350"/>
                <a:gd name="connsiteY1660" fmla="*/ 206216 h 219075"/>
                <a:gd name="connsiteX1661" fmla="*/ 87154 w 133350"/>
                <a:gd name="connsiteY1661" fmla="*/ 206216 h 219075"/>
                <a:gd name="connsiteX1662" fmla="*/ 87154 w 133350"/>
                <a:gd name="connsiteY1662" fmla="*/ 206216 h 219075"/>
                <a:gd name="connsiteX1663" fmla="*/ 87154 w 133350"/>
                <a:gd name="connsiteY1663" fmla="*/ 206216 h 219075"/>
                <a:gd name="connsiteX1664" fmla="*/ 87154 w 133350"/>
                <a:gd name="connsiteY1664" fmla="*/ 206216 h 219075"/>
                <a:gd name="connsiteX1665" fmla="*/ 87154 w 133350"/>
                <a:gd name="connsiteY1665" fmla="*/ 206216 h 219075"/>
                <a:gd name="connsiteX1666" fmla="*/ 87154 w 133350"/>
                <a:gd name="connsiteY1666" fmla="*/ 206216 h 219075"/>
                <a:gd name="connsiteX1667" fmla="*/ 87154 w 133350"/>
                <a:gd name="connsiteY1667" fmla="*/ 206216 h 219075"/>
                <a:gd name="connsiteX1668" fmla="*/ 87154 w 133350"/>
                <a:gd name="connsiteY1668" fmla="*/ 206216 h 219075"/>
                <a:gd name="connsiteX1669" fmla="*/ 87154 w 133350"/>
                <a:gd name="connsiteY1669" fmla="*/ 206216 h 219075"/>
                <a:gd name="connsiteX1670" fmla="*/ 87154 w 133350"/>
                <a:gd name="connsiteY1670" fmla="*/ 206216 h 219075"/>
                <a:gd name="connsiteX1671" fmla="*/ 87154 w 133350"/>
                <a:gd name="connsiteY1671" fmla="*/ 206216 h 219075"/>
                <a:gd name="connsiteX1672" fmla="*/ 87154 w 133350"/>
                <a:gd name="connsiteY1672" fmla="*/ 206216 h 219075"/>
                <a:gd name="connsiteX1673" fmla="*/ 87154 w 133350"/>
                <a:gd name="connsiteY1673" fmla="*/ 206216 h 219075"/>
                <a:gd name="connsiteX1674" fmla="*/ 87154 w 133350"/>
                <a:gd name="connsiteY1674" fmla="*/ 206216 h 219075"/>
                <a:gd name="connsiteX1675" fmla="*/ 87154 w 133350"/>
                <a:gd name="connsiteY1675" fmla="*/ 206216 h 219075"/>
                <a:gd name="connsiteX1676" fmla="*/ 87154 w 133350"/>
                <a:gd name="connsiteY1676" fmla="*/ 206216 h 219075"/>
                <a:gd name="connsiteX1677" fmla="*/ 87154 w 133350"/>
                <a:gd name="connsiteY1677" fmla="*/ 206216 h 219075"/>
                <a:gd name="connsiteX1678" fmla="*/ 87154 w 133350"/>
                <a:gd name="connsiteY1678" fmla="*/ 206216 h 219075"/>
                <a:gd name="connsiteX1679" fmla="*/ 87154 w 133350"/>
                <a:gd name="connsiteY1679" fmla="*/ 206216 h 219075"/>
                <a:gd name="connsiteX1680" fmla="*/ 87154 w 133350"/>
                <a:gd name="connsiteY1680" fmla="*/ 206216 h 219075"/>
                <a:gd name="connsiteX1681" fmla="*/ 87154 w 133350"/>
                <a:gd name="connsiteY1681" fmla="*/ 206216 h 219075"/>
                <a:gd name="connsiteX1682" fmla="*/ 87154 w 133350"/>
                <a:gd name="connsiteY1682" fmla="*/ 206216 h 219075"/>
                <a:gd name="connsiteX1683" fmla="*/ 87154 w 133350"/>
                <a:gd name="connsiteY1683" fmla="*/ 206216 h 219075"/>
                <a:gd name="connsiteX1684" fmla="*/ 87154 w 133350"/>
                <a:gd name="connsiteY1684" fmla="*/ 206216 h 219075"/>
                <a:gd name="connsiteX1685" fmla="*/ 87154 w 133350"/>
                <a:gd name="connsiteY1685" fmla="*/ 206216 h 219075"/>
                <a:gd name="connsiteX1686" fmla="*/ 87154 w 133350"/>
                <a:gd name="connsiteY1686" fmla="*/ 206216 h 219075"/>
                <a:gd name="connsiteX1687" fmla="*/ 87154 w 133350"/>
                <a:gd name="connsiteY1687" fmla="*/ 206216 h 219075"/>
                <a:gd name="connsiteX1688" fmla="*/ 87154 w 133350"/>
                <a:gd name="connsiteY1688" fmla="*/ 206216 h 219075"/>
                <a:gd name="connsiteX1689" fmla="*/ 87154 w 133350"/>
                <a:gd name="connsiteY1689" fmla="*/ 206216 h 219075"/>
                <a:gd name="connsiteX1690" fmla="*/ 87154 w 133350"/>
                <a:gd name="connsiteY1690" fmla="*/ 206216 h 219075"/>
                <a:gd name="connsiteX1691" fmla="*/ 87154 w 133350"/>
                <a:gd name="connsiteY1691" fmla="*/ 206216 h 219075"/>
                <a:gd name="connsiteX1692" fmla="*/ 87154 w 133350"/>
                <a:gd name="connsiteY1692" fmla="*/ 206216 h 219075"/>
                <a:gd name="connsiteX1693" fmla="*/ 87154 w 133350"/>
                <a:gd name="connsiteY1693" fmla="*/ 206216 h 219075"/>
                <a:gd name="connsiteX1694" fmla="*/ 87154 w 133350"/>
                <a:gd name="connsiteY1694" fmla="*/ 206216 h 219075"/>
                <a:gd name="connsiteX1695" fmla="*/ 87154 w 133350"/>
                <a:gd name="connsiteY1695" fmla="*/ 206216 h 219075"/>
                <a:gd name="connsiteX1696" fmla="*/ 87154 w 133350"/>
                <a:gd name="connsiteY1696" fmla="*/ 206216 h 219075"/>
                <a:gd name="connsiteX1697" fmla="*/ 87154 w 133350"/>
                <a:gd name="connsiteY1697" fmla="*/ 206216 h 219075"/>
                <a:gd name="connsiteX1698" fmla="*/ 87154 w 133350"/>
                <a:gd name="connsiteY1698" fmla="*/ 206216 h 219075"/>
                <a:gd name="connsiteX1699" fmla="*/ 87154 w 133350"/>
                <a:gd name="connsiteY1699" fmla="*/ 206216 h 219075"/>
                <a:gd name="connsiteX1700" fmla="*/ 87154 w 133350"/>
                <a:gd name="connsiteY1700" fmla="*/ 206216 h 219075"/>
                <a:gd name="connsiteX1701" fmla="*/ 87154 w 133350"/>
                <a:gd name="connsiteY1701" fmla="*/ 206216 h 219075"/>
                <a:gd name="connsiteX1702" fmla="*/ 87154 w 133350"/>
                <a:gd name="connsiteY1702" fmla="*/ 206216 h 219075"/>
                <a:gd name="connsiteX1703" fmla="*/ 87154 w 133350"/>
                <a:gd name="connsiteY1703" fmla="*/ 206216 h 219075"/>
                <a:gd name="connsiteX1704" fmla="*/ 87154 w 133350"/>
                <a:gd name="connsiteY1704" fmla="*/ 206216 h 219075"/>
                <a:gd name="connsiteX1705" fmla="*/ 87154 w 133350"/>
                <a:gd name="connsiteY1705" fmla="*/ 206216 h 219075"/>
                <a:gd name="connsiteX1706" fmla="*/ 87154 w 133350"/>
                <a:gd name="connsiteY1706" fmla="*/ 206216 h 219075"/>
                <a:gd name="connsiteX1707" fmla="*/ 87154 w 133350"/>
                <a:gd name="connsiteY1707" fmla="*/ 206216 h 219075"/>
                <a:gd name="connsiteX1708" fmla="*/ 87154 w 133350"/>
                <a:gd name="connsiteY1708" fmla="*/ 206216 h 219075"/>
                <a:gd name="connsiteX1709" fmla="*/ 87154 w 133350"/>
                <a:gd name="connsiteY1709" fmla="*/ 206216 h 219075"/>
                <a:gd name="connsiteX1710" fmla="*/ 87154 w 133350"/>
                <a:gd name="connsiteY1710" fmla="*/ 206216 h 219075"/>
                <a:gd name="connsiteX1711" fmla="*/ 87154 w 133350"/>
                <a:gd name="connsiteY1711" fmla="*/ 206216 h 219075"/>
                <a:gd name="connsiteX1712" fmla="*/ 87154 w 133350"/>
                <a:gd name="connsiteY1712" fmla="*/ 206216 h 219075"/>
                <a:gd name="connsiteX1713" fmla="*/ 87154 w 133350"/>
                <a:gd name="connsiteY1713" fmla="*/ 206216 h 219075"/>
                <a:gd name="connsiteX1714" fmla="*/ 87154 w 133350"/>
                <a:gd name="connsiteY1714" fmla="*/ 206216 h 219075"/>
                <a:gd name="connsiteX1715" fmla="*/ 87154 w 133350"/>
                <a:gd name="connsiteY1715" fmla="*/ 206216 h 219075"/>
                <a:gd name="connsiteX1716" fmla="*/ 87154 w 133350"/>
                <a:gd name="connsiteY1716" fmla="*/ 206216 h 219075"/>
                <a:gd name="connsiteX1717" fmla="*/ 87154 w 133350"/>
                <a:gd name="connsiteY1717" fmla="*/ 206216 h 219075"/>
                <a:gd name="connsiteX1718" fmla="*/ 87154 w 133350"/>
                <a:gd name="connsiteY1718" fmla="*/ 206216 h 219075"/>
                <a:gd name="connsiteX1719" fmla="*/ 87154 w 133350"/>
                <a:gd name="connsiteY1719" fmla="*/ 206216 h 219075"/>
                <a:gd name="connsiteX1720" fmla="*/ 87154 w 133350"/>
                <a:gd name="connsiteY1720" fmla="*/ 206216 h 219075"/>
                <a:gd name="connsiteX1721" fmla="*/ 87154 w 133350"/>
                <a:gd name="connsiteY1721" fmla="*/ 206216 h 219075"/>
                <a:gd name="connsiteX1722" fmla="*/ 87154 w 133350"/>
                <a:gd name="connsiteY1722" fmla="*/ 206216 h 219075"/>
                <a:gd name="connsiteX1723" fmla="*/ 87154 w 133350"/>
                <a:gd name="connsiteY1723" fmla="*/ 206216 h 219075"/>
                <a:gd name="connsiteX1724" fmla="*/ 87154 w 133350"/>
                <a:gd name="connsiteY1724" fmla="*/ 206216 h 219075"/>
                <a:gd name="connsiteX1725" fmla="*/ 87154 w 133350"/>
                <a:gd name="connsiteY1725" fmla="*/ 206216 h 219075"/>
                <a:gd name="connsiteX1726" fmla="*/ 87154 w 133350"/>
                <a:gd name="connsiteY1726" fmla="*/ 206216 h 219075"/>
                <a:gd name="connsiteX1727" fmla="*/ 87154 w 133350"/>
                <a:gd name="connsiteY1727" fmla="*/ 206216 h 219075"/>
                <a:gd name="connsiteX1728" fmla="*/ 87154 w 133350"/>
                <a:gd name="connsiteY1728" fmla="*/ 206216 h 219075"/>
                <a:gd name="connsiteX1729" fmla="*/ 87154 w 133350"/>
                <a:gd name="connsiteY1729" fmla="*/ 206216 h 219075"/>
                <a:gd name="connsiteX1730" fmla="*/ 87154 w 133350"/>
                <a:gd name="connsiteY1730" fmla="*/ 206216 h 219075"/>
                <a:gd name="connsiteX1731" fmla="*/ 87154 w 133350"/>
                <a:gd name="connsiteY1731" fmla="*/ 206216 h 219075"/>
                <a:gd name="connsiteX1732" fmla="*/ 87154 w 133350"/>
                <a:gd name="connsiteY1732" fmla="*/ 206216 h 219075"/>
                <a:gd name="connsiteX1733" fmla="*/ 87154 w 133350"/>
                <a:gd name="connsiteY1733" fmla="*/ 206216 h 219075"/>
                <a:gd name="connsiteX1734" fmla="*/ 87154 w 133350"/>
                <a:gd name="connsiteY1734" fmla="*/ 206216 h 219075"/>
                <a:gd name="connsiteX1735" fmla="*/ 87154 w 133350"/>
                <a:gd name="connsiteY1735" fmla="*/ 206216 h 219075"/>
                <a:gd name="connsiteX1736" fmla="*/ 87154 w 133350"/>
                <a:gd name="connsiteY1736" fmla="*/ 206216 h 219075"/>
                <a:gd name="connsiteX1737" fmla="*/ 87154 w 133350"/>
                <a:gd name="connsiteY1737" fmla="*/ 206216 h 219075"/>
                <a:gd name="connsiteX1738" fmla="*/ 87154 w 133350"/>
                <a:gd name="connsiteY1738" fmla="*/ 206216 h 219075"/>
                <a:gd name="connsiteX1739" fmla="*/ 87154 w 133350"/>
                <a:gd name="connsiteY1739" fmla="*/ 206216 h 219075"/>
                <a:gd name="connsiteX1740" fmla="*/ 87154 w 133350"/>
                <a:gd name="connsiteY1740" fmla="*/ 206216 h 219075"/>
                <a:gd name="connsiteX1741" fmla="*/ 87154 w 133350"/>
                <a:gd name="connsiteY1741" fmla="*/ 206216 h 219075"/>
                <a:gd name="connsiteX1742" fmla="*/ 87154 w 133350"/>
                <a:gd name="connsiteY1742" fmla="*/ 206216 h 219075"/>
                <a:gd name="connsiteX1743" fmla="*/ 87154 w 133350"/>
                <a:gd name="connsiteY1743" fmla="*/ 206216 h 219075"/>
                <a:gd name="connsiteX1744" fmla="*/ 87154 w 133350"/>
                <a:gd name="connsiteY1744" fmla="*/ 206216 h 219075"/>
                <a:gd name="connsiteX1745" fmla="*/ 87154 w 133350"/>
                <a:gd name="connsiteY1745" fmla="*/ 206216 h 219075"/>
                <a:gd name="connsiteX1746" fmla="*/ 87154 w 133350"/>
                <a:gd name="connsiteY1746" fmla="*/ 206216 h 219075"/>
                <a:gd name="connsiteX1747" fmla="*/ 87154 w 133350"/>
                <a:gd name="connsiteY1747" fmla="*/ 206216 h 219075"/>
                <a:gd name="connsiteX1748" fmla="*/ 87154 w 133350"/>
                <a:gd name="connsiteY1748" fmla="*/ 206216 h 219075"/>
                <a:gd name="connsiteX1749" fmla="*/ 87154 w 133350"/>
                <a:gd name="connsiteY1749" fmla="*/ 206216 h 219075"/>
                <a:gd name="connsiteX1750" fmla="*/ 87154 w 133350"/>
                <a:gd name="connsiteY1750" fmla="*/ 206216 h 219075"/>
                <a:gd name="connsiteX1751" fmla="*/ 87154 w 133350"/>
                <a:gd name="connsiteY1751" fmla="*/ 206216 h 219075"/>
                <a:gd name="connsiteX1752" fmla="*/ 87154 w 133350"/>
                <a:gd name="connsiteY1752" fmla="*/ 206216 h 219075"/>
                <a:gd name="connsiteX1753" fmla="*/ 87154 w 133350"/>
                <a:gd name="connsiteY1753" fmla="*/ 206216 h 219075"/>
                <a:gd name="connsiteX1754" fmla="*/ 87154 w 133350"/>
                <a:gd name="connsiteY1754" fmla="*/ 206216 h 219075"/>
                <a:gd name="connsiteX1755" fmla="*/ 87154 w 133350"/>
                <a:gd name="connsiteY1755" fmla="*/ 206216 h 219075"/>
                <a:gd name="connsiteX1756" fmla="*/ 87154 w 133350"/>
                <a:gd name="connsiteY1756" fmla="*/ 206216 h 219075"/>
                <a:gd name="connsiteX1757" fmla="*/ 87154 w 133350"/>
                <a:gd name="connsiteY1757" fmla="*/ 206216 h 219075"/>
                <a:gd name="connsiteX1758" fmla="*/ 87154 w 133350"/>
                <a:gd name="connsiteY1758" fmla="*/ 206216 h 219075"/>
                <a:gd name="connsiteX1759" fmla="*/ 87154 w 133350"/>
                <a:gd name="connsiteY1759" fmla="*/ 206216 h 219075"/>
                <a:gd name="connsiteX1760" fmla="*/ 87154 w 133350"/>
                <a:gd name="connsiteY1760" fmla="*/ 206216 h 219075"/>
                <a:gd name="connsiteX1761" fmla="*/ 87154 w 133350"/>
                <a:gd name="connsiteY1761" fmla="*/ 206216 h 219075"/>
                <a:gd name="connsiteX1762" fmla="*/ 87154 w 133350"/>
                <a:gd name="connsiteY1762" fmla="*/ 206216 h 219075"/>
                <a:gd name="connsiteX1763" fmla="*/ 87154 w 133350"/>
                <a:gd name="connsiteY1763" fmla="*/ 206216 h 219075"/>
                <a:gd name="connsiteX1764" fmla="*/ 87154 w 133350"/>
                <a:gd name="connsiteY1764" fmla="*/ 206216 h 219075"/>
                <a:gd name="connsiteX1765" fmla="*/ 87154 w 133350"/>
                <a:gd name="connsiteY1765" fmla="*/ 206216 h 219075"/>
                <a:gd name="connsiteX1766" fmla="*/ 87154 w 133350"/>
                <a:gd name="connsiteY1766" fmla="*/ 206216 h 219075"/>
                <a:gd name="connsiteX1767" fmla="*/ 87154 w 133350"/>
                <a:gd name="connsiteY1767" fmla="*/ 206216 h 219075"/>
                <a:gd name="connsiteX1768" fmla="*/ 87154 w 133350"/>
                <a:gd name="connsiteY1768" fmla="*/ 206216 h 219075"/>
                <a:gd name="connsiteX1769" fmla="*/ 87154 w 133350"/>
                <a:gd name="connsiteY1769" fmla="*/ 206216 h 219075"/>
                <a:gd name="connsiteX1770" fmla="*/ 87154 w 133350"/>
                <a:gd name="connsiteY1770" fmla="*/ 206216 h 219075"/>
                <a:gd name="connsiteX1771" fmla="*/ 87154 w 133350"/>
                <a:gd name="connsiteY1771" fmla="*/ 206216 h 219075"/>
                <a:gd name="connsiteX1772" fmla="*/ 87154 w 133350"/>
                <a:gd name="connsiteY1772" fmla="*/ 206216 h 219075"/>
                <a:gd name="connsiteX1773" fmla="*/ 87154 w 133350"/>
                <a:gd name="connsiteY1773" fmla="*/ 206216 h 219075"/>
                <a:gd name="connsiteX1774" fmla="*/ 87154 w 133350"/>
                <a:gd name="connsiteY1774" fmla="*/ 206216 h 219075"/>
                <a:gd name="connsiteX1775" fmla="*/ 87154 w 133350"/>
                <a:gd name="connsiteY1775" fmla="*/ 206216 h 219075"/>
                <a:gd name="connsiteX1776" fmla="*/ 87154 w 133350"/>
                <a:gd name="connsiteY1776" fmla="*/ 206216 h 219075"/>
                <a:gd name="connsiteX1777" fmla="*/ 87154 w 133350"/>
                <a:gd name="connsiteY1777" fmla="*/ 206216 h 219075"/>
                <a:gd name="connsiteX1778" fmla="*/ 87154 w 133350"/>
                <a:gd name="connsiteY1778" fmla="*/ 206216 h 219075"/>
                <a:gd name="connsiteX1779" fmla="*/ 87154 w 133350"/>
                <a:gd name="connsiteY1779" fmla="*/ 206216 h 219075"/>
                <a:gd name="connsiteX1780" fmla="*/ 87154 w 133350"/>
                <a:gd name="connsiteY1780" fmla="*/ 206216 h 219075"/>
                <a:gd name="connsiteX1781" fmla="*/ 87154 w 133350"/>
                <a:gd name="connsiteY1781" fmla="*/ 206216 h 219075"/>
                <a:gd name="connsiteX1782" fmla="*/ 87154 w 133350"/>
                <a:gd name="connsiteY1782" fmla="*/ 206216 h 219075"/>
                <a:gd name="connsiteX1783" fmla="*/ 87154 w 133350"/>
                <a:gd name="connsiteY1783" fmla="*/ 206216 h 219075"/>
                <a:gd name="connsiteX1784" fmla="*/ 87154 w 133350"/>
                <a:gd name="connsiteY1784" fmla="*/ 206216 h 219075"/>
                <a:gd name="connsiteX1785" fmla="*/ 87154 w 133350"/>
                <a:gd name="connsiteY1785" fmla="*/ 206216 h 219075"/>
                <a:gd name="connsiteX1786" fmla="*/ 87154 w 133350"/>
                <a:gd name="connsiteY1786" fmla="*/ 206216 h 219075"/>
                <a:gd name="connsiteX1787" fmla="*/ 87154 w 133350"/>
                <a:gd name="connsiteY1787" fmla="*/ 206216 h 219075"/>
                <a:gd name="connsiteX1788" fmla="*/ 87154 w 133350"/>
                <a:gd name="connsiteY1788" fmla="*/ 206216 h 219075"/>
                <a:gd name="connsiteX1789" fmla="*/ 87154 w 133350"/>
                <a:gd name="connsiteY1789" fmla="*/ 206216 h 219075"/>
                <a:gd name="connsiteX1790" fmla="*/ 87154 w 133350"/>
                <a:gd name="connsiteY1790" fmla="*/ 206216 h 219075"/>
                <a:gd name="connsiteX1791" fmla="*/ 87154 w 133350"/>
                <a:gd name="connsiteY1791" fmla="*/ 206216 h 219075"/>
                <a:gd name="connsiteX1792" fmla="*/ 87154 w 133350"/>
                <a:gd name="connsiteY1792" fmla="*/ 206216 h 219075"/>
                <a:gd name="connsiteX1793" fmla="*/ 87154 w 133350"/>
                <a:gd name="connsiteY1793" fmla="*/ 206216 h 219075"/>
                <a:gd name="connsiteX1794" fmla="*/ 87154 w 133350"/>
                <a:gd name="connsiteY1794" fmla="*/ 206216 h 219075"/>
                <a:gd name="connsiteX1795" fmla="*/ 87154 w 133350"/>
                <a:gd name="connsiteY1795" fmla="*/ 206216 h 219075"/>
                <a:gd name="connsiteX1796" fmla="*/ 87154 w 133350"/>
                <a:gd name="connsiteY1796" fmla="*/ 206216 h 219075"/>
                <a:gd name="connsiteX1797" fmla="*/ 87154 w 133350"/>
                <a:gd name="connsiteY1797" fmla="*/ 206216 h 219075"/>
                <a:gd name="connsiteX1798" fmla="*/ 87154 w 133350"/>
                <a:gd name="connsiteY1798" fmla="*/ 206216 h 219075"/>
                <a:gd name="connsiteX1799" fmla="*/ 87154 w 133350"/>
                <a:gd name="connsiteY1799" fmla="*/ 206216 h 219075"/>
                <a:gd name="connsiteX1800" fmla="*/ 87154 w 133350"/>
                <a:gd name="connsiteY1800" fmla="*/ 206216 h 219075"/>
                <a:gd name="connsiteX1801" fmla="*/ 87154 w 133350"/>
                <a:gd name="connsiteY1801" fmla="*/ 206216 h 219075"/>
                <a:gd name="connsiteX1802" fmla="*/ 87154 w 133350"/>
                <a:gd name="connsiteY1802" fmla="*/ 206216 h 219075"/>
                <a:gd name="connsiteX1803" fmla="*/ 87154 w 133350"/>
                <a:gd name="connsiteY1803" fmla="*/ 206216 h 219075"/>
                <a:gd name="connsiteX1804" fmla="*/ 87154 w 133350"/>
                <a:gd name="connsiteY1804" fmla="*/ 206216 h 219075"/>
                <a:gd name="connsiteX1805" fmla="*/ 87154 w 133350"/>
                <a:gd name="connsiteY1805" fmla="*/ 206216 h 219075"/>
                <a:gd name="connsiteX1806" fmla="*/ 87154 w 133350"/>
                <a:gd name="connsiteY1806" fmla="*/ 206216 h 219075"/>
                <a:gd name="connsiteX1807" fmla="*/ 87154 w 133350"/>
                <a:gd name="connsiteY1807" fmla="*/ 206216 h 219075"/>
                <a:gd name="connsiteX1808" fmla="*/ 87154 w 133350"/>
                <a:gd name="connsiteY1808" fmla="*/ 206216 h 219075"/>
                <a:gd name="connsiteX1809" fmla="*/ 87154 w 133350"/>
                <a:gd name="connsiteY1809" fmla="*/ 206216 h 219075"/>
                <a:gd name="connsiteX1810" fmla="*/ 87154 w 133350"/>
                <a:gd name="connsiteY1810" fmla="*/ 206216 h 219075"/>
                <a:gd name="connsiteX1811" fmla="*/ 87154 w 133350"/>
                <a:gd name="connsiteY1811" fmla="*/ 206216 h 219075"/>
                <a:gd name="connsiteX1812" fmla="*/ 87154 w 133350"/>
                <a:gd name="connsiteY1812" fmla="*/ 206216 h 219075"/>
                <a:gd name="connsiteX1813" fmla="*/ 87154 w 133350"/>
                <a:gd name="connsiteY1813" fmla="*/ 206216 h 219075"/>
                <a:gd name="connsiteX1814" fmla="*/ 130969 w 133350"/>
                <a:gd name="connsiteY1814" fmla="*/ 130016 h 219075"/>
                <a:gd name="connsiteX1815" fmla="*/ 14764 w 133350"/>
                <a:gd name="connsiteY1815" fmla="*/ 11906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Lst>
              <a:rect l="l" t="t" r="r" b="b"/>
              <a:pathLst>
                <a:path w="133350" h="219075">
                  <a:moveTo>
                    <a:pt x="14764" y="11906"/>
                  </a:move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7144"/>
                  </a:lnTo>
                  <a:lnTo>
                    <a:pt x="7144" y="42386"/>
                  </a:lnTo>
                  <a:cubicBezTo>
                    <a:pt x="42386" y="66199"/>
                    <a:pt x="64294" y="106204"/>
                    <a:pt x="64294" y="150019"/>
                  </a:cubicBezTo>
                  <a:cubicBezTo>
                    <a:pt x="64294" y="163354"/>
                    <a:pt x="59531" y="176689"/>
                    <a:pt x="50959" y="186214"/>
                  </a:cubicBezTo>
                  <a:cubicBezTo>
                    <a:pt x="48101" y="186214"/>
                    <a:pt x="45244"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187166"/>
                  </a:lnTo>
                  <a:cubicBezTo>
                    <a:pt x="43339" y="187166"/>
                    <a:pt x="43339" y="187166"/>
                    <a:pt x="43339" y="187166"/>
                  </a:cubicBezTo>
                  <a:lnTo>
                    <a:pt x="43339" y="217646"/>
                  </a:lnTo>
                  <a:cubicBezTo>
                    <a:pt x="58579" y="217646"/>
                    <a:pt x="73819" y="21383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87154" y="206216"/>
                    <a:pt x="87154" y="206216"/>
                    <a:pt x="87154" y="206216"/>
                  </a:cubicBezTo>
                  <a:cubicBezTo>
                    <a:pt x="114776" y="190024"/>
                    <a:pt x="130969" y="162401"/>
                    <a:pt x="130969" y="130016"/>
                  </a:cubicBezTo>
                  <a:cubicBezTo>
                    <a:pt x="94774" y="92869"/>
                    <a:pt x="64294" y="40481"/>
                    <a:pt x="14764" y="11906"/>
                  </a:cubicBezTo>
                  <a:close/>
                </a:path>
              </a:pathLst>
            </a:custGeom>
            <a:solidFill>
              <a:srgbClr val="FFFFFF"/>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3D71F0C1-89E5-4DB9-9D85-07332568DE5E}"/>
                </a:ext>
              </a:extLst>
            </p:cNvPr>
            <p:cNvSpPr/>
            <p:nvPr/>
          </p:nvSpPr>
          <p:spPr>
            <a:xfrm>
              <a:off x="4932521" y="3888581"/>
              <a:ext cx="95250" cy="238125"/>
            </a:xfrm>
            <a:custGeom>
              <a:avLst/>
              <a:gdLst>
                <a:gd name="connsiteX0" fmla="*/ 14764 w 95250"/>
                <a:gd name="connsiteY0" fmla="*/ 11906 h 238125"/>
                <a:gd name="connsiteX1" fmla="*/ 7144 w 95250"/>
                <a:gd name="connsiteY1" fmla="*/ 7144 h 238125"/>
                <a:gd name="connsiteX2" fmla="*/ 7144 w 95250"/>
                <a:gd name="connsiteY2" fmla="*/ 42386 h 238125"/>
                <a:gd name="connsiteX3" fmla="*/ 64294 w 95250"/>
                <a:gd name="connsiteY3" fmla="*/ 150019 h 238125"/>
                <a:gd name="connsiteX4" fmla="*/ 35719 w 95250"/>
                <a:gd name="connsiteY4" fmla="*/ 199549 h 238125"/>
                <a:gd name="connsiteX5" fmla="*/ 7144 w 95250"/>
                <a:gd name="connsiteY5" fmla="*/ 207169 h 238125"/>
                <a:gd name="connsiteX6" fmla="*/ 7144 w 95250"/>
                <a:gd name="connsiteY6" fmla="*/ 237649 h 238125"/>
                <a:gd name="connsiteX7" fmla="*/ 50959 w 95250"/>
                <a:gd name="connsiteY7" fmla="*/ 226219 h 238125"/>
                <a:gd name="connsiteX8" fmla="*/ 94774 w 95250"/>
                <a:gd name="connsiteY8" fmla="*/ 150019 h 238125"/>
                <a:gd name="connsiteX9" fmla="*/ 14764 w 95250"/>
                <a:gd name="connsiteY9" fmla="*/ 11906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238125">
                  <a:moveTo>
                    <a:pt x="14764" y="11906"/>
                  </a:moveTo>
                  <a:lnTo>
                    <a:pt x="7144" y="7144"/>
                  </a:lnTo>
                  <a:lnTo>
                    <a:pt x="7144" y="42386"/>
                  </a:lnTo>
                  <a:cubicBezTo>
                    <a:pt x="42386" y="66199"/>
                    <a:pt x="64294" y="106204"/>
                    <a:pt x="64294" y="150019"/>
                  </a:cubicBezTo>
                  <a:cubicBezTo>
                    <a:pt x="64294" y="170974"/>
                    <a:pt x="53816" y="189071"/>
                    <a:pt x="35719" y="199549"/>
                  </a:cubicBezTo>
                  <a:cubicBezTo>
                    <a:pt x="27146" y="204311"/>
                    <a:pt x="16669" y="207169"/>
                    <a:pt x="7144" y="207169"/>
                  </a:cubicBezTo>
                  <a:lnTo>
                    <a:pt x="7144" y="237649"/>
                  </a:lnTo>
                  <a:cubicBezTo>
                    <a:pt x="22384" y="237649"/>
                    <a:pt x="37624" y="233839"/>
                    <a:pt x="50959" y="226219"/>
                  </a:cubicBezTo>
                  <a:cubicBezTo>
                    <a:pt x="78581" y="210026"/>
                    <a:pt x="94774" y="182404"/>
                    <a:pt x="94774" y="150019"/>
                  </a:cubicBezTo>
                  <a:cubicBezTo>
                    <a:pt x="94774" y="92869"/>
                    <a:pt x="64294" y="40481"/>
                    <a:pt x="14764" y="11906"/>
                  </a:cubicBezTo>
                  <a:close/>
                </a:path>
              </a:pathLst>
            </a:custGeom>
            <a:solidFill>
              <a:srgbClr val="FFFFFF"/>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FBCD310D-542B-4222-9732-88804617EFA3}"/>
                </a:ext>
              </a:extLst>
            </p:cNvPr>
            <p:cNvSpPr/>
            <p:nvPr/>
          </p:nvSpPr>
          <p:spPr>
            <a:xfrm>
              <a:off x="6439376" y="4088606"/>
              <a:ext cx="1238250" cy="714375"/>
            </a:xfrm>
            <a:custGeom>
              <a:avLst/>
              <a:gdLst>
                <a:gd name="connsiteX0" fmla="*/ 7144 w 1238250"/>
                <a:gd name="connsiteY0" fmla="*/ 423386 h 714375"/>
                <a:gd name="connsiteX1" fmla="*/ 728186 w 1238250"/>
                <a:gd name="connsiteY1" fmla="*/ 7144 h 714375"/>
                <a:gd name="connsiteX2" fmla="*/ 1233011 w 1238250"/>
                <a:gd name="connsiteY2" fmla="*/ 298609 h 714375"/>
                <a:gd name="connsiteX3" fmla="*/ 511969 w 1238250"/>
                <a:gd name="connsiteY3" fmla="*/ 714851 h 714375"/>
              </a:gdLst>
              <a:ahLst/>
              <a:cxnLst>
                <a:cxn ang="0">
                  <a:pos x="connsiteX0" y="connsiteY0"/>
                </a:cxn>
                <a:cxn ang="0">
                  <a:pos x="connsiteX1" y="connsiteY1"/>
                </a:cxn>
                <a:cxn ang="0">
                  <a:pos x="connsiteX2" y="connsiteY2"/>
                </a:cxn>
                <a:cxn ang="0">
                  <a:pos x="connsiteX3" y="connsiteY3"/>
                </a:cxn>
              </a:cxnLst>
              <a:rect l="l" t="t" r="r" b="b"/>
              <a:pathLst>
                <a:path w="1238250" h="714375">
                  <a:moveTo>
                    <a:pt x="7144" y="423386"/>
                  </a:moveTo>
                  <a:lnTo>
                    <a:pt x="728186" y="7144"/>
                  </a:lnTo>
                  <a:lnTo>
                    <a:pt x="1233011" y="298609"/>
                  </a:lnTo>
                  <a:lnTo>
                    <a:pt x="511969" y="714851"/>
                  </a:lnTo>
                  <a:close/>
                </a:path>
              </a:pathLst>
            </a:custGeom>
            <a:solidFill>
              <a:srgbClr val="FFFFFF"/>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68613B1B-43BA-4E7E-A66C-789B11C74E0A}"/>
                </a:ext>
              </a:extLst>
            </p:cNvPr>
            <p:cNvSpPr/>
            <p:nvPr/>
          </p:nvSpPr>
          <p:spPr>
            <a:xfrm>
              <a:off x="6869906" y="4589621"/>
              <a:ext cx="171450" cy="95250"/>
            </a:xfrm>
            <a:custGeom>
              <a:avLst/>
              <a:gdLst>
                <a:gd name="connsiteX0" fmla="*/ 165259 w 171450"/>
                <a:gd name="connsiteY0" fmla="*/ 48101 h 95250"/>
                <a:gd name="connsiteX1" fmla="*/ 86201 w 171450"/>
                <a:gd name="connsiteY1" fmla="*/ 89059 h 95250"/>
                <a:gd name="connsiteX2" fmla="*/ 7144 w 171450"/>
                <a:gd name="connsiteY2" fmla="*/ 48101 h 95250"/>
                <a:gd name="connsiteX3" fmla="*/ 86201 w 171450"/>
                <a:gd name="connsiteY3" fmla="*/ 7144 h 95250"/>
                <a:gd name="connsiteX4" fmla="*/ 165259 w 171450"/>
                <a:gd name="connsiteY4" fmla="*/ 48101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95250">
                  <a:moveTo>
                    <a:pt x="165259" y="48101"/>
                  </a:moveTo>
                  <a:cubicBezTo>
                    <a:pt x="165259" y="70721"/>
                    <a:pt x="129864" y="89059"/>
                    <a:pt x="86201" y="89059"/>
                  </a:cubicBezTo>
                  <a:cubicBezTo>
                    <a:pt x="42539" y="89059"/>
                    <a:pt x="7144" y="70721"/>
                    <a:pt x="7144" y="48101"/>
                  </a:cubicBezTo>
                  <a:cubicBezTo>
                    <a:pt x="7144" y="25481"/>
                    <a:pt x="42539" y="7144"/>
                    <a:pt x="86201" y="7144"/>
                  </a:cubicBezTo>
                  <a:cubicBezTo>
                    <a:pt x="129864" y="7144"/>
                    <a:pt x="165259" y="25481"/>
                    <a:pt x="165259" y="48101"/>
                  </a:cubicBezTo>
                  <a:close/>
                </a:path>
              </a:pathLst>
            </a:custGeom>
            <a:solidFill>
              <a:srgbClr val="FF7382"/>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91D5FB10-25DF-44EF-A3BB-7EFEB15C0F4B}"/>
                </a:ext>
              </a:extLst>
            </p:cNvPr>
            <p:cNvSpPr/>
            <p:nvPr/>
          </p:nvSpPr>
          <p:spPr>
            <a:xfrm>
              <a:off x="7149809" y="4158128"/>
              <a:ext cx="381000" cy="238125"/>
            </a:xfrm>
            <a:custGeom>
              <a:avLst/>
              <a:gdLst>
                <a:gd name="connsiteX0" fmla="*/ 9773 w 381000"/>
                <a:gd name="connsiteY0" fmla="*/ 26219 h 238125"/>
                <a:gd name="connsiteX1" fmla="*/ 19387 w 381000"/>
                <a:gd name="connsiteY1" fmla="*/ 9773 h 238125"/>
                <a:gd name="connsiteX2" fmla="*/ 376262 w 381000"/>
                <a:gd name="connsiteY2" fmla="*/ 218408 h 238125"/>
                <a:gd name="connsiteX3" fmla="*/ 366648 w 381000"/>
                <a:gd name="connsiteY3" fmla="*/ 234854 h 238125"/>
              </a:gdLst>
              <a:ahLst/>
              <a:cxnLst>
                <a:cxn ang="0">
                  <a:pos x="connsiteX0" y="connsiteY0"/>
                </a:cxn>
                <a:cxn ang="0">
                  <a:pos x="connsiteX1" y="connsiteY1"/>
                </a:cxn>
                <a:cxn ang="0">
                  <a:pos x="connsiteX2" y="connsiteY2"/>
                </a:cxn>
                <a:cxn ang="0">
                  <a:pos x="connsiteX3" y="connsiteY3"/>
                </a:cxn>
              </a:cxnLst>
              <a:rect l="l" t="t" r="r" b="b"/>
              <a:pathLst>
                <a:path w="381000" h="238125">
                  <a:moveTo>
                    <a:pt x="9773" y="26219"/>
                  </a:moveTo>
                  <a:lnTo>
                    <a:pt x="19387" y="9773"/>
                  </a:lnTo>
                  <a:lnTo>
                    <a:pt x="376262" y="218408"/>
                  </a:lnTo>
                  <a:lnTo>
                    <a:pt x="366648" y="234854"/>
                  </a:lnTo>
                  <a:close/>
                </a:path>
              </a:pathLst>
            </a:custGeom>
            <a:solidFill>
              <a:srgbClr val="0B3E5F"/>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8A9ABEC5-950F-432A-BD4F-AAB2CA778CCC}"/>
                </a:ext>
              </a:extLst>
            </p:cNvPr>
            <p:cNvSpPr/>
            <p:nvPr/>
          </p:nvSpPr>
          <p:spPr>
            <a:xfrm>
              <a:off x="7075731" y="4201249"/>
              <a:ext cx="390525" cy="238125"/>
            </a:xfrm>
            <a:custGeom>
              <a:avLst/>
              <a:gdLst>
                <a:gd name="connsiteX0" fmla="*/ 9747 w 390525"/>
                <a:gd name="connsiteY0" fmla="*/ 26288 h 238125"/>
                <a:gd name="connsiteX1" fmla="*/ 19198 w 390525"/>
                <a:gd name="connsiteY1" fmla="*/ 9747 h 238125"/>
                <a:gd name="connsiteX2" fmla="*/ 384756 w 390525"/>
                <a:gd name="connsiteY2" fmla="*/ 218607 h 238125"/>
                <a:gd name="connsiteX3" fmla="*/ 375306 w 390525"/>
                <a:gd name="connsiteY3" fmla="*/ 235149 h 238125"/>
              </a:gdLst>
              <a:ahLst/>
              <a:cxnLst>
                <a:cxn ang="0">
                  <a:pos x="connsiteX0" y="connsiteY0"/>
                </a:cxn>
                <a:cxn ang="0">
                  <a:pos x="connsiteX1" y="connsiteY1"/>
                </a:cxn>
                <a:cxn ang="0">
                  <a:pos x="connsiteX2" y="connsiteY2"/>
                </a:cxn>
                <a:cxn ang="0">
                  <a:pos x="connsiteX3" y="connsiteY3"/>
                </a:cxn>
              </a:cxnLst>
              <a:rect l="l" t="t" r="r" b="b"/>
              <a:pathLst>
                <a:path w="390525" h="238125">
                  <a:moveTo>
                    <a:pt x="9747" y="26288"/>
                  </a:moveTo>
                  <a:lnTo>
                    <a:pt x="19198" y="9747"/>
                  </a:lnTo>
                  <a:lnTo>
                    <a:pt x="384756" y="218607"/>
                  </a:lnTo>
                  <a:lnTo>
                    <a:pt x="375306" y="235149"/>
                  </a:lnTo>
                  <a:close/>
                </a:path>
              </a:pathLst>
            </a:custGeom>
            <a:solidFill>
              <a:srgbClr val="0B3E5F"/>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04C5B608-75D2-4DE8-9448-3C2171B2A606}"/>
                </a:ext>
              </a:extLst>
            </p:cNvPr>
            <p:cNvSpPr/>
            <p:nvPr/>
          </p:nvSpPr>
          <p:spPr>
            <a:xfrm>
              <a:off x="7008730" y="4245649"/>
              <a:ext cx="381000" cy="228600"/>
            </a:xfrm>
            <a:custGeom>
              <a:avLst/>
              <a:gdLst>
                <a:gd name="connsiteX0" fmla="*/ 9715 w 381000"/>
                <a:gd name="connsiteY0" fmla="*/ 26363 h 228600"/>
                <a:gd name="connsiteX1" fmla="*/ 18976 w 381000"/>
                <a:gd name="connsiteY1" fmla="*/ 9716 h 228600"/>
                <a:gd name="connsiteX2" fmla="*/ 379400 w 381000"/>
                <a:gd name="connsiteY2" fmla="*/ 210199 h 228600"/>
                <a:gd name="connsiteX3" fmla="*/ 370140 w 381000"/>
                <a:gd name="connsiteY3" fmla="*/ 226847 h 228600"/>
              </a:gdLst>
              <a:ahLst/>
              <a:cxnLst>
                <a:cxn ang="0">
                  <a:pos x="connsiteX0" y="connsiteY0"/>
                </a:cxn>
                <a:cxn ang="0">
                  <a:pos x="connsiteX1" y="connsiteY1"/>
                </a:cxn>
                <a:cxn ang="0">
                  <a:pos x="connsiteX2" y="connsiteY2"/>
                </a:cxn>
                <a:cxn ang="0">
                  <a:pos x="connsiteX3" y="connsiteY3"/>
                </a:cxn>
              </a:cxnLst>
              <a:rect l="l" t="t" r="r" b="b"/>
              <a:pathLst>
                <a:path w="381000" h="228600">
                  <a:moveTo>
                    <a:pt x="9715" y="26363"/>
                  </a:moveTo>
                  <a:lnTo>
                    <a:pt x="18976" y="9716"/>
                  </a:lnTo>
                  <a:lnTo>
                    <a:pt x="379400" y="210199"/>
                  </a:lnTo>
                  <a:lnTo>
                    <a:pt x="370140" y="226847"/>
                  </a:lnTo>
                  <a:close/>
                </a:path>
              </a:pathLst>
            </a:custGeom>
            <a:solidFill>
              <a:srgbClr val="0B3E5F"/>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350EC884-DD13-464F-A151-952CBCAE307F}"/>
                </a:ext>
              </a:extLst>
            </p:cNvPr>
            <p:cNvSpPr/>
            <p:nvPr/>
          </p:nvSpPr>
          <p:spPr>
            <a:xfrm>
              <a:off x="6932764" y="4284449"/>
              <a:ext cx="381000" cy="238125"/>
            </a:xfrm>
            <a:custGeom>
              <a:avLst/>
              <a:gdLst>
                <a:gd name="connsiteX0" fmla="*/ 9743 w 381000"/>
                <a:gd name="connsiteY0" fmla="*/ 26299 h 238125"/>
                <a:gd name="connsiteX1" fmla="*/ 19167 w 381000"/>
                <a:gd name="connsiteY1" fmla="*/ 9743 h 238125"/>
                <a:gd name="connsiteX2" fmla="*/ 375956 w 381000"/>
                <a:gd name="connsiteY2" fmla="*/ 212831 h 238125"/>
                <a:gd name="connsiteX3" fmla="*/ 366532 w 381000"/>
                <a:gd name="connsiteY3" fmla="*/ 229387 h 238125"/>
              </a:gdLst>
              <a:ahLst/>
              <a:cxnLst>
                <a:cxn ang="0">
                  <a:pos x="connsiteX0" y="connsiteY0"/>
                </a:cxn>
                <a:cxn ang="0">
                  <a:pos x="connsiteX1" y="connsiteY1"/>
                </a:cxn>
                <a:cxn ang="0">
                  <a:pos x="connsiteX2" y="connsiteY2"/>
                </a:cxn>
                <a:cxn ang="0">
                  <a:pos x="connsiteX3" y="connsiteY3"/>
                </a:cxn>
              </a:cxnLst>
              <a:rect l="l" t="t" r="r" b="b"/>
              <a:pathLst>
                <a:path w="381000" h="238125">
                  <a:moveTo>
                    <a:pt x="9743" y="26299"/>
                  </a:moveTo>
                  <a:lnTo>
                    <a:pt x="19167" y="9743"/>
                  </a:lnTo>
                  <a:lnTo>
                    <a:pt x="375956" y="212831"/>
                  </a:lnTo>
                  <a:lnTo>
                    <a:pt x="366532" y="229387"/>
                  </a:lnTo>
                  <a:close/>
                </a:path>
              </a:pathLst>
            </a:custGeom>
            <a:solidFill>
              <a:srgbClr val="0B3E5F"/>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DDB4AA88-B749-4B02-BF98-274B34B8218A}"/>
                </a:ext>
              </a:extLst>
            </p:cNvPr>
            <p:cNvSpPr/>
            <p:nvPr/>
          </p:nvSpPr>
          <p:spPr>
            <a:xfrm>
              <a:off x="6863711" y="4325671"/>
              <a:ext cx="381000" cy="238125"/>
            </a:xfrm>
            <a:custGeom>
              <a:avLst/>
              <a:gdLst>
                <a:gd name="connsiteX0" fmla="*/ 9765 w 381000"/>
                <a:gd name="connsiteY0" fmla="*/ 26239 h 238125"/>
                <a:gd name="connsiteX1" fmla="*/ 19330 w 381000"/>
                <a:gd name="connsiteY1" fmla="*/ 9765 h 238125"/>
                <a:gd name="connsiteX2" fmla="*/ 380120 w 381000"/>
                <a:gd name="connsiteY2" fmla="*/ 219238 h 238125"/>
                <a:gd name="connsiteX3" fmla="*/ 370555 w 381000"/>
                <a:gd name="connsiteY3" fmla="*/ 235713 h 238125"/>
              </a:gdLst>
              <a:ahLst/>
              <a:cxnLst>
                <a:cxn ang="0">
                  <a:pos x="connsiteX0" y="connsiteY0"/>
                </a:cxn>
                <a:cxn ang="0">
                  <a:pos x="connsiteX1" y="connsiteY1"/>
                </a:cxn>
                <a:cxn ang="0">
                  <a:pos x="connsiteX2" y="connsiteY2"/>
                </a:cxn>
                <a:cxn ang="0">
                  <a:pos x="connsiteX3" y="connsiteY3"/>
                </a:cxn>
              </a:cxnLst>
              <a:rect l="l" t="t" r="r" b="b"/>
              <a:pathLst>
                <a:path w="381000" h="238125">
                  <a:moveTo>
                    <a:pt x="9765" y="26239"/>
                  </a:moveTo>
                  <a:lnTo>
                    <a:pt x="19330" y="9765"/>
                  </a:lnTo>
                  <a:lnTo>
                    <a:pt x="380120" y="219238"/>
                  </a:lnTo>
                  <a:lnTo>
                    <a:pt x="370555" y="235713"/>
                  </a:lnTo>
                  <a:close/>
                </a:path>
              </a:pathLst>
            </a:custGeom>
            <a:solidFill>
              <a:srgbClr val="0B3E5F"/>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1A0494F5-0B41-4447-B205-FCB49007F7D9}"/>
                </a:ext>
              </a:extLst>
            </p:cNvPr>
            <p:cNvSpPr/>
            <p:nvPr/>
          </p:nvSpPr>
          <p:spPr>
            <a:xfrm>
              <a:off x="6795394" y="4369623"/>
              <a:ext cx="381000" cy="238125"/>
            </a:xfrm>
            <a:custGeom>
              <a:avLst/>
              <a:gdLst>
                <a:gd name="connsiteX0" fmla="*/ 9773 w 381000"/>
                <a:gd name="connsiteY0" fmla="*/ 26218 h 238125"/>
                <a:gd name="connsiteX1" fmla="*/ 19387 w 381000"/>
                <a:gd name="connsiteY1" fmla="*/ 9773 h 238125"/>
                <a:gd name="connsiteX2" fmla="*/ 376262 w 381000"/>
                <a:gd name="connsiteY2" fmla="*/ 218408 h 238125"/>
                <a:gd name="connsiteX3" fmla="*/ 366648 w 381000"/>
                <a:gd name="connsiteY3" fmla="*/ 234854 h 238125"/>
              </a:gdLst>
              <a:ahLst/>
              <a:cxnLst>
                <a:cxn ang="0">
                  <a:pos x="connsiteX0" y="connsiteY0"/>
                </a:cxn>
                <a:cxn ang="0">
                  <a:pos x="connsiteX1" y="connsiteY1"/>
                </a:cxn>
                <a:cxn ang="0">
                  <a:pos x="connsiteX2" y="connsiteY2"/>
                </a:cxn>
                <a:cxn ang="0">
                  <a:pos x="connsiteX3" y="connsiteY3"/>
                </a:cxn>
              </a:cxnLst>
              <a:rect l="l" t="t" r="r" b="b"/>
              <a:pathLst>
                <a:path w="381000" h="238125">
                  <a:moveTo>
                    <a:pt x="9773" y="26218"/>
                  </a:moveTo>
                  <a:lnTo>
                    <a:pt x="19387" y="9773"/>
                  </a:lnTo>
                  <a:lnTo>
                    <a:pt x="376262" y="218408"/>
                  </a:lnTo>
                  <a:lnTo>
                    <a:pt x="366648" y="234854"/>
                  </a:lnTo>
                  <a:close/>
                </a:path>
              </a:pathLst>
            </a:custGeom>
            <a:solidFill>
              <a:srgbClr val="0B3E5F"/>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117FD941-C83F-40DD-8160-4C7E2AEC1FD0}"/>
                </a:ext>
              </a:extLst>
            </p:cNvPr>
            <p:cNvSpPr/>
            <p:nvPr/>
          </p:nvSpPr>
          <p:spPr>
            <a:xfrm>
              <a:off x="7206139" y="3896201"/>
              <a:ext cx="485775" cy="266700"/>
            </a:xfrm>
            <a:custGeom>
              <a:avLst/>
              <a:gdLst>
                <a:gd name="connsiteX0" fmla="*/ 7144 w 485775"/>
                <a:gd name="connsiteY0" fmla="*/ 154781 h 266700"/>
                <a:gd name="connsiteX1" fmla="*/ 262414 w 485775"/>
                <a:gd name="connsiteY1" fmla="*/ 7144 h 266700"/>
                <a:gd name="connsiteX2" fmla="*/ 484346 w 485775"/>
                <a:gd name="connsiteY2" fmla="*/ 135731 h 266700"/>
                <a:gd name="connsiteX3" fmla="*/ 260509 w 485775"/>
                <a:gd name="connsiteY3" fmla="*/ 265271 h 266700"/>
                <a:gd name="connsiteX4" fmla="*/ 198596 w 485775"/>
                <a:gd name="connsiteY4" fmla="*/ 264319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266700">
                  <a:moveTo>
                    <a:pt x="7144" y="154781"/>
                  </a:moveTo>
                  <a:lnTo>
                    <a:pt x="262414" y="7144"/>
                  </a:lnTo>
                  <a:lnTo>
                    <a:pt x="484346" y="135731"/>
                  </a:lnTo>
                  <a:lnTo>
                    <a:pt x="260509" y="265271"/>
                  </a:lnTo>
                  <a:lnTo>
                    <a:pt x="198596" y="264319"/>
                  </a:lnTo>
                  <a:close/>
                </a:path>
              </a:pathLst>
            </a:custGeom>
            <a:solidFill>
              <a:srgbClr val="FFFFFF"/>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A8178B33-77A2-455B-94B2-E1F147B2F718}"/>
                </a:ext>
              </a:extLst>
            </p:cNvPr>
            <p:cNvSpPr/>
            <p:nvPr/>
          </p:nvSpPr>
          <p:spPr>
            <a:xfrm>
              <a:off x="7397591" y="4117181"/>
              <a:ext cx="76200" cy="47625"/>
            </a:xfrm>
            <a:custGeom>
              <a:avLst/>
              <a:gdLst>
                <a:gd name="connsiteX0" fmla="*/ 38576 w 76200"/>
                <a:gd name="connsiteY0" fmla="*/ 7144 h 47625"/>
                <a:gd name="connsiteX1" fmla="*/ 7144 w 76200"/>
                <a:gd name="connsiteY1" fmla="*/ 43339 h 47625"/>
                <a:gd name="connsiteX2" fmla="*/ 69056 w 76200"/>
                <a:gd name="connsiteY2" fmla="*/ 44291 h 47625"/>
              </a:gdLst>
              <a:ahLst/>
              <a:cxnLst>
                <a:cxn ang="0">
                  <a:pos x="connsiteX0" y="connsiteY0"/>
                </a:cxn>
                <a:cxn ang="0">
                  <a:pos x="connsiteX1" y="connsiteY1"/>
                </a:cxn>
                <a:cxn ang="0">
                  <a:pos x="connsiteX2" y="connsiteY2"/>
                </a:cxn>
              </a:cxnLst>
              <a:rect l="l" t="t" r="r" b="b"/>
              <a:pathLst>
                <a:path w="76200" h="47625">
                  <a:moveTo>
                    <a:pt x="38576" y="7144"/>
                  </a:moveTo>
                  <a:lnTo>
                    <a:pt x="7144" y="43339"/>
                  </a:lnTo>
                  <a:lnTo>
                    <a:pt x="69056" y="44291"/>
                  </a:lnTo>
                  <a:close/>
                </a:path>
              </a:pathLst>
            </a:custGeom>
            <a:solidFill>
              <a:srgbClr val="0B3E5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CB21E0FE-9A5B-4CE5-B78F-87B1DF6F69C2}"/>
                </a:ext>
              </a:extLst>
            </p:cNvPr>
            <p:cNvSpPr/>
            <p:nvPr/>
          </p:nvSpPr>
          <p:spPr>
            <a:xfrm>
              <a:off x="5764054" y="4636294"/>
              <a:ext cx="485775" cy="266700"/>
            </a:xfrm>
            <a:custGeom>
              <a:avLst/>
              <a:gdLst>
                <a:gd name="connsiteX0" fmla="*/ 7144 w 485775"/>
                <a:gd name="connsiteY0" fmla="*/ 153829 h 266700"/>
                <a:gd name="connsiteX1" fmla="*/ 261461 w 485775"/>
                <a:gd name="connsiteY1" fmla="*/ 7144 h 266700"/>
                <a:gd name="connsiteX2" fmla="*/ 483394 w 485775"/>
                <a:gd name="connsiteY2" fmla="*/ 135731 h 266700"/>
                <a:gd name="connsiteX3" fmla="*/ 260509 w 485775"/>
                <a:gd name="connsiteY3" fmla="*/ 265271 h 266700"/>
                <a:gd name="connsiteX4" fmla="*/ 197644 w 485775"/>
                <a:gd name="connsiteY4" fmla="*/ 264319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266700">
                  <a:moveTo>
                    <a:pt x="7144" y="153829"/>
                  </a:moveTo>
                  <a:lnTo>
                    <a:pt x="261461" y="7144"/>
                  </a:lnTo>
                  <a:lnTo>
                    <a:pt x="483394" y="135731"/>
                  </a:lnTo>
                  <a:lnTo>
                    <a:pt x="260509" y="265271"/>
                  </a:lnTo>
                  <a:lnTo>
                    <a:pt x="197644" y="264319"/>
                  </a:lnTo>
                  <a:close/>
                </a:path>
              </a:pathLst>
            </a:custGeom>
            <a:solidFill>
              <a:srgbClr val="FF7382"/>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4CD434B2-E3D1-4D76-B964-970288CC8162}"/>
                </a:ext>
              </a:extLst>
            </p:cNvPr>
            <p:cNvSpPr/>
            <p:nvPr/>
          </p:nvSpPr>
          <p:spPr>
            <a:xfrm>
              <a:off x="5954554" y="4857274"/>
              <a:ext cx="76200" cy="47625"/>
            </a:xfrm>
            <a:custGeom>
              <a:avLst/>
              <a:gdLst>
                <a:gd name="connsiteX0" fmla="*/ 38576 w 76200"/>
                <a:gd name="connsiteY0" fmla="*/ 7144 h 47625"/>
                <a:gd name="connsiteX1" fmla="*/ 7144 w 76200"/>
                <a:gd name="connsiteY1" fmla="*/ 43339 h 47625"/>
                <a:gd name="connsiteX2" fmla="*/ 70009 w 76200"/>
                <a:gd name="connsiteY2" fmla="*/ 44291 h 47625"/>
              </a:gdLst>
              <a:ahLst/>
              <a:cxnLst>
                <a:cxn ang="0">
                  <a:pos x="connsiteX0" y="connsiteY0"/>
                </a:cxn>
                <a:cxn ang="0">
                  <a:pos x="connsiteX1" y="connsiteY1"/>
                </a:cxn>
                <a:cxn ang="0">
                  <a:pos x="connsiteX2" y="connsiteY2"/>
                </a:cxn>
              </a:cxnLst>
              <a:rect l="l" t="t" r="r" b="b"/>
              <a:pathLst>
                <a:path w="76200" h="47625">
                  <a:moveTo>
                    <a:pt x="38576" y="7144"/>
                  </a:moveTo>
                  <a:lnTo>
                    <a:pt x="7144" y="43339"/>
                  </a:lnTo>
                  <a:lnTo>
                    <a:pt x="70009" y="44291"/>
                  </a:lnTo>
                  <a:close/>
                </a:path>
              </a:pathLst>
            </a:custGeom>
            <a:solidFill>
              <a:srgbClr val="FC435A"/>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7B25963A-B0E5-4F6F-9E7A-F0D1BE130411}"/>
                </a:ext>
              </a:extLst>
            </p:cNvPr>
            <p:cNvSpPr/>
            <p:nvPr/>
          </p:nvSpPr>
          <p:spPr>
            <a:xfrm>
              <a:off x="6161246" y="4543901"/>
              <a:ext cx="485775" cy="266700"/>
            </a:xfrm>
            <a:custGeom>
              <a:avLst/>
              <a:gdLst>
                <a:gd name="connsiteX0" fmla="*/ 484346 w 485775"/>
                <a:gd name="connsiteY0" fmla="*/ 153829 h 266700"/>
                <a:gd name="connsiteX1" fmla="*/ 230029 w 485775"/>
                <a:gd name="connsiteY1" fmla="*/ 7144 h 266700"/>
                <a:gd name="connsiteX2" fmla="*/ 7144 w 485775"/>
                <a:gd name="connsiteY2" fmla="*/ 135731 h 266700"/>
                <a:gd name="connsiteX3" fmla="*/ 230981 w 485775"/>
                <a:gd name="connsiteY3" fmla="*/ 265271 h 266700"/>
                <a:gd name="connsiteX4" fmla="*/ 293846 w 485775"/>
                <a:gd name="connsiteY4" fmla="*/ 264319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266700">
                  <a:moveTo>
                    <a:pt x="484346" y="153829"/>
                  </a:moveTo>
                  <a:lnTo>
                    <a:pt x="230029" y="7144"/>
                  </a:lnTo>
                  <a:lnTo>
                    <a:pt x="7144" y="135731"/>
                  </a:lnTo>
                  <a:lnTo>
                    <a:pt x="230981" y="265271"/>
                  </a:lnTo>
                  <a:lnTo>
                    <a:pt x="293846" y="264319"/>
                  </a:lnTo>
                  <a:close/>
                </a:path>
              </a:pathLst>
            </a:custGeom>
            <a:solidFill>
              <a:srgbClr val="EDCF14"/>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A0D63B13-FC2D-4EB4-A0DD-548147D17FB6}"/>
                </a:ext>
              </a:extLst>
            </p:cNvPr>
            <p:cNvSpPr/>
            <p:nvPr/>
          </p:nvSpPr>
          <p:spPr>
            <a:xfrm>
              <a:off x="6385084" y="4764881"/>
              <a:ext cx="76200" cy="47625"/>
            </a:xfrm>
            <a:custGeom>
              <a:avLst/>
              <a:gdLst>
                <a:gd name="connsiteX0" fmla="*/ 38576 w 76200"/>
                <a:gd name="connsiteY0" fmla="*/ 7144 h 47625"/>
                <a:gd name="connsiteX1" fmla="*/ 70009 w 76200"/>
                <a:gd name="connsiteY1" fmla="*/ 43339 h 47625"/>
                <a:gd name="connsiteX2" fmla="*/ 7144 w 76200"/>
                <a:gd name="connsiteY2" fmla="*/ 44291 h 47625"/>
              </a:gdLst>
              <a:ahLst/>
              <a:cxnLst>
                <a:cxn ang="0">
                  <a:pos x="connsiteX0" y="connsiteY0"/>
                </a:cxn>
                <a:cxn ang="0">
                  <a:pos x="connsiteX1" y="connsiteY1"/>
                </a:cxn>
                <a:cxn ang="0">
                  <a:pos x="connsiteX2" y="connsiteY2"/>
                </a:cxn>
              </a:cxnLst>
              <a:rect l="l" t="t" r="r" b="b"/>
              <a:pathLst>
                <a:path w="76200" h="47625">
                  <a:moveTo>
                    <a:pt x="38576" y="7144"/>
                  </a:moveTo>
                  <a:lnTo>
                    <a:pt x="70009" y="43339"/>
                  </a:lnTo>
                  <a:lnTo>
                    <a:pt x="7144" y="44291"/>
                  </a:lnTo>
                  <a:close/>
                </a:path>
              </a:pathLst>
            </a:custGeom>
            <a:solidFill>
              <a:srgbClr val="A89231"/>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40B02E73-7C8E-4006-BFEF-53BC2BE2F735}"/>
                </a:ext>
              </a:extLst>
            </p:cNvPr>
            <p:cNvSpPr/>
            <p:nvPr/>
          </p:nvSpPr>
          <p:spPr>
            <a:xfrm>
              <a:off x="6735604" y="2890062"/>
              <a:ext cx="590550" cy="809625"/>
            </a:xfrm>
            <a:custGeom>
              <a:avLst/>
              <a:gdLst>
                <a:gd name="connsiteX0" fmla="*/ 551021 w 590550"/>
                <a:gd name="connsiteY0" fmla="*/ 264617 h 809625"/>
                <a:gd name="connsiteX1" fmla="*/ 98584 w 590550"/>
                <a:gd name="connsiteY1" fmla="*/ 10300 h 809625"/>
                <a:gd name="connsiteX2" fmla="*/ 82391 w 590550"/>
                <a:gd name="connsiteY2" fmla="*/ 8395 h 809625"/>
                <a:gd name="connsiteX3" fmla="*/ 80486 w 590550"/>
                <a:gd name="connsiteY3" fmla="*/ 9347 h 809625"/>
                <a:gd name="connsiteX4" fmla="*/ 78581 w 590550"/>
                <a:gd name="connsiteY4" fmla="*/ 10300 h 809625"/>
                <a:gd name="connsiteX5" fmla="*/ 76676 w 590550"/>
                <a:gd name="connsiteY5" fmla="*/ 11253 h 809625"/>
                <a:gd name="connsiteX6" fmla="*/ 74771 w 590550"/>
                <a:gd name="connsiteY6" fmla="*/ 12205 h 809625"/>
                <a:gd name="connsiteX7" fmla="*/ 72866 w 590550"/>
                <a:gd name="connsiteY7" fmla="*/ 13158 h 809625"/>
                <a:gd name="connsiteX8" fmla="*/ 70961 w 590550"/>
                <a:gd name="connsiteY8" fmla="*/ 14110 h 809625"/>
                <a:gd name="connsiteX9" fmla="*/ 69056 w 590550"/>
                <a:gd name="connsiteY9" fmla="*/ 15063 h 809625"/>
                <a:gd name="connsiteX10" fmla="*/ 67151 w 590550"/>
                <a:gd name="connsiteY10" fmla="*/ 16015 h 809625"/>
                <a:gd name="connsiteX11" fmla="*/ 65246 w 590550"/>
                <a:gd name="connsiteY11" fmla="*/ 16967 h 809625"/>
                <a:gd name="connsiteX12" fmla="*/ 63341 w 590550"/>
                <a:gd name="connsiteY12" fmla="*/ 17920 h 809625"/>
                <a:gd name="connsiteX13" fmla="*/ 61436 w 590550"/>
                <a:gd name="connsiteY13" fmla="*/ 18872 h 809625"/>
                <a:gd name="connsiteX14" fmla="*/ 59531 w 590550"/>
                <a:gd name="connsiteY14" fmla="*/ 19825 h 809625"/>
                <a:gd name="connsiteX15" fmla="*/ 57626 w 590550"/>
                <a:gd name="connsiteY15" fmla="*/ 20778 h 809625"/>
                <a:gd name="connsiteX16" fmla="*/ 55721 w 590550"/>
                <a:gd name="connsiteY16" fmla="*/ 21730 h 809625"/>
                <a:gd name="connsiteX17" fmla="*/ 53816 w 590550"/>
                <a:gd name="connsiteY17" fmla="*/ 22683 h 809625"/>
                <a:gd name="connsiteX18" fmla="*/ 51911 w 590550"/>
                <a:gd name="connsiteY18" fmla="*/ 23635 h 809625"/>
                <a:gd name="connsiteX19" fmla="*/ 50006 w 590550"/>
                <a:gd name="connsiteY19" fmla="*/ 24588 h 809625"/>
                <a:gd name="connsiteX20" fmla="*/ 48101 w 590550"/>
                <a:gd name="connsiteY20" fmla="*/ 25540 h 809625"/>
                <a:gd name="connsiteX21" fmla="*/ 46196 w 590550"/>
                <a:gd name="connsiteY21" fmla="*/ 26492 h 809625"/>
                <a:gd name="connsiteX22" fmla="*/ 44291 w 590550"/>
                <a:gd name="connsiteY22" fmla="*/ 27445 h 809625"/>
                <a:gd name="connsiteX23" fmla="*/ 42386 w 590550"/>
                <a:gd name="connsiteY23" fmla="*/ 28397 h 809625"/>
                <a:gd name="connsiteX24" fmla="*/ 40481 w 590550"/>
                <a:gd name="connsiteY24" fmla="*/ 29350 h 809625"/>
                <a:gd name="connsiteX25" fmla="*/ 38576 w 590550"/>
                <a:gd name="connsiteY25" fmla="*/ 30303 h 809625"/>
                <a:gd name="connsiteX26" fmla="*/ 36671 w 590550"/>
                <a:gd name="connsiteY26" fmla="*/ 31255 h 809625"/>
                <a:gd name="connsiteX27" fmla="*/ 34766 w 590550"/>
                <a:gd name="connsiteY27" fmla="*/ 32208 h 809625"/>
                <a:gd name="connsiteX28" fmla="*/ 32861 w 590550"/>
                <a:gd name="connsiteY28" fmla="*/ 33160 h 809625"/>
                <a:gd name="connsiteX29" fmla="*/ 30956 w 590550"/>
                <a:gd name="connsiteY29" fmla="*/ 34113 h 809625"/>
                <a:gd name="connsiteX30" fmla="*/ 29051 w 590550"/>
                <a:gd name="connsiteY30" fmla="*/ 35065 h 809625"/>
                <a:gd name="connsiteX31" fmla="*/ 27146 w 590550"/>
                <a:gd name="connsiteY31" fmla="*/ 36017 h 809625"/>
                <a:gd name="connsiteX32" fmla="*/ 25241 w 590550"/>
                <a:gd name="connsiteY32" fmla="*/ 36970 h 809625"/>
                <a:gd name="connsiteX33" fmla="*/ 7144 w 590550"/>
                <a:gd name="connsiteY33" fmla="*/ 76022 h 809625"/>
                <a:gd name="connsiteX34" fmla="*/ 7144 w 590550"/>
                <a:gd name="connsiteY34" fmla="*/ 487503 h 809625"/>
                <a:gd name="connsiteX35" fmla="*/ 39529 w 590550"/>
                <a:gd name="connsiteY35" fmla="*/ 561797 h 809625"/>
                <a:gd name="connsiteX36" fmla="*/ 103346 w 590550"/>
                <a:gd name="connsiteY36" fmla="*/ 599897 h 809625"/>
                <a:gd name="connsiteX37" fmla="*/ 103346 w 590550"/>
                <a:gd name="connsiteY37" fmla="*/ 725628 h 809625"/>
                <a:gd name="connsiteX38" fmla="*/ 105251 w 590550"/>
                <a:gd name="connsiteY38" fmla="*/ 723722 h 809625"/>
                <a:gd name="connsiteX39" fmla="*/ 105251 w 590550"/>
                <a:gd name="connsiteY39" fmla="*/ 724675 h 809625"/>
                <a:gd name="connsiteX40" fmla="*/ 107156 w 590550"/>
                <a:gd name="connsiteY40" fmla="*/ 722770 h 809625"/>
                <a:gd name="connsiteX41" fmla="*/ 107156 w 590550"/>
                <a:gd name="connsiteY41" fmla="*/ 723722 h 809625"/>
                <a:gd name="connsiteX42" fmla="*/ 109061 w 590550"/>
                <a:gd name="connsiteY42" fmla="*/ 721818 h 809625"/>
                <a:gd name="connsiteX43" fmla="*/ 109061 w 590550"/>
                <a:gd name="connsiteY43" fmla="*/ 722770 h 809625"/>
                <a:gd name="connsiteX44" fmla="*/ 110966 w 590550"/>
                <a:gd name="connsiteY44" fmla="*/ 720865 h 809625"/>
                <a:gd name="connsiteX45" fmla="*/ 110966 w 590550"/>
                <a:gd name="connsiteY45" fmla="*/ 721818 h 809625"/>
                <a:gd name="connsiteX46" fmla="*/ 112871 w 590550"/>
                <a:gd name="connsiteY46" fmla="*/ 719913 h 809625"/>
                <a:gd name="connsiteX47" fmla="*/ 112871 w 590550"/>
                <a:gd name="connsiteY47" fmla="*/ 720865 h 809625"/>
                <a:gd name="connsiteX48" fmla="*/ 114776 w 590550"/>
                <a:gd name="connsiteY48" fmla="*/ 718960 h 809625"/>
                <a:gd name="connsiteX49" fmla="*/ 114776 w 590550"/>
                <a:gd name="connsiteY49" fmla="*/ 719913 h 809625"/>
                <a:gd name="connsiteX50" fmla="*/ 116681 w 590550"/>
                <a:gd name="connsiteY50" fmla="*/ 718007 h 809625"/>
                <a:gd name="connsiteX51" fmla="*/ 116681 w 590550"/>
                <a:gd name="connsiteY51" fmla="*/ 718960 h 809625"/>
                <a:gd name="connsiteX52" fmla="*/ 118586 w 590550"/>
                <a:gd name="connsiteY52" fmla="*/ 717055 h 809625"/>
                <a:gd name="connsiteX53" fmla="*/ 118586 w 590550"/>
                <a:gd name="connsiteY53" fmla="*/ 718007 h 809625"/>
                <a:gd name="connsiteX54" fmla="*/ 120491 w 590550"/>
                <a:gd name="connsiteY54" fmla="*/ 716103 h 809625"/>
                <a:gd name="connsiteX55" fmla="*/ 120491 w 590550"/>
                <a:gd name="connsiteY55" fmla="*/ 717055 h 809625"/>
                <a:gd name="connsiteX56" fmla="*/ 122396 w 590550"/>
                <a:gd name="connsiteY56" fmla="*/ 715150 h 809625"/>
                <a:gd name="connsiteX57" fmla="*/ 122396 w 590550"/>
                <a:gd name="connsiteY57" fmla="*/ 716103 h 809625"/>
                <a:gd name="connsiteX58" fmla="*/ 124301 w 590550"/>
                <a:gd name="connsiteY58" fmla="*/ 714197 h 809625"/>
                <a:gd name="connsiteX59" fmla="*/ 124301 w 590550"/>
                <a:gd name="connsiteY59" fmla="*/ 715150 h 809625"/>
                <a:gd name="connsiteX60" fmla="*/ 126206 w 590550"/>
                <a:gd name="connsiteY60" fmla="*/ 713245 h 809625"/>
                <a:gd name="connsiteX61" fmla="*/ 126206 w 590550"/>
                <a:gd name="connsiteY61" fmla="*/ 714197 h 809625"/>
                <a:gd name="connsiteX62" fmla="*/ 128111 w 590550"/>
                <a:gd name="connsiteY62" fmla="*/ 712293 h 809625"/>
                <a:gd name="connsiteX63" fmla="*/ 128111 w 590550"/>
                <a:gd name="connsiteY63" fmla="*/ 713245 h 809625"/>
                <a:gd name="connsiteX64" fmla="*/ 130016 w 590550"/>
                <a:gd name="connsiteY64" fmla="*/ 711340 h 809625"/>
                <a:gd name="connsiteX65" fmla="*/ 130016 w 590550"/>
                <a:gd name="connsiteY65" fmla="*/ 712293 h 809625"/>
                <a:gd name="connsiteX66" fmla="*/ 131921 w 590550"/>
                <a:gd name="connsiteY66" fmla="*/ 710388 h 809625"/>
                <a:gd name="connsiteX67" fmla="*/ 131921 w 590550"/>
                <a:gd name="connsiteY67" fmla="*/ 711340 h 809625"/>
                <a:gd name="connsiteX68" fmla="*/ 133826 w 590550"/>
                <a:gd name="connsiteY68" fmla="*/ 709435 h 809625"/>
                <a:gd name="connsiteX69" fmla="*/ 133826 w 590550"/>
                <a:gd name="connsiteY69" fmla="*/ 710388 h 809625"/>
                <a:gd name="connsiteX70" fmla="*/ 135731 w 590550"/>
                <a:gd name="connsiteY70" fmla="*/ 708482 h 809625"/>
                <a:gd name="connsiteX71" fmla="*/ 135731 w 590550"/>
                <a:gd name="connsiteY71" fmla="*/ 709435 h 809625"/>
                <a:gd name="connsiteX72" fmla="*/ 137636 w 590550"/>
                <a:gd name="connsiteY72" fmla="*/ 707530 h 809625"/>
                <a:gd name="connsiteX73" fmla="*/ 137636 w 590550"/>
                <a:gd name="connsiteY73" fmla="*/ 708482 h 809625"/>
                <a:gd name="connsiteX74" fmla="*/ 139541 w 590550"/>
                <a:gd name="connsiteY74" fmla="*/ 706578 h 809625"/>
                <a:gd name="connsiteX75" fmla="*/ 139541 w 590550"/>
                <a:gd name="connsiteY75" fmla="*/ 707530 h 809625"/>
                <a:gd name="connsiteX76" fmla="*/ 141446 w 590550"/>
                <a:gd name="connsiteY76" fmla="*/ 705625 h 809625"/>
                <a:gd name="connsiteX77" fmla="*/ 141446 w 590550"/>
                <a:gd name="connsiteY77" fmla="*/ 706578 h 809625"/>
                <a:gd name="connsiteX78" fmla="*/ 143351 w 590550"/>
                <a:gd name="connsiteY78" fmla="*/ 704672 h 809625"/>
                <a:gd name="connsiteX79" fmla="*/ 143351 w 590550"/>
                <a:gd name="connsiteY79" fmla="*/ 705625 h 809625"/>
                <a:gd name="connsiteX80" fmla="*/ 145256 w 590550"/>
                <a:gd name="connsiteY80" fmla="*/ 703720 h 809625"/>
                <a:gd name="connsiteX81" fmla="*/ 145256 w 590550"/>
                <a:gd name="connsiteY81" fmla="*/ 704672 h 809625"/>
                <a:gd name="connsiteX82" fmla="*/ 147161 w 590550"/>
                <a:gd name="connsiteY82" fmla="*/ 702768 h 809625"/>
                <a:gd name="connsiteX83" fmla="*/ 147161 w 590550"/>
                <a:gd name="connsiteY83" fmla="*/ 703720 h 809625"/>
                <a:gd name="connsiteX84" fmla="*/ 149066 w 590550"/>
                <a:gd name="connsiteY84" fmla="*/ 701815 h 809625"/>
                <a:gd name="connsiteX85" fmla="*/ 149066 w 590550"/>
                <a:gd name="connsiteY85" fmla="*/ 702768 h 809625"/>
                <a:gd name="connsiteX86" fmla="*/ 150971 w 590550"/>
                <a:gd name="connsiteY86" fmla="*/ 700863 h 809625"/>
                <a:gd name="connsiteX87" fmla="*/ 150971 w 590550"/>
                <a:gd name="connsiteY87" fmla="*/ 701815 h 809625"/>
                <a:gd name="connsiteX88" fmla="*/ 152876 w 590550"/>
                <a:gd name="connsiteY88" fmla="*/ 699910 h 809625"/>
                <a:gd name="connsiteX89" fmla="*/ 152876 w 590550"/>
                <a:gd name="connsiteY89" fmla="*/ 700863 h 809625"/>
                <a:gd name="connsiteX90" fmla="*/ 154781 w 590550"/>
                <a:gd name="connsiteY90" fmla="*/ 698957 h 809625"/>
                <a:gd name="connsiteX91" fmla="*/ 154781 w 590550"/>
                <a:gd name="connsiteY91" fmla="*/ 699910 h 809625"/>
                <a:gd name="connsiteX92" fmla="*/ 156686 w 590550"/>
                <a:gd name="connsiteY92" fmla="*/ 698005 h 809625"/>
                <a:gd name="connsiteX93" fmla="*/ 156686 w 590550"/>
                <a:gd name="connsiteY93" fmla="*/ 698957 h 809625"/>
                <a:gd name="connsiteX94" fmla="*/ 158591 w 590550"/>
                <a:gd name="connsiteY94" fmla="*/ 697053 h 809625"/>
                <a:gd name="connsiteX95" fmla="*/ 158591 w 590550"/>
                <a:gd name="connsiteY95" fmla="*/ 698005 h 809625"/>
                <a:gd name="connsiteX96" fmla="*/ 160496 w 590550"/>
                <a:gd name="connsiteY96" fmla="*/ 696100 h 809625"/>
                <a:gd name="connsiteX97" fmla="*/ 160496 w 590550"/>
                <a:gd name="connsiteY97" fmla="*/ 697053 h 809625"/>
                <a:gd name="connsiteX98" fmla="*/ 162401 w 590550"/>
                <a:gd name="connsiteY98" fmla="*/ 695147 h 809625"/>
                <a:gd name="connsiteX99" fmla="*/ 162401 w 590550"/>
                <a:gd name="connsiteY99" fmla="*/ 696100 h 809625"/>
                <a:gd name="connsiteX100" fmla="*/ 215741 w 590550"/>
                <a:gd name="connsiteY100" fmla="*/ 648475 h 809625"/>
                <a:gd name="connsiteX101" fmla="*/ 511016 w 590550"/>
                <a:gd name="connsiteY101" fmla="*/ 803732 h 809625"/>
                <a:gd name="connsiteX102" fmla="*/ 527209 w 590550"/>
                <a:gd name="connsiteY102" fmla="*/ 805638 h 809625"/>
                <a:gd name="connsiteX103" fmla="*/ 529114 w 590550"/>
                <a:gd name="connsiteY103" fmla="*/ 804685 h 809625"/>
                <a:gd name="connsiteX104" fmla="*/ 531019 w 590550"/>
                <a:gd name="connsiteY104" fmla="*/ 803732 h 809625"/>
                <a:gd name="connsiteX105" fmla="*/ 583406 w 590550"/>
                <a:gd name="connsiteY105" fmla="*/ 749440 h 809625"/>
                <a:gd name="connsiteX106" fmla="*/ 583406 w 590550"/>
                <a:gd name="connsiteY106" fmla="*/ 337960 h 809625"/>
                <a:gd name="connsiteX107" fmla="*/ 551021 w 590550"/>
                <a:gd name="connsiteY107" fmla="*/ 264617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90550" h="809625">
                  <a:moveTo>
                    <a:pt x="551021" y="264617"/>
                  </a:moveTo>
                  <a:lnTo>
                    <a:pt x="98584" y="10300"/>
                  </a:lnTo>
                  <a:cubicBezTo>
                    <a:pt x="92869" y="6490"/>
                    <a:pt x="87154" y="6490"/>
                    <a:pt x="82391" y="8395"/>
                  </a:cubicBezTo>
                  <a:cubicBezTo>
                    <a:pt x="81439" y="8395"/>
                    <a:pt x="81439" y="8395"/>
                    <a:pt x="80486" y="9347"/>
                  </a:cubicBezTo>
                  <a:cubicBezTo>
                    <a:pt x="79534" y="9347"/>
                    <a:pt x="79534" y="9347"/>
                    <a:pt x="78581" y="10300"/>
                  </a:cubicBezTo>
                  <a:cubicBezTo>
                    <a:pt x="77629" y="10300"/>
                    <a:pt x="77629" y="10300"/>
                    <a:pt x="76676" y="11253"/>
                  </a:cubicBezTo>
                  <a:cubicBezTo>
                    <a:pt x="75724" y="11253"/>
                    <a:pt x="75724" y="11253"/>
                    <a:pt x="74771" y="12205"/>
                  </a:cubicBezTo>
                  <a:cubicBezTo>
                    <a:pt x="73819" y="12205"/>
                    <a:pt x="73819" y="12205"/>
                    <a:pt x="72866" y="13158"/>
                  </a:cubicBezTo>
                  <a:cubicBezTo>
                    <a:pt x="71914" y="13158"/>
                    <a:pt x="71914" y="13158"/>
                    <a:pt x="70961" y="14110"/>
                  </a:cubicBezTo>
                  <a:cubicBezTo>
                    <a:pt x="70009" y="14110"/>
                    <a:pt x="70009" y="14110"/>
                    <a:pt x="69056" y="15063"/>
                  </a:cubicBezTo>
                  <a:cubicBezTo>
                    <a:pt x="68104" y="15063"/>
                    <a:pt x="68104" y="15063"/>
                    <a:pt x="67151" y="16015"/>
                  </a:cubicBezTo>
                  <a:cubicBezTo>
                    <a:pt x="66199" y="16015"/>
                    <a:pt x="66199" y="16015"/>
                    <a:pt x="65246" y="16967"/>
                  </a:cubicBezTo>
                  <a:cubicBezTo>
                    <a:pt x="64294" y="16967"/>
                    <a:pt x="64294" y="16967"/>
                    <a:pt x="63341" y="17920"/>
                  </a:cubicBezTo>
                  <a:cubicBezTo>
                    <a:pt x="62389" y="17920"/>
                    <a:pt x="62389" y="17920"/>
                    <a:pt x="61436" y="18872"/>
                  </a:cubicBezTo>
                  <a:cubicBezTo>
                    <a:pt x="60484" y="18872"/>
                    <a:pt x="60484" y="18872"/>
                    <a:pt x="59531" y="19825"/>
                  </a:cubicBezTo>
                  <a:cubicBezTo>
                    <a:pt x="58579" y="19825"/>
                    <a:pt x="58579" y="19825"/>
                    <a:pt x="57626" y="20778"/>
                  </a:cubicBezTo>
                  <a:cubicBezTo>
                    <a:pt x="56674" y="20778"/>
                    <a:pt x="56674" y="20778"/>
                    <a:pt x="55721" y="21730"/>
                  </a:cubicBezTo>
                  <a:cubicBezTo>
                    <a:pt x="54769" y="21730"/>
                    <a:pt x="54769" y="21730"/>
                    <a:pt x="53816" y="22683"/>
                  </a:cubicBezTo>
                  <a:cubicBezTo>
                    <a:pt x="52864" y="22683"/>
                    <a:pt x="52864" y="22683"/>
                    <a:pt x="51911" y="23635"/>
                  </a:cubicBezTo>
                  <a:cubicBezTo>
                    <a:pt x="50959" y="23635"/>
                    <a:pt x="50959" y="23635"/>
                    <a:pt x="50006" y="24588"/>
                  </a:cubicBezTo>
                  <a:cubicBezTo>
                    <a:pt x="49054" y="24588"/>
                    <a:pt x="49054" y="24588"/>
                    <a:pt x="48101" y="25540"/>
                  </a:cubicBezTo>
                  <a:cubicBezTo>
                    <a:pt x="47149" y="25540"/>
                    <a:pt x="47149" y="25540"/>
                    <a:pt x="46196" y="26492"/>
                  </a:cubicBezTo>
                  <a:cubicBezTo>
                    <a:pt x="45244" y="26492"/>
                    <a:pt x="45244" y="26492"/>
                    <a:pt x="44291" y="27445"/>
                  </a:cubicBezTo>
                  <a:cubicBezTo>
                    <a:pt x="43339" y="27445"/>
                    <a:pt x="43339" y="27445"/>
                    <a:pt x="42386" y="28397"/>
                  </a:cubicBezTo>
                  <a:cubicBezTo>
                    <a:pt x="41434" y="28397"/>
                    <a:pt x="41434" y="28397"/>
                    <a:pt x="40481" y="29350"/>
                  </a:cubicBezTo>
                  <a:cubicBezTo>
                    <a:pt x="39529" y="29350"/>
                    <a:pt x="39529" y="29350"/>
                    <a:pt x="38576" y="30303"/>
                  </a:cubicBezTo>
                  <a:cubicBezTo>
                    <a:pt x="37624" y="30303"/>
                    <a:pt x="37624" y="30303"/>
                    <a:pt x="36671" y="31255"/>
                  </a:cubicBezTo>
                  <a:cubicBezTo>
                    <a:pt x="35719" y="31255"/>
                    <a:pt x="35719" y="31255"/>
                    <a:pt x="34766" y="32208"/>
                  </a:cubicBezTo>
                  <a:cubicBezTo>
                    <a:pt x="33814" y="32208"/>
                    <a:pt x="33814" y="32208"/>
                    <a:pt x="32861" y="33160"/>
                  </a:cubicBezTo>
                  <a:cubicBezTo>
                    <a:pt x="31909" y="33160"/>
                    <a:pt x="31909" y="33160"/>
                    <a:pt x="30956" y="34113"/>
                  </a:cubicBezTo>
                  <a:cubicBezTo>
                    <a:pt x="30004" y="34113"/>
                    <a:pt x="30004" y="34113"/>
                    <a:pt x="29051" y="35065"/>
                  </a:cubicBezTo>
                  <a:cubicBezTo>
                    <a:pt x="28099" y="35065"/>
                    <a:pt x="28099" y="35065"/>
                    <a:pt x="27146" y="36017"/>
                  </a:cubicBezTo>
                  <a:cubicBezTo>
                    <a:pt x="26194" y="36017"/>
                    <a:pt x="26194" y="36017"/>
                    <a:pt x="25241" y="36970"/>
                  </a:cubicBezTo>
                  <a:cubicBezTo>
                    <a:pt x="14764" y="39828"/>
                    <a:pt x="7144" y="54115"/>
                    <a:pt x="7144" y="76022"/>
                  </a:cubicBezTo>
                  <a:lnTo>
                    <a:pt x="7144" y="487503"/>
                  </a:lnTo>
                  <a:cubicBezTo>
                    <a:pt x="7144" y="517983"/>
                    <a:pt x="21431" y="551320"/>
                    <a:pt x="39529" y="561797"/>
                  </a:cubicBezTo>
                  <a:lnTo>
                    <a:pt x="103346" y="599897"/>
                  </a:lnTo>
                  <a:lnTo>
                    <a:pt x="103346" y="725628"/>
                  </a:lnTo>
                  <a:lnTo>
                    <a:pt x="105251" y="723722"/>
                  </a:lnTo>
                  <a:lnTo>
                    <a:pt x="105251" y="724675"/>
                  </a:lnTo>
                  <a:lnTo>
                    <a:pt x="107156" y="722770"/>
                  </a:lnTo>
                  <a:lnTo>
                    <a:pt x="107156" y="723722"/>
                  </a:lnTo>
                  <a:lnTo>
                    <a:pt x="109061" y="721818"/>
                  </a:lnTo>
                  <a:lnTo>
                    <a:pt x="109061" y="722770"/>
                  </a:lnTo>
                  <a:lnTo>
                    <a:pt x="110966" y="720865"/>
                  </a:lnTo>
                  <a:lnTo>
                    <a:pt x="110966" y="721818"/>
                  </a:lnTo>
                  <a:lnTo>
                    <a:pt x="112871" y="719913"/>
                  </a:lnTo>
                  <a:lnTo>
                    <a:pt x="112871" y="720865"/>
                  </a:lnTo>
                  <a:lnTo>
                    <a:pt x="114776" y="718960"/>
                  </a:lnTo>
                  <a:lnTo>
                    <a:pt x="114776" y="719913"/>
                  </a:lnTo>
                  <a:lnTo>
                    <a:pt x="116681" y="718007"/>
                  </a:lnTo>
                  <a:lnTo>
                    <a:pt x="116681" y="718960"/>
                  </a:lnTo>
                  <a:lnTo>
                    <a:pt x="118586" y="717055"/>
                  </a:lnTo>
                  <a:lnTo>
                    <a:pt x="118586" y="718007"/>
                  </a:lnTo>
                  <a:lnTo>
                    <a:pt x="120491" y="716103"/>
                  </a:lnTo>
                  <a:lnTo>
                    <a:pt x="120491" y="717055"/>
                  </a:lnTo>
                  <a:lnTo>
                    <a:pt x="122396" y="715150"/>
                  </a:lnTo>
                  <a:lnTo>
                    <a:pt x="122396" y="716103"/>
                  </a:lnTo>
                  <a:lnTo>
                    <a:pt x="124301" y="714197"/>
                  </a:lnTo>
                  <a:lnTo>
                    <a:pt x="124301" y="715150"/>
                  </a:lnTo>
                  <a:lnTo>
                    <a:pt x="126206" y="713245"/>
                  </a:lnTo>
                  <a:lnTo>
                    <a:pt x="126206" y="714197"/>
                  </a:lnTo>
                  <a:lnTo>
                    <a:pt x="128111" y="712293"/>
                  </a:lnTo>
                  <a:lnTo>
                    <a:pt x="128111" y="713245"/>
                  </a:lnTo>
                  <a:lnTo>
                    <a:pt x="130016" y="711340"/>
                  </a:lnTo>
                  <a:lnTo>
                    <a:pt x="130016" y="712293"/>
                  </a:lnTo>
                  <a:lnTo>
                    <a:pt x="131921" y="710388"/>
                  </a:lnTo>
                  <a:lnTo>
                    <a:pt x="131921" y="711340"/>
                  </a:lnTo>
                  <a:lnTo>
                    <a:pt x="133826" y="709435"/>
                  </a:lnTo>
                  <a:lnTo>
                    <a:pt x="133826" y="710388"/>
                  </a:lnTo>
                  <a:lnTo>
                    <a:pt x="135731" y="708482"/>
                  </a:lnTo>
                  <a:lnTo>
                    <a:pt x="135731" y="709435"/>
                  </a:lnTo>
                  <a:lnTo>
                    <a:pt x="137636" y="707530"/>
                  </a:lnTo>
                  <a:lnTo>
                    <a:pt x="137636" y="708482"/>
                  </a:lnTo>
                  <a:lnTo>
                    <a:pt x="139541" y="706578"/>
                  </a:lnTo>
                  <a:lnTo>
                    <a:pt x="139541" y="707530"/>
                  </a:lnTo>
                  <a:lnTo>
                    <a:pt x="141446" y="705625"/>
                  </a:lnTo>
                  <a:lnTo>
                    <a:pt x="141446" y="706578"/>
                  </a:lnTo>
                  <a:lnTo>
                    <a:pt x="143351" y="704672"/>
                  </a:lnTo>
                  <a:lnTo>
                    <a:pt x="143351" y="705625"/>
                  </a:lnTo>
                  <a:lnTo>
                    <a:pt x="145256" y="703720"/>
                  </a:lnTo>
                  <a:lnTo>
                    <a:pt x="145256" y="704672"/>
                  </a:lnTo>
                  <a:lnTo>
                    <a:pt x="147161" y="702768"/>
                  </a:lnTo>
                  <a:lnTo>
                    <a:pt x="147161" y="703720"/>
                  </a:lnTo>
                  <a:lnTo>
                    <a:pt x="149066" y="701815"/>
                  </a:lnTo>
                  <a:lnTo>
                    <a:pt x="149066" y="702768"/>
                  </a:lnTo>
                  <a:lnTo>
                    <a:pt x="150971" y="700863"/>
                  </a:lnTo>
                  <a:lnTo>
                    <a:pt x="150971" y="701815"/>
                  </a:lnTo>
                  <a:lnTo>
                    <a:pt x="152876" y="699910"/>
                  </a:lnTo>
                  <a:lnTo>
                    <a:pt x="152876" y="700863"/>
                  </a:lnTo>
                  <a:lnTo>
                    <a:pt x="154781" y="698957"/>
                  </a:lnTo>
                  <a:lnTo>
                    <a:pt x="154781" y="699910"/>
                  </a:lnTo>
                  <a:lnTo>
                    <a:pt x="156686" y="698005"/>
                  </a:lnTo>
                  <a:lnTo>
                    <a:pt x="156686" y="698957"/>
                  </a:lnTo>
                  <a:lnTo>
                    <a:pt x="158591" y="697053"/>
                  </a:lnTo>
                  <a:lnTo>
                    <a:pt x="158591" y="698005"/>
                  </a:lnTo>
                  <a:lnTo>
                    <a:pt x="160496" y="696100"/>
                  </a:lnTo>
                  <a:lnTo>
                    <a:pt x="160496" y="697053"/>
                  </a:lnTo>
                  <a:lnTo>
                    <a:pt x="162401" y="695147"/>
                  </a:lnTo>
                  <a:lnTo>
                    <a:pt x="162401" y="696100"/>
                  </a:lnTo>
                  <a:lnTo>
                    <a:pt x="215741" y="648475"/>
                  </a:lnTo>
                  <a:lnTo>
                    <a:pt x="511016" y="803732"/>
                  </a:lnTo>
                  <a:cubicBezTo>
                    <a:pt x="516731" y="807543"/>
                    <a:pt x="522446" y="807543"/>
                    <a:pt x="527209" y="805638"/>
                  </a:cubicBezTo>
                  <a:cubicBezTo>
                    <a:pt x="528161" y="805638"/>
                    <a:pt x="528161" y="805638"/>
                    <a:pt x="529114" y="804685"/>
                  </a:cubicBezTo>
                  <a:cubicBezTo>
                    <a:pt x="530066" y="804685"/>
                    <a:pt x="530066" y="804685"/>
                    <a:pt x="531019" y="803732"/>
                  </a:cubicBezTo>
                  <a:cubicBezTo>
                    <a:pt x="563404" y="790397"/>
                    <a:pt x="583406" y="791350"/>
                    <a:pt x="583406" y="749440"/>
                  </a:cubicBezTo>
                  <a:lnTo>
                    <a:pt x="583406" y="337960"/>
                  </a:lnTo>
                  <a:cubicBezTo>
                    <a:pt x="583406" y="309385"/>
                    <a:pt x="568166" y="276047"/>
                    <a:pt x="551021" y="264617"/>
                  </a:cubicBezTo>
                  <a:close/>
                </a:path>
              </a:pathLst>
            </a:custGeom>
            <a:solidFill>
              <a:srgbClr val="FFFFFF"/>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4170E1BB-599A-4FC2-9D05-BF46C7D73F3E}"/>
                </a:ext>
              </a:extLst>
            </p:cNvPr>
            <p:cNvSpPr/>
            <p:nvPr/>
          </p:nvSpPr>
          <p:spPr>
            <a:xfrm>
              <a:off x="6744176" y="2907176"/>
              <a:ext cx="533400" cy="790575"/>
            </a:xfrm>
            <a:custGeom>
              <a:avLst/>
              <a:gdLst>
                <a:gd name="connsiteX0" fmla="*/ 503396 w 533400"/>
                <a:gd name="connsiteY0" fmla="*/ 264649 h 790575"/>
                <a:gd name="connsiteX1" fmla="*/ 39529 w 533400"/>
                <a:gd name="connsiteY1" fmla="*/ 10332 h 790575"/>
                <a:gd name="connsiteX2" fmla="*/ 7144 w 533400"/>
                <a:gd name="connsiteY2" fmla="*/ 46527 h 790575"/>
                <a:gd name="connsiteX3" fmla="*/ 7144 w 533400"/>
                <a:gd name="connsiteY3" fmla="*/ 458007 h 790575"/>
                <a:gd name="connsiteX4" fmla="*/ 39529 w 533400"/>
                <a:gd name="connsiteY4" fmla="*/ 532302 h 790575"/>
                <a:gd name="connsiteX5" fmla="*/ 103346 w 533400"/>
                <a:gd name="connsiteY5" fmla="*/ 570402 h 790575"/>
                <a:gd name="connsiteX6" fmla="*/ 103346 w 533400"/>
                <a:gd name="connsiteY6" fmla="*/ 696132 h 790575"/>
                <a:gd name="connsiteX7" fmla="*/ 188119 w 533400"/>
                <a:gd name="connsiteY7" fmla="*/ 619932 h 790575"/>
                <a:gd name="connsiteX8" fmla="*/ 502444 w 533400"/>
                <a:gd name="connsiteY8" fmla="*/ 786619 h 790575"/>
                <a:gd name="connsiteX9" fmla="*/ 534829 w 533400"/>
                <a:gd name="connsiteY9" fmla="*/ 750424 h 790575"/>
                <a:gd name="connsiteX10" fmla="*/ 534829 w 533400"/>
                <a:gd name="connsiteY10" fmla="*/ 338944 h 790575"/>
                <a:gd name="connsiteX11" fmla="*/ 503396 w 533400"/>
                <a:gd name="connsiteY11" fmla="*/ 264649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790575">
                  <a:moveTo>
                    <a:pt x="503396" y="264649"/>
                  </a:moveTo>
                  <a:lnTo>
                    <a:pt x="39529" y="10332"/>
                  </a:lnTo>
                  <a:cubicBezTo>
                    <a:pt x="21431" y="-146"/>
                    <a:pt x="7144" y="16047"/>
                    <a:pt x="7144" y="46527"/>
                  </a:cubicBezTo>
                  <a:lnTo>
                    <a:pt x="7144" y="458007"/>
                  </a:lnTo>
                  <a:cubicBezTo>
                    <a:pt x="7144" y="488487"/>
                    <a:pt x="21431" y="521824"/>
                    <a:pt x="39529" y="532302"/>
                  </a:cubicBezTo>
                  <a:lnTo>
                    <a:pt x="103346" y="570402"/>
                  </a:lnTo>
                  <a:lnTo>
                    <a:pt x="103346" y="696132"/>
                  </a:lnTo>
                  <a:lnTo>
                    <a:pt x="188119" y="619932"/>
                  </a:lnTo>
                  <a:lnTo>
                    <a:pt x="502444" y="786619"/>
                  </a:lnTo>
                  <a:cubicBezTo>
                    <a:pt x="520541" y="797097"/>
                    <a:pt x="534829" y="780904"/>
                    <a:pt x="534829" y="750424"/>
                  </a:cubicBezTo>
                  <a:lnTo>
                    <a:pt x="534829" y="338944"/>
                  </a:lnTo>
                  <a:cubicBezTo>
                    <a:pt x="535781" y="308464"/>
                    <a:pt x="520541" y="275127"/>
                    <a:pt x="503396" y="264649"/>
                  </a:cubicBezTo>
                  <a:close/>
                </a:path>
              </a:pathLst>
            </a:custGeom>
            <a:solidFill>
              <a:srgbClr val="80D2FA"/>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2FF5F55B-C15B-40AA-9841-1B04242BB02A}"/>
                </a:ext>
              </a:extLst>
            </p:cNvPr>
            <p:cNvSpPr/>
            <p:nvPr/>
          </p:nvSpPr>
          <p:spPr>
            <a:xfrm>
              <a:off x="6881336" y="3222917"/>
              <a:ext cx="47625" cy="66675"/>
            </a:xfrm>
            <a:custGeom>
              <a:avLst/>
              <a:gdLst>
                <a:gd name="connsiteX0" fmla="*/ 41434 w 47625"/>
                <a:gd name="connsiteY0" fmla="*/ 47968 h 66675"/>
                <a:gd name="connsiteX1" fmla="*/ 24289 w 47625"/>
                <a:gd name="connsiteY1" fmla="*/ 67018 h 66675"/>
                <a:gd name="connsiteX2" fmla="*/ 7144 w 47625"/>
                <a:gd name="connsiteY2" fmla="*/ 27966 h 66675"/>
                <a:gd name="connsiteX3" fmla="*/ 24289 w 47625"/>
                <a:gd name="connsiteY3" fmla="*/ 8916 h 66675"/>
                <a:gd name="connsiteX4" fmla="*/ 41434 w 47625"/>
                <a:gd name="connsiteY4" fmla="*/ 4796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66675">
                  <a:moveTo>
                    <a:pt x="41434" y="47968"/>
                  </a:moveTo>
                  <a:cubicBezTo>
                    <a:pt x="41434" y="64161"/>
                    <a:pt x="33814" y="72733"/>
                    <a:pt x="24289" y="67018"/>
                  </a:cubicBezTo>
                  <a:cubicBezTo>
                    <a:pt x="14764" y="61303"/>
                    <a:pt x="7144" y="44158"/>
                    <a:pt x="7144" y="27966"/>
                  </a:cubicBezTo>
                  <a:cubicBezTo>
                    <a:pt x="7144" y="11773"/>
                    <a:pt x="14764" y="3201"/>
                    <a:pt x="24289" y="8916"/>
                  </a:cubicBezTo>
                  <a:cubicBezTo>
                    <a:pt x="33814" y="14631"/>
                    <a:pt x="41434" y="31776"/>
                    <a:pt x="41434" y="47968"/>
                  </a:cubicBezTo>
                  <a:close/>
                </a:path>
              </a:pathLst>
            </a:custGeom>
            <a:solidFill>
              <a:srgbClr val="0B3E5F"/>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38DE4B54-18C2-40B4-AD95-AA5D36ED3C6E}"/>
                </a:ext>
              </a:extLst>
            </p:cNvPr>
            <p:cNvSpPr/>
            <p:nvPr/>
          </p:nvSpPr>
          <p:spPr>
            <a:xfrm>
              <a:off x="6981349" y="3282924"/>
              <a:ext cx="47625" cy="66675"/>
            </a:xfrm>
            <a:custGeom>
              <a:avLst/>
              <a:gdLst>
                <a:gd name="connsiteX0" fmla="*/ 41434 w 47625"/>
                <a:gd name="connsiteY0" fmla="*/ 47968 h 66675"/>
                <a:gd name="connsiteX1" fmla="*/ 24289 w 47625"/>
                <a:gd name="connsiteY1" fmla="*/ 67018 h 66675"/>
                <a:gd name="connsiteX2" fmla="*/ 7144 w 47625"/>
                <a:gd name="connsiteY2" fmla="*/ 27966 h 66675"/>
                <a:gd name="connsiteX3" fmla="*/ 24289 w 47625"/>
                <a:gd name="connsiteY3" fmla="*/ 8916 h 66675"/>
                <a:gd name="connsiteX4" fmla="*/ 41434 w 47625"/>
                <a:gd name="connsiteY4" fmla="*/ 4796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66675">
                  <a:moveTo>
                    <a:pt x="41434" y="47968"/>
                  </a:moveTo>
                  <a:cubicBezTo>
                    <a:pt x="41434" y="64161"/>
                    <a:pt x="33814" y="72733"/>
                    <a:pt x="24289" y="67018"/>
                  </a:cubicBezTo>
                  <a:cubicBezTo>
                    <a:pt x="14764" y="61303"/>
                    <a:pt x="7144" y="44158"/>
                    <a:pt x="7144" y="27966"/>
                  </a:cubicBezTo>
                  <a:cubicBezTo>
                    <a:pt x="7144" y="11773"/>
                    <a:pt x="14764" y="3201"/>
                    <a:pt x="24289" y="8916"/>
                  </a:cubicBezTo>
                  <a:cubicBezTo>
                    <a:pt x="33814" y="14631"/>
                    <a:pt x="41434" y="31776"/>
                    <a:pt x="41434" y="47968"/>
                  </a:cubicBezTo>
                  <a:close/>
                </a:path>
              </a:pathLst>
            </a:custGeom>
            <a:solidFill>
              <a:srgbClr val="0B3E5F"/>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690C9C99-5155-4F14-8789-026AACA70A61}"/>
                </a:ext>
              </a:extLst>
            </p:cNvPr>
            <p:cNvSpPr/>
            <p:nvPr/>
          </p:nvSpPr>
          <p:spPr>
            <a:xfrm>
              <a:off x="7082314" y="3341979"/>
              <a:ext cx="47625" cy="66675"/>
            </a:xfrm>
            <a:custGeom>
              <a:avLst/>
              <a:gdLst>
                <a:gd name="connsiteX0" fmla="*/ 41434 w 47625"/>
                <a:gd name="connsiteY0" fmla="*/ 47968 h 66675"/>
                <a:gd name="connsiteX1" fmla="*/ 24289 w 47625"/>
                <a:gd name="connsiteY1" fmla="*/ 67018 h 66675"/>
                <a:gd name="connsiteX2" fmla="*/ 7144 w 47625"/>
                <a:gd name="connsiteY2" fmla="*/ 27966 h 66675"/>
                <a:gd name="connsiteX3" fmla="*/ 24289 w 47625"/>
                <a:gd name="connsiteY3" fmla="*/ 8916 h 66675"/>
                <a:gd name="connsiteX4" fmla="*/ 41434 w 47625"/>
                <a:gd name="connsiteY4" fmla="*/ 47968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66675">
                  <a:moveTo>
                    <a:pt x="41434" y="47968"/>
                  </a:moveTo>
                  <a:cubicBezTo>
                    <a:pt x="41434" y="64161"/>
                    <a:pt x="33814" y="72733"/>
                    <a:pt x="24289" y="67018"/>
                  </a:cubicBezTo>
                  <a:cubicBezTo>
                    <a:pt x="14764" y="61303"/>
                    <a:pt x="7144" y="44158"/>
                    <a:pt x="7144" y="27966"/>
                  </a:cubicBezTo>
                  <a:cubicBezTo>
                    <a:pt x="7144" y="11773"/>
                    <a:pt x="14764" y="3201"/>
                    <a:pt x="24289" y="8916"/>
                  </a:cubicBezTo>
                  <a:cubicBezTo>
                    <a:pt x="33814" y="14631"/>
                    <a:pt x="41434" y="31776"/>
                    <a:pt x="41434" y="47968"/>
                  </a:cubicBezTo>
                  <a:close/>
                </a:path>
              </a:pathLst>
            </a:custGeom>
            <a:solidFill>
              <a:srgbClr val="0B3E5F"/>
            </a:solidFill>
            <a:ln w="9525" cap="flat">
              <a:noFill/>
              <a:prstDash val="solid"/>
              <a:miter/>
            </a:ln>
          </p:spPr>
          <p:txBody>
            <a:bodyPr rtlCol="0" anchor="ctr"/>
            <a:lstStyle/>
            <a:p>
              <a:endParaRPr lang="zh-CN" altLang="en-US"/>
            </a:p>
          </p:txBody>
        </p:sp>
      </p:grpSp>
      <p:grpSp>
        <p:nvGrpSpPr>
          <p:cNvPr id="121" name="组合 120">
            <a:extLst>
              <a:ext uri="{FF2B5EF4-FFF2-40B4-BE49-F238E27FC236}">
                <a16:creationId xmlns="" xmlns:a16="http://schemas.microsoft.com/office/drawing/2014/main" id="{E712765B-65CB-4AF0-92F9-8794BFB4396F}"/>
              </a:ext>
            </a:extLst>
          </p:cNvPr>
          <p:cNvGrpSpPr/>
          <p:nvPr/>
        </p:nvGrpSpPr>
        <p:grpSpPr>
          <a:xfrm>
            <a:off x="6350290" y="1689266"/>
            <a:ext cx="4890343" cy="1619309"/>
            <a:chOff x="2245628" y="3700858"/>
            <a:chExt cx="4890343" cy="1619309"/>
          </a:xfrm>
          <a:effectLst>
            <a:outerShdw blurRad="254000" dist="127000" dir="2700000" algn="tl" rotWithShape="0">
              <a:prstClr val="black">
                <a:alpha val="40000"/>
              </a:prstClr>
            </a:outerShdw>
          </a:effectLst>
        </p:grpSpPr>
        <p:sp>
          <p:nvSpPr>
            <p:cNvPr id="122" name="모서리가 둥근 직사각형 409">
              <a:extLst>
                <a:ext uri="{FF2B5EF4-FFF2-40B4-BE49-F238E27FC236}">
                  <a16:creationId xmlns="" xmlns:a16="http://schemas.microsoft.com/office/drawing/2014/main" id="{ECE9BB82-A701-448C-A2A3-932ECB45F3C6}"/>
                </a:ext>
              </a:extLst>
            </p:cNvPr>
            <p:cNvSpPr/>
            <p:nvPr/>
          </p:nvSpPr>
          <p:spPr>
            <a:xfrm>
              <a:off x="3739673" y="4320395"/>
              <a:ext cx="2086744" cy="214313"/>
            </a:xfrm>
            <a:prstGeom prst="roundRect">
              <a:avLst>
                <a:gd name="adj" fmla="val 50000"/>
              </a:avLst>
            </a:prstGeom>
            <a:solidFill>
              <a:srgbClr val="D0EAEA"/>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sp>
          <p:nvSpPr>
            <p:cNvPr id="123" name="모서리가 둥근 직사각형 410">
              <a:extLst>
                <a:ext uri="{FF2B5EF4-FFF2-40B4-BE49-F238E27FC236}">
                  <a16:creationId xmlns="" xmlns:a16="http://schemas.microsoft.com/office/drawing/2014/main" id="{12B38B33-662D-4D69-A17E-95B5B51E2216}"/>
                </a:ext>
              </a:extLst>
            </p:cNvPr>
            <p:cNvSpPr/>
            <p:nvPr/>
          </p:nvSpPr>
          <p:spPr>
            <a:xfrm>
              <a:off x="3739673" y="4048579"/>
              <a:ext cx="2086744" cy="214313"/>
            </a:xfrm>
            <a:prstGeom prst="roundRect">
              <a:avLst>
                <a:gd name="adj" fmla="val 50000"/>
              </a:avLst>
            </a:prstGeom>
            <a:solidFill>
              <a:srgbClr val="D0EAEA"/>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sp>
          <p:nvSpPr>
            <p:cNvPr id="124" name="모서리가 둥근 직사각형 411">
              <a:extLst>
                <a:ext uri="{FF2B5EF4-FFF2-40B4-BE49-F238E27FC236}">
                  <a16:creationId xmlns="" xmlns:a16="http://schemas.microsoft.com/office/drawing/2014/main" id="{B4969EEC-618C-40F0-BBDC-8325D76D4C68}"/>
                </a:ext>
              </a:extLst>
            </p:cNvPr>
            <p:cNvSpPr/>
            <p:nvPr/>
          </p:nvSpPr>
          <p:spPr>
            <a:xfrm>
              <a:off x="3739673" y="4320395"/>
              <a:ext cx="476607" cy="214313"/>
            </a:xfrm>
            <a:prstGeom prst="roundRect">
              <a:avLst>
                <a:gd name="adj" fmla="val 50000"/>
              </a:avLst>
            </a:prstGeom>
            <a:solidFill>
              <a:srgbClr val="71BEB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sp>
          <p:nvSpPr>
            <p:cNvPr id="125" name="모서리가 둥근 직사각형 412">
              <a:extLst>
                <a:ext uri="{FF2B5EF4-FFF2-40B4-BE49-F238E27FC236}">
                  <a16:creationId xmlns="" xmlns:a16="http://schemas.microsoft.com/office/drawing/2014/main" id="{DFE713FB-D570-4833-AC9D-21FCF8EFF4C5}"/>
                </a:ext>
              </a:extLst>
            </p:cNvPr>
            <p:cNvSpPr/>
            <p:nvPr/>
          </p:nvSpPr>
          <p:spPr>
            <a:xfrm>
              <a:off x="3739673" y="4048579"/>
              <a:ext cx="1166674" cy="214313"/>
            </a:xfrm>
            <a:prstGeom prst="roundRect">
              <a:avLst>
                <a:gd name="adj" fmla="val 50000"/>
              </a:avLst>
            </a:prstGeom>
            <a:solidFill>
              <a:srgbClr val="71BEB9"/>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grpSp>
          <p:nvGrpSpPr>
            <p:cNvPr id="126" name="그룹 151">
              <a:extLst>
                <a:ext uri="{FF2B5EF4-FFF2-40B4-BE49-F238E27FC236}">
                  <a16:creationId xmlns="" xmlns:a16="http://schemas.microsoft.com/office/drawing/2014/main" id="{FBB2ACCD-0995-4F87-A223-565E1128C5ED}"/>
                </a:ext>
              </a:extLst>
            </p:cNvPr>
            <p:cNvGrpSpPr/>
            <p:nvPr/>
          </p:nvGrpSpPr>
          <p:grpSpPr>
            <a:xfrm>
              <a:off x="5890209" y="4018337"/>
              <a:ext cx="1245762" cy="246221"/>
              <a:chOff x="6784652" y="3113008"/>
              <a:chExt cx="1245762" cy="246221"/>
            </a:xfrm>
          </p:grpSpPr>
          <p:sp>
            <p:nvSpPr>
              <p:cNvPr id="134" name="직사각형 414">
                <a:extLst>
                  <a:ext uri="{FF2B5EF4-FFF2-40B4-BE49-F238E27FC236}">
                    <a16:creationId xmlns="" xmlns:a16="http://schemas.microsoft.com/office/drawing/2014/main" id="{54E52360-C347-4A2D-865A-746AD319201D}"/>
                  </a:ext>
                </a:extLst>
              </p:cNvPr>
              <p:cNvSpPr/>
              <p:nvPr/>
            </p:nvSpPr>
            <p:spPr>
              <a:xfrm>
                <a:off x="6784652" y="3113008"/>
                <a:ext cx="301365" cy="246221"/>
              </a:xfrm>
              <a:prstGeom prst="rect">
                <a:avLst/>
              </a:prstGeom>
            </p:spPr>
            <p:txBody>
              <a:bodyPr wrap="none" lIns="0" tIns="0" rIns="0" bIns="0" anchor="ctr">
                <a:spAutoFit/>
              </a:bodyPr>
              <a:lstStyle/>
              <a:p>
                <a:pPr algn="ctr"/>
                <a:r>
                  <a:rPr lang="nb-NO" altLang="ko-KR" sz="1600" dirty="0">
                    <a:latin typeface="造字工房尚雅（非商用）常规体" pitchFamily="2" charset="-122"/>
                    <a:ea typeface="造字工房尚雅（非商用）常规体" pitchFamily="2" charset="-122"/>
                    <a:cs typeface="+mn-ea"/>
                    <a:sym typeface="+mn-lt"/>
                  </a:rPr>
                  <a:t>52</a:t>
                </a:r>
                <a:r>
                  <a:rPr lang="nb-NO" altLang="ko-KR" sz="1200" dirty="0">
                    <a:latin typeface="造字工房尚雅（非商用）常规体" pitchFamily="2" charset="-122"/>
                    <a:ea typeface="造字工房尚雅（非商用）常规体" pitchFamily="2" charset="-122"/>
                    <a:cs typeface="+mn-ea"/>
                    <a:sym typeface="+mn-lt"/>
                  </a:rPr>
                  <a:t>%</a:t>
                </a:r>
                <a:endParaRPr lang="ko-KR" altLang="en-US" sz="1200" dirty="0">
                  <a:latin typeface="造字工房尚雅（非商用）常规体" pitchFamily="2" charset="-122"/>
                  <a:cs typeface="+mn-ea"/>
                  <a:sym typeface="+mn-lt"/>
                </a:endParaRPr>
              </a:p>
            </p:txBody>
          </p:sp>
          <p:sp>
            <p:nvSpPr>
              <p:cNvPr id="135" name="TextBox 129">
                <a:extLst>
                  <a:ext uri="{FF2B5EF4-FFF2-40B4-BE49-F238E27FC236}">
                    <a16:creationId xmlns="" xmlns:a16="http://schemas.microsoft.com/office/drawing/2014/main" id="{DC2C2BA3-E7ED-44AC-A37C-E2662A0669B7}"/>
                  </a:ext>
                </a:extLst>
              </p:cNvPr>
              <p:cNvSpPr txBox="1">
                <a:spLocks/>
              </p:cNvSpPr>
              <p:nvPr/>
            </p:nvSpPr>
            <p:spPr>
              <a:xfrm>
                <a:off x="7177700" y="3131515"/>
                <a:ext cx="852714" cy="209207"/>
              </a:xfrm>
              <a:prstGeom prst="rect">
                <a:avLst/>
              </a:prstGeom>
              <a:noFill/>
            </p:spPr>
            <p:txBody>
              <a:bodyPr wrap="square" lIns="0" tIns="0" rIns="0" bIns="0" rtlCol="0" anchor="ctr">
                <a:noAutofit/>
              </a:bodyPr>
              <a:lstStyle/>
              <a:p>
                <a:pPr lvl="0">
                  <a:spcAft>
                    <a:spcPts val="300"/>
                  </a:spcAft>
                </a:pPr>
                <a:r>
                  <a:rPr lang="nb-NO" sz="1200" dirty="0">
                    <a:latin typeface="造字工房尚雅（非商用）常规体" pitchFamily="2" charset="-122"/>
                    <a:ea typeface="造字工房尚雅（非商用）常规体" pitchFamily="2" charset="-122"/>
                    <a:cs typeface="+mn-ea"/>
                    <a:sym typeface="+mn-lt"/>
                  </a:rPr>
                  <a:t>Option A</a:t>
                </a:r>
                <a:endParaRPr lang="en-US" sz="1200" dirty="0">
                  <a:latin typeface="造字工房尚雅（非商用）常规体" pitchFamily="2" charset="-122"/>
                  <a:ea typeface="造字工房尚雅（非商用）常规体" pitchFamily="2" charset="-122"/>
                  <a:cs typeface="+mn-ea"/>
                  <a:sym typeface="+mn-lt"/>
                </a:endParaRPr>
              </a:p>
            </p:txBody>
          </p:sp>
        </p:grpSp>
        <p:grpSp>
          <p:nvGrpSpPr>
            <p:cNvPr id="127" name="그룹 152">
              <a:extLst>
                <a:ext uri="{FF2B5EF4-FFF2-40B4-BE49-F238E27FC236}">
                  <a16:creationId xmlns="" xmlns:a16="http://schemas.microsoft.com/office/drawing/2014/main" id="{770EB3FE-E429-4BC4-85D2-A603094A0FA9}"/>
                </a:ext>
              </a:extLst>
            </p:cNvPr>
            <p:cNvGrpSpPr/>
            <p:nvPr/>
          </p:nvGrpSpPr>
          <p:grpSpPr>
            <a:xfrm>
              <a:off x="5890209" y="4290153"/>
              <a:ext cx="1245762" cy="246221"/>
              <a:chOff x="6784652" y="3384824"/>
              <a:chExt cx="1245762" cy="246221"/>
            </a:xfrm>
          </p:grpSpPr>
          <p:sp>
            <p:nvSpPr>
              <p:cNvPr id="132" name="직사각형 415">
                <a:extLst>
                  <a:ext uri="{FF2B5EF4-FFF2-40B4-BE49-F238E27FC236}">
                    <a16:creationId xmlns="" xmlns:a16="http://schemas.microsoft.com/office/drawing/2014/main" id="{1EB2314B-FB69-487F-9A2C-668B4BA73F4E}"/>
                  </a:ext>
                </a:extLst>
              </p:cNvPr>
              <p:cNvSpPr/>
              <p:nvPr/>
            </p:nvSpPr>
            <p:spPr>
              <a:xfrm>
                <a:off x="6784652" y="3384824"/>
                <a:ext cx="301366" cy="246221"/>
              </a:xfrm>
              <a:prstGeom prst="rect">
                <a:avLst/>
              </a:prstGeom>
            </p:spPr>
            <p:txBody>
              <a:bodyPr wrap="none" lIns="0" tIns="0" rIns="0" bIns="0" anchor="ctr">
                <a:spAutoFit/>
              </a:bodyPr>
              <a:lstStyle/>
              <a:p>
                <a:pPr algn="ctr"/>
                <a:r>
                  <a:rPr lang="nb-NO" altLang="ko-KR" sz="1600" dirty="0">
                    <a:latin typeface="造字工房尚雅（非商用）常规体" pitchFamily="2" charset="-122"/>
                    <a:ea typeface="造字工房尚雅（非商用）常规体" pitchFamily="2" charset="-122"/>
                    <a:cs typeface="+mn-ea"/>
                    <a:sym typeface="+mn-lt"/>
                  </a:rPr>
                  <a:t>16</a:t>
                </a:r>
                <a:r>
                  <a:rPr lang="nb-NO" altLang="ko-KR" sz="1200" dirty="0">
                    <a:latin typeface="造字工房尚雅（非商用）常规体" pitchFamily="2" charset="-122"/>
                    <a:ea typeface="造字工房尚雅（非商用）常规体" pitchFamily="2" charset="-122"/>
                    <a:cs typeface="+mn-ea"/>
                    <a:sym typeface="+mn-lt"/>
                  </a:rPr>
                  <a:t>%</a:t>
                </a:r>
                <a:endParaRPr lang="ko-KR" altLang="en-US" sz="1200" dirty="0">
                  <a:latin typeface="造字工房尚雅（非商用）常规体" pitchFamily="2" charset="-122"/>
                  <a:cs typeface="+mn-ea"/>
                  <a:sym typeface="+mn-lt"/>
                </a:endParaRPr>
              </a:p>
            </p:txBody>
          </p:sp>
          <p:sp>
            <p:nvSpPr>
              <p:cNvPr id="133" name="TextBox 132">
                <a:extLst>
                  <a:ext uri="{FF2B5EF4-FFF2-40B4-BE49-F238E27FC236}">
                    <a16:creationId xmlns="" xmlns:a16="http://schemas.microsoft.com/office/drawing/2014/main" id="{0EC6E5E4-E1FF-4391-B64E-26A90C8469DA}"/>
                  </a:ext>
                </a:extLst>
              </p:cNvPr>
              <p:cNvSpPr txBox="1">
                <a:spLocks/>
              </p:cNvSpPr>
              <p:nvPr/>
            </p:nvSpPr>
            <p:spPr>
              <a:xfrm>
                <a:off x="7177700" y="3403331"/>
                <a:ext cx="852714" cy="209207"/>
              </a:xfrm>
              <a:prstGeom prst="rect">
                <a:avLst/>
              </a:prstGeom>
              <a:noFill/>
            </p:spPr>
            <p:txBody>
              <a:bodyPr wrap="square" lIns="0" tIns="0" rIns="0" bIns="0" rtlCol="0" anchor="ctr">
                <a:noAutofit/>
              </a:bodyPr>
              <a:lstStyle/>
              <a:p>
                <a:pPr lvl="0">
                  <a:spcAft>
                    <a:spcPts val="300"/>
                  </a:spcAft>
                </a:pPr>
                <a:r>
                  <a:rPr lang="nb-NO" sz="1200" dirty="0">
                    <a:latin typeface="造字工房尚雅（非商用）常规体" pitchFamily="2" charset="-122"/>
                    <a:ea typeface="造字工房尚雅（非商用）常规体" pitchFamily="2" charset="-122"/>
                    <a:cs typeface="+mn-ea"/>
                    <a:sym typeface="+mn-lt"/>
                  </a:rPr>
                  <a:t>Option B</a:t>
                </a:r>
                <a:endParaRPr lang="en-US" sz="1200" dirty="0">
                  <a:latin typeface="造字工房尚雅（非商用）常规体" pitchFamily="2" charset="-122"/>
                  <a:ea typeface="造字工房尚雅（非商用）常规体" pitchFamily="2" charset="-122"/>
                  <a:cs typeface="+mn-ea"/>
                  <a:sym typeface="+mn-lt"/>
                </a:endParaRPr>
              </a:p>
            </p:txBody>
          </p:sp>
        </p:grpSp>
        <p:grpSp>
          <p:nvGrpSpPr>
            <p:cNvPr id="128" name="그룹 474">
              <a:extLst>
                <a:ext uri="{FF2B5EF4-FFF2-40B4-BE49-F238E27FC236}">
                  <a16:creationId xmlns="" xmlns:a16="http://schemas.microsoft.com/office/drawing/2014/main" id="{7B5DBFB4-0912-4537-B402-D8E3707DA957}"/>
                </a:ext>
              </a:extLst>
            </p:cNvPr>
            <p:cNvGrpSpPr/>
            <p:nvPr/>
          </p:nvGrpSpPr>
          <p:grpSpPr>
            <a:xfrm>
              <a:off x="2245628" y="3700858"/>
              <a:ext cx="1621092" cy="1619309"/>
              <a:chOff x="3025775" y="1231900"/>
              <a:chExt cx="2889251" cy="2886075"/>
            </a:xfrm>
            <a:solidFill>
              <a:srgbClr val="94DAFA"/>
            </a:solidFill>
          </p:grpSpPr>
          <p:sp>
            <p:nvSpPr>
              <p:cNvPr id="130" name="Freeform 10">
                <a:extLst>
                  <a:ext uri="{FF2B5EF4-FFF2-40B4-BE49-F238E27FC236}">
                    <a16:creationId xmlns="" xmlns:a16="http://schemas.microsoft.com/office/drawing/2014/main" id="{7209A3E8-FFBB-4361-BEA6-14D616035F23}"/>
                  </a:ext>
                </a:extLst>
              </p:cNvPr>
              <p:cNvSpPr>
                <a:spLocks noEditPoints="1"/>
              </p:cNvSpPr>
              <p:nvPr/>
            </p:nvSpPr>
            <p:spPr bwMode="auto">
              <a:xfrm>
                <a:off x="3827463" y="1231900"/>
                <a:ext cx="2087563" cy="2089150"/>
              </a:xfrm>
              <a:custGeom>
                <a:avLst/>
                <a:gdLst>
                  <a:gd name="T0" fmla="*/ 277 w 555"/>
                  <a:gd name="T1" fmla="*/ 0 h 555"/>
                  <a:gd name="T2" fmla="*/ 0 w 555"/>
                  <a:gd name="T3" fmla="*/ 277 h 555"/>
                  <a:gd name="T4" fmla="*/ 43 w 555"/>
                  <a:gd name="T5" fmla="*/ 426 h 555"/>
                  <a:gd name="T6" fmla="*/ 20 w 555"/>
                  <a:gd name="T7" fmla="*/ 454 h 555"/>
                  <a:gd name="T8" fmla="*/ 95 w 555"/>
                  <a:gd name="T9" fmla="*/ 529 h 555"/>
                  <a:gd name="T10" fmla="*/ 126 w 555"/>
                  <a:gd name="T11" fmla="*/ 509 h 555"/>
                  <a:gd name="T12" fmla="*/ 277 w 555"/>
                  <a:gd name="T13" fmla="*/ 555 h 555"/>
                  <a:gd name="T14" fmla="*/ 555 w 555"/>
                  <a:gd name="T15" fmla="*/ 277 h 555"/>
                  <a:gd name="T16" fmla="*/ 277 w 555"/>
                  <a:gd name="T17" fmla="*/ 0 h 555"/>
                  <a:gd name="T18" fmla="*/ 277 w 555"/>
                  <a:gd name="T19" fmla="*/ 492 h 555"/>
                  <a:gd name="T20" fmla="*/ 63 w 555"/>
                  <a:gd name="T21" fmla="*/ 277 h 555"/>
                  <a:gd name="T22" fmla="*/ 277 w 555"/>
                  <a:gd name="T23" fmla="*/ 62 h 555"/>
                  <a:gd name="T24" fmla="*/ 492 w 555"/>
                  <a:gd name="T25" fmla="*/ 277 h 555"/>
                  <a:gd name="T26" fmla="*/ 277 w 555"/>
                  <a:gd name="T27" fmla="*/ 49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5" h="555">
                    <a:moveTo>
                      <a:pt x="277" y="0"/>
                    </a:moveTo>
                    <a:cubicBezTo>
                      <a:pt x="124" y="0"/>
                      <a:pt x="0" y="124"/>
                      <a:pt x="0" y="277"/>
                    </a:cubicBezTo>
                    <a:cubicBezTo>
                      <a:pt x="0" y="332"/>
                      <a:pt x="16" y="383"/>
                      <a:pt x="43" y="426"/>
                    </a:cubicBezTo>
                    <a:cubicBezTo>
                      <a:pt x="20" y="454"/>
                      <a:pt x="20" y="454"/>
                      <a:pt x="20" y="454"/>
                    </a:cubicBezTo>
                    <a:cubicBezTo>
                      <a:pt x="95" y="529"/>
                      <a:pt x="95" y="529"/>
                      <a:pt x="95" y="529"/>
                    </a:cubicBezTo>
                    <a:cubicBezTo>
                      <a:pt x="126" y="509"/>
                      <a:pt x="126" y="509"/>
                      <a:pt x="126" y="509"/>
                    </a:cubicBezTo>
                    <a:cubicBezTo>
                      <a:pt x="169" y="538"/>
                      <a:pt x="221" y="555"/>
                      <a:pt x="277" y="555"/>
                    </a:cubicBezTo>
                    <a:cubicBezTo>
                      <a:pt x="431" y="555"/>
                      <a:pt x="555" y="430"/>
                      <a:pt x="555" y="277"/>
                    </a:cubicBezTo>
                    <a:cubicBezTo>
                      <a:pt x="555" y="124"/>
                      <a:pt x="431" y="0"/>
                      <a:pt x="277" y="0"/>
                    </a:cubicBezTo>
                    <a:close/>
                    <a:moveTo>
                      <a:pt x="277" y="492"/>
                    </a:moveTo>
                    <a:cubicBezTo>
                      <a:pt x="159" y="492"/>
                      <a:pt x="63" y="396"/>
                      <a:pt x="63" y="277"/>
                    </a:cubicBezTo>
                    <a:cubicBezTo>
                      <a:pt x="63" y="159"/>
                      <a:pt x="159" y="62"/>
                      <a:pt x="277" y="62"/>
                    </a:cubicBezTo>
                    <a:cubicBezTo>
                      <a:pt x="396" y="62"/>
                      <a:pt x="492" y="159"/>
                      <a:pt x="492" y="277"/>
                    </a:cubicBezTo>
                    <a:cubicBezTo>
                      <a:pt x="492" y="396"/>
                      <a:pt x="396" y="492"/>
                      <a:pt x="277" y="492"/>
                    </a:cubicBezTo>
                    <a:close/>
                  </a:path>
                </a:pathLst>
              </a:custGeom>
              <a:solidFill>
                <a:srgbClr val="71BEB9"/>
              </a:solidFill>
              <a:ln>
                <a:noFill/>
              </a:ln>
            </p:spPr>
            <p:txBody>
              <a:bodyPr vert="horz" wrap="square" lIns="91440" tIns="45720" rIns="91440" bIns="45720" numCol="1" anchor="t" anchorCtr="0" compatLnSpc="1">
                <a:prstTxWarp prst="textNoShape">
                  <a:avLst/>
                </a:prstTxWarp>
              </a:bodyPr>
              <a:lstStyle/>
              <a:p>
                <a:endParaRPr lang="ko-KR" altLang="en-US" dirty="0">
                  <a:latin typeface="造字工房尚雅（非商用）常规体" pitchFamily="2" charset="-122"/>
                  <a:cs typeface="+mn-ea"/>
                  <a:sym typeface="+mn-lt"/>
                </a:endParaRPr>
              </a:p>
            </p:txBody>
          </p:sp>
          <p:sp>
            <p:nvSpPr>
              <p:cNvPr id="131" name="Freeform 12">
                <a:extLst>
                  <a:ext uri="{FF2B5EF4-FFF2-40B4-BE49-F238E27FC236}">
                    <a16:creationId xmlns="" xmlns:a16="http://schemas.microsoft.com/office/drawing/2014/main" id="{7AD3897F-7E46-416F-9686-F3872C3845AE}"/>
                  </a:ext>
                </a:extLst>
              </p:cNvPr>
              <p:cNvSpPr>
                <a:spLocks/>
              </p:cNvSpPr>
              <p:nvPr/>
            </p:nvSpPr>
            <p:spPr bwMode="auto">
              <a:xfrm>
                <a:off x="3025775" y="3016250"/>
                <a:ext cx="1082675" cy="1101725"/>
              </a:xfrm>
              <a:custGeom>
                <a:avLst/>
                <a:gdLst>
                  <a:gd name="T0" fmla="*/ 24 w 288"/>
                  <a:gd name="T1" fmla="*/ 191 h 293"/>
                  <a:gd name="T2" fmla="*/ 22 w 288"/>
                  <a:gd name="T3" fmla="*/ 193 h 293"/>
                  <a:gd name="T4" fmla="*/ 22 w 288"/>
                  <a:gd name="T5" fmla="*/ 272 h 293"/>
                  <a:gd name="T6" fmla="*/ 100 w 288"/>
                  <a:gd name="T7" fmla="*/ 272 h 293"/>
                  <a:gd name="T8" fmla="*/ 105 w 288"/>
                  <a:gd name="T9" fmla="*/ 267 h 293"/>
                  <a:gd name="T10" fmla="*/ 288 w 288"/>
                  <a:gd name="T11" fmla="*/ 64 h 293"/>
                  <a:gd name="T12" fmla="*/ 224 w 288"/>
                  <a:gd name="T13" fmla="*/ 0 h 293"/>
                  <a:gd name="T14" fmla="*/ 24 w 288"/>
                  <a:gd name="T15" fmla="*/ 1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93">
                    <a:moveTo>
                      <a:pt x="24" y="191"/>
                    </a:moveTo>
                    <a:cubicBezTo>
                      <a:pt x="22" y="193"/>
                      <a:pt x="22" y="193"/>
                      <a:pt x="22" y="193"/>
                    </a:cubicBezTo>
                    <a:cubicBezTo>
                      <a:pt x="0" y="215"/>
                      <a:pt x="0" y="250"/>
                      <a:pt x="22" y="272"/>
                    </a:cubicBezTo>
                    <a:cubicBezTo>
                      <a:pt x="44" y="293"/>
                      <a:pt x="79" y="293"/>
                      <a:pt x="100" y="272"/>
                    </a:cubicBezTo>
                    <a:cubicBezTo>
                      <a:pt x="102" y="270"/>
                      <a:pt x="103" y="268"/>
                      <a:pt x="105" y="267"/>
                    </a:cubicBezTo>
                    <a:cubicBezTo>
                      <a:pt x="288" y="64"/>
                      <a:pt x="288" y="64"/>
                      <a:pt x="288" y="64"/>
                    </a:cubicBezTo>
                    <a:cubicBezTo>
                      <a:pt x="224" y="0"/>
                      <a:pt x="224" y="0"/>
                      <a:pt x="224" y="0"/>
                    </a:cubicBezTo>
                    <a:lnTo>
                      <a:pt x="24" y="191"/>
                    </a:lnTo>
                    <a:close/>
                  </a:path>
                </a:pathLst>
              </a:custGeom>
              <a:solidFill>
                <a:srgbClr val="71BEB9"/>
              </a:solidFill>
              <a:ln>
                <a:noFill/>
              </a:ln>
            </p:spPr>
            <p:txBody>
              <a:bodyPr vert="horz" wrap="square" lIns="91440" tIns="45720" rIns="91440" bIns="45720" numCol="1" anchor="t" anchorCtr="0" compatLnSpc="1">
                <a:prstTxWarp prst="textNoShape">
                  <a:avLst/>
                </a:prstTxWarp>
              </a:bodyPr>
              <a:lstStyle/>
              <a:p>
                <a:endParaRPr lang="ko-KR" altLang="en-US" dirty="0">
                  <a:latin typeface="造字工房尚雅（非商用）常规体" pitchFamily="2" charset="-122"/>
                  <a:cs typeface="+mn-ea"/>
                  <a:sym typeface="+mn-lt"/>
                </a:endParaRPr>
              </a:p>
            </p:txBody>
          </p:sp>
        </p:grpSp>
        <p:sp>
          <p:nvSpPr>
            <p:cNvPr id="129" name="AutoShape 688">
              <a:extLst>
                <a:ext uri="{FF2B5EF4-FFF2-40B4-BE49-F238E27FC236}">
                  <a16:creationId xmlns="" xmlns:a16="http://schemas.microsoft.com/office/drawing/2014/main" id="{76081C1A-5A6F-4C84-A24F-C6C0E66F3EF6}"/>
                </a:ext>
              </a:extLst>
            </p:cNvPr>
            <p:cNvSpPr>
              <a:spLocks/>
            </p:cNvSpPr>
            <p:nvPr/>
          </p:nvSpPr>
          <p:spPr bwMode="auto">
            <a:xfrm>
              <a:off x="3087694" y="4102237"/>
              <a:ext cx="373276" cy="375833"/>
            </a:xfrm>
            <a:custGeom>
              <a:avLst/>
              <a:gdLst>
                <a:gd name="T0" fmla="*/ 286355233 w 21600"/>
                <a:gd name="T1" fmla="*/ 49183159 h 21600"/>
                <a:gd name="T2" fmla="*/ 238430687 w 21600"/>
                <a:gd name="T3" fmla="*/ 0 h 21600"/>
                <a:gd name="T4" fmla="*/ 190506023 w 21600"/>
                <a:gd name="T5" fmla="*/ 49183159 h 21600"/>
                <a:gd name="T6" fmla="*/ 226525457 w 21600"/>
                <a:gd name="T7" fmla="*/ 96798730 h 21600"/>
                <a:gd name="T8" fmla="*/ 226525457 w 21600"/>
                <a:gd name="T9" fmla="*/ 135000684 h 21600"/>
                <a:gd name="T10" fmla="*/ 189578237 w 21600"/>
                <a:gd name="T11" fmla="*/ 135000684 h 21600"/>
                <a:gd name="T12" fmla="*/ 142912626 w 21600"/>
                <a:gd name="T13" fmla="*/ 97752122 h 21600"/>
                <a:gd name="T14" fmla="*/ 96233431 w 21600"/>
                <a:gd name="T15" fmla="*/ 135000684 h 21600"/>
                <a:gd name="T16" fmla="*/ 35317649 w 21600"/>
                <a:gd name="T17" fmla="*/ 135000684 h 21600"/>
                <a:gd name="T18" fmla="*/ 35317649 w 21600"/>
                <a:gd name="T19" fmla="*/ 198202849 h 21600"/>
                <a:gd name="T20" fmla="*/ 0 w 21600"/>
                <a:gd name="T21" fmla="*/ 245382120 h 21600"/>
                <a:gd name="T22" fmla="*/ 47633014 w 21600"/>
                <a:gd name="T23" fmla="*/ 294279076 h 21600"/>
                <a:gd name="T24" fmla="*/ 95266028 w 21600"/>
                <a:gd name="T25" fmla="*/ 245382120 h 21600"/>
                <a:gd name="T26" fmla="*/ 59219425 w 21600"/>
                <a:gd name="T27" fmla="*/ 198011190 h 21600"/>
                <a:gd name="T28" fmla="*/ 59219425 w 21600"/>
                <a:gd name="T29" fmla="*/ 159536819 h 21600"/>
                <a:gd name="T30" fmla="*/ 96247015 w 21600"/>
                <a:gd name="T31" fmla="*/ 159536819 h 21600"/>
                <a:gd name="T32" fmla="*/ 142912626 w 21600"/>
                <a:gd name="T33" fmla="*/ 196745115 h 21600"/>
                <a:gd name="T34" fmla="*/ 189564641 w 21600"/>
                <a:gd name="T35" fmla="*/ 159536819 h 21600"/>
                <a:gd name="T36" fmla="*/ 250428488 w 21600"/>
                <a:gd name="T37" fmla="*/ 159536819 h 21600"/>
                <a:gd name="T38" fmla="*/ 250428488 w 21600"/>
                <a:gd name="T39" fmla="*/ 96771073 h 21600"/>
                <a:gd name="T40" fmla="*/ 286355233 w 21600"/>
                <a:gd name="T41" fmla="*/ 49183159 h 21600"/>
                <a:gd name="T42" fmla="*/ 71350668 w 21600"/>
                <a:gd name="T43" fmla="*/ 245382120 h 21600"/>
                <a:gd name="T44" fmla="*/ 47619429 w 21600"/>
                <a:gd name="T45" fmla="*/ 269755549 h 21600"/>
                <a:gd name="T46" fmla="*/ 23889446 w 21600"/>
                <a:gd name="T47" fmla="*/ 245382120 h 21600"/>
                <a:gd name="T48" fmla="*/ 47619429 w 21600"/>
                <a:gd name="T49" fmla="*/ 221022585 h 21600"/>
                <a:gd name="T50" fmla="*/ 71350668 w 21600"/>
                <a:gd name="T51" fmla="*/ 245382120 h 21600"/>
                <a:gd name="T52" fmla="*/ 59219425 w 21600"/>
                <a:gd name="T53" fmla="*/ 210123434 h 21600"/>
                <a:gd name="T54" fmla="*/ 59219425 w 21600"/>
                <a:gd name="T55" fmla="*/ 210123434 h 21600"/>
                <a:gd name="T56" fmla="*/ 142899041 w 21600"/>
                <a:gd name="T57" fmla="*/ 172221577 h 21600"/>
                <a:gd name="T58" fmla="*/ 118585876 w 21600"/>
                <a:gd name="T59" fmla="*/ 147261858 h 21600"/>
                <a:gd name="T60" fmla="*/ 142899041 w 21600"/>
                <a:gd name="T61" fmla="*/ 122289424 h 21600"/>
                <a:gd name="T62" fmla="*/ 167213462 w 21600"/>
                <a:gd name="T63" fmla="*/ 147261858 h 21600"/>
                <a:gd name="T64" fmla="*/ 142899041 w 21600"/>
                <a:gd name="T65" fmla="*/ 172221577 h 21600"/>
                <a:gd name="T66" fmla="*/ 238430687 w 21600"/>
                <a:gd name="T67" fmla="*/ 73855389 h 21600"/>
                <a:gd name="T68" fmla="*/ 214409065 w 21600"/>
                <a:gd name="T69" fmla="*/ 49183159 h 21600"/>
                <a:gd name="T70" fmla="*/ 238430687 w 21600"/>
                <a:gd name="T71" fmla="*/ 24523408 h 21600"/>
                <a:gd name="T72" fmla="*/ 262465787 w 21600"/>
                <a:gd name="T73" fmla="*/ 49183159 h 21600"/>
                <a:gd name="T74" fmla="*/ 238430687 w 21600"/>
                <a:gd name="T75" fmla="*/ 73855389 h 21600"/>
                <a:gd name="T76" fmla="*/ 238430687 w 21600"/>
                <a:gd name="T77" fmla="*/ 7385538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71BEB9"/>
            </a:solidFill>
            <a:ln>
              <a:noFill/>
            </a:ln>
          </p:spPr>
          <p:txBody>
            <a:bodyPr lIns="0" tIns="0" rIns="0" bIns="0"/>
            <a:lstStyle/>
            <a:p>
              <a:endParaRPr lang="en-US" dirty="0">
                <a:latin typeface="造字工房尚雅（非商用）常规体" pitchFamily="2" charset="-122"/>
                <a:ea typeface="造字工房尚雅（非商用）常规体" pitchFamily="2" charset="-122"/>
                <a:cs typeface="+mn-ea"/>
                <a:sym typeface="+mn-lt"/>
              </a:endParaRPr>
            </a:p>
          </p:txBody>
        </p:sp>
      </p:grpSp>
      <p:grpSp>
        <p:nvGrpSpPr>
          <p:cNvPr id="136" name="组合 135">
            <a:extLst>
              <a:ext uri="{FF2B5EF4-FFF2-40B4-BE49-F238E27FC236}">
                <a16:creationId xmlns="" xmlns:a16="http://schemas.microsoft.com/office/drawing/2014/main" id="{44B0B27D-824C-4B7C-947A-01F8A208DD6A}"/>
              </a:ext>
            </a:extLst>
          </p:cNvPr>
          <p:cNvGrpSpPr/>
          <p:nvPr/>
        </p:nvGrpSpPr>
        <p:grpSpPr>
          <a:xfrm>
            <a:off x="6350290" y="3965362"/>
            <a:ext cx="4890343" cy="1619309"/>
            <a:chOff x="576486" y="1950639"/>
            <a:chExt cx="4890343" cy="1619309"/>
          </a:xfrm>
          <a:effectLst>
            <a:outerShdw blurRad="254000" dist="127000" dir="2700000" algn="tl" rotWithShape="0">
              <a:prstClr val="black">
                <a:alpha val="40000"/>
              </a:prstClr>
            </a:outerShdw>
          </a:effectLst>
        </p:grpSpPr>
        <p:sp>
          <p:nvSpPr>
            <p:cNvPr id="137" name="모서리가 둥근 직사각형 137">
              <a:extLst>
                <a:ext uri="{FF2B5EF4-FFF2-40B4-BE49-F238E27FC236}">
                  <a16:creationId xmlns="" xmlns:a16="http://schemas.microsoft.com/office/drawing/2014/main" id="{B9C001D8-60D0-413C-A461-C52F011441B4}"/>
                </a:ext>
              </a:extLst>
            </p:cNvPr>
            <p:cNvSpPr/>
            <p:nvPr/>
          </p:nvSpPr>
          <p:spPr>
            <a:xfrm>
              <a:off x="2070531" y="2570176"/>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sp>
          <p:nvSpPr>
            <p:cNvPr id="138" name="모서리가 둥근 직사각형 2">
              <a:extLst>
                <a:ext uri="{FF2B5EF4-FFF2-40B4-BE49-F238E27FC236}">
                  <a16:creationId xmlns="" xmlns:a16="http://schemas.microsoft.com/office/drawing/2014/main" id="{95ADB8F7-E779-4D1F-BFB2-9463C548886C}"/>
                </a:ext>
              </a:extLst>
            </p:cNvPr>
            <p:cNvSpPr/>
            <p:nvPr/>
          </p:nvSpPr>
          <p:spPr>
            <a:xfrm>
              <a:off x="2070531" y="2298360"/>
              <a:ext cx="2086744" cy="214313"/>
            </a:xfrm>
            <a:prstGeom prst="roundRect">
              <a:avLst>
                <a:gd name="adj" fmla="val 50000"/>
              </a:avLst>
            </a:prstGeom>
            <a:solidFill>
              <a:schemeClr val="bg1">
                <a:lumMod val="8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sp>
          <p:nvSpPr>
            <p:cNvPr id="139" name="모서리가 둥근 직사각형 141">
              <a:extLst>
                <a:ext uri="{FF2B5EF4-FFF2-40B4-BE49-F238E27FC236}">
                  <a16:creationId xmlns="" xmlns:a16="http://schemas.microsoft.com/office/drawing/2014/main" id="{84F98DD7-1C31-4380-9AAE-62D73B830CE5}"/>
                </a:ext>
              </a:extLst>
            </p:cNvPr>
            <p:cNvSpPr/>
            <p:nvPr/>
          </p:nvSpPr>
          <p:spPr>
            <a:xfrm>
              <a:off x="2070531" y="2570176"/>
              <a:ext cx="629955" cy="214313"/>
            </a:xfrm>
            <a:prstGeom prst="roundRect">
              <a:avLst>
                <a:gd name="adj" fmla="val 50000"/>
              </a:avLst>
            </a:prstGeom>
            <a:solidFill>
              <a:srgbClr val="74C5C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sp>
          <p:nvSpPr>
            <p:cNvPr id="140" name="모서리가 둥근 직사각형 142">
              <a:extLst>
                <a:ext uri="{FF2B5EF4-FFF2-40B4-BE49-F238E27FC236}">
                  <a16:creationId xmlns="" xmlns:a16="http://schemas.microsoft.com/office/drawing/2014/main" id="{0E2CCE10-BAAE-44B5-B6E0-C8577F04B323}"/>
                </a:ext>
              </a:extLst>
            </p:cNvPr>
            <p:cNvSpPr/>
            <p:nvPr/>
          </p:nvSpPr>
          <p:spPr>
            <a:xfrm>
              <a:off x="2070530" y="2298360"/>
              <a:ext cx="1473370" cy="214313"/>
            </a:xfrm>
            <a:prstGeom prst="roundRect">
              <a:avLst>
                <a:gd name="adj" fmla="val 50000"/>
              </a:avLst>
            </a:prstGeom>
            <a:solidFill>
              <a:srgbClr val="74C5C5"/>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造字工房尚雅（非商用）常规体" pitchFamily="2" charset="-122"/>
                <a:cs typeface="+mn-ea"/>
                <a:sym typeface="+mn-lt"/>
              </a:endParaRPr>
            </a:p>
          </p:txBody>
        </p:sp>
        <p:grpSp>
          <p:nvGrpSpPr>
            <p:cNvPr id="141" name="그룹 148">
              <a:extLst>
                <a:ext uri="{FF2B5EF4-FFF2-40B4-BE49-F238E27FC236}">
                  <a16:creationId xmlns="" xmlns:a16="http://schemas.microsoft.com/office/drawing/2014/main" id="{96B1E4CC-79C5-41CF-A7DB-41A54F1D88ED}"/>
                </a:ext>
              </a:extLst>
            </p:cNvPr>
            <p:cNvGrpSpPr/>
            <p:nvPr/>
          </p:nvGrpSpPr>
          <p:grpSpPr>
            <a:xfrm>
              <a:off x="4221067" y="2268118"/>
              <a:ext cx="1245762" cy="246221"/>
              <a:chOff x="6784652" y="1362789"/>
              <a:chExt cx="1245762" cy="246221"/>
            </a:xfrm>
          </p:grpSpPr>
          <p:sp>
            <p:nvSpPr>
              <p:cNvPr id="151" name="직사각형 6">
                <a:extLst>
                  <a:ext uri="{FF2B5EF4-FFF2-40B4-BE49-F238E27FC236}">
                    <a16:creationId xmlns="" xmlns:a16="http://schemas.microsoft.com/office/drawing/2014/main" id="{C734F033-DE26-4F1E-BBC0-4D72CCA756A7}"/>
                  </a:ext>
                </a:extLst>
              </p:cNvPr>
              <p:cNvSpPr/>
              <p:nvPr/>
            </p:nvSpPr>
            <p:spPr>
              <a:xfrm>
                <a:off x="6784652" y="1362789"/>
                <a:ext cx="301366" cy="246221"/>
              </a:xfrm>
              <a:prstGeom prst="rect">
                <a:avLst/>
              </a:prstGeom>
            </p:spPr>
            <p:txBody>
              <a:bodyPr wrap="none" lIns="0" tIns="0" rIns="0" bIns="0" anchor="ctr">
                <a:spAutoFit/>
              </a:bodyPr>
              <a:lstStyle/>
              <a:p>
                <a:pPr algn="ctr"/>
                <a:r>
                  <a:rPr lang="nb-NO" altLang="ko-KR" sz="1600" dirty="0">
                    <a:latin typeface="造字工房尚雅（非商用）常规体" pitchFamily="2" charset="-122"/>
                    <a:ea typeface="造字工房尚雅（非商用）常规体" pitchFamily="2" charset="-122"/>
                    <a:cs typeface="+mn-ea"/>
                    <a:sym typeface="+mn-lt"/>
                  </a:rPr>
                  <a:t>68</a:t>
                </a:r>
                <a:r>
                  <a:rPr lang="nb-NO" altLang="ko-KR" sz="1200" dirty="0">
                    <a:latin typeface="造字工房尚雅（非商用）常规体" pitchFamily="2" charset="-122"/>
                    <a:ea typeface="造字工房尚雅（非商用）常规体" pitchFamily="2" charset="-122"/>
                    <a:cs typeface="+mn-ea"/>
                    <a:sym typeface="+mn-lt"/>
                  </a:rPr>
                  <a:t>%</a:t>
                </a:r>
                <a:endParaRPr lang="ko-KR" altLang="en-US" sz="1200" dirty="0">
                  <a:latin typeface="造字工房尚雅（非商用）常规体" pitchFamily="2" charset="-122"/>
                  <a:cs typeface="+mn-ea"/>
                  <a:sym typeface="+mn-lt"/>
                </a:endParaRPr>
              </a:p>
            </p:txBody>
          </p:sp>
          <p:sp>
            <p:nvSpPr>
              <p:cNvPr id="152" name="TextBox 121">
                <a:extLst>
                  <a:ext uri="{FF2B5EF4-FFF2-40B4-BE49-F238E27FC236}">
                    <a16:creationId xmlns="" xmlns:a16="http://schemas.microsoft.com/office/drawing/2014/main" id="{FD97BA2B-38EB-4585-B66C-7D4E865BB927}"/>
                  </a:ext>
                </a:extLst>
              </p:cNvPr>
              <p:cNvSpPr txBox="1">
                <a:spLocks/>
              </p:cNvSpPr>
              <p:nvPr/>
            </p:nvSpPr>
            <p:spPr>
              <a:xfrm>
                <a:off x="7177700" y="1381296"/>
                <a:ext cx="852714" cy="209207"/>
              </a:xfrm>
              <a:prstGeom prst="rect">
                <a:avLst/>
              </a:prstGeom>
              <a:noFill/>
            </p:spPr>
            <p:txBody>
              <a:bodyPr wrap="square" lIns="0" tIns="0" rIns="0" bIns="0" rtlCol="0" anchor="ctr">
                <a:noAutofit/>
              </a:bodyPr>
              <a:lstStyle/>
              <a:p>
                <a:pPr lvl="0">
                  <a:spcAft>
                    <a:spcPts val="300"/>
                  </a:spcAft>
                </a:pPr>
                <a:r>
                  <a:rPr lang="nb-NO" sz="1200" dirty="0">
                    <a:latin typeface="造字工房尚雅（非商用）常规体" pitchFamily="2" charset="-122"/>
                    <a:ea typeface="造字工房尚雅（非商用）常规体" pitchFamily="2" charset="-122"/>
                    <a:cs typeface="+mn-ea"/>
                    <a:sym typeface="+mn-lt"/>
                  </a:rPr>
                  <a:t>Option A</a:t>
                </a:r>
                <a:endParaRPr lang="en-US" sz="1200" dirty="0">
                  <a:latin typeface="造字工房尚雅（非商用）常规体" pitchFamily="2" charset="-122"/>
                  <a:ea typeface="造字工房尚雅（非商用）常规体" pitchFamily="2" charset="-122"/>
                  <a:cs typeface="+mn-ea"/>
                  <a:sym typeface="+mn-lt"/>
                </a:endParaRPr>
              </a:p>
            </p:txBody>
          </p:sp>
        </p:grpSp>
        <p:grpSp>
          <p:nvGrpSpPr>
            <p:cNvPr id="142" name="그룹 149">
              <a:extLst>
                <a:ext uri="{FF2B5EF4-FFF2-40B4-BE49-F238E27FC236}">
                  <a16:creationId xmlns="" xmlns:a16="http://schemas.microsoft.com/office/drawing/2014/main" id="{7CC5BB66-877D-4AFE-AEB7-D1728F26AF87}"/>
                </a:ext>
              </a:extLst>
            </p:cNvPr>
            <p:cNvGrpSpPr/>
            <p:nvPr/>
          </p:nvGrpSpPr>
          <p:grpSpPr>
            <a:xfrm>
              <a:off x="4221067" y="2539934"/>
              <a:ext cx="1245762" cy="246221"/>
              <a:chOff x="6784652" y="1634605"/>
              <a:chExt cx="1245762" cy="246221"/>
            </a:xfrm>
          </p:grpSpPr>
          <p:sp>
            <p:nvSpPr>
              <p:cNvPr id="149" name="직사각형 144">
                <a:extLst>
                  <a:ext uri="{FF2B5EF4-FFF2-40B4-BE49-F238E27FC236}">
                    <a16:creationId xmlns="" xmlns:a16="http://schemas.microsoft.com/office/drawing/2014/main" id="{6C0D163E-A07D-4537-9B3A-0B34D64DE1E1}"/>
                  </a:ext>
                </a:extLst>
              </p:cNvPr>
              <p:cNvSpPr/>
              <p:nvPr/>
            </p:nvSpPr>
            <p:spPr>
              <a:xfrm>
                <a:off x="6784652" y="1634605"/>
                <a:ext cx="301365" cy="246221"/>
              </a:xfrm>
              <a:prstGeom prst="rect">
                <a:avLst/>
              </a:prstGeom>
            </p:spPr>
            <p:txBody>
              <a:bodyPr wrap="none" lIns="0" tIns="0" rIns="0" bIns="0" anchor="ctr">
                <a:spAutoFit/>
              </a:bodyPr>
              <a:lstStyle/>
              <a:p>
                <a:pPr algn="ctr"/>
                <a:r>
                  <a:rPr lang="nb-NO" altLang="ko-KR" sz="1600" dirty="0">
                    <a:latin typeface="造字工房尚雅（非商用）常规体" pitchFamily="2" charset="-122"/>
                    <a:ea typeface="造字工房尚雅（非商用）常规体" pitchFamily="2" charset="-122"/>
                    <a:cs typeface="+mn-ea"/>
                    <a:sym typeface="+mn-lt"/>
                  </a:rPr>
                  <a:t>24</a:t>
                </a:r>
                <a:r>
                  <a:rPr lang="nb-NO" altLang="ko-KR" sz="1200" dirty="0">
                    <a:latin typeface="造字工房尚雅（非商用）常规体" pitchFamily="2" charset="-122"/>
                    <a:ea typeface="造字工房尚雅（非商用）常规体" pitchFamily="2" charset="-122"/>
                    <a:cs typeface="+mn-ea"/>
                    <a:sym typeface="+mn-lt"/>
                  </a:rPr>
                  <a:t>%</a:t>
                </a:r>
                <a:endParaRPr lang="ko-KR" altLang="en-US" sz="1200" dirty="0">
                  <a:latin typeface="造字工房尚雅（非商用）常规体" pitchFamily="2" charset="-122"/>
                  <a:cs typeface="+mn-ea"/>
                  <a:sym typeface="+mn-lt"/>
                </a:endParaRPr>
              </a:p>
            </p:txBody>
          </p:sp>
          <p:sp>
            <p:nvSpPr>
              <p:cNvPr id="150" name="TextBox 124">
                <a:extLst>
                  <a:ext uri="{FF2B5EF4-FFF2-40B4-BE49-F238E27FC236}">
                    <a16:creationId xmlns="" xmlns:a16="http://schemas.microsoft.com/office/drawing/2014/main" id="{541AA482-6DC9-4D5B-B402-2E790F934139}"/>
                  </a:ext>
                </a:extLst>
              </p:cNvPr>
              <p:cNvSpPr txBox="1">
                <a:spLocks/>
              </p:cNvSpPr>
              <p:nvPr/>
            </p:nvSpPr>
            <p:spPr>
              <a:xfrm>
                <a:off x="7177700" y="1653112"/>
                <a:ext cx="852714" cy="209207"/>
              </a:xfrm>
              <a:prstGeom prst="rect">
                <a:avLst/>
              </a:prstGeom>
              <a:noFill/>
            </p:spPr>
            <p:txBody>
              <a:bodyPr wrap="square" lIns="0" tIns="0" rIns="0" bIns="0" rtlCol="0" anchor="ctr">
                <a:noAutofit/>
              </a:bodyPr>
              <a:lstStyle/>
              <a:p>
                <a:pPr lvl="0">
                  <a:spcAft>
                    <a:spcPts val="300"/>
                  </a:spcAft>
                </a:pPr>
                <a:r>
                  <a:rPr lang="nb-NO" sz="1200" dirty="0">
                    <a:latin typeface="造字工房尚雅（非商用）常规体" pitchFamily="2" charset="-122"/>
                    <a:ea typeface="造字工房尚雅（非商用）常规体" pitchFamily="2" charset="-122"/>
                    <a:cs typeface="+mn-ea"/>
                    <a:sym typeface="+mn-lt"/>
                  </a:rPr>
                  <a:t>Option B</a:t>
                </a:r>
                <a:endParaRPr lang="en-US" sz="1200" dirty="0">
                  <a:latin typeface="造字工房尚雅（非商用）常规体" pitchFamily="2" charset="-122"/>
                  <a:ea typeface="造字工房尚雅（非商用）常规体" pitchFamily="2" charset="-122"/>
                  <a:cs typeface="+mn-ea"/>
                  <a:sym typeface="+mn-lt"/>
                </a:endParaRPr>
              </a:p>
            </p:txBody>
          </p:sp>
        </p:grpSp>
        <p:grpSp>
          <p:nvGrpSpPr>
            <p:cNvPr id="143" name="그룹 127">
              <a:extLst>
                <a:ext uri="{FF2B5EF4-FFF2-40B4-BE49-F238E27FC236}">
                  <a16:creationId xmlns="" xmlns:a16="http://schemas.microsoft.com/office/drawing/2014/main" id="{55435D2B-949A-476B-9C3E-9F3C74A154CD}"/>
                </a:ext>
              </a:extLst>
            </p:cNvPr>
            <p:cNvGrpSpPr/>
            <p:nvPr/>
          </p:nvGrpSpPr>
          <p:grpSpPr>
            <a:xfrm>
              <a:off x="576486" y="1950639"/>
              <a:ext cx="1621092" cy="1619309"/>
              <a:chOff x="3025775" y="1231900"/>
              <a:chExt cx="2889251" cy="2886075"/>
            </a:xfrm>
            <a:solidFill>
              <a:srgbClr val="183A5D"/>
            </a:solidFill>
          </p:grpSpPr>
          <p:sp>
            <p:nvSpPr>
              <p:cNvPr id="147" name="Freeform 10">
                <a:extLst>
                  <a:ext uri="{FF2B5EF4-FFF2-40B4-BE49-F238E27FC236}">
                    <a16:creationId xmlns="" xmlns:a16="http://schemas.microsoft.com/office/drawing/2014/main" id="{FAA19979-BEC4-4A80-8F3B-27B479BE488C}"/>
                  </a:ext>
                </a:extLst>
              </p:cNvPr>
              <p:cNvSpPr>
                <a:spLocks noEditPoints="1"/>
              </p:cNvSpPr>
              <p:nvPr/>
            </p:nvSpPr>
            <p:spPr bwMode="auto">
              <a:xfrm>
                <a:off x="3827463" y="1231900"/>
                <a:ext cx="2087563" cy="2089150"/>
              </a:xfrm>
              <a:custGeom>
                <a:avLst/>
                <a:gdLst>
                  <a:gd name="T0" fmla="*/ 277 w 555"/>
                  <a:gd name="T1" fmla="*/ 0 h 555"/>
                  <a:gd name="T2" fmla="*/ 0 w 555"/>
                  <a:gd name="T3" fmla="*/ 277 h 555"/>
                  <a:gd name="T4" fmla="*/ 43 w 555"/>
                  <a:gd name="T5" fmla="*/ 426 h 555"/>
                  <a:gd name="T6" fmla="*/ 20 w 555"/>
                  <a:gd name="T7" fmla="*/ 454 h 555"/>
                  <a:gd name="T8" fmla="*/ 95 w 555"/>
                  <a:gd name="T9" fmla="*/ 529 h 555"/>
                  <a:gd name="T10" fmla="*/ 126 w 555"/>
                  <a:gd name="T11" fmla="*/ 509 h 555"/>
                  <a:gd name="T12" fmla="*/ 277 w 555"/>
                  <a:gd name="T13" fmla="*/ 555 h 555"/>
                  <a:gd name="T14" fmla="*/ 555 w 555"/>
                  <a:gd name="T15" fmla="*/ 277 h 555"/>
                  <a:gd name="T16" fmla="*/ 277 w 555"/>
                  <a:gd name="T17" fmla="*/ 0 h 555"/>
                  <a:gd name="T18" fmla="*/ 277 w 555"/>
                  <a:gd name="T19" fmla="*/ 492 h 555"/>
                  <a:gd name="T20" fmla="*/ 63 w 555"/>
                  <a:gd name="T21" fmla="*/ 277 h 555"/>
                  <a:gd name="T22" fmla="*/ 277 w 555"/>
                  <a:gd name="T23" fmla="*/ 62 h 555"/>
                  <a:gd name="T24" fmla="*/ 492 w 555"/>
                  <a:gd name="T25" fmla="*/ 277 h 555"/>
                  <a:gd name="T26" fmla="*/ 277 w 555"/>
                  <a:gd name="T27" fmla="*/ 49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5" h="555">
                    <a:moveTo>
                      <a:pt x="277" y="0"/>
                    </a:moveTo>
                    <a:cubicBezTo>
                      <a:pt x="124" y="0"/>
                      <a:pt x="0" y="124"/>
                      <a:pt x="0" y="277"/>
                    </a:cubicBezTo>
                    <a:cubicBezTo>
                      <a:pt x="0" y="332"/>
                      <a:pt x="16" y="383"/>
                      <a:pt x="43" y="426"/>
                    </a:cubicBezTo>
                    <a:cubicBezTo>
                      <a:pt x="20" y="454"/>
                      <a:pt x="20" y="454"/>
                      <a:pt x="20" y="454"/>
                    </a:cubicBezTo>
                    <a:cubicBezTo>
                      <a:pt x="95" y="529"/>
                      <a:pt x="95" y="529"/>
                      <a:pt x="95" y="529"/>
                    </a:cubicBezTo>
                    <a:cubicBezTo>
                      <a:pt x="126" y="509"/>
                      <a:pt x="126" y="509"/>
                      <a:pt x="126" y="509"/>
                    </a:cubicBezTo>
                    <a:cubicBezTo>
                      <a:pt x="169" y="538"/>
                      <a:pt x="221" y="555"/>
                      <a:pt x="277" y="555"/>
                    </a:cubicBezTo>
                    <a:cubicBezTo>
                      <a:pt x="431" y="555"/>
                      <a:pt x="555" y="430"/>
                      <a:pt x="555" y="277"/>
                    </a:cubicBezTo>
                    <a:cubicBezTo>
                      <a:pt x="555" y="124"/>
                      <a:pt x="431" y="0"/>
                      <a:pt x="277" y="0"/>
                    </a:cubicBezTo>
                    <a:close/>
                    <a:moveTo>
                      <a:pt x="277" y="492"/>
                    </a:moveTo>
                    <a:cubicBezTo>
                      <a:pt x="159" y="492"/>
                      <a:pt x="63" y="396"/>
                      <a:pt x="63" y="277"/>
                    </a:cubicBezTo>
                    <a:cubicBezTo>
                      <a:pt x="63" y="159"/>
                      <a:pt x="159" y="62"/>
                      <a:pt x="277" y="62"/>
                    </a:cubicBezTo>
                    <a:cubicBezTo>
                      <a:pt x="396" y="62"/>
                      <a:pt x="492" y="159"/>
                      <a:pt x="492" y="277"/>
                    </a:cubicBezTo>
                    <a:cubicBezTo>
                      <a:pt x="492" y="396"/>
                      <a:pt x="396" y="492"/>
                      <a:pt x="277" y="492"/>
                    </a:cubicBezTo>
                    <a:close/>
                  </a:path>
                </a:pathLst>
              </a:custGeom>
              <a:solidFill>
                <a:srgbClr val="74C5C5"/>
              </a:solidFill>
              <a:ln>
                <a:noFill/>
              </a:ln>
            </p:spPr>
            <p:txBody>
              <a:bodyPr vert="horz" wrap="square" lIns="91440" tIns="45720" rIns="91440" bIns="45720" numCol="1" anchor="t" anchorCtr="0" compatLnSpc="1">
                <a:prstTxWarp prst="textNoShape">
                  <a:avLst/>
                </a:prstTxWarp>
              </a:bodyPr>
              <a:lstStyle/>
              <a:p>
                <a:endParaRPr lang="ko-KR" altLang="en-US" dirty="0">
                  <a:latin typeface="造字工房尚雅（非商用）常规体" pitchFamily="2" charset="-122"/>
                  <a:cs typeface="+mn-ea"/>
                  <a:sym typeface="+mn-lt"/>
                </a:endParaRPr>
              </a:p>
            </p:txBody>
          </p:sp>
          <p:sp>
            <p:nvSpPr>
              <p:cNvPr id="148" name="Freeform 12">
                <a:extLst>
                  <a:ext uri="{FF2B5EF4-FFF2-40B4-BE49-F238E27FC236}">
                    <a16:creationId xmlns="" xmlns:a16="http://schemas.microsoft.com/office/drawing/2014/main" id="{0FFECF38-42EA-43D8-8371-5FD020D4A682}"/>
                  </a:ext>
                </a:extLst>
              </p:cNvPr>
              <p:cNvSpPr>
                <a:spLocks/>
              </p:cNvSpPr>
              <p:nvPr/>
            </p:nvSpPr>
            <p:spPr bwMode="auto">
              <a:xfrm>
                <a:off x="3025775" y="3016250"/>
                <a:ext cx="1082675" cy="1101725"/>
              </a:xfrm>
              <a:custGeom>
                <a:avLst/>
                <a:gdLst>
                  <a:gd name="T0" fmla="*/ 24 w 288"/>
                  <a:gd name="T1" fmla="*/ 191 h 293"/>
                  <a:gd name="T2" fmla="*/ 22 w 288"/>
                  <a:gd name="T3" fmla="*/ 193 h 293"/>
                  <a:gd name="T4" fmla="*/ 22 w 288"/>
                  <a:gd name="T5" fmla="*/ 272 h 293"/>
                  <a:gd name="T6" fmla="*/ 100 w 288"/>
                  <a:gd name="T7" fmla="*/ 272 h 293"/>
                  <a:gd name="T8" fmla="*/ 105 w 288"/>
                  <a:gd name="T9" fmla="*/ 267 h 293"/>
                  <a:gd name="T10" fmla="*/ 288 w 288"/>
                  <a:gd name="T11" fmla="*/ 64 h 293"/>
                  <a:gd name="T12" fmla="*/ 224 w 288"/>
                  <a:gd name="T13" fmla="*/ 0 h 293"/>
                  <a:gd name="T14" fmla="*/ 24 w 288"/>
                  <a:gd name="T15" fmla="*/ 1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93">
                    <a:moveTo>
                      <a:pt x="24" y="191"/>
                    </a:moveTo>
                    <a:cubicBezTo>
                      <a:pt x="22" y="193"/>
                      <a:pt x="22" y="193"/>
                      <a:pt x="22" y="193"/>
                    </a:cubicBezTo>
                    <a:cubicBezTo>
                      <a:pt x="0" y="215"/>
                      <a:pt x="0" y="250"/>
                      <a:pt x="22" y="272"/>
                    </a:cubicBezTo>
                    <a:cubicBezTo>
                      <a:pt x="44" y="293"/>
                      <a:pt x="79" y="293"/>
                      <a:pt x="100" y="272"/>
                    </a:cubicBezTo>
                    <a:cubicBezTo>
                      <a:pt x="102" y="270"/>
                      <a:pt x="103" y="268"/>
                      <a:pt x="105" y="267"/>
                    </a:cubicBezTo>
                    <a:cubicBezTo>
                      <a:pt x="288" y="64"/>
                      <a:pt x="288" y="64"/>
                      <a:pt x="288" y="64"/>
                    </a:cubicBezTo>
                    <a:cubicBezTo>
                      <a:pt x="224" y="0"/>
                      <a:pt x="224" y="0"/>
                      <a:pt x="224" y="0"/>
                    </a:cubicBezTo>
                    <a:lnTo>
                      <a:pt x="24" y="191"/>
                    </a:lnTo>
                    <a:close/>
                  </a:path>
                </a:pathLst>
              </a:custGeom>
              <a:solidFill>
                <a:srgbClr val="74C5C5"/>
              </a:solidFill>
              <a:ln>
                <a:noFill/>
              </a:ln>
            </p:spPr>
            <p:txBody>
              <a:bodyPr vert="horz" wrap="square" lIns="91440" tIns="45720" rIns="91440" bIns="45720" numCol="1" anchor="t" anchorCtr="0" compatLnSpc="1">
                <a:prstTxWarp prst="textNoShape">
                  <a:avLst/>
                </a:prstTxWarp>
              </a:bodyPr>
              <a:lstStyle/>
              <a:p>
                <a:endParaRPr lang="ko-KR" altLang="en-US" dirty="0">
                  <a:latin typeface="造字工房尚雅（非商用）常规体" pitchFamily="2" charset="-122"/>
                  <a:cs typeface="+mn-ea"/>
                  <a:sym typeface="+mn-lt"/>
                </a:endParaRPr>
              </a:p>
            </p:txBody>
          </p:sp>
        </p:grpSp>
        <p:grpSp>
          <p:nvGrpSpPr>
            <p:cNvPr id="144" name="Group 174">
              <a:extLst>
                <a:ext uri="{FF2B5EF4-FFF2-40B4-BE49-F238E27FC236}">
                  <a16:creationId xmlns="" xmlns:a16="http://schemas.microsoft.com/office/drawing/2014/main" id="{A0A0E71A-5E72-496C-99C8-4A6E1E87D332}"/>
                </a:ext>
              </a:extLst>
            </p:cNvPr>
            <p:cNvGrpSpPr>
              <a:grpSpLocks/>
            </p:cNvGrpSpPr>
            <p:nvPr/>
          </p:nvGrpSpPr>
          <p:grpSpPr bwMode="auto">
            <a:xfrm>
              <a:off x="1423731" y="2291265"/>
              <a:ext cx="413719" cy="557822"/>
              <a:chOff x="0" y="0"/>
              <a:chExt cx="190" cy="256"/>
            </a:xfrm>
            <a:solidFill>
              <a:srgbClr val="183A5D"/>
            </a:solidFill>
          </p:grpSpPr>
          <p:sp>
            <p:nvSpPr>
              <p:cNvPr id="145" name="AutoShape 172">
                <a:extLst>
                  <a:ext uri="{FF2B5EF4-FFF2-40B4-BE49-F238E27FC236}">
                    <a16:creationId xmlns="" xmlns:a16="http://schemas.microsoft.com/office/drawing/2014/main" id="{5282529D-BFBD-43C0-980D-1F296435E905}"/>
                  </a:ext>
                </a:extLst>
              </p:cNvPr>
              <p:cNvSpPr>
                <a:spLocks/>
              </p:cNvSpPr>
              <p:nvPr/>
            </p:nvSpPr>
            <p:spPr bwMode="auto">
              <a:xfrm>
                <a:off x="72" y="56"/>
                <a:ext cx="4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456" y="0"/>
                    </a:moveTo>
                    <a:lnTo>
                      <a:pt x="9303" y="0"/>
                    </a:lnTo>
                    <a:cubicBezTo>
                      <a:pt x="9227" y="625"/>
                      <a:pt x="8954" y="1124"/>
                      <a:pt x="8480" y="1498"/>
                    </a:cubicBezTo>
                    <a:cubicBezTo>
                      <a:pt x="8009" y="1867"/>
                      <a:pt x="7354" y="2175"/>
                      <a:pt x="6543" y="2415"/>
                    </a:cubicBezTo>
                    <a:cubicBezTo>
                      <a:pt x="5876" y="2608"/>
                      <a:pt x="4905" y="2755"/>
                      <a:pt x="3620" y="2857"/>
                    </a:cubicBezTo>
                    <a:cubicBezTo>
                      <a:pt x="2335" y="2957"/>
                      <a:pt x="1117" y="3011"/>
                      <a:pt x="0" y="3011"/>
                    </a:cubicBezTo>
                    <a:lnTo>
                      <a:pt x="0" y="4976"/>
                    </a:lnTo>
                    <a:lnTo>
                      <a:pt x="8303" y="4976"/>
                    </a:lnTo>
                    <a:lnTo>
                      <a:pt x="8303" y="19402"/>
                    </a:lnTo>
                    <a:lnTo>
                      <a:pt x="0" y="19402"/>
                    </a:lnTo>
                    <a:lnTo>
                      <a:pt x="0" y="21600"/>
                    </a:lnTo>
                    <a:lnTo>
                      <a:pt x="21600" y="21600"/>
                    </a:lnTo>
                    <a:lnTo>
                      <a:pt x="21600" y="19402"/>
                    </a:lnTo>
                    <a:lnTo>
                      <a:pt x="13456" y="19402"/>
                    </a:lnTo>
                    <a:lnTo>
                      <a:pt x="13456" y="0"/>
                    </a:lnTo>
                    <a:close/>
                    <a:moveTo>
                      <a:pt x="13456" y="0"/>
                    </a:moveTo>
                  </a:path>
                </a:pathLst>
              </a:custGeom>
              <a:solidFill>
                <a:srgbClr val="74C5C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造字工房尚雅（非商用）常规体" pitchFamily="2" charset="-122"/>
                  <a:ea typeface="造字工房尚雅（非商用）常规体" pitchFamily="2" charset="-122"/>
                  <a:cs typeface="+mn-ea"/>
                  <a:sym typeface="+mn-lt"/>
                </a:endParaRPr>
              </a:p>
            </p:txBody>
          </p:sp>
          <p:sp>
            <p:nvSpPr>
              <p:cNvPr id="146" name="AutoShape 173">
                <a:extLst>
                  <a:ext uri="{FF2B5EF4-FFF2-40B4-BE49-F238E27FC236}">
                    <a16:creationId xmlns="" xmlns:a16="http://schemas.microsoft.com/office/drawing/2014/main" id="{ACD3B724-F994-4A9A-B4B4-21D55F7AEF5C}"/>
                  </a:ext>
                </a:extLst>
              </p:cNvPr>
              <p:cNvSpPr>
                <a:spLocks/>
              </p:cNvSpPr>
              <p:nvPr/>
            </p:nvSpPr>
            <p:spPr bwMode="auto">
              <a:xfrm>
                <a:off x="0" y="0"/>
                <a:ext cx="190" cy="2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00" h="21600">
                    <a:moveTo>
                      <a:pt x="16842" y="12940"/>
                    </a:moveTo>
                    <a:cubicBezTo>
                      <a:pt x="16870" y="12920"/>
                      <a:pt x="16902" y="12903"/>
                      <a:pt x="16929" y="12883"/>
                    </a:cubicBezTo>
                    <a:cubicBezTo>
                      <a:pt x="17857" y="12195"/>
                      <a:pt x="18218" y="11253"/>
                      <a:pt x="18036" y="10360"/>
                    </a:cubicBezTo>
                    <a:cubicBezTo>
                      <a:pt x="18232" y="10015"/>
                      <a:pt x="18384" y="9653"/>
                      <a:pt x="18499" y="9281"/>
                    </a:cubicBezTo>
                    <a:cubicBezTo>
                      <a:pt x="19222" y="8748"/>
                      <a:pt x="19670" y="8011"/>
                      <a:pt x="19670" y="7195"/>
                    </a:cubicBezTo>
                    <a:cubicBezTo>
                      <a:pt x="19670" y="6098"/>
                      <a:pt x="18853" y="5153"/>
                      <a:pt x="17656" y="4645"/>
                    </a:cubicBezTo>
                    <a:cubicBezTo>
                      <a:pt x="17587" y="4553"/>
                      <a:pt x="17509" y="4466"/>
                      <a:pt x="17433" y="4377"/>
                    </a:cubicBezTo>
                    <a:cubicBezTo>
                      <a:pt x="17436" y="3621"/>
                      <a:pt x="17046" y="2867"/>
                      <a:pt x="16271" y="2291"/>
                    </a:cubicBezTo>
                    <a:cubicBezTo>
                      <a:pt x="15539" y="1750"/>
                      <a:pt x="14594" y="1473"/>
                      <a:pt x="13639" y="1441"/>
                    </a:cubicBezTo>
                    <a:cubicBezTo>
                      <a:pt x="12944" y="581"/>
                      <a:pt x="11689" y="1"/>
                      <a:pt x="10238" y="0"/>
                    </a:cubicBezTo>
                    <a:cubicBezTo>
                      <a:pt x="8784" y="1"/>
                      <a:pt x="7522" y="587"/>
                      <a:pt x="6830" y="1453"/>
                    </a:cubicBezTo>
                    <a:cubicBezTo>
                      <a:pt x="5443" y="1102"/>
                      <a:pt x="3846" y="1327"/>
                      <a:pt x="2738" y="2148"/>
                    </a:cubicBezTo>
                    <a:cubicBezTo>
                      <a:pt x="1678" y="2934"/>
                      <a:pt x="1361" y="4052"/>
                      <a:pt x="1750" y="5050"/>
                    </a:cubicBezTo>
                    <a:cubicBezTo>
                      <a:pt x="1717" y="5106"/>
                      <a:pt x="1678" y="5159"/>
                      <a:pt x="1642" y="5216"/>
                    </a:cubicBezTo>
                    <a:cubicBezTo>
                      <a:pt x="651" y="5752"/>
                      <a:pt x="0" y="6613"/>
                      <a:pt x="0" y="7592"/>
                    </a:cubicBezTo>
                    <a:cubicBezTo>
                      <a:pt x="0" y="8470"/>
                      <a:pt x="529" y="9249"/>
                      <a:pt x="1350" y="9788"/>
                    </a:cubicBezTo>
                    <a:cubicBezTo>
                      <a:pt x="1433" y="9983"/>
                      <a:pt x="1526" y="10174"/>
                      <a:pt x="1634" y="10361"/>
                    </a:cubicBezTo>
                    <a:cubicBezTo>
                      <a:pt x="1451" y="11253"/>
                      <a:pt x="1812" y="12196"/>
                      <a:pt x="2739" y="12883"/>
                    </a:cubicBezTo>
                    <a:cubicBezTo>
                      <a:pt x="2991" y="13070"/>
                      <a:pt x="3269" y="13221"/>
                      <a:pt x="3565" y="13346"/>
                    </a:cubicBezTo>
                    <a:lnTo>
                      <a:pt x="855" y="18345"/>
                    </a:lnTo>
                    <a:lnTo>
                      <a:pt x="4728" y="17810"/>
                    </a:lnTo>
                    <a:lnTo>
                      <a:pt x="6385" y="19993"/>
                    </a:lnTo>
                    <a:lnTo>
                      <a:pt x="9119" y="14949"/>
                    </a:lnTo>
                    <a:cubicBezTo>
                      <a:pt x="9415" y="15001"/>
                      <a:pt x="9719" y="15031"/>
                      <a:pt x="10034" y="15031"/>
                    </a:cubicBezTo>
                    <a:cubicBezTo>
                      <a:pt x="10534" y="15031"/>
                      <a:pt x="11008" y="14958"/>
                      <a:pt x="11446" y="14832"/>
                    </a:cubicBezTo>
                    <a:lnTo>
                      <a:pt x="16348" y="21600"/>
                    </a:lnTo>
                    <a:lnTo>
                      <a:pt x="18012" y="18953"/>
                    </a:lnTo>
                    <a:lnTo>
                      <a:pt x="21600" y="19509"/>
                    </a:lnTo>
                    <a:lnTo>
                      <a:pt x="16842" y="12940"/>
                    </a:lnTo>
                    <a:close/>
                    <a:moveTo>
                      <a:pt x="9834" y="13036"/>
                    </a:moveTo>
                    <a:cubicBezTo>
                      <a:pt x="5838" y="13036"/>
                      <a:pt x="2601" y="10634"/>
                      <a:pt x="2601" y="7672"/>
                    </a:cubicBezTo>
                    <a:cubicBezTo>
                      <a:pt x="2601" y="4709"/>
                      <a:pt x="5839" y="2308"/>
                      <a:pt x="9834" y="2308"/>
                    </a:cubicBezTo>
                    <a:cubicBezTo>
                      <a:pt x="13832" y="2308"/>
                      <a:pt x="17070" y="4709"/>
                      <a:pt x="17070" y="7672"/>
                    </a:cubicBezTo>
                    <a:cubicBezTo>
                      <a:pt x="17070" y="10634"/>
                      <a:pt x="13832" y="13036"/>
                      <a:pt x="9834" y="13036"/>
                    </a:cubicBezTo>
                    <a:close/>
                    <a:moveTo>
                      <a:pt x="9834" y="13036"/>
                    </a:moveTo>
                  </a:path>
                </a:pathLst>
              </a:custGeom>
              <a:solidFill>
                <a:srgbClr val="74C5C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造字工房尚雅（非商用）常规体" pitchFamily="2" charset="-122"/>
                  <a:ea typeface="造字工房尚雅（非商用）常规体" pitchFamily="2" charset="-122"/>
                  <a:cs typeface="+mn-ea"/>
                  <a:sym typeface="+mn-lt"/>
                </a:endParaRPr>
              </a:p>
            </p:txBody>
          </p:sp>
        </p:grpSp>
      </p:grpSp>
      <p:sp>
        <p:nvSpPr>
          <p:cNvPr id="153" name="TextBox 37">
            <a:extLst>
              <a:ext uri="{FF2B5EF4-FFF2-40B4-BE49-F238E27FC236}">
                <a16:creationId xmlns="" xmlns:a16="http://schemas.microsoft.com/office/drawing/2014/main" id="{076F99C6-9320-4442-B5DE-80E8E0E6D2EB}"/>
              </a:ext>
            </a:extLst>
          </p:cNvPr>
          <p:cNvSpPr txBox="1"/>
          <p:nvPr/>
        </p:nvSpPr>
        <p:spPr>
          <a:xfrm>
            <a:off x="7565633" y="2951435"/>
            <a:ext cx="3177330" cy="490495"/>
          </a:xfrm>
          <a:prstGeom prst="rect">
            <a:avLst/>
          </a:prstGeom>
          <a:noFill/>
        </p:spPr>
        <p:txBody>
          <a:bodyPr wrap="square" lIns="91416" tIns="45708" rIns="91416" bIns="45708" rtlCol="0">
            <a:spAutoFit/>
          </a:bodyPr>
          <a:lstStyle>
            <a:defPPr>
              <a:defRPr lang="zh-CN"/>
            </a:defPPr>
            <a:lvl1pPr>
              <a:lnSpc>
                <a:spcPct val="150000"/>
              </a:lnSpc>
              <a:defRPr sz="8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点击输入简要文字内容，文字内容需概括精炼，不用多余的文字修饰，言简意赅的说明分项内容</a:t>
            </a:r>
            <a:r>
              <a:rPr lang="en-US" altLang="zh-CN"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a:t>
            </a:r>
            <a:r>
              <a:rPr lang="zh-CN" altLang="en-US"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a:t>
            </a:r>
            <a:endParaRPr lang="en-US" altLang="zh-CN"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endParaRPr>
          </a:p>
        </p:txBody>
      </p:sp>
      <p:sp>
        <p:nvSpPr>
          <p:cNvPr id="154" name="TextBox 38">
            <a:extLst>
              <a:ext uri="{FF2B5EF4-FFF2-40B4-BE49-F238E27FC236}">
                <a16:creationId xmlns="" xmlns:a16="http://schemas.microsoft.com/office/drawing/2014/main" id="{26DACB43-9368-4BC4-BE9F-101EF4038399}"/>
              </a:ext>
            </a:extLst>
          </p:cNvPr>
          <p:cNvSpPr txBox="1"/>
          <p:nvPr/>
        </p:nvSpPr>
        <p:spPr>
          <a:xfrm>
            <a:off x="7565633" y="5243118"/>
            <a:ext cx="3177330" cy="490495"/>
          </a:xfrm>
          <a:prstGeom prst="rect">
            <a:avLst/>
          </a:prstGeom>
          <a:noFill/>
        </p:spPr>
        <p:txBody>
          <a:bodyPr wrap="square" lIns="91416" tIns="45708" rIns="91416" bIns="45708" rtlCol="0">
            <a:spAutoFit/>
          </a:bodyPr>
          <a:lstStyle>
            <a:defPPr>
              <a:defRPr lang="zh-CN"/>
            </a:defPPr>
            <a:lvl1pPr>
              <a:lnSpc>
                <a:spcPct val="150000"/>
              </a:lnSpc>
              <a:defRPr sz="8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点击输入简要文字内容，文字内容需概括精炼，不用多余的文字修饰，言简意赅的说明分项内容</a:t>
            </a:r>
            <a:r>
              <a:rPr lang="en-US" altLang="zh-CN"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a:t>
            </a:r>
            <a:r>
              <a:rPr lang="zh-CN" altLang="en-US"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rPr>
              <a:t>。</a:t>
            </a:r>
            <a:endParaRPr lang="en-US" altLang="zh-CN" sz="900" dirty="0">
              <a:solidFill>
                <a:schemeClr val="tx1">
                  <a:lumMod val="75000"/>
                  <a:lumOff val="25000"/>
                </a:schemeClr>
              </a:solidFill>
              <a:latin typeface="造字工房尚雅（非商用）常规体" pitchFamily="2" charset="-122"/>
              <a:ea typeface="造字工房尚雅（非商用）常规体" pitchFamily="2" charset="-122"/>
              <a:cs typeface="+mn-ea"/>
              <a:sym typeface="+mn-lt"/>
            </a:endParaRPr>
          </a:p>
        </p:txBody>
      </p:sp>
    </p:spTree>
    <p:extLst>
      <p:ext uri="{BB962C8B-B14F-4D97-AF65-F5344CB8AC3E}">
        <p14:creationId xmlns:p14="http://schemas.microsoft.com/office/powerpoint/2010/main" val="791653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121"/>
                                            </p:tgtEl>
                                            <p:attrNameLst>
                                              <p:attrName>style.visibility</p:attrName>
                                            </p:attrNameLst>
                                          </p:cBhvr>
                                          <p:to>
                                            <p:strVal val="visible"/>
                                          </p:to>
                                        </p:set>
                                        <p:anim calcmode="lin" valueType="num">
                                          <p:cBhvr>
                                            <p:cTn id="12" dur="1000" fill="hold"/>
                                            <p:tgtEl>
                                              <p:spTgt spid="121"/>
                                            </p:tgtEl>
                                            <p:attrNameLst>
                                              <p:attrName>ppt_w</p:attrName>
                                            </p:attrNameLst>
                                          </p:cBhvr>
                                          <p:tavLst>
                                            <p:tav tm="0">
                                              <p:val>
                                                <p:strVal val="#ppt_w*0.70"/>
                                              </p:val>
                                            </p:tav>
                                            <p:tav tm="100000">
                                              <p:val>
                                                <p:strVal val="#ppt_w"/>
                                              </p:val>
                                            </p:tav>
                                          </p:tavLst>
                                        </p:anim>
                                        <p:anim calcmode="lin" valueType="num">
                                          <p:cBhvr>
                                            <p:cTn id="13" dur="1000" fill="hold"/>
                                            <p:tgtEl>
                                              <p:spTgt spid="121"/>
                                            </p:tgtEl>
                                            <p:attrNameLst>
                                              <p:attrName>ppt_h</p:attrName>
                                            </p:attrNameLst>
                                          </p:cBhvr>
                                          <p:tavLst>
                                            <p:tav tm="0">
                                              <p:val>
                                                <p:strVal val="#ppt_h"/>
                                              </p:val>
                                            </p:tav>
                                            <p:tav tm="100000">
                                              <p:val>
                                                <p:strVal val="#ppt_h"/>
                                              </p:val>
                                            </p:tav>
                                          </p:tavLst>
                                        </p:anim>
                                        <p:animEffect transition="in" filter="fade">
                                          <p:cBhvr>
                                            <p:cTn id="14" dur="1000"/>
                                            <p:tgtEl>
                                              <p:spTgt spid="121"/>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3"/>
                                            </p:tgtEl>
                                            <p:attrNameLst>
                                              <p:attrName>style.visibility</p:attrName>
                                            </p:attrNameLst>
                                          </p:cBhvr>
                                          <p:to>
                                            <p:strVal val="visible"/>
                                          </p:to>
                                        </p:set>
                                        <p:animEffect transition="in" filter="randombar(horizontal)">
                                          <p:cBhvr>
                                            <p:cTn id="18" dur="500"/>
                                            <p:tgtEl>
                                              <p:spTgt spid="153"/>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136"/>
                                            </p:tgtEl>
                                            <p:attrNameLst>
                                              <p:attrName>style.visibility</p:attrName>
                                            </p:attrNameLst>
                                          </p:cBhvr>
                                          <p:to>
                                            <p:strVal val="visible"/>
                                          </p:to>
                                        </p:set>
                                        <p:anim calcmode="lin" valueType="num">
                                          <p:cBhvr>
                                            <p:cTn id="22" dur="1000" fill="hold"/>
                                            <p:tgtEl>
                                              <p:spTgt spid="136"/>
                                            </p:tgtEl>
                                            <p:attrNameLst>
                                              <p:attrName>ppt_w</p:attrName>
                                            </p:attrNameLst>
                                          </p:cBhvr>
                                          <p:tavLst>
                                            <p:tav tm="0">
                                              <p:val>
                                                <p:strVal val="#ppt_w*0.70"/>
                                              </p:val>
                                            </p:tav>
                                            <p:tav tm="100000">
                                              <p:val>
                                                <p:strVal val="#ppt_w"/>
                                              </p:val>
                                            </p:tav>
                                          </p:tavLst>
                                        </p:anim>
                                        <p:anim calcmode="lin" valueType="num">
                                          <p:cBhvr>
                                            <p:cTn id="23" dur="1000" fill="hold"/>
                                            <p:tgtEl>
                                              <p:spTgt spid="136"/>
                                            </p:tgtEl>
                                            <p:attrNameLst>
                                              <p:attrName>ppt_h</p:attrName>
                                            </p:attrNameLst>
                                          </p:cBhvr>
                                          <p:tavLst>
                                            <p:tav tm="0">
                                              <p:val>
                                                <p:strVal val="#ppt_h"/>
                                              </p:val>
                                            </p:tav>
                                            <p:tav tm="100000">
                                              <p:val>
                                                <p:strVal val="#ppt_h"/>
                                              </p:val>
                                            </p:tav>
                                          </p:tavLst>
                                        </p:anim>
                                        <p:animEffect transition="in" filter="fade">
                                          <p:cBhvr>
                                            <p:cTn id="24" dur="1000"/>
                                            <p:tgtEl>
                                              <p:spTgt spid="136"/>
                                            </p:tgtEl>
                                          </p:cBhvr>
                                        </p:animEffect>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154"/>
                                            </p:tgtEl>
                                            <p:attrNameLst>
                                              <p:attrName>style.visibility</p:attrName>
                                            </p:attrNameLst>
                                          </p:cBhvr>
                                          <p:to>
                                            <p:strVal val="visible"/>
                                          </p:to>
                                        </p:set>
                                        <p:animEffect transition="in" filter="randombar(horizontal)">
                                          <p:cBhvr>
                                            <p:cTn id="28"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121"/>
                                            </p:tgtEl>
                                            <p:attrNameLst>
                                              <p:attrName>style.visibility</p:attrName>
                                            </p:attrNameLst>
                                          </p:cBhvr>
                                          <p:to>
                                            <p:strVal val="visible"/>
                                          </p:to>
                                        </p:set>
                                        <p:anim calcmode="lin" valueType="num">
                                          <p:cBhvr>
                                            <p:cTn id="12" dur="1000" fill="hold"/>
                                            <p:tgtEl>
                                              <p:spTgt spid="121"/>
                                            </p:tgtEl>
                                            <p:attrNameLst>
                                              <p:attrName>ppt_w</p:attrName>
                                            </p:attrNameLst>
                                          </p:cBhvr>
                                          <p:tavLst>
                                            <p:tav tm="0">
                                              <p:val>
                                                <p:strVal val="#ppt_w*0.70"/>
                                              </p:val>
                                            </p:tav>
                                            <p:tav tm="100000">
                                              <p:val>
                                                <p:strVal val="#ppt_w"/>
                                              </p:val>
                                            </p:tav>
                                          </p:tavLst>
                                        </p:anim>
                                        <p:anim calcmode="lin" valueType="num">
                                          <p:cBhvr>
                                            <p:cTn id="13" dur="1000" fill="hold"/>
                                            <p:tgtEl>
                                              <p:spTgt spid="121"/>
                                            </p:tgtEl>
                                            <p:attrNameLst>
                                              <p:attrName>ppt_h</p:attrName>
                                            </p:attrNameLst>
                                          </p:cBhvr>
                                          <p:tavLst>
                                            <p:tav tm="0">
                                              <p:val>
                                                <p:strVal val="#ppt_h"/>
                                              </p:val>
                                            </p:tav>
                                            <p:tav tm="100000">
                                              <p:val>
                                                <p:strVal val="#ppt_h"/>
                                              </p:val>
                                            </p:tav>
                                          </p:tavLst>
                                        </p:anim>
                                        <p:animEffect transition="in" filter="fade">
                                          <p:cBhvr>
                                            <p:cTn id="14" dur="1000"/>
                                            <p:tgtEl>
                                              <p:spTgt spid="121"/>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3"/>
                                            </p:tgtEl>
                                            <p:attrNameLst>
                                              <p:attrName>style.visibility</p:attrName>
                                            </p:attrNameLst>
                                          </p:cBhvr>
                                          <p:to>
                                            <p:strVal val="visible"/>
                                          </p:to>
                                        </p:set>
                                        <p:animEffect transition="in" filter="randombar(horizontal)">
                                          <p:cBhvr>
                                            <p:cTn id="18" dur="500"/>
                                            <p:tgtEl>
                                              <p:spTgt spid="153"/>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136"/>
                                            </p:tgtEl>
                                            <p:attrNameLst>
                                              <p:attrName>style.visibility</p:attrName>
                                            </p:attrNameLst>
                                          </p:cBhvr>
                                          <p:to>
                                            <p:strVal val="visible"/>
                                          </p:to>
                                        </p:set>
                                        <p:anim calcmode="lin" valueType="num">
                                          <p:cBhvr>
                                            <p:cTn id="22" dur="1000" fill="hold"/>
                                            <p:tgtEl>
                                              <p:spTgt spid="136"/>
                                            </p:tgtEl>
                                            <p:attrNameLst>
                                              <p:attrName>ppt_w</p:attrName>
                                            </p:attrNameLst>
                                          </p:cBhvr>
                                          <p:tavLst>
                                            <p:tav tm="0">
                                              <p:val>
                                                <p:strVal val="#ppt_w*0.70"/>
                                              </p:val>
                                            </p:tav>
                                            <p:tav tm="100000">
                                              <p:val>
                                                <p:strVal val="#ppt_w"/>
                                              </p:val>
                                            </p:tav>
                                          </p:tavLst>
                                        </p:anim>
                                        <p:anim calcmode="lin" valueType="num">
                                          <p:cBhvr>
                                            <p:cTn id="23" dur="1000" fill="hold"/>
                                            <p:tgtEl>
                                              <p:spTgt spid="136"/>
                                            </p:tgtEl>
                                            <p:attrNameLst>
                                              <p:attrName>ppt_h</p:attrName>
                                            </p:attrNameLst>
                                          </p:cBhvr>
                                          <p:tavLst>
                                            <p:tav tm="0">
                                              <p:val>
                                                <p:strVal val="#ppt_h"/>
                                              </p:val>
                                            </p:tav>
                                            <p:tav tm="100000">
                                              <p:val>
                                                <p:strVal val="#ppt_h"/>
                                              </p:val>
                                            </p:tav>
                                          </p:tavLst>
                                        </p:anim>
                                        <p:animEffect transition="in" filter="fade">
                                          <p:cBhvr>
                                            <p:cTn id="24" dur="1000"/>
                                            <p:tgtEl>
                                              <p:spTgt spid="136"/>
                                            </p:tgtEl>
                                          </p:cBhvr>
                                        </p:animEffect>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154"/>
                                            </p:tgtEl>
                                            <p:attrNameLst>
                                              <p:attrName>style.visibility</p:attrName>
                                            </p:attrNameLst>
                                          </p:cBhvr>
                                          <p:to>
                                            <p:strVal val="visible"/>
                                          </p:to>
                                        </p:set>
                                        <p:animEffect transition="in" filter="randombar(horizontal)">
                                          <p:cBhvr>
                                            <p:cTn id="28"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2A411D72-8FBD-4712-A293-D273A258DB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0806" y="78900"/>
            <a:ext cx="1506051" cy="1362443"/>
          </a:xfrm>
          <a:prstGeom prst="rect">
            <a:avLst/>
          </a:prstGeom>
        </p:spPr>
      </p:pic>
      <p:pic>
        <p:nvPicPr>
          <p:cNvPr id="3" name="图片 2">
            <a:extLst>
              <a:ext uri="{FF2B5EF4-FFF2-40B4-BE49-F238E27FC236}">
                <a16:creationId xmlns="" xmlns:a16="http://schemas.microsoft.com/office/drawing/2014/main" id="{ABE72608-2C70-42EC-BE3F-D32CC1D1E4B1}"/>
              </a:ext>
            </a:extLst>
          </p:cNvPr>
          <p:cNvPicPr>
            <a:picLocks noChangeAspect="1"/>
          </p:cNvPicPr>
          <p:nvPr/>
        </p:nvPicPr>
        <p:blipFill>
          <a:blip r:embed="rId4"/>
          <a:stretch>
            <a:fillRect/>
          </a:stretch>
        </p:blipFill>
        <p:spPr>
          <a:xfrm>
            <a:off x="6978933" y="1191708"/>
            <a:ext cx="3620887" cy="4940004"/>
          </a:xfrm>
          <a:prstGeom prst="rect">
            <a:avLst/>
          </a:prstGeom>
        </p:spPr>
      </p:pic>
      <p:cxnSp>
        <p:nvCxnSpPr>
          <p:cNvPr id="4" name="直接连接符 3">
            <a:extLst>
              <a:ext uri="{FF2B5EF4-FFF2-40B4-BE49-F238E27FC236}">
                <a16:creationId xmlns="" xmlns:a16="http://schemas.microsoft.com/office/drawing/2014/main" id="{6CBA132C-681C-4D4C-A392-FCD93065E855}"/>
              </a:ext>
            </a:extLst>
          </p:cNvPr>
          <p:cNvCxnSpPr/>
          <p:nvPr/>
        </p:nvCxnSpPr>
        <p:spPr>
          <a:xfrm>
            <a:off x="1130394" y="3973872"/>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 xmlns:a16="http://schemas.microsoft.com/office/drawing/2014/main" id="{32E67E8B-3037-4878-B6D1-CF888508447A}"/>
              </a:ext>
            </a:extLst>
          </p:cNvPr>
          <p:cNvGrpSpPr/>
          <p:nvPr/>
        </p:nvGrpSpPr>
        <p:grpSpPr>
          <a:xfrm>
            <a:off x="1160310" y="1441343"/>
            <a:ext cx="421910" cy="2477673"/>
            <a:chOff x="1048657" y="1540628"/>
            <a:chExt cx="421910" cy="2477673"/>
          </a:xfrm>
        </p:grpSpPr>
        <p:sp>
          <p:nvSpPr>
            <p:cNvPr id="6" name="矩形 5">
              <a:extLst>
                <a:ext uri="{FF2B5EF4-FFF2-40B4-BE49-F238E27FC236}">
                  <a16:creationId xmlns="" xmlns:a16="http://schemas.microsoft.com/office/drawing/2014/main" id="{A2C610D8-CFEE-4C99-B004-3F8479501267}"/>
                </a:ext>
              </a:extLst>
            </p:cNvPr>
            <p:cNvSpPr/>
            <p:nvPr/>
          </p:nvSpPr>
          <p:spPr>
            <a:xfrm>
              <a:off x="1168077" y="1819274"/>
              <a:ext cx="252000" cy="2199027"/>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7" name="文本框 6">
              <a:extLst>
                <a:ext uri="{FF2B5EF4-FFF2-40B4-BE49-F238E27FC236}">
                  <a16:creationId xmlns="" xmlns:a16="http://schemas.microsoft.com/office/drawing/2014/main" id="{15B889CA-058F-4FE8-B25F-5D667A7410C2}"/>
                </a:ext>
              </a:extLst>
            </p:cNvPr>
            <p:cNvSpPr txBox="1"/>
            <p:nvPr/>
          </p:nvSpPr>
          <p:spPr>
            <a:xfrm>
              <a:off x="1048657" y="1540628"/>
              <a:ext cx="42191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76%</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8" name="组合 7">
            <a:extLst>
              <a:ext uri="{FF2B5EF4-FFF2-40B4-BE49-F238E27FC236}">
                <a16:creationId xmlns="" xmlns:a16="http://schemas.microsoft.com/office/drawing/2014/main" id="{82EAD1DB-89F9-4484-8100-0FC96DF41551}"/>
              </a:ext>
            </a:extLst>
          </p:cNvPr>
          <p:cNvGrpSpPr/>
          <p:nvPr/>
        </p:nvGrpSpPr>
        <p:grpSpPr>
          <a:xfrm>
            <a:off x="1570645" y="2481216"/>
            <a:ext cx="421910" cy="1437801"/>
            <a:chOff x="1458992" y="2580501"/>
            <a:chExt cx="421910" cy="1437801"/>
          </a:xfrm>
        </p:grpSpPr>
        <p:sp>
          <p:nvSpPr>
            <p:cNvPr id="9" name="矩形 8">
              <a:extLst>
                <a:ext uri="{FF2B5EF4-FFF2-40B4-BE49-F238E27FC236}">
                  <a16:creationId xmlns="" xmlns:a16="http://schemas.microsoft.com/office/drawing/2014/main" id="{20CD5D93-72AE-4995-A967-02D29C1AFD24}"/>
                </a:ext>
              </a:extLst>
            </p:cNvPr>
            <p:cNvSpPr/>
            <p:nvPr/>
          </p:nvSpPr>
          <p:spPr>
            <a:xfrm>
              <a:off x="1577606" y="2857500"/>
              <a:ext cx="252000" cy="1160802"/>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10" name="文本框 9">
              <a:extLst>
                <a:ext uri="{FF2B5EF4-FFF2-40B4-BE49-F238E27FC236}">
                  <a16:creationId xmlns="" xmlns:a16="http://schemas.microsoft.com/office/drawing/2014/main" id="{294A552D-D7C1-42F5-A957-E907A6C09C39}"/>
                </a:ext>
              </a:extLst>
            </p:cNvPr>
            <p:cNvSpPr txBox="1"/>
            <p:nvPr/>
          </p:nvSpPr>
          <p:spPr>
            <a:xfrm>
              <a:off x="1458992" y="2580501"/>
              <a:ext cx="42191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57%</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11" name="组合 10">
            <a:extLst>
              <a:ext uri="{FF2B5EF4-FFF2-40B4-BE49-F238E27FC236}">
                <a16:creationId xmlns="" xmlns:a16="http://schemas.microsoft.com/office/drawing/2014/main" id="{8AA5CF37-0E46-40D9-9454-59C533C3D54C}"/>
              </a:ext>
            </a:extLst>
          </p:cNvPr>
          <p:cNvGrpSpPr/>
          <p:nvPr/>
        </p:nvGrpSpPr>
        <p:grpSpPr>
          <a:xfrm>
            <a:off x="1979368" y="1833516"/>
            <a:ext cx="428322" cy="2085501"/>
            <a:chOff x="1867715" y="1932801"/>
            <a:chExt cx="428322" cy="2085501"/>
          </a:xfrm>
        </p:grpSpPr>
        <p:sp>
          <p:nvSpPr>
            <p:cNvPr id="12" name="矩形 11">
              <a:extLst>
                <a:ext uri="{FF2B5EF4-FFF2-40B4-BE49-F238E27FC236}">
                  <a16:creationId xmlns="" xmlns:a16="http://schemas.microsoft.com/office/drawing/2014/main" id="{417D8801-00BE-4370-B1F3-8CD3E539A169}"/>
                </a:ext>
              </a:extLst>
            </p:cNvPr>
            <p:cNvSpPr/>
            <p:nvPr/>
          </p:nvSpPr>
          <p:spPr>
            <a:xfrm>
              <a:off x="1987135" y="2209800"/>
              <a:ext cx="252000" cy="1808502"/>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13" name="文本框 12">
              <a:extLst>
                <a:ext uri="{FF2B5EF4-FFF2-40B4-BE49-F238E27FC236}">
                  <a16:creationId xmlns="" xmlns:a16="http://schemas.microsoft.com/office/drawing/2014/main" id="{E7F0FEE3-2DAB-425D-9497-76C1B24AB17C}"/>
                </a:ext>
              </a:extLst>
            </p:cNvPr>
            <p:cNvSpPr txBox="1"/>
            <p:nvPr/>
          </p:nvSpPr>
          <p:spPr>
            <a:xfrm>
              <a:off x="1867715" y="1932801"/>
              <a:ext cx="428322"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68%</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14" name="组合 13">
            <a:extLst>
              <a:ext uri="{FF2B5EF4-FFF2-40B4-BE49-F238E27FC236}">
                <a16:creationId xmlns="" xmlns:a16="http://schemas.microsoft.com/office/drawing/2014/main" id="{626E1F64-2436-4896-9A4D-CDFA789FDEAB}"/>
              </a:ext>
            </a:extLst>
          </p:cNvPr>
          <p:cNvGrpSpPr/>
          <p:nvPr/>
        </p:nvGrpSpPr>
        <p:grpSpPr>
          <a:xfrm>
            <a:off x="2391269" y="2098101"/>
            <a:ext cx="428322" cy="1820915"/>
            <a:chOff x="2279616" y="2197386"/>
            <a:chExt cx="428322" cy="1820915"/>
          </a:xfrm>
        </p:grpSpPr>
        <p:sp>
          <p:nvSpPr>
            <p:cNvPr id="15" name="矩形 14">
              <a:extLst>
                <a:ext uri="{FF2B5EF4-FFF2-40B4-BE49-F238E27FC236}">
                  <a16:creationId xmlns="" xmlns:a16="http://schemas.microsoft.com/office/drawing/2014/main" id="{159D29A9-A51E-439F-A58C-6AA706EF81EA}"/>
                </a:ext>
              </a:extLst>
            </p:cNvPr>
            <p:cNvSpPr/>
            <p:nvPr/>
          </p:nvSpPr>
          <p:spPr>
            <a:xfrm>
              <a:off x="2396664" y="2486024"/>
              <a:ext cx="252000" cy="1532277"/>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16" name="文本框 15">
              <a:extLst>
                <a:ext uri="{FF2B5EF4-FFF2-40B4-BE49-F238E27FC236}">
                  <a16:creationId xmlns="" xmlns:a16="http://schemas.microsoft.com/office/drawing/2014/main" id="{54A54537-AFFA-448B-932B-FF9DA450E316}"/>
                </a:ext>
              </a:extLst>
            </p:cNvPr>
            <p:cNvSpPr txBox="1"/>
            <p:nvPr/>
          </p:nvSpPr>
          <p:spPr>
            <a:xfrm>
              <a:off x="2279616" y="2197386"/>
              <a:ext cx="428322"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60%</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17" name="组合 16">
            <a:extLst>
              <a:ext uri="{FF2B5EF4-FFF2-40B4-BE49-F238E27FC236}">
                <a16:creationId xmlns="" xmlns:a16="http://schemas.microsoft.com/office/drawing/2014/main" id="{84603986-7051-4C76-B5C9-70A6C441151B}"/>
              </a:ext>
            </a:extLst>
          </p:cNvPr>
          <p:cNvGrpSpPr/>
          <p:nvPr/>
        </p:nvGrpSpPr>
        <p:grpSpPr>
          <a:xfrm>
            <a:off x="2798426" y="4039290"/>
            <a:ext cx="426720" cy="1385587"/>
            <a:chOff x="2686773" y="4123077"/>
            <a:chExt cx="426720" cy="1385587"/>
          </a:xfrm>
        </p:grpSpPr>
        <p:sp>
          <p:nvSpPr>
            <p:cNvPr id="18" name="矩形 17">
              <a:extLst>
                <a:ext uri="{FF2B5EF4-FFF2-40B4-BE49-F238E27FC236}">
                  <a16:creationId xmlns="" xmlns:a16="http://schemas.microsoft.com/office/drawing/2014/main" id="{70BB175C-B9B7-4619-9DE5-8EB22A21886B}"/>
                </a:ext>
              </a:extLst>
            </p:cNvPr>
            <p:cNvSpPr/>
            <p:nvPr/>
          </p:nvSpPr>
          <p:spPr>
            <a:xfrm flipV="1">
              <a:off x="2806193" y="4123077"/>
              <a:ext cx="252000" cy="1106148"/>
            </a:xfrm>
            <a:prstGeom prst="rect">
              <a:avLst/>
            </a:prstGeom>
            <a:solidFill>
              <a:schemeClr val="bg1">
                <a:lumMod val="75000"/>
              </a:schemeClr>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19" name="文本框 18">
              <a:extLst>
                <a:ext uri="{FF2B5EF4-FFF2-40B4-BE49-F238E27FC236}">
                  <a16:creationId xmlns="" xmlns:a16="http://schemas.microsoft.com/office/drawing/2014/main" id="{3596D290-1859-4E12-9984-5890D28254A6}"/>
                </a:ext>
              </a:extLst>
            </p:cNvPr>
            <p:cNvSpPr txBox="1"/>
            <p:nvPr/>
          </p:nvSpPr>
          <p:spPr>
            <a:xfrm>
              <a:off x="2686773" y="5231665"/>
              <a:ext cx="42672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34%</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20" name="组合 19">
            <a:extLst>
              <a:ext uri="{FF2B5EF4-FFF2-40B4-BE49-F238E27FC236}">
                <a16:creationId xmlns="" xmlns:a16="http://schemas.microsoft.com/office/drawing/2014/main" id="{5FCC1B1B-E84A-41CB-A6DB-E84F8DF35F27}"/>
              </a:ext>
            </a:extLst>
          </p:cNvPr>
          <p:cNvGrpSpPr/>
          <p:nvPr/>
        </p:nvGrpSpPr>
        <p:grpSpPr>
          <a:xfrm>
            <a:off x="3207955" y="4039290"/>
            <a:ext cx="423514" cy="876707"/>
            <a:chOff x="3096302" y="4123077"/>
            <a:chExt cx="423514" cy="876707"/>
          </a:xfrm>
        </p:grpSpPr>
        <p:sp>
          <p:nvSpPr>
            <p:cNvPr id="21" name="矩形 20">
              <a:extLst>
                <a:ext uri="{FF2B5EF4-FFF2-40B4-BE49-F238E27FC236}">
                  <a16:creationId xmlns="" xmlns:a16="http://schemas.microsoft.com/office/drawing/2014/main" id="{4D21B67D-3AFE-471F-AECD-99348CFC2032}"/>
                </a:ext>
              </a:extLst>
            </p:cNvPr>
            <p:cNvSpPr/>
            <p:nvPr/>
          </p:nvSpPr>
          <p:spPr>
            <a:xfrm flipV="1">
              <a:off x="3215722" y="4123077"/>
              <a:ext cx="252000" cy="591798"/>
            </a:xfrm>
            <a:prstGeom prst="rect">
              <a:avLst/>
            </a:prstGeom>
            <a:solidFill>
              <a:schemeClr val="bg1">
                <a:lumMod val="75000"/>
              </a:schemeClr>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22" name="文本框 21">
              <a:extLst>
                <a:ext uri="{FF2B5EF4-FFF2-40B4-BE49-F238E27FC236}">
                  <a16:creationId xmlns="" xmlns:a16="http://schemas.microsoft.com/office/drawing/2014/main" id="{848E7AF8-1142-480D-9B87-E10127748006}"/>
                </a:ext>
              </a:extLst>
            </p:cNvPr>
            <p:cNvSpPr txBox="1"/>
            <p:nvPr/>
          </p:nvSpPr>
          <p:spPr>
            <a:xfrm>
              <a:off x="3096302" y="4722785"/>
              <a:ext cx="423514"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23%</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23" name="组合 22">
            <a:extLst>
              <a:ext uri="{FF2B5EF4-FFF2-40B4-BE49-F238E27FC236}">
                <a16:creationId xmlns="" xmlns:a16="http://schemas.microsoft.com/office/drawing/2014/main" id="{7D40027C-060E-46E8-B8C6-9D03F814F637}"/>
              </a:ext>
            </a:extLst>
          </p:cNvPr>
          <p:cNvGrpSpPr/>
          <p:nvPr/>
        </p:nvGrpSpPr>
        <p:grpSpPr>
          <a:xfrm>
            <a:off x="3613135" y="3320317"/>
            <a:ext cx="394660" cy="598700"/>
            <a:chOff x="3501482" y="3419602"/>
            <a:chExt cx="394660" cy="598700"/>
          </a:xfrm>
        </p:grpSpPr>
        <p:sp>
          <p:nvSpPr>
            <p:cNvPr id="24" name="矩形 23">
              <a:extLst>
                <a:ext uri="{FF2B5EF4-FFF2-40B4-BE49-F238E27FC236}">
                  <a16:creationId xmlns="" xmlns:a16="http://schemas.microsoft.com/office/drawing/2014/main" id="{98638CF7-50BD-4205-8CED-845982AC3940}"/>
                </a:ext>
              </a:extLst>
            </p:cNvPr>
            <p:cNvSpPr/>
            <p:nvPr/>
          </p:nvSpPr>
          <p:spPr>
            <a:xfrm>
              <a:off x="3625251" y="3695700"/>
              <a:ext cx="252000" cy="322602"/>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25" name="文本框 24">
              <a:extLst>
                <a:ext uri="{FF2B5EF4-FFF2-40B4-BE49-F238E27FC236}">
                  <a16:creationId xmlns="" xmlns:a16="http://schemas.microsoft.com/office/drawing/2014/main" id="{3B450C49-662C-4288-8346-1472E9EF4536}"/>
                </a:ext>
              </a:extLst>
            </p:cNvPr>
            <p:cNvSpPr txBox="1"/>
            <p:nvPr/>
          </p:nvSpPr>
          <p:spPr>
            <a:xfrm>
              <a:off x="3501482" y="3419602"/>
              <a:ext cx="39466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18%</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26" name="组合 25">
            <a:extLst>
              <a:ext uri="{FF2B5EF4-FFF2-40B4-BE49-F238E27FC236}">
                <a16:creationId xmlns="" xmlns:a16="http://schemas.microsoft.com/office/drawing/2014/main" id="{EBBBDD19-A5C6-4342-B36F-52C46061970A}"/>
              </a:ext>
            </a:extLst>
          </p:cNvPr>
          <p:cNvGrpSpPr/>
          <p:nvPr/>
        </p:nvGrpSpPr>
        <p:grpSpPr>
          <a:xfrm>
            <a:off x="4027013" y="2993399"/>
            <a:ext cx="425116" cy="925618"/>
            <a:chOff x="3915360" y="3092684"/>
            <a:chExt cx="425116" cy="925618"/>
          </a:xfrm>
        </p:grpSpPr>
        <p:sp>
          <p:nvSpPr>
            <p:cNvPr id="27" name="矩形 26">
              <a:extLst>
                <a:ext uri="{FF2B5EF4-FFF2-40B4-BE49-F238E27FC236}">
                  <a16:creationId xmlns="" xmlns:a16="http://schemas.microsoft.com/office/drawing/2014/main" id="{824C4538-1823-4F60-9DDF-3AE9C5F052A2}"/>
                </a:ext>
              </a:extLst>
            </p:cNvPr>
            <p:cNvSpPr/>
            <p:nvPr/>
          </p:nvSpPr>
          <p:spPr>
            <a:xfrm>
              <a:off x="4034780" y="3371850"/>
              <a:ext cx="252000" cy="646452"/>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28" name="文本框 27">
              <a:extLst>
                <a:ext uri="{FF2B5EF4-FFF2-40B4-BE49-F238E27FC236}">
                  <a16:creationId xmlns="" xmlns:a16="http://schemas.microsoft.com/office/drawing/2014/main" id="{0358A1D0-221D-457B-BC05-56F501E46FB2}"/>
                </a:ext>
              </a:extLst>
            </p:cNvPr>
            <p:cNvSpPr txBox="1"/>
            <p:nvPr/>
          </p:nvSpPr>
          <p:spPr>
            <a:xfrm>
              <a:off x="3915360" y="3092684"/>
              <a:ext cx="425116"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20%</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29" name="组合 28">
            <a:extLst>
              <a:ext uri="{FF2B5EF4-FFF2-40B4-BE49-F238E27FC236}">
                <a16:creationId xmlns="" xmlns:a16="http://schemas.microsoft.com/office/drawing/2014/main" id="{6CFB13B3-FAC5-4C81-AC2C-C641D7C02BC6}"/>
              </a:ext>
            </a:extLst>
          </p:cNvPr>
          <p:cNvGrpSpPr/>
          <p:nvPr/>
        </p:nvGrpSpPr>
        <p:grpSpPr>
          <a:xfrm>
            <a:off x="4436542" y="2547679"/>
            <a:ext cx="426720" cy="1371337"/>
            <a:chOff x="4324889" y="2646964"/>
            <a:chExt cx="426720" cy="1371337"/>
          </a:xfrm>
        </p:grpSpPr>
        <p:sp>
          <p:nvSpPr>
            <p:cNvPr id="30" name="矩形 29">
              <a:extLst>
                <a:ext uri="{FF2B5EF4-FFF2-40B4-BE49-F238E27FC236}">
                  <a16:creationId xmlns="" xmlns:a16="http://schemas.microsoft.com/office/drawing/2014/main" id="{A2A5DB0B-0A81-49AB-8833-33EA25B5A019}"/>
                </a:ext>
              </a:extLst>
            </p:cNvPr>
            <p:cNvSpPr/>
            <p:nvPr/>
          </p:nvSpPr>
          <p:spPr>
            <a:xfrm>
              <a:off x="4444309" y="2924174"/>
              <a:ext cx="252000" cy="1094127"/>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31" name="文本框 30">
              <a:extLst>
                <a:ext uri="{FF2B5EF4-FFF2-40B4-BE49-F238E27FC236}">
                  <a16:creationId xmlns="" xmlns:a16="http://schemas.microsoft.com/office/drawing/2014/main" id="{C54E8BAE-0873-4C29-B43E-4BFB1FD98895}"/>
                </a:ext>
              </a:extLst>
            </p:cNvPr>
            <p:cNvSpPr txBox="1"/>
            <p:nvPr/>
          </p:nvSpPr>
          <p:spPr>
            <a:xfrm>
              <a:off x="4324889" y="2646964"/>
              <a:ext cx="42672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56%</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32" name="组合 31">
            <a:extLst>
              <a:ext uri="{FF2B5EF4-FFF2-40B4-BE49-F238E27FC236}">
                <a16:creationId xmlns="" xmlns:a16="http://schemas.microsoft.com/office/drawing/2014/main" id="{C1D3C3C6-0DFB-49E1-9AB9-A358006B40CF}"/>
              </a:ext>
            </a:extLst>
          </p:cNvPr>
          <p:cNvGrpSpPr/>
          <p:nvPr/>
        </p:nvGrpSpPr>
        <p:grpSpPr>
          <a:xfrm>
            <a:off x="4846071" y="4039290"/>
            <a:ext cx="389850" cy="639247"/>
            <a:chOff x="4734418" y="4123077"/>
            <a:chExt cx="389850" cy="639247"/>
          </a:xfrm>
        </p:grpSpPr>
        <p:sp>
          <p:nvSpPr>
            <p:cNvPr id="33" name="矩形 32">
              <a:extLst>
                <a:ext uri="{FF2B5EF4-FFF2-40B4-BE49-F238E27FC236}">
                  <a16:creationId xmlns="" xmlns:a16="http://schemas.microsoft.com/office/drawing/2014/main" id="{0D12EF38-279B-4EFD-AFD5-A85FCDDACFCB}"/>
                </a:ext>
              </a:extLst>
            </p:cNvPr>
            <p:cNvSpPr/>
            <p:nvPr/>
          </p:nvSpPr>
          <p:spPr>
            <a:xfrm flipV="1">
              <a:off x="4853838" y="4123077"/>
              <a:ext cx="252000" cy="363198"/>
            </a:xfrm>
            <a:prstGeom prst="rect">
              <a:avLst/>
            </a:prstGeom>
            <a:solidFill>
              <a:schemeClr val="bg1">
                <a:lumMod val="75000"/>
              </a:schemeClr>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34" name="文本框 33">
              <a:extLst>
                <a:ext uri="{FF2B5EF4-FFF2-40B4-BE49-F238E27FC236}">
                  <a16:creationId xmlns="" xmlns:a16="http://schemas.microsoft.com/office/drawing/2014/main" id="{F209D901-DE10-4504-99F8-624BE2126E14}"/>
                </a:ext>
              </a:extLst>
            </p:cNvPr>
            <p:cNvSpPr txBox="1"/>
            <p:nvPr/>
          </p:nvSpPr>
          <p:spPr>
            <a:xfrm>
              <a:off x="4734418" y="4485325"/>
              <a:ext cx="38985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12%</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35" name="组合 34">
            <a:extLst>
              <a:ext uri="{FF2B5EF4-FFF2-40B4-BE49-F238E27FC236}">
                <a16:creationId xmlns="" xmlns:a16="http://schemas.microsoft.com/office/drawing/2014/main" id="{CEF3968F-8A47-46F7-BE7C-333E8010B7E6}"/>
              </a:ext>
            </a:extLst>
          </p:cNvPr>
          <p:cNvGrpSpPr/>
          <p:nvPr/>
        </p:nvGrpSpPr>
        <p:grpSpPr>
          <a:xfrm>
            <a:off x="5255600" y="4039289"/>
            <a:ext cx="428322" cy="477647"/>
            <a:chOff x="5143947" y="4123076"/>
            <a:chExt cx="428322" cy="477647"/>
          </a:xfrm>
        </p:grpSpPr>
        <p:sp>
          <p:nvSpPr>
            <p:cNvPr id="36" name="矩形 35">
              <a:extLst>
                <a:ext uri="{FF2B5EF4-FFF2-40B4-BE49-F238E27FC236}">
                  <a16:creationId xmlns="" xmlns:a16="http://schemas.microsoft.com/office/drawing/2014/main" id="{AA338790-0A7D-4A71-B890-0D6A57A48CE8}"/>
                </a:ext>
              </a:extLst>
            </p:cNvPr>
            <p:cNvSpPr/>
            <p:nvPr/>
          </p:nvSpPr>
          <p:spPr>
            <a:xfrm flipV="1">
              <a:off x="5263367" y="4123076"/>
              <a:ext cx="252000" cy="201273"/>
            </a:xfrm>
            <a:prstGeom prst="rect">
              <a:avLst/>
            </a:prstGeom>
            <a:solidFill>
              <a:schemeClr val="bg1">
                <a:lumMod val="75000"/>
              </a:schemeClr>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37" name="文本框 36">
              <a:extLst>
                <a:ext uri="{FF2B5EF4-FFF2-40B4-BE49-F238E27FC236}">
                  <a16:creationId xmlns="" xmlns:a16="http://schemas.microsoft.com/office/drawing/2014/main" id="{E4EF5BAC-C37A-4DBC-B9DA-FB3980EAB0C9}"/>
                </a:ext>
              </a:extLst>
            </p:cNvPr>
            <p:cNvSpPr txBox="1"/>
            <p:nvPr/>
          </p:nvSpPr>
          <p:spPr>
            <a:xfrm>
              <a:off x="5143947" y="4323724"/>
              <a:ext cx="428322"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09%</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grpSp>
        <p:nvGrpSpPr>
          <p:cNvPr id="38" name="组合 37">
            <a:extLst>
              <a:ext uri="{FF2B5EF4-FFF2-40B4-BE49-F238E27FC236}">
                <a16:creationId xmlns="" xmlns:a16="http://schemas.microsoft.com/office/drawing/2014/main" id="{7B2DC691-44DD-40EE-BFF7-07E70DD35648}"/>
              </a:ext>
            </a:extLst>
          </p:cNvPr>
          <p:cNvGrpSpPr/>
          <p:nvPr/>
        </p:nvGrpSpPr>
        <p:grpSpPr>
          <a:xfrm>
            <a:off x="5669280" y="2850099"/>
            <a:ext cx="426720" cy="1068917"/>
            <a:chOff x="5557627" y="2949384"/>
            <a:chExt cx="426720" cy="1068917"/>
          </a:xfrm>
        </p:grpSpPr>
        <p:sp>
          <p:nvSpPr>
            <p:cNvPr id="39" name="矩形 38">
              <a:extLst>
                <a:ext uri="{FF2B5EF4-FFF2-40B4-BE49-F238E27FC236}">
                  <a16:creationId xmlns="" xmlns:a16="http://schemas.microsoft.com/office/drawing/2014/main" id="{9D3304C7-3016-4D69-A710-0D9044B41632}"/>
                </a:ext>
              </a:extLst>
            </p:cNvPr>
            <p:cNvSpPr/>
            <p:nvPr/>
          </p:nvSpPr>
          <p:spPr>
            <a:xfrm>
              <a:off x="5672901" y="3228974"/>
              <a:ext cx="252000" cy="789327"/>
            </a:xfrm>
            <a:prstGeom prst="rect">
              <a:avLst/>
            </a:prstGeom>
            <a:gradFill>
              <a:gsLst>
                <a:gs pos="0">
                  <a:srgbClr val="4EC1C2"/>
                </a:gs>
                <a:gs pos="100000">
                  <a:srgbClr val="239CA2"/>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gency FB" panose="020B0503020202020204" pitchFamily="34" charset="0"/>
              </a:endParaRPr>
            </a:p>
          </p:txBody>
        </p:sp>
        <p:sp>
          <p:nvSpPr>
            <p:cNvPr id="40" name="文本框 39">
              <a:extLst>
                <a:ext uri="{FF2B5EF4-FFF2-40B4-BE49-F238E27FC236}">
                  <a16:creationId xmlns="" xmlns:a16="http://schemas.microsoft.com/office/drawing/2014/main" id="{BC5EBE38-5258-4D29-8BC6-1CB7662C12D9}"/>
                </a:ext>
              </a:extLst>
            </p:cNvPr>
            <p:cNvSpPr txBox="1"/>
            <p:nvPr/>
          </p:nvSpPr>
          <p:spPr>
            <a:xfrm>
              <a:off x="5557627" y="2949384"/>
              <a:ext cx="426720" cy="276999"/>
            </a:xfrm>
            <a:prstGeom prst="rect">
              <a:avLst/>
            </a:prstGeom>
            <a:noFill/>
          </p:spPr>
          <p:txBody>
            <a:bodyPr wrap="none" rtlCol="0">
              <a:spAutoFit/>
            </a:bodyPr>
            <a:lstStyle/>
            <a:p>
              <a:r>
                <a:rPr lang="en-US" altLang="zh-CN" sz="1200" b="1" dirty="0">
                  <a:solidFill>
                    <a:schemeClr val="bg1">
                      <a:lumMod val="50000"/>
                    </a:schemeClr>
                  </a:solidFill>
                  <a:latin typeface="Agency FB" panose="020B0503020202020204" pitchFamily="34" charset="0"/>
                  <a:cs typeface="Arial" panose="020B0604020202020204" pitchFamily="34" charset="0"/>
                </a:rPr>
                <a:t>45%</a:t>
              </a:r>
              <a:endParaRPr lang="zh-CN" altLang="en-US" sz="1200" b="1" dirty="0">
                <a:solidFill>
                  <a:schemeClr val="bg1">
                    <a:lumMod val="50000"/>
                  </a:schemeClr>
                </a:solidFill>
                <a:latin typeface="Agency FB" panose="020B0503020202020204" pitchFamily="34" charset="0"/>
                <a:cs typeface="Arial" panose="020B0604020202020204" pitchFamily="34" charset="0"/>
              </a:endParaRPr>
            </a:p>
          </p:txBody>
        </p:sp>
      </p:grpSp>
    </p:spTree>
    <p:extLst>
      <p:ext uri="{BB962C8B-B14F-4D97-AF65-F5344CB8AC3E}">
        <p14:creationId xmlns:p14="http://schemas.microsoft.com/office/powerpoint/2010/main" val="3943317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8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8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par>
                                    <p:cTn id="29" presetID="2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par>
                                    <p:cTn id="32" presetID="2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4"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1"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par>
                                    <p:cTn id="41" presetID="22" presetClass="entr" presetSubtype="1"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par>
                                    <p:cTn id="47" presetID="22" presetClass="entr" presetSubtype="1"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up)">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par>
                                    <p:cTn id="29" presetID="2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par>
                                    <p:cTn id="32" presetID="2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4"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1"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par>
                                    <p:cTn id="41" presetID="22" presetClass="entr" presetSubtype="1"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par>
                                    <p:cTn id="47" presetID="22" presetClass="entr" presetSubtype="1"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up)">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1">
            <a:extLst>
              <a:ext uri="{FF2B5EF4-FFF2-40B4-BE49-F238E27FC236}">
                <a16:creationId xmlns="" xmlns:a16="http://schemas.microsoft.com/office/drawing/2014/main" id="{29A070B7-3666-429C-B57F-685A7AAB7B47}"/>
              </a:ext>
            </a:extLst>
          </p:cNvPr>
          <p:cNvGrpSpPr/>
          <p:nvPr/>
        </p:nvGrpSpPr>
        <p:grpSpPr>
          <a:xfrm>
            <a:off x="0" y="462554"/>
            <a:ext cx="12196243" cy="5925117"/>
            <a:chOff x="0" y="462554"/>
            <a:chExt cx="12196243" cy="5925117"/>
          </a:xfrm>
        </p:grpSpPr>
        <p:sp>
          <p:nvSpPr>
            <p:cNvPr id="4" name="任意多边形: 形状 3">
              <a:extLst>
                <a:ext uri="{FF2B5EF4-FFF2-40B4-BE49-F238E27FC236}">
                  <a16:creationId xmlns="" xmlns:a16="http://schemas.microsoft.com/office/drawing/2014/main" id="{6C985BD0-03C5-443A-A7B8-0FAF1A1E8D52}"/>
                </a:ext>
              </a:extLst>
            </p:cNvPr>
            <p:cNvSpPr/>
            <p:nvPr/>
          </p:nvSpPr>
          <p:spPr>
            <a:xfrm>
              <a:off x="11182814" y="5538189"/>
              <a:ext cx="84877" cy="458335"/>
            </a:xfrm>
            <a:custGeom>
              <a:avLst/>
              <a:gdLst>
                <a:gd name="connsiteX0" fmla="*/ 12732 w 84876"/>
                <a:gd name="connsiteY0" fmla="*/ 44985 h 458334"/>
                <a:gd name="connsiteX1" fmla="*/ 44985 w 84876"/>
                <a:gd name="connsiteY1" fmla="*/ 12732 h 458334"/>
                <a:gd name="connsiteX2" fmla="*/ 44985 w 84876"/>
                <a:gd name="connsiteY2" fmla="*/ 12732 h 458334"/>
                <a:gd name="connsiteX3" fmla="*/ 77238 w 84876"/>
                <a:gd name="connsiteY3" fmla="*/ 44985 h 458334"/>
                <a:gd name="connsiteX4" fmla="*/ 77238 w 84876"/>
                <a:gd name="connsiteY4" fmla="*/ 413350 h 458334"/>
                <a:gd name="connsiteX5" fmla="*/ 44985 w 84876"/>
                <a:gd name="connsiteY5" fmla="*/ 445603 h 458334"/>
                <a:gd name="connsiteX6" fmla="*/ 44985 w 84876"/>
                <a:gd name="connsiteY6" fmla="*/ 445603 h 458334"/>
                <a:gd name="connsiteX7" fmla="*/ 12732 w 84876"/>
                <a:gd name="connsiteY7" fmla="*/ 413350 h 458334"/>
                <a:gd name="connsiteX8" fmla="*/ 12732 w 84876"/>
                <a:gd name="connsiteY8" fmla="*/ 44985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58334">
                  <a:moveTo>
                    <a:pt x="12732" y="44985"/>
                  </a:moveTo>
                  <a:cubicBezTo>
                    <a:pt x="12732" y="28009"/>
                    <a:pt x="26312" y="12732"/>
                    <a:pt x="44985" y="12732"/>
                  </a:cubicBezTo>
                  <a:lnTo>
                    <a:pt x="44985" y="12732"/>
                  </a:lnTo>
                  <a:cubicBezTo>
                    <a:pt x="61961" y="12732"/>
                    <a:pt x="77238" y="26312"/>
                    <a:pt x="77238" y="44985"/>
                  </a:cubicBezTo>
                  <a:lnTo>
                    <a:pt x="77238" y="413350"/>
                  </a:lnTo>
                  <a:cubicBezTo>
                    <a:pt x="77238" y="430326"/>
                    <a:pt x="63658" y="445603"/>
                    <a:pt x="44985" y="445603"/>
                  </a:cubicBezTo>
                  <a:lnTo>
                    <a:pt x="44985" y="445603"/>
                  </a:lnTo>
                  <a:cubicBezTo>
                    <a:pt x="28010" y="445603"/>
                    <a:pt x="12732" y="432023"/>
                    <a:pt x="12732" y="413350"/>
                  </a:cubicBezTo>
                  <a:lnTo>
                    <a:pt x="12732" y="44985"/>
                  </a:lnTo>
                  <a:close/>
                </a:path>
              </a:pathLst>
            </a:custGeom>
            <a:solidFill>
              <a:srgbClr val="363636"/>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 xmlns:a16="http://schemas.microsoft.com/office/drawing/2014/main" id="{27DDF63B-2E5D-4B6F-9322-13D8EEBD0621}"/>
                </a:ext>
              </a:extLst>
            </p:cNvPr>
            <p:cNvSpPr/>
            <p:nvPr/>
          </p:nvSpPr>
          <p:spPr>
            <a:xfrm>
              <a:off x="10498707" y="5538189"/>
              <a:ext cx="84877" cy="458335"/>
            </a:xfrm>
            <a:custGeom>
              <a:avLst/>
              <a:gdLst>
                <a:gd name="connsiteX0" fmla="*/ 12732 w 84876"/>
                <a:gd name="connsiteY0" fmla="*/ 44985 h 458334"/>
                <a:gd name="connsiteX1" fmla="*/ 44985 w 84876"/>
                <a:gd name="connsiteY1" fmla="*/ 12732 h 458334"/>
                <a:gd name="connsiteX2" fmla="*/ 44985 w 84876"/>
                <a:gd name="connsiteY2" fmla="*/ 12732 h 458334"/>
                <a:gd name="connsiteX3" fmla="*/ 77238 w 84876"/>
                <a:gd name="connsiteY3" fmla="*/ 44985 h 458334"/>
                <a:gd name="connsiteX4" fmla="*/ 77238 w 84876"/>
                <a:gd name="connsiteY4" fmla="*/ 413350 h 458334"/>
                <a:gd name="connsiteX5" fmla="*/ 44985 w 84876"/>
                <a:gd name="connsiteY5" fmla="*/ 445603 h 458334"/>
                <a:gd name="connsiteX6" fmla="*/ 44985 w 84876"/>
                <a:gd name="connsiteY6" fmla="*/ 445603 h 458334"/>
                <a:gd name="connsiteX7" fmla="*/ 12732 w 84876"/>
                <a:gd name="connsiteY7" fmla="*/ 413350 h 458334"/>
                <a:gd name="connsiteX8" fmla="*/ 12732 w 84876"/>
                <a:gd name="connsiteY8" fmla="*/ 44985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58334">
                  <a:moveTo>
                    <a:pt x="12732" y="44985"/>
                  </a:moveTo>
                  <a:cubicBezTo>
                    <a:pt x="12732" y="28009"/>
                    <a:pt x="26312" y="12732"/>
                    <a:pt x="44985" y="12732"/>
                  </a:cubicBezTo>
                  <a:lnTo>
                    <a:pt x="44985" y="12732"/>
                  </a:lnTo>
                  <a:cubicBezTo>
                    <a:pt x="61960" y="12732"/>
                    <a:pt x="77238" y="26312"/>
                    <a:pt x="77238" y="44985"/>
                  </a:cubicBezTo>
                  <a:lnTo>
                    <a:pt x="77238" y="413350"/>
                  </a:lnTo>
                  <a:cubicBezTo>
                    <a:pt x="77238" y="430326"/>
                    <a:pt x="63658" y="445603"/>
                    <a:pt x="44985" y="445603"/>
                  </a:cubicBezTo>
                  <a:lnTo>
                    <a:pt x="44985" y="445603"/>
                  </a:lnTo>
                  <a:cubicBezTo>
                    <a:pt x="28009" y="445603"/>
                    <a:pt x="12732" y="432023"/>
                    <a:pt x="12732" y="413350"/>
                  </a:cubicBezTo>
                  <a:lnTo>
                    <a:pt x="12732" y="44985"/>
                  </a:lnTo>
                  <a:close/>
                </a:path>
              </a:pathLst>
            </a:custGeom>
            <a:solidFill>
              <a:srgbClr val="363636"/>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 xmlns:a16="http://schemas.microsoft.com/office/drawing/2014/main" id="{661BFD38-CB33-4C30-9519-8F64B94357CE}"/>
                </a:ext>
              </a:extLst>
            </p:cNvPr>
            <p:cNvSpPr/>
            <p:nvPr/>
          </p:nvSpPr>
          <p:spPr>
            <a:xfrm>
              <a:off x="9989446" y="5797911"/>
              <a:ext cx="1782413" cy="356483"/>
            </a:xfrm>
            <a:custGeom>
              <a:avLst/>
              <a:gdLst>
                <a:gd name="connsiteX0" fmla="*/ 12732 w 1782413"/>
                <a:gd name="connsiteY0" fmla="*/ 128164 h 356482"/>
                <a:gd name="connsiteX1" fmla="*/ 128164 w 1782413"/>
                <a:gd name="connsiteY1" fmla="*/ 12732 h 356482"/>
                <a:gd name="connsiteX2" fmla="*/ 1662737 w 1782413"/>
                <a:gd name="connsiteY2" fmla="*/ 12732 h 356482"/>
                <a:gd name="connsiteX3" fmla="*/ 1778170 w 1782413"/>
                <a:gd name="connsiteY3" fmla="*/ 128164 h 356482"/>
                <a:gd name="connsiteX4" fmla="*/ 1778170 w 1782413"/>
                <a:gd name="connsiteY4" fmla="*/ 241899 h 356482"/>
                <a:gd name="connsiteX5" fmla="*/ 1662737 w 1782413"/>
                <a:gd name="connsiteY5" fmla="*/ 357332 h 356482"/>
                <a:gd name="connsiteX6" fmla="*/ 128164 w 1782413"/>
                <a:gd name="connsiteY6" fmla="*/ 357332 h 356482"/>
                <a:gd name="connsiteX7" fmla="*/ 12732 w 1782413"/>
                <a:gd name="connsiteY7" fmla="*/ 241899 h 356482"/>
                <a:gd name="connsiteX8" fmla="*/ 12732 w 1782413"/>
                <a:gd name="connsiteY8" fmla="*/ 128164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413" h="356482">
                  <a:moveTo>
                    <a:pt x="12732" y="128164"/>
                  </a:moveTo>
                  <a:cubicBezTo>
                    <a:pt x="12732" y="63658"/>
                    <a:pt x="65355" y="12732"/>
                    <a:pt x="128164" y="12732"/>
                  </a:cubicBezTo>
                  <a:lnTo>
                    <a:pt x="1662737" y="12732"/>
                  </a:lnTo>
                  <a:cubicBezTo>
                    <a:pt x="1727244" y="12732"/>
                    <a:pt x="1778170" y="65355"/>
                    <a:pt x="1778170" y="128164"/>
                  </a:cubicBezTo>
                  <a:lnTo>
                    <a:pt x="1778170" y="241899"/>
                  </a:lnTo>
                  <a:cubicBezTo>
                    <a:pt x="1778170" y="306406"/>
                    <a:pt x="1725546" y="357332"/>
                    <a:pt x="1662737" y="357332"/>
                  </a:cubicBezTo>
                  <a:lnTo>
                    <a:pt x="128164" y="357332"/>
                  </a:lnTo>
                  <a:cubicBezTo>
                    <a:pt x="63658" y="357332"/>
                    <a:pt x="12732" y="304708"/>
                    <a:pt x="12732" y="241899"/>
                  </a:cubicBezTo>
                  <a:lnTo>
                    <a:pt x="12732" y="128164"/>
                  </a:lnTo>
                  <a:close/>
                </a:path>
              </a:pathLst>
            </a:custGeom>
            <a:solidFill>
              <a:srgbClr val="828284"/>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 xmlns:a16="http://schemas.microsoft.com/office/drawing/2014/main" id="{47DF56BE-EECE-4A97-8AC8-27D331D00021}"/>
                </a:ext>
              </a:extLst>
            </p:cNvPr>
            <p:cNvSpPr/>
            <p:nvPr/>
          </p:nvSpPr>
          <p:spPr>
            <a:xfrm>
              <a:off x="10050558" y="5040811"/>
              <a:ext cx="186729" cy="611113"/>
            </a:xfrm>
            <a:custGeom>
              <a:avLst/>
              <a:gdLst>
                <a:gd name="connsiteX0" fmla="*/ 12732 w 186729"/>
                <a:gd name="connsiteY0" fmla="*/ 99305 h 611113"/>
                <a:gd name="connsiteX1" fmla="*/ 99306 w 186729"/>
                <a:gd name="connsiteY1" fmla="*/ 12732 h 611113"/>
                <a:gd name="connsiteX2" fmla="*/ 99306 w 186729"/>
                <a:gd name="connsiteY2" fmla="*/ 12732 h 611113"/>
                <a:gd name="connsiteX3" fmla="*/ 185880 w 186729"/>
                <a:gd name="connsiteY3" fmla="*/ 99305 h 611113"/>
                <a:gd name="connsiteX4" fmla="*/ 185880 w 186729"/>
                <a:gd name="connsiteY4" fmla="*/ 523690 h 611113"/>
                <a:gd name="connsiteX5" fmla="*/ 99306 w 186729"/>
                <a:gd name="connsiteY5" fmla="*/ 610264 h 611113"/>
                <a:gd name="connsiteX6" fmla="*/ 99306 w 186729"/>
                <a:gd name="connsiteY6" fmla="*/ 610264 h 611113"/>
                <a:gd name="connsiteX7" fmla="*/ 12732 w 186729"/>
                <a:gd name="connsiteY7" fmla="*/ 523690 h 611113"/>
                <a:gd name="connsiteX8" fmla="*/ 12732 w 186729"/>
                <a:gd name="connsiteY8" fmla="*/ 99305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2732" y="99305"/>
                  </a:moveTo>
                  <a:cubicBezTo>
                    <a:pt x="12732" y="51775"/>
                    <a:pt x="51775" y="12732"/>
                    <a:pt x="99306" y="12732"/>
                  </a:cubicBezTo>
                  <a:lnTo>
                    <a:pt x="99306" y="12732"/>
                  </a:lnTo>
                  <a:cubicBezTo>
                    <a:pt x="146837" y="12732"/>
                    <a:pt x="185880" y="51775"/>
                    <a:pt x="185880" y="99305"/>
                  </a:cubicBezTo>
                  <a:lnTo>
                    <a:pt x="185880" y="523690"/>
                  </a:lnTo>
                  <a:cubicBezTo>
                    <a:pt x="185880" y="571221"/>
                    <a:pt x="146837" y="610264"/>
                    <a:pt x="99306" y="610264"/>
                  </a:cubicBezTo>
                  <a:lnTo>
                    <a:pt x="99306" y="610264"/>
                  </a:lnTo>
                  <a:cubicBezTo>
                    <a:pt x="51775" y="610264"/>
                    <a:pt x="12732" y="571221"/>
                    <a:pt x="12732" y="523690"/>
                  </a:cubicBezTo>
                  <a:lnTo>
                    <a:pt x="12732" y="99305"/>
                  </a:lnTo>
                  <a:close/>
                </a:path>
              </a:pathLst>
            </a:custGeom>
            <a:solidFill>
              <a:srgbClr val="828284"/>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6BC08CFB-D96F-48C5-8911-0947EAEB0B4F}"/>
                </a:ext>
              </a:extLst>
            </p:cNvPr>
            <p:cNvSpPr/>
            <p:nvPr/>
          </p:nvSpPr>
          <p:spPr>
            <a:xfrm>
              <a:off x="11522322" y="5040811"/>
              <a:ext cx="186729" cy="611113"/>
            </a:xfrm>
            <a:custGeom>
              <a:avLst/>
              <a:gdLst>
                <a:gd name="connsiteX0" fmla="*/ 12732 w 186729"/>
                <a:gd name="connsiteY0" fmla="*/ 99305 h 611113"/>
                <a:gd name="connsiteX1" fmla="*/ 99306 w 186729"/>
                <a:gd name="connsiteY1" fmla="*/ 12732 h 611113"/>
                <a:gd name="connsiteX2" fmla="*/ 99306 w 186729"/>
                <a:gd name="connsiteY2" fmla="*/ 12732 h 611113"/>
                <a:gd name="connsiteX3" fmla="*/ 185880 w 186729"/>
                <a:gd name="connsiteY3" fmla="*/ 99305 h 611113"/>
                <a:gd name="connsiteX4" fmla="*/ 185880 w 186729"/>
                <a:gd name="connsiteY4" fmla="*/ 523690 h 611113"/>
                <a:gd name="connsiteX5" fmla="*/ 99306 w 186729"/>
                <a:gd name="connsiteY5" fmla="*/ 610264 h 611113"/>
                <a:gd name="connsiteX6" fmla="*/ 99306 w 186729"/>
                <a:gd name="connsiteY6" fmla="*/ 610264 h 611113"/>
                <a:gd name="connsiteX7" fmla="*/ 12732 w 186729"/>
                <a:gd name="connsiteY7" fmla="*/ 523690 h 611113"/>
                <a:gd name="connsiteX8" fmla="*/ 12732 w 186729"/>
                <a:gd name="connsiteY8" fmla="*/ 99305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2732" y="99305"/>
                  </a:moveTo>
                  <a:cubicBezTo>
                    <a:pt x="12732" y="51775"/>
                    <a:pt x="51775" y="12732"/>
                    <a:pt x="99306" y="12732"/>
                  </a:cubicBezTo>
                  <a:lnTo>
                    <a:pt x="99306" y="12732"/>
                  </a:lnTo>
                  <a:cubicBezTo>
                    <a:pt x="146837" y="12732"/>
                    <a:pt x="185880" y="51775"/>
                    <a:pt x="185880" y="99305"/>
                  </a:cubicBezTo>
                  <a:lnTo>
                    <a:pt x="185880" y="523690"/>
                  </a:lnTo>
                  <a:cubicBezTo>
                    <a:pt x="185880" y="571221"/>
                    <a:pt x="146837" y="610264"/>
                    <a:pt x="99306" y="610264"/>
                  </a:cubicBezTo>
                  <a:lnTo>
                    <a:pt x="99306" y="610264"/>
                  </a:lnTo>
                  <a:cubicBezTo>
                    <a:pt x="51775" y="610264"/>
                    <a:pt x="12732" y="571221"/>
                    <a:pt x="12732" y="523690"/>
                  </a:cubicBezTo>
                  <a:lnTo>
                    <a:pt x="12732" y="99305"/>
                  </a:lnTo>
                  <a:close/>
                </a:path>
              </a:pathLst>
            </a:custGeom>
            <a:solidFill>
              <a:srgbClr val="828284"/>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3BFCE4CB-1522-4655-8204-01FA9540D696}"/>
                </a:ext>
              </a:extLst>
            </p:cNvPr>
            <p:cNvSpPr/>
            <p:nvPr/>
          </p:nvSpPr>
          <p:spPr>
            <a:xfrm>
              <a:off x="10262750" y="4908402"/>
              <a:ext cx="1239202" cy="848768"/>
            </a:xfrm>
            <a:custGeom>
              <a:avLst/>
              <a:gdLst>
                <a:gd name="connsiteX0" fmla="*/ 12732 w 1239201"/>
                <a:gd name="connsiteY0" fmla="*/ 106096 h 848768"/>
                <a:gd name="connsiteX1" fmla="*/ 106096 w 1239201"/>
                <a:gd name="connsiteY1" fmla="*/ 12732 h 848768"/>
                <a:gd name="connsiteX2" fmla="*/ 1136501 w 1239201"/>
                <a:gd name="connsiteY2" fmla="*/ 12732 h 848768"/>
                <a:gd name="connsiteX3" fmla="*/ 1229865 w 1239201"/>
                <a:gd name="connsiteY3" fmla="*/ 106096 h 848768"/>
                <a:gd name="connsiteX4" fmla="*/ 1229865 w 1239201"/>
                <a:gd name="connsiteY4" fmla="*/ 756253 h 848768"/>
                <a:gd name="connsiteX5" fmla="*/ 1136501 w 1239201"/>
                <a:gd name="connsiteY5" fmla="*/ 849617 h 848768"/>
                <a:gd name="connsiteX6" fmla="*/ 106096 w 1239201"/>
                <a:gd name="connsiteY6" fmla="*/ 849617 h 848768"/>
                <a:gd name="connsiteX7" fmla="*/ 12732 w 1239201"/>
                <a:gd name="connsiteY7" fmla="*/ 756253 h 848768"/>
                <a:gd name="connsiteX8" fmla="*/ 12732 w 1239201"/>
                <a:gd name="connsiteY8" fmla="*/ 106096 h 84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201" h="848768">
                  <a:moveTo>
                    <a:pt x="12732" y="106096"/>
                  </a:moveTo>
                  <a:cubicBezTo>
                    <a:pt x="12732" y="53472"/>
                    <a:pt x="55170" y="12732"/>
                    <a:pt x="106096" y="12732"/>
                  </a:cubicBezTo>
                  <a:lnTo>
                    <a:pt x="1136501" y="12732"/>
                  </a:lnTo>
                  <a:cubicBezTo>
                    <a:pt x="1189124" y="12732"/>
                    <a:pt x="1229865" y="55170"/>
                    <a:pt x="1229865" y="106096"/>
                  </a:cubicBezTo>
                  <a:lnTo>
                    <a:pt x="1229865" y="756253"/>
                  </a:lnTo>
                  <a:cubicBezTo>
                    <a:pt x="1229865" y="808876"/>
                    <a:pt x="1187427" y="849617"/>
                    <a:pt x="1136501" y="849617"/>
                  </a:cubicBezTo>
                  <a:lnTo>
                    <a:pt x="106096" y="849617"/>
                  </a:lnTo>
                  <a:cubicBezTo>
                    <a:pt x="53472" y="849617"/>
                    <a:pt x="12732" y="807179"/>
                    <a:pt x="12732" y="756253"/>
                  </a:cubicBezTo>
                  <a:lnTo>
                    <a:pt x="12732" y="106096"/>
                  </a:lnTo>
                  <a:close/>
                </a:path>
              </a:pathLst>
            </a:custGeom>
            <a:solidFill>
              <a:srgbClr val="828284"/>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9136BED8-F617-458F-9A53-98C95A0D45B7}"/>
                </a:ext>
              </a:extLst>
            </p:cNvPr>
            <p:cNvSpPr/>
            <p:nvPr/>
          </p:nvSpPr>
          <p:spPr>
            <a:xfrm>
              <a:off x="10374787" y="4324450"/>
              <a:ext cx="1035497" cy="933645"/>
            </a:xfrm>
            <a:custGeom>
              <a:avLst/>
              <a:gdLst>
                <a:gd name="connsiteX0" fmla="*/ 1022766 w 1035497"/>
                <a:gd name="connsiteY0" fmla="*/ 931099 h 933645"/>
                <a:gd name="connsiteX1" fmla="*/ 876778 w 1035497"/>
                <a:gd name="connsiteY1" fmla="*/ 12732 h 933645"/>
                <a:gd name="connsiteX2" fmla="*/ 538968 w 1035497"/>
                <a:gd name="connsiteY2" fmla="*/ 12732 h 933645"/>
                <a:gd name="connsiteX3" fmla="*/ 538968 w 1035497"/>
                <a:gd name="connsiteY3" fmla="*/ 656098 h 933645"/>
                <a:gd name="connsiteX4" fmla="*/ 496529 w 1035497"/>
                <a:gd name="connsiteY4" fmla="*/ 656098 h 933645"/>
                <a:gd name="connsiteX5" fmla="*/ 496529 w 1035497"/>
                <a:gd name="connsiteY5" fmla="*/ 12732 h 933645"/>
                <a:gd name="connsiteX6" fmla="*/ 158719 w 1035497"/>
                <a:gd name="connsiteY6" fmla="*/ 12732 h 933645"/>
                <a:gd name="connsiteX7" fmla="*/ 12732 w 1035497"/>
                <a:gd name="connsiteY7" fmla="*/ 931099 h 933645"/>
                <a:gd name="connsiteX8" fmla="*/ 496529 w 1035497"/>
                <a:gd name="connsiteY8" fmla="*/ 931099 h 933645"/>
                <a:gd name="connsiteX9" fmla="*/ 496529 w 1035497"/>
                <a:gd name="connsiteY9" fmla="*/ 842827 h 933645"/>
                <a:gd name="connsiteX10" fmla="*/ 538968 w 1035497"/>
                <a:gd name="connsiteY10" fmla="*/ 849617 h 933645"/>
                <a:gd name="connsiteX11" fmla="*/ 538968 w 1035497"/>
                <a:gd name="connsiteY11" fmla="*/ 931099 h 9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497" h="933645">
                  <a:moveTo>
                    <a:pt x="1022766" y="931099"/>
                  </a:moveTo>
                  <a:lnTo>
                    <a:pt x="876778" y="12732"/>
                  </a:lnTo>
                  <a:lnTo>
                    <a:pt x="538968" y="12732"/>
                  </a:lnTo>
                  <a:lnTo>
                    <a:pt x="538968" y="656098"/>
                  </a:lnTo>
                  <a:lnTo>
                    <a:pt x="496529" y="656098"/>
                  </a:lnTo>
                  <a:lnTo>
                    <a:pt x="496529" y="12732"/>
                  </a:lnTo>
                  <a:lnTo>
                    <a:pt x="158719" y="12732"/>
                  </a:lnTo>
                  <a:lnTo>
                    <a:pt x="12732" y="931099"/>
                  </a:lnTo>
                  <a:lnTo>
                    <a:pt x="496529" y="931099"/>
                  </a:lnTo>
                  <a:lnTo>
                    <a:pt x="496529" y="842827"/>
                  </a:lnTo>
                  <a:lnTo>
                    <a:pt x="538968" y="849617"/>
                  </a:lnTo>
                  <a:lnTo>
                    <a:pt x="538968" y="931099"/>
                  </a:lnTo>
                  <a:close/>
                </a:path>
              </a:pathLst>
            </a:custGeom>
            <a:solidFill>
              <a:srgbClr val="986666"/>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F58A8120-2D90-42F9-B6D6-30BC93E26404}"/>
                </a:ext>
              </a:extLst>
            </p:cNvPr>
            <p:cNvSpPr/>
            <p:nvPr/>
          </p:nvSpPr>
          <p:spPr>
            <a:xfrm>
              <a:off x="8884350" y="5687572"/>
              <a:ext cx="84877" cy="458335"/>
            </a:xfrm>
            <a:custGeom>
              <a:avLst/>
              <a:gdLst>
                <a:gd name="connsiteX0" fmla="*/ 12732 w 84876"/>
                <a:gd name="connsiteY0" fmla="*/ 44985 h 458334"/>
                <a:gd name="connsiteX1" fmla="*/ 44985 w 84876"/>
                <a:gd name="connsiteY1" fmla="*/ 12732 h 458334"/>
                <a:gd name="connsiteX2" fmla="*/ 44985 w 84876"/>
                <a:gd name="connsiteY2" fmla="*/ 12732 h 458334"/>
                <a:gd name="connsiteX3" fmla="*/ 77238 w 84876"/>
                <a:gd name="connsiteY3" fmla="*/ 44985 h 458334"/>
                <a:gd name="connsiteX4" fmla="*/ 77238 w 84876"/>
                <a:gd name="connsiteY4" fmla="*/ 413350 h 458334"/>
                <a:gd name="connsiteX5" fmla="*/ 44985 w 84876"/>
                <a:gd name="connsiteY5" fmla="*/ 445603 h 458334"/>
                <a:gd name="connsiteX6" fmla="*/ 44985 w 84876"/>
                <a:gd name="connsiteY6" fmla="*/ 445603 h 458334"/>
                <a:gd name="connsiteX7" fmla="*/ 12732 w 84876"/>
                <a:gd name="connsiteY7" fmla="*/ 413350 h 458334"/>
                <a:gd name="connsiteX8" fmla="*/ 12732 w 84876"/>
                <a:gd name="connsiteY8" fmla="*/ 44985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58334">
                  <a:moveTo>
                    <a:pt x="12732" y="44985"/>
                  </a:moveTo>
                  <a:cubicBezTo>
                    <a:pt x="12732" y="28010"/>
                    <a:pt x="26312" y="12732"/>
                    <a:pt x="44985" y="12732"/>
                  </a:cubicBezTo>
                  <a:lnTo>
                    <a:pt x="44985" y="12732"/>
                  </a:lnTo>
                  <a:cubicBezTo>
                    <a:pt x="61960" y="12732"/>
                    <a:pt x="77238" y="26312"/>
                    <a:pt x="77238" y="44985"/>
                  </a:cubicBezTo>
                  <a:lnTo>
                    <a:pt x="77238" y="413350"/>
                  </a:lnTo>
                  <a:cubicBezTo>
                    <a:pt x="77238" y="430326"/>
                    <a:pt x="63658" y="445603"/>
                    <a:pt x="44985" y="445603"/>
                  </a:cubicBezTo>
                  <a:lnTo>
                    <a:pt x="44985" y="445603"/>
                  </a:lnTo>
                  <a:cubicBezTo>
                    <a:pt x="28010" y="445603"/>
                    <a:pt x="12732" y="432023"/>
                    <a:pt x="12732" y="413350"/>
                  </a:cubicBezTo>
                  <a:lnTo>
                    <a:pt x="12732" y="44985"/>
                  </a:lnTo>
                  <a:close/>
                </a:path>
              </a:pathLst>
            </a:custGeom>
            <a:solidFill>
              <a:srgbClr val="363636"/>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C4980CC4-2E42-4FF9-B38D-78CAA5B2E47D}"/>
                </a:ext>
              </a:extLst>
            </p:cNvPr>
            <p:cNvSpPr/>
            <p:nvPr/>
          </p:nvSpPr>
          <p:spPr>
            <a:xfrm>
              <a:off x="8200243" y="5687572"/>
              <a:ext cx="84877" cy="458335"/>
            </a:xfrm>
            <a:custGeom>
              <a:avLst/>
              <a:gdLst>
                <a:gd name="connsiteX0" fmla="*/ 12732 w 84876"/>
                <a:gd name="connsiteY0" fmla="*/ 44985 h 458334"/>
                <a:gd name="connsiteX1" fmla="*/ 44985 w 84876"/>
                <a:gd name="connsiteY1" fmla="*/ 12732 h 458334"/>
                <a:gd name="connsiteX2" fmla="*/ 44985 w 84876"/>
                <a:gd name="connsiteY2" fmla="*/ 12732 h 458334"/>
                <a:gd name="connsiteX3" fmla="*/ 77238 w 84876"/>
                <a:gd name="connsiteY3" fmla="*/ 44985 h 458334"/>
                <a:gd name="connsiteX4" fmla="*/ 77238 w 84876"/>
                <a:gd name="connsiteY4" fmla="*/ 413350 h 458334"/>
                <a:gd name="connsiteX5" fmla="*/ 44985 w 84876"/>
                <a:gd name="connsiteY5" fmla="*/ 445603 h 458334"/>
                <a:gd name="connsiteX6" fmla="*/ 44985 w 84876"/>
                <a:gd name="connsiteY6" fmla="*/ 445603 h 458334"/>
                <a:gd name="connsiteX7" fmla="*/ 12732 w 84876"/>
                <a:gd name="connsiteY7" fmla="*/ 413350 h 458334"/>
                <a:gd name="connsiteX8" fmla="*/ 12732 w 84876"/>
                <a:gd name="connsiteY8" fmla="*/ 44985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58334">
                  <a:moveTo>
                    <a:pt x="12732" y="44985"/>
                  </a:moveTo>
                  <a:cubicBezTo>
                    <a:pt x="12732" y="28010"/>
                    <a:pt x="26312" y="12732"/>
                    <a:pt x="44985" y="12732"/>
                  </a:cubicBezTo>
                  <a:lnTo>
                    <a:pt x="44985" y="12732"/>
                  </a:lnTo>
                  <a:cubicBezTo>
                    <a:pt x="61960" y="12732"/>
                    <a:pt x="77238" y="26312"/>
                    <a:pt x="77238" y="44985"/>
                  </a:cubicBezTo>
                  <a:lnTo>
                    <a:pt x="77238" y="413350"/>
                  </a:lnTo>
                  <a:cubicBezTo>
                    <a:pt x="77238" y="430326"/>
                    <a:pt x="63658" y="445603"/>
                    <a:pt x="44985" y="445603"/>
                  </a:cubicBezTo>
                  <a:lnTo>
                    <a:pt x="44985" y="445603"/>
                  </a:lnTo>
                  <a:cubicBezTo>
                    <a:pt x="28009" y="445603"/>
                    <a:pt x="12732" y="432023"/>
                    <a:pt x="12732" y="413350"/>
                  </a:cubicBezTo>
                  <a:lnTo>
                    <a:pt x="12732" y="44985"/>
                  </a:lnTo>
                  <a:close/>
                </a:path>
              </a:pathLst>
            </a:custGeom>
            <a:solidFill>
              <a:srgbClr val="363636"/>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0965C118-553F-4798-BA0E-A64BFE163E68}"/>
                </a:ext>
              </a:extLst>
            </p:cNvPr>
            <p:cNvSpPr/>
            <p:nvPr/>
          </p:nvSpPr>
          <p:spPr>
            <a:xfrm>
              <a:off x="7690982" y="5947295"/>
              <a:ext cx="1782413" cy="356483"/>
            </a:xfrm>
            <a:custGeom>
              <a:avLst/>
              <a:gdLst>
                <a:gd name="connsiteX0" fmla="*/ 12732 w 1782413"/>
                <a:gd name="connsiteY0" fmla="*/ 128164 h 356482"/>
                <a:gd name="connsiteX1" fmla="*/ 128164 w 1782413"/>
                <a:gd name="connsiteY1" fmla="*/ 12732 h 356482"/>
                <a:gd name="connsiteX2" fmla="*/ 1662737 w 1782413"/>
                <a:gd name="connsiteY2" fmla="*/ 12732 h 356482"/>
                <a:gd name="connsiteX3" fmla="*/ 1778170 w 1782413"/>
                <a:gd name="connsiteY3" fmla="*/ 128164 h 356482"/>
                <a:gd name="connsiteX4" fmla="*/ 1778170 w 1782413"/>
                <a:gd name="connsiteY4" fmla="*/ 241899 h 356482"/>
                <a:gd name="connsiteX5" fmla="*/ 1662737 w 1782413"/>
                <a:gd name="connsiteY5" fmla="*/ 357331 h 356482"/>
                <a:gd name="connsiteX6" fmla="*/ 128164 w 1782413"/>
                <a:gd name="connsiteY6" fmla="*/ 357331 h 356482"/>
                <a:gd name="connsiteX7" fmla="*/ 12732 w 1782413"/>
                <a:gd name="connsiteY7" fmla="*/ 241899 h 356482"/>
                <a:gd name="connsiteX8" fmla="*/ 12732 w 1782413"/>
                <a:gd name="connsiteY8" fmla="*/ 128164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413" h="356482">
                  <a:moveTo>
                    <a:pt x="12732" y="128164"/>
                  </a:moveTo>
                  <a:cubicBezTo>
                    <a:pt x="12732" y="63658"/>
                    <a:pt x="65355" y="12732"/>
                    <a:pt x="128164" y="12732"/>
                  </a:cubicBezTo>
                  <a:lnTo>
                    <a:pt x="1662737" y="12732"/>
                  </a:lnTo>
                  <a:cubicBezTo>
                    <a:pt x="1727244" y="12732"/>
                    <a:pt x="1778170" y="65355"/>
                    <a:pt x="1778170" y="128164"/>
                  </a:cubicBezTo>
                  <a:lnTo>
                    <a:pt x="1778170" y="241899"/>
                  </a:lnTo>
                  <a:cubicBezTo>
                    <a:pt x="1778170" y="306405"/>
                    <a:pt x="1725546" y="357331"/>
                    <a:pt x="1662737" y="357331"/>
                  </a:cubicBezTo>
                  <a:lnTo>
                    <a:pt x="128164" y="357331"/>
                  </a:lnTo>
                  <a:cubicBezTo>
                    <a:pt x="63658" y="357331"/>
                    <a:pt x="12732" y="304708"/>
                    <a:pt x="12732" y="241899"/>
                  </a:cubicBezTo>
                  <a:lnTo>
                    <a:pt x="12732" y="128164"/>
                  </a:lnTo>
                  <a:close/>
                </a:path>
              </a:pathLst>
            </a:custGeom>
            <a:solidFill>
              <a:srgbClr val="828284"/>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5603422C-7851-41CF-8171-B68CAEC38C55}"/>
                </a:ext>
              </a:extLst>
            </p:cNvPr>
            <p:cNvSpPr/>
            <p:nvPr/>
          </p:nvSpPr>
          <p:spPr>
            <a:xfrm>
              <a:off x="7752093" y="5190194"/>
              <a:ext cx="186729" cy="611113"/>
            </a:xfrm>
            <a:custGeom>
              <a:avLst/>
              <a:gdLst>
                <a:gd name="connsiteX0" fmla="*/ 12732 w 186729"/>
                <a:gd name="connsiteY0" fmla="*/ 99306 h 611113"/>
                <a:gd name="connsiteX1" fmla="*/ 99306 w 186729"/>
                <a:gd name="connsiteY1" fmla="*/ 12732 h 611113"/>
                <a:gd name="connsiteX2" fmla="*/ 99306 w 186729"/>
                <a:gd name="connsiteY2" fmla="*/ 12732 h 611113"/>
                <a:gd name="connsiteX3" fmla="*/ 185880 w 186729"/>
                <a:gd name="connsiteY3" fmla="*/ 99306 h 611113"/>
                <a:gd name="connsiteX4" fmla="*/ 185880 w 186729"/>
                <a:gd name="connsiteY4" fmla="*/ 523690 h 611113"/>
                <a:gd name="connsiteX5" fmla="*/ 99306 w 186729"/>
                <a:gd name="connsiteY5" fmla="*/ 610265 h 611113"/>
                <a:gd name="connsiteX6" fmla="*/ 99306 w 186729"/>
                <a:gd name="connsiteY6" fmla="*/ 610265 h 611113"/>
                <a:gd name="connsiteX7" fmla="*/ 12732 w 186729"/>
                <a:gd name="connsiteY7" fmla="*/ 523690 h 611113"/>
                <a:gd name="connsiteX8" fmla="*/ 12732 w 186729"/>
                <a:gd name="connsiteY8" fmla="*/ 99306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2732" y="99306"/>
                  </a:moveTo>
                  <a:cubicBezTo>
                    <a:pt x="12732" y="51775"/>
                    <a:pt x="51775" y="12732"/>
                    <a:pt x="99306" y="12732"/>
                  </a:cubicBezTo>
                  <a:lnTo>
                    <a:pt x="99306" y="12732"/>
                  </a:lnTo>
                  <a:cubicBezTo>
                    <a:pt x="146837" y="12732"/>
                    <a:pt x="185880" y="51775"/>
                    <a:pt x="185880" y="99306"/>
                  </a:cubicBezTo>
                  <a:lnTo>
                    <a:pt x="185880" y="523690"/>
                  </a:lnTo>
                  <a:cubicBezTo>
                    <a:pt x="185880" y="571221"/>
                    <a:pt x="146837" y="610265"/>
                    <a:pt x="99306" y="610265"/>
                  </a:cubicBezTo>
                  <a:lnTo>
                    <a:pt x="99306" y="610265"/>
                  </a:lnTo>
                  <a:cubicBezTo>
                    <a:pt x="51775" y="610265"/>
                    <a:pt x="12732" y="571221"/>
                    <a:pt x="12732" y="523690"/>
                  </a:cubicBezTo>
                  <a:lnTo>
                    <a:pt x="12732" y="99306"/>
                  </a:lnTo>
                  <a:close/>
                </a:path>
              </a:pathLst>
            </a:custGeom>
            <a:solidFill>
              <a:srgbClr val="828284"/>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5AFC826F-7164-4F23-9EF3-4BABEF32D00B}"/>
                </a:ext>
              </a:extLst>
            </p:cNvPr>
            <p:cNvSpPr/>
            <p:nvPr/>
          </p:nvSpPr>
          <p:spPr>
            <a:xfrm>
              <a:off x="9223857" y="5190194"/>
              <a:ext cx="186729" cy="611113"/>
            </a:xfrm>
            <a:custGeom>
              <a:avLst/>
              <a:gdLst>
                <a:gd name="connsiteX0" fmla="*/ 12732 w 186729"/>
                <a:gd name="connsiteY0" fmla="*/ 99306 h 611113"/>
                <a:gd name="connsiteX1" fmla="*/ 99306 w 186729"/>
                <a:gd name="connsiteY1" fmla="*/ 12732 h 611113"/>
                <a:gd name="connsiteX2" fmla="*/ 99306 w 186729"/>
                <a:gd name="connsiteY2" fmla="*/ 12732 h 611113"/>
                <a:gd name="connsiteX3" fmla="*/ 185880 w 186729"/>
                <a:gd name="connsiteY3" fmla="*/ 99306 h 611113"/>
                <a:gd name="connsiteX4" fmla="*/ 185880 w 186729"/>
                <a:gd name="connsiteY4" fmla="*/ 523690 h 611113"/>
                <a:gd name="connsiteX5" fmla="*/ 99306 w 186729"/>
                <a:gd name="connsiteY5" fmla="*/ 610265 h 611113"/>
                <a:gd name="connsiteX6" fmla="*/ 99306 w 186729"/>
                <a:gd name="connsiteY6" fmla="*/ 610265 h 611113"/>
                <a:gd name="connsiteX7" fmla="*/ 12732 w 186729"/>
                <a:gd name="connsiteY7" fmla="*/ 523690 h 611113"/>
                <a:gd name="connsiteX8" fmla="*/ 12732 w 186729"/>
                <a:gd name="connsiteY8" fmla="*/ 99306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2732" y="99306"/>
                  </a:moveTo>
                  <a:cubicBezTo>
                    <a:pt x="12732" y="51775"/>
                    <a:pt x="51775" y="12732"/>
                    <a:pt x="99306" y="12732"/>
                  </a:cubicBezTo>
                  <a:lnTo>
                    <a:pt x="99306" y="12732"/>
                  </a:lnTo>
                  <a:cubicBezTo>
                    <a:pt x="146837" y="12732"/>
                    <a:pt x="185880" y="51775"/>
                    <a:pt x="185880" y="99306"/>
                  </a:cubicBezTo>
                  <a:lnTo>
                    <a:pt x="185880" y="523690"/>
                  </a:lnTo>
                  <a:cubicBezTo>
                    <a:pt x="185880" y="571221"/>
                    <a:pt x="146837" y="610265"/>
                    <a:pt x="99306" y="610265"/>
                  </a:cubicBezTo>
                  <a:lnTo>
                    <a:pt x="99306" y="610265"/>
                  </a:lnTo>
                  <a:cubicBezTo>
                    <a:pt x="51775" y="610265"/>
                    <a:pt x="12732" y="571221"/>
                    <a:pt x="12732" y="523690"/>
                  </a:cubicBezTo>
                  <a:lnTo>
                    <a:pt x="12732" y="99306"/>
                  </a:lnTo>
                  <a:close/>
                </a:path>
              </a:pathLst>
            </a:custGeom>
            <a:solidFill>
              <a:srgbClr val="828284"/>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 xmlns:a16="http://schemas.microsoft.com/office/drawing/2014/main" id="{CD327081-A0E2-423D-86FC-60B3CFE635A9}"/>
                </a:ext>
              </a:extLst>
            </p:cNvPr>
            <p:cNvSpPr/>
            <p:nvPr/>
          </p:nvSpPr>
          <p:spPr>
            <a:xfrm>
              <a:off x="7965983" y="5057786"/>
              <a:ext cx="1239202" cy="848768"/>
            </a:xfrm>
            <a:custGeom>
              <a:avLst/>
              <a:gdLst>
                <a:gd name="connsiteX0" fmla="*/ 12732 w 1239201"/>
                <a:gd name="connsiteY0" fmla="*/ 106096 h 848768"/>
                <a:gd name="connsiteX1" fmla="*/ 106096 w 1239201"/>
                <a:gd name="connsiteY1" fmla="*/ 12732 h 848768"/>
                <a:gd name="connsiteX2" fmla="*/ 1136501 w 1239201"/>
                <a:gd name="connsiteY2" fmla="*/ 12732 h 848768"/>
                <a:gd name="connsiteX3" fmla="*/ 1229865 w 1239201"/>
                <a:gd name="connsiteY3" fmla="*/ 106096 h 848768"/>
                <a:gd name="connsiteX4" fmla="*/ 1229865 w 1239201"/>
                <a:gd name="connsiteY4" fmla="*/ 756252 h 848768"/>
                <a:gd name="connsiteX5" fmla="*/ 1136501 w 1239201"/>
                <a:gd name="connsiteY5" fmla="*/ 849617 h 848768"/>
                <a:gd name="connsiteX6" fmla="*/ 106096 w 1239201"/>
                <a:gd name="connsiteY6" fmla="*/ 849617 h 848768"/>
                <a:gd name="connsiteX7" fmla="*/ 12732 w 1239201"/>
                <a:gd name="connsiteY7" fmla="*/ 756252 h 848768"/>
                <a:gd name="connsiteX8" fmla="*/ 12732 w 1239201"/>
                <a:gd name="connsiteY8" fmla="*/ 106096 h 84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201" h="848768">
                  <a:moveTo>
                    <a:pt x="12732" y="106096"/>
                  </a:moveTo>
                  <a:cubicBezTo>
                    <a:pt x="12732" y="53472"/>
                    <a:pt x="55170" y="12732"/>
                    <a:pt x="106096" y="12732"/>
                  </a:cubicBezTo>
                  <a:lnTo>
                    <a:pt x="1136501" y="12732"/>
                  </a:lnTo>
                  <a:cubicBezTo>
                    <a:pt x="1189125" y="12732"/>
                    <a:pt x="1229865" y="55170"/>
                    <a:pt x="1229865" y="106096"/>
                  </a:cubicBezTo>
                  <a:lnTo>
                    <a:pt x="1229865" y="756252"/>
                  </a:lnTo>
                  <a:cubicBezTo>
                    <a:pt x="1229865" y="808876"/>
                    <a:pt x="1187427" y="849617"/>
                    <a:pt x="1136501" y="849617"/>
                  </a:cubicBezTo>
                  <a:lnTo>
                    <a:pt x="106096" y="849617"/>
                  </a:lnTo>
                  <a:cubicBezTo>
                    <a:pt x="53472" y="849617"/>
                    <a:pt x="12732" y="807178"/>
                    <a:pt x="12732" y="756252"/>
                  </a:cubicBezTo>
                  <a:lnTo>
                    <a:pt x="12732" y="106096"/>
                  </a:lnTo>
                  <a:close/>
                </a:path>
              </a:pathLst>
            </a:custGeom>
            <a:solidFill>
              <a:srgbClr val="828284"/>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 xmlns:a16="http://schemas.microsoft.com/office/drawing/2014/main" id="{F0113F6E-2BD3-413F-98A0-74BA50024A06}"/>
                </a:ext>
              </a:extLst>
            </p:cNvPr>
            <p:cNvSpPr/>
            <p:nvPr/>
          </p:nvSpPr>
          <p:spPr>
            <a:xfrm>
              <a:off x="8069532" y="4541735"/>
              <a:ext cx="1035497" cy="933645"/>
            </a:xfrm>
            <a:custGeom>
              <a:avLst/>
              <a:gdLst>
                <a:gd name="connsiteX0" fmla="*/ 1022766 w 1035497"/>
                <a:gd name="connsiteY0" fmla="*/ 931099 h 933645"/>
                <a:gd name="connsiteX1" fmla="*/ 876778 w 1035497"/>
                <a:gd name="connsiteY1" fmla="*/ 12732 h 933645"/>
                <a:gd name="connsiteX2" fmla="*/ 538968 w 1035497"/>
                <a:gd name="connsiteY2" fmla="*/ 12732 h 933645"/>
                <a:gd name="connsiteX3" fmla="*/ 538968 w 1035497"/>
                <a:gd name="connsiteY3" fmla="*/ 656098 h 933645"/>
                <a:gd name="connsiteX4" fmla="*/ 496529 w 1035497"/>
                <a:gd name="connsiteY4" fmla="*/ 656098 h 933645"/>
                <a:gd name="connsiteX5" fmla="*/ 496529 w 1035497"/>
                <a:gd name="connsiteY5" fmla="*/ 12732 h 933645"/>
                <a:gd name="connsiteX6" fmla="*/ 158720 w 1035497"/>
                <a:gd name="connsiteY6" fmla="*/ 12732 h 933645"/>
                <a:gd name="connsiteX7" fmla="*/ 12732 w 1035497"/>
                <a:gd name="connsiteY7" fmla="*/ 931099 h 933645"/>
                <a:gd name="connsiteX8" fmla="*/ 496529 w 1035497"/>
                <a:gd name="connsiteY8" fmla="*/ 931099 h 933645"/>
                <a:gd name="connsiteX9" fmla="*/ 496529 w 1035497"/>
                <a:gd name="connsiteY9" fmla="*/ 842827 h 933645"/>
                <a:gd name="connsiteX10" fmla="*/ 538968 w 1035497"/>
                <a:gd name="connsiteY10" fmla="*/ 851315 h 933645"/>
                <a:gd name="connsiteX11" fmla="*/ 538968 w 1035497"/>
                <a:gd name="connsiteY11" fmla="*/ 931099 h 9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497" h="933645">
                  <a:moveTo>
                    <a:pt x="1022766" y="931099"/>
                  </a:moveTo>
                  <a:lnTo>
                    <a:pt x="876778" y="12732"/>
                  </a:lnTo>
                  <a:lnTo>
                    <a:pt x="538968" y="12732"/>
                  </a:lnTo>
                  <a:lnTo>
                    <a:pt x="538968" y="656098"/>
                  </a:lnTo>
                  <a:lnTo>
                    <a:pt x="496529" y="656098"/>
                  </a:lnTo>
                  <a:lnTo>
                    <a:pt x="496529" y="12732"/>
                  </a:lnTo>
                  <a:lnTo>
                    <a:pt x="158720" y="12732"/>
                  </a:lnTo>
                  <a:lnTo>
                    <a:pt x="12732" y="931099"/>
                  </a:lnTo>
                  <a:lnTo>
                    <a:pt x="496529" y="931099"/>
                  </a:lnTo>
                  <a:lnTo>
                    <a:pt x="496529" y="842827"/>
                  </a:lnTo>
                  <a:lnTo>
                    <a:pt x="538968" y="851315"/>
                  </a:lnTo>
                  <a:lnTo>
                    <a:pt x="538968" y="931099"/>
                  </a:lnTo>
                  <a:close/>
                </a:path>
              </a:pathLst>
            </a:custGeom>
            <a:solidFill>
              <a:srgbClr val="A7754A"/>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D593271D-83B7-4AD6-91D6-590BC4CEBA90}"/>
                </a:ext>
              </a:extLst>
            </p:cNvPr>
            <p:cNvSpPr/>
            <p:nvPr/>
          </p:nvSpPr>
          <p:spPr>
            <a:xfrm>
              <a:off x="6483890" y="5723076"/>
              <a:ext cx="118828" cy="441359"/>
            </a:xfrm>
            <a:custGeom>
              <a:avLst/>
              <a:gdLst>
                <a:gd name="connsiteX0" fmla="*/ 51918 w 118827"/>
                <a:gd name="connsiteY0" fmla="*/ 41733 h 441359"/>
                <a:gd name="connsiteX1" fmla="*/ 87567 w 118827"/>
                <a:gd name="connsiteY1" fmla="*/ 12875 h 441359"/>
                <a:gd name="connsiteX2" fmla="*/ 87567 w 118827"/>
                <a:gd name="connsiteY2" fmla="*/ 12875 h 441359"/>
                <a:gd name="connsiteX3" fmla="*/ 116425 w 118827"/>
                <a:gd name="connsiteY3" fmla="*/ 48523 h 441359"/>
                <a:gd name="connsiteX4" fmla="*/ 77382 w 118827"/>
                <a:gd name="connsiteY4" fmla="*/ 413494 h 441359"/>
                <a:gd name="connsiteX5" fmla="*/ 41733 w 118827"/>
                <a:gd name="connsiteY5" fmla="*/ 442352 h 441359"/>
                <a:gd name="connsiteX6" fmla="*/ 41733 w 118827"/>
                <a:gd name="connsiteY6" fmla="*/ 442352 h 441359"/>
                <a:gd name="connsiteX7" fmla="*/ 12875 w 118827"/>
                <a:gd name="connsiteY7" fmla="*/ 406704 h 441359"/>
                <a:gd name="connsiteX8" fmla="*/ 51918 w 118827"/>
                <a:gd name="connsiteY8" fmla="*/ 4173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441359">
                  <a:moveTo>
                    <a:pt x="51918" y="41733"/>
                  </a:moveTo>
                  <a:cubicBezTo>
                    <a:pt x="53616" y="24758"/>
                    <a:pt x="68894" y="11177"/>
                    <a:pt x="87567" y="12875"/>
                  </a:cubicBezTo>
                  <a:lnTo>
                    <a:pt x="87567" y="12875"/>
                  </a:lnTo>
                  <a:cubicBezTo>
                    <a:pt x="104542" y="14573"/>
                    <a:pt x="118122" y="29850"/>
                    <a:pt x="116425" y="48523"/>
                  </a:cubicBezTo>
                  <a:lnTo>
                    <a:pt x="77382" y="413494"/>
                  </a:lnTo>
                  <a:cubicBezTo>
                    <a:pt x="75684" y="430469"/>
                    <a:pt x="60406" y="444049"/>
                    <a:pt x="41733" y="442352"/>
                  </a:cubicBezTo>
                  <a:lnTo>
                    <a:pt x="41733" y="442352"/>
                  </a:lnTo>
                  <a:cubicBezTo>
                    <a:pt x="24758" y="440655"/>
                    <a:pt x="11178" y="425377"/>
                    <a:pt x="12875" y="406704"/>
                  </a:cubicBezTo>
                  <a:lnTo>
                    <a:pt x="51918" y="41733"/>
                  </a:lnTo>
                  <a:close/>
                </a:path>
              </a:pathLst>
            </a:custGeom>
            <a:solidFill>
              <a:srgbClr val="363636"/>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2BFC7CC5-D1A0-4076-A474-C9A332C3792E}"/>
                </a:ext>
              </a:extLst>
            </p:cNvPr>
            <p:cNvSpPr/>
            <p:nvPr/>
          </p:nvSpPr>
          <p:spPr>
            <a:xfrm>
              <a:off x="5804875" y="5650083"/>
              <a:ext cx="118828" cy="441359"/>
            </a:xfrm>
            <a:custGeom>
              <a:avLst/>
              <a:gdLst>
                <a:gd name="connsiteX0" fmla="*/ 51918 w 118827"/>
                <a:gd name="connsiteY0" fmla="*/ 41733 h 441359"/>
                <a:gd name="connsiteX1" fmla="*/ 87567 w 118827"/>
                <a:gd name="connsiteY1" fmla="*/ 12875 h 441359"/>
                <a:gd name="connsiteX2" fmla="*/ 87567 w 118827"/>
                <a:gd name="connsiteY2" fmla="*/ 12875 h 441359"/>
                <a:gd name="connsiteX3" fmla="*/ 116425 w 118827"/>
                <a:gd name="connsiteY3" fmla="*/ 48523 h 441359"/>
                <a:gd name="connsiteX4" fmla="*/ 77381 w 118827"/>
                <a:gd name="connsiteY4" fmla="*/ 413494 h 441359"/>
                <a:gd name="connsiteX5" fmla="*/ 41733 w 118827"/>
                <a:gd name="connsiteY5" fmla="*/ 442352 h 441359"/>
                <a:gd name="connsiteX6" fmla="*/ 41733 w 118827"/>
                <a:gd name="connsiteY6" fmla="*/ 442352 h 441359"/>
                <a:gd name="connsiteX7" fmla="*/ 12875 w 118827"/>
                <a:gd name="connsiteY7" fmla="*/ 406703 h 441359"/>
                <a:gd name="connsiteX8" fmla="*/ 51918 w 118827"/>
                <a:gd name="connsiteY8" fmla="*/ 4173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441359">
                  <a:moveTo>
                    <a:pt x="51918" y="41733"/>
                  </a:moveTo>
                  <a:cubicBezTo>
                    <a:pt x="53616" y="24758"/>
                    <a:pt x="68894" y="11177"/>
                    <a:pt x="87567" y="12875"/>
                  </a:cubicBezTo>
                  <a:lnTo>
                    <a:pt x="87567" y="12875"/>
                  </a:lnTo>
                  <a:cubicBezTo>
                    <a:pt x="104542" y="14573"/>
                    <a:pt x="118122" y="29850"/>
                    <a:pt x="116425" y="48523"/>
                  </a:cubicBezTo>
                  <a:lnTo>
                    <a:pt x="77381" y="413494"/>
                  </a:lnTo>
                  <a:cubicBezTo>
                    <a:pt x="75684" y="430469"/>
                    <a:pt x="60406" y="444049"/>
                    <a:pt x="41733" y="442352"/>
                  </a:cubicBezTo>
                  <a:lnTo>
                    <a:pt x="41733" y="442352"/>
                  </a:lnTo>
                  <a:cubicBezTo>
                    <a:pt x="24758" y="440654"/>
                    <a:pt x="11178" y="425376"/>
                    <a:pt x="12875" y="406703"/>
                  </a:cubicBezTo>
                  <a:lnTo>
                    <a:pt x="51918" y="41733"/>
                  </a:lnTo>
                  <a:close/>
                </a:path>
              </a:pathLst>
            </a:custGeom>
            <a:solidFill>
              <a:srgbClr val="363636"/>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46DEF922-8A26-4ECA-A210-C9053DA47498}"/>
                </a:ext>
              </a:extLst>
            </p:cNvPr>
            <p:cNvSpPr/>
            <p:nvPr/>
          </p:nvSpPr>
          <p:spPr>
            <a:xfrm>
              <a:off x="5286287" y="5861435"/>
              <a:ext cx="1782413" cy="526236"/>
            </a:xfrm>
            <a:custGeom>
              <a:avLst/>
              <a:gdLst>
                <a:gd name="connsiteX0" fmla="*/ 25597 w 1782413"/>
                <a:gd name="connsiteY0" fmla="*/ 115567 h 526236"/>
                <a:gd name="connsiteX1" fmla="*/ 152913 w 1782413"/>
                <a:gd name="connsiteY1" fmla="*/ 13715 h 526236"/>
                <a:gd name="connsiteX2" fmla="*/ 1678998 w 1782413"/>
                <a:gd name="connsiteY2" fmla="*/ 178375 h 526236"/>
                <a:gd name="connsiteX3" fmla="*/ 1780850 w 1782413"/>
                <a:gd name="connsiteY3" fmla="*/ 305691 h 526236"/>
                <a:gd name="connsiteX4" fmla="*/ 1768967 w 1782413"/>
                <a:gd name="connsiteY4" fmla="*/ 419426 h 526236"/>
                <a:gd name="connsiteX5" fmla="*/ 1641652 w 1782413"/>
                <a:gd name="connsiteY5" fmla="*/ 521278 h 526236"/>
                <a:gd name="connsiteX6" fmla="*/ 115567 w 1782413"/>
                <a:gd name="connsiteY6" fmla="*/ 356617 h 526236"/>
                <a:gd name="connsiteX7" fmla="*/ 13715 w 1782413"/>
                <a:gd name="connsiteY7" fmla="*/ 229301 h 526236"/>
                <a:gd name="connsiteX8" fmla="*/ 25597 w 1782413"/>
                <a:gd name="connsiteY8" fmla="*/ 115567 h 52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413" h="526236">
                  <a:moveTo>
                    <a:pt x="25597" y="115567"/>
                  </a:moveTo>
                  <a:cubicBezTo>
                    <a:pt x="32387" y="52758"/>
                    <a:pt x="90104" y="5227"/>
                    <a:pt x="152913" y="13715"/>
                  </a:cubicBezTo>
                  <a:lnTo>
                    <a:pt x="1678998" y="178375"/>
                  </a:lnTo>
                  <a:cubicBezTo>
                    <a:pt x="1741807" y="185166"/>
                    <a:pt x="1789338" y="242882"/>
                    <a:pt x="1780850" y="305691"/>
                  </a:cubicBezTo>
                  <a:lnTo>
                    <a:pt x="1768967" y="419426"/>
                  </a:lnTo>
                  <a:cubicBezTo>
                    <a:pt x="1762177" y="482235"/>
                    <a:pt x="1704461" y="529766"/>
                    <a:pt x="1641652" y="521278"/>
                  </a:cubicBezTo>
                  <a:lnTo>
                    <a:pt x="115567" y="356617"/>
                  </a:lnTo>
                  <a:cubicBezTo>
                    <a:pt x="52758" y="349827"/>
                    <a:pt x="5227" y="292110"/>
                    <a:pt x="13715" y="229301"/>
                  </a:cubicBezTo>
                  <a:lnTo>
                    <a:pt x="25597" y="115567"/>
                  </a:lnTo>
                  <a:close/>
                </a:path>
              </a:pathLst>
            </a:custGeom>
            <a:solidFill>
              <a:srgbClr val="828284"/>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91D6066D-9877-4617-8A7C-D4CE6646613A}"/>
                </a:ext>
              </a:extLst>
            </p:cNvPr>
            <p:cNvSpPr/>
            <p:nvPr/>
          </p:nvSpPr>
          <p:spPr>
            <a:xfrm>
              <a:off x="5398802" y="5113299"/>
              <a:ext cx="237655" cy="611113"/>
            </a:xfrm>
            <a:custGeom>
              <a:avLst/>
              <a:gdLst>
                <a:gd name="connsiteX0" fmla="*/ 59070 w 237655"/>
                <a:gd name="connsiteY0" fmla="*/ 89626 h 611113"/>
                <a:gd name="connsiteX1" fmla="*/ 154133 w 237655"/>
                <a:gd name="connsiteY1" fmla="*/ 13237 h 611113"/>
                <a:gd name="connsiteX2" fmla="*/ 154133 w 237655"/>
                <a:gd name="connsiteY2" fmla="*/ 13237 h 611113"/>
                <a:gd name="connsiteX3" fmla="*/ 230522 w 237655"/>
                <a:gd name="connsiteY3" fmla="*/ 108299 h 611113"/>
                <a:gd name="connsiteX4" fmla="*/ 184688 w 237655"/>
                <a:gd name="connsiteY4" fmla="*/ 530986 h 611113"/>
                <a:gd name="connsiteX5" fmla="*/ 89626 w 237655"/>
                <a:gd name="connsiteY5" fmla="*/ 607375 h 611113"/>
                <a:gd name="connsiteX6" fmla="*/ 89626 w 237655"/>
                <a:gd name="connsiteY6" fmla="*/ 607375 h 611113"/>
                <a:gd name="connsiteX7" fmla="*/ 13237 w 237655"/>
                <a:gd name="connsiteY7" fmla="*/ 512313 h 611113"/>
                <a:gd name="connsiteX8" fmla="*/ 59070 w 237655"/>
                <a:gd name="connsiteY8" fmla="*/ 89626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611113">
                  <a:moveTo>
                    <a:pt x="59070" y="89626"/>
                  </a:moveTo>
                  <a:cubicBezTo>
                    <a:pt x="64163" y="42095"/>
                    <a:pt x="106602" y="8145"/>
                    <a:pt x="154133" y="13237"/>
                  </a:cubicBezTo>
                  <a:lnTo>
                    <a:pt x="154133" y="13237"/>
                  </a:lnTo>
                  <a:cubicBezTo>
                    <a:pt x="201664" y="18329"/>
                    <a:pt x="235614" y="60768"/>
                    <a:pt x="230522" y="108299"/>
                  </a:cubicBezTo>
                  <a:lnTo>
                    <a:pt x="184688" y="530986"/>
                  </a:lnTo>
                  <a:cubicBezTo>
                    <a:pt x="179596" y="578516"/>
                    <a:pt x="137157" y="612467"/>
                    <a:pt x="89626" y="607375"/>
                  </a:cubicBezTo>
                  <a:lnTo>
                    <a:pt x="89626" y="607375"/>
                  </a:lnTo>
                  <a:cubicBezTo>
                    <a:pt x="42095" y="602282"/>
                    <a:pt x="8144" y="559844"/>
                    <a:pt x="13237" y="512313"/>
                  </a:cubicBezTo>
                  <a:lnTo>
                    <a:pt x="59070" y="89626"/>
                  </a:lnTo>
                  <a:close/>
                </a:path>
              </a:pathLst>
            </a:custGeom>
            <a:solidFill>
              <a:srgbClr val="82828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CC5F1678-0CC7-405A-A981-BB026F429325}"/>
                </a:ext>
              </a:extLst>
            </p:cNvPr>
            <p:cNvSpPr/>
            <p:nvPr/>
          </p:nvSpPr>
          <p:spPr>
            <a:xfrm>
              <a:off x="6862078" y="5271170"/>
              <a:ext cx="237655" cy="611113"/>
            </a:xfrm>
            <a:custGeom>
              <a:avLst/>
              <a:gdLst>
                <a:gd name="connsiteX0" fmla="*/ 59070 w 237655"/>
                <a:gd name="connsiteY0" fmla="*/ 89626 h 611113"/>
                <a:gd name="connsiteX1" fmla="*/ 154132 w 237655"/>
                <a:gd name="connsiteY1" fmla="*/ 13237 h 611113"/>
                <a:gd name="connsiteX2" fmla="*/ 154132 w 237655"/>
                <a:gd name="connsiteY2" fmla="*/ 13237 h 611113"/>
                <a:gd name="connsiteX3" fmla="*/ 230522 w 237655"/>
                <a:gd name="connsiteY3" fmla="*/ 108299 h 611113"/>
                <a:gd name="connsiteX4" fmla="*/ 184688 w 237655"/>
                <a:gd name="connsiteY4" fmla="*/ 530986 h 611113"/>
                <a:gd name="connsiteX5" fmla="*/ 89626 w 237655"/>
                <a:gd name="connsiteY5" fmla="*/ 607375 h 611113"/>
                <a:gd name="connsiteX6" fmla="*/ 89626 w 237655"/>
                <a:gd name="connsiteY6" fmla="*/ 607375 h 611113"/>
                <a:gd name="connsiteX7" fmla="*/ 13237 w 237655"/>
                <a:gd name="connsiteY7" fmla="*/ 512313 h 611113"/>
                <a:gd name="connsiteX8" fmla="*/ 59070 w 237655"/>
                <a:gd name="connsiteY8" fmla="*/ 89626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611113">
                  <a:moveTo>
                    <a:pt x="59070" y="89626"/>
                  </a:moveTo>
                  <a:cubicBezTo>
                    <a:pt x="64163" y="42095"/>
                    <a:pt x="106602" y="8145"/>
                    <a:pt x="154132" y="13237"/>
                  </a:cubicBezTo>
                  <a:lnTo>
                    <a:pt x="154132" y="13237"/>
                  </a:lnTo>
                  <a:cubicBezTo>
                    <a:pt x="201664" y="18330"/>
                    <a:pt x="235614" y="60768"/>
                    <a:pt x="230522" y="108299"/>
                  </a:cubicBezTo>
                  <a:lnTo>
                    <a:pt x="184688" y="530986"/>
                  </a:lnTo>
                  <a:cubicBezTo>
                    <a:pt x="179596" y="578517"/>
                    <a:pt x="137157" y="612468"/>
                    <a:pt x="89626" y="607375"/>
                  </a:cubicBezTo>
                  <a:lnTo>
                    <a:pt x="89626" y="607375"/>
                  </a:lnTo>
                  <a:cubicBezTo>
                    <a:pt x="42095" y="602282"/>
                    <a:pt x="8144" y="559844"/>
                    <a:pt x="13237" y="512313"/>
                  </a:cubicBezTo>
                  <a:lnTo>
                    <a:pt x="59070" y="89626"/>
                  </a:lnTo>
                  <a:close/>
                </a:path>
              </a:pathLst>
            </a:custGeom>
            <a:solidFill>
              <a:srgbClr val="828284"/>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8FBD2688-1F97-4A0E-B9A9-CAACFC3925A5}"/>
                </a:ext>
              </a:extLst>
            </p:cNvPr>
            <p:cNvSpPr/>
            <p:nvPr/>
          </p:nvSpPr>
          <p:spPr>
            <a:xfrm>
              <a:off x="5600849" y="5004697"/>
              <a:ext cx="1307103" cy="967596"/>
            </a:xfrm>
            <a:custGeom>
              <a:avLst/>
              <a:gdLst>
                <a:gd name="connsiteX0" fmla="*/ 82795 w 1307103"/>
                <a:gd name="connsiteY0" fmla="*/ 96376 h 967595"/>
                <a:gd name="connsiteX1" fmla="*/ 186345 w 1307103"/>
                <a:gd name="connsiteY1" fmla="*/ 13196 h 967595"/>
                <a:gd name="connsiteX2" fmla="*/ 1211657 w 1307103"/>
                <a:gd name="connsiteY2" fmla="*/ 123536 h 967595"/>
                <a:gd name="connsiteX3" fmla="*/ 1294836 w 1307103"/>
                <a:gd name="connsiteY3" fmla="*/ 227086 h 967595"/>
                <a:gd name="connsiteX4" fmla="*/ 1225238 w 1307103"/>
                <a:gd name="connsiteY4" fmla="*/ 872150 h 967595"/>
                <a:gd name="connsiteX5" fmla="*/ 1121688 w 1307103"/>
                <a:gd name="connsiteY5" fmla="*/ 955329 h 967595"/>
                <a:gd name="connsiteX6" fmla="*/ 96376 w 1307103"/>
                <a:gd name="connsiteY6" fmla="*/ 844989 h 967595"/>
                <a:gd name="connsiteX7" fmla="*/ 13196 w 1307103"/>
                <a:gd name="connsiteY7" fmla="*/ 741439 h 967595"/>
                <a:gd name="connsiteX8" fmla="*/ 82795 w 1307103"/>
                <a:gd name="connsiteY8" fmla="*/ 96376 h 96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7103" h="967595">
                  <a:moveTo>
                    <a:pt x="82795" y="96376"/>
                  </a:moveTo>
                  <a:cubicBezTo>
                    <a:pt x="87888" y="45449"/>
                    <a:pt x="135419" y="8103"/>
                    <a:pt x="186345" y="13196"/>
                  </a:cubicBezTo>
                  <a:lnTo>
                    <a:pt x="1211657" y="123536"/>
                  </a:lnTo>
                  <a:cubicBezTo>
                    <a:pt x="1262583" y="128629"/>
                    <a:pt x="1299929" y="176160"/>
                    <a:pt x="1294836" y="227086"/>
                  </a:cubicBezTo>
                  <a:lnTo>
                    <a:pt x="1225238" y="872150"/>
                  </a:lnTo>
                  <a:cubicBezTo>
                    <a:pt x="1220145" y="923076"/>
                    <a:pt x="1172614" y="960422"/>
                    <a:pt x="1121688" y="955329"/>
                  </a:cubicBezTo>
                  <a:lnTo>
                    <a:pt x="96376" y="844989"/>
                  </a:lnTo>
                  <a:cubicBezTo>
                    <a:pt x="45450" y="839896"/>
                    <a:pt x="8104" y="792366"/>
                    <a:pt x="13196" y="741439"/>
                  </a:cubicBezTo>
                  <a:lnTo>
                    <a:pt x="82795" y="96376"/>
                  </a:lnTo>
                  <a:close/>
                </a:path>
              </a:pathLst>
            </a:custGeom>
            <a:solidFill>
              <a:srgbClr val="828284"/>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63310E32-9341-4E05-94D4-E78A991BE798}"/>
                </a:ext>
              </a:extLst>
            </p:cNvPr>
            <p:cNvSpPr/>
            <p:nvPr/>
          </p:nvSpPr>
          <p:spPr>
            <a:xfrm>
              <a:off x="5726932" y="4460253"/>
              <a:ext cx="1018522" cy="1052473"/>
            </a:xfrm>
            <a:custGeom>
              <a:avLst/>
              <a:gdLst>
                <a:gd name="connsiteX0" fmla="*/ 1010883 w 1018521"/>
                <a:gd name="connsiteY0" fmla="*/ 1049926 h 1052472"/>
                <a:gd name="connsiteX1" fmla="*/ 1005790 w 1018521"/>
                <a:gd name="connsiteY1" fmla="*/ 121374 h 1052472"/>
                <a:gd name="connsiteX2" fmla="*/ 671376 w 1018521"/>
                <a:gd name="connsiteY2" fmla="*/ 70448 h 1052472"/>
                <a:gd name="connsiteX3" fmla="*/ 574616 w 1018521"/>
                <a:gd name="connsiteY3" fmla="*/ 705326 h 1052472"/>
                <a:gd name="connsiteX4" fmla="*/ 533875 w 1018521"/>
                <a:gd name="connsiteY4" fmla="*/ 698536 h 1052472"/>
                <a:gd name="connsiteX5" fmla="*/ 630635 w 1018521"/>
                <a:gd name="connsiteY5" fmla="*/ 63658 h 1052472"/>
                <a:gd name="connsiteX6" fmla="*/ 297918 w 1018521"/>
                <a:gd name="connsiteY6" fmla="*/ 12732 h 1052472"/>
                <a:gd name="connsiteX7" fmla="*/ 12732 w 1018521"/>
                <a:gd name="connsiteY7" fmla="*/ 897148 h 1052472"/>
                <a:gd name="connsiteX8" fmla="*/ 491437 w 1018521"/>
                <a:gd name="connsiteY8" fmla="*/ 970142 h 1052472"/>
                <a:gd name="connsiteX9" fmla="*/ 505017 w 1018521"/>
                <a:gd name="connsiteY9" fmla="*/ 883568 h 1052472"/>
                <a:gd name="connsiteX10" fmla="*/ 545758 w 1018521"/>
                <a:gd name="connsiteY10" fmla="*/ 897148 h 1052472"/>
                <a:gd name="connsiteX11" fmla="*/ 532178 w 1018521"/>
                <a:gd name="connsiteY11" fmla="*/ 976932 h 10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8521" h="1052472">
                  <a:moveTo>
                    <a:pt x="1010883" y="1049926"/>
                  </a:moveTo>
                  <a:lnTo>
                    <a:pt x="1005790" y="121374"/>
                  </a:lnTo>
                  <a:lnTo>
                    <a:pt x="671376" y="70448"/>
                  </a:lnTo>
                  <a:lnTo>
                    <a:pt x="574616" y="705326"/>
                  </a:lnTo>
                  <a:lnTo>
                    <a:pt x="533875" y="698536"/>
                  </a:lnTo>
                  <a:lnTo>
                    <a:pt x="630635" y="63658"/>
                  </a:lnTo>
                  <a:lnTo>
                    <a:pt x="297918" y="12732"/>
                  </a:lnTo>
                  <a:lnTo>
                    <a:pt x="12732" y="897148"/>
                  </a:lnTo>
                  <a:lnTo>
                    <a:pt x="491437" y="970142"/>
                  </a:lnTo>
                  <a:lnTo>
                    <a:pt x="505017" y="883568"/>
                  </a:lnTo>
                  <a:lnTo>
                    <a:pt x="545758" y="897148"/>
                  </a:lnTo>
                  <a:lnTo>
                    <a:pt x="532178" y="976932"/>
                  </a:lnTo>
                  <a:close/>
                </a:path>
              </a:pathLst>
            </a:custGeom>
            <a:solidFill>
              <a:srgbClr val="485280"/>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2CCDE3EE-216F-4199-A9A7-B06C089F4A81}"/>
                </a:ext>
              </a:extLst>
            </p:cNvPr>
            <p:cNvSpPr/>
            <p:nvPr/>
          </p:nvSpPr>
          <p:spPr>
            <a:xfrm>
              <a:off x="6249773" y="635703"/>
              <a:ext cx="84877" cy="441359"/>
            </a:xfrm>
            <a:custGeom>
              <a:avLst/>
              <a:gdLst>
                <a:gd name="connsiteX0" fmla="*/ 77238 w 84876"/>
                <a:gd name="connsiteY0" fmla="*/ 411653 h 441359"/>
                <a:gd name="connsiteX1" fmla="*/ 44985 w 84876"/>
                <a:gd name="connsiteY1" fmla="*/ 443906 h 441359"/>
                <a:gd name="connsiteX2" fmla="*/ 44985 w 84876"/>
                <a:gd name="connsiteY2" fmla="*/ 443906 h 441359"/>
                <a:gd name="connsiteX3" fmla="*/ 12732 w 84876"/>
                <a:gd name="connsiteY3" fmla="*/ 411653 h 441359"/>
                <a:gd name="connsiteX4" fmla="*/ 12732 w 84876"/>
                <a:gd name="connsiteY4" fmla="*/ 44985 h 441359"/>
                <a:gd name="connsiteX5" fmla="*/ 44985 w 84876"/>
                <a:gd name="connsiteY5" fmla="*/ 12732 h 441359"/>
                <a:gd name="connsiteX6" fmla="*/ 44985 w 84876"/>
                <a:gd name="connsiteY6" fmla="*/ 12732 h 441359"/>
                <a:gd name="connsiteX7" fmla="*/ 77238 w 84876"/>
                <a:gd name="connsiteY7" fmla="*/ 44985 h 441359"/>
                <a:gd name="connsiteX8" fmla="*/ 77238 w 84876"/>
                <a:gd name="connsiteY8" fmla="*/ 41165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41359">
                  <a:moveTo>
                    <a:pt x="77238" y="411653"/>
                  </a:moveTo>
                  <a:cubicBezTo>
                    <a:pt x="77238" y="428628"/>
                    <a:pt x="63658" y="443906"/>
                    <a:pt x="44985" y="443906"/>
                  </a:cubicBezTo>
                  <a:lnTo>
                    <a:pt x="44985" y="443906"/>
                  </a:lnTo>
                  <a:cubicBezTo>
                    <a:pt x="28009" y="443906"/>
                    <a:pt x="12732" y="430326"/>
                    <a:pt x="12732" y="411653"/>
                  </a:cubicBezTo>
                  <a:lnTo>
                    <a:pt x="12732" y="44985"/>
                  </a:lnTo>
                  <a:cubicBezTo>
                    <a:pt x="12732" y="28009"/>
                    <a:pt x="26312" y="12732"/>
                    <a:pt x="44985" y="12732"/>
                  </a:cubicBezTo>
                  <a:lnTo>
                    <a:pt x="44985" y="12732"/>
                  </a:lnTo>
                  <a:cubicBezTo>
                    <a:pt x="61960" y="12732"/>
                    <a:pt x="77238" y="26312"/>
                    <a:pt x="77238" y="44985"/>
                  </a:cubicBezTo>
                  <a:lnTo>
                    <a:pt x="77238" y="411653"/>
                  </a:lnTo>
                  <a:close/>
                </a:path>
              </a:pathLst>
            </a:custGeom>
            <a:solidFill>
              <a:srgbClr val="363636"/>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4F506F58-05ED-427A-B928-0356FE220304}"/>
                </a:ext>
              </a:extLst>
            </p:cNvPr>
            <p:cNvSpPr/>
            <p:nvPr/>
          </p:nvSpPr>
          <p:spPr>
            <a:xfrm>
              <a:off x="6933880" y="635703"/>
              <a:ext cx="84877" cy="441359"/>
            </a:xfrm>
            <a:custGeom>
              <a:avLst/>
              <a:gdLst>
                <a:gd name="connsiteX0" fmla="*/ 77238 w 84876"/>
                <a:gd name="connsiteY0" fmla="*/ 411653 h 441359"/>
                <a:gd name="connsiteX1" fmla="*/ 44985 w 84876"/>
                <a:gd name="connsiteY1" fmla="*/ 443906 h 441359"/>
                <a:gd name="connsiteX2" fmla="*/ 44985 w 84876"/>
                <a:gd name="connsiteY2" fmla="*/ 443906 h 441359"/>
                <a:gd name="connsiteX3" fmla="*/ 12732 w 84876"/>
                <a:gd name="connsiteY3" fmla="*/ 411653 h 441359"/>
                <a:gd name="connsiteX4" fmla="*/ 12732 w 84876"/>
                <a:gd name="connsiteY4" fmla="*/ 44985 h 441359"/>
                <a:gd name="connsiteX5" fmla="*/ 44985 w 84876"/>
                <a:gd name="connsiteY5" fmla="*/ 12732 h 441359"/>
                <a:gd name="connsiteX6" fmla="*/ 44985 w 84876"/>
                <a:gd name="connsiteY6" fmla="*/ 12732 h 441359"/>
                <a:gd name="connsiteX7" fmla="*/ 77238 w 84876"/>
                <a:gd name="connsiteY7" fmla="*/ 44985 h 441359"/>
                <a:gd name="connsiteX8" fmla="*/ 77238 w 84876"/>
                <a:gd name="connsiteY8" fmla="*/ 41165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41359">
                  <a:moveTo>
                    <a:pt x="77238" y="411653"/>
                  </a:moveTo>
                  <a:cubicBezTo>
                    <a:pt x="77238" y="428628"/>
                    <a:pt x="63658" y="443906"/>
                    <a:pt x="44985" y="443906"/>
                  </a:cubicBezTo>
                  <a:lnTo>
                    <a:pt x="44985" y="443906"/>
                  </a:lnTo>
                  <a:cubicBezTo>
                    <a:pt x="28009" y="443906"/>
                    <a:pt x="12732" y="430326"/>
                    <a:pt x="12732" y="411653"/>
                  </a:cubicBezTo>
                  <a:lnTo>
                    <a:pt x="12732" y="44985"/>
                  </a:lnTo>
                  <a:cubicBezTo>
                    <a:pt x="12732" y="28009"/>
                    <a:pt x="26312" y="12732"/>
                    <a:pt x="44985" y="12732"/>
                  </a:cubicBezTo>
                  <a:lnTo>
                    <a:pt x="44985" y="12732"/>
                  </a:lnTo>
                  <a:cubicBezTo>
                    <a:pt x="61960" y="12732"/>
                    <a:pt x="77238" y="26312"/>
                    <a:pt x="77238" y="44985"/>
                  </a:cubicBezTo>
                  <a:lnTo>
                    <a:pt x="77238" y="411653"/>
                  </a:lnTo>
                  <a:close/>
                </a:path>
              </a:pathLst>
            </a:custGeom>
            <a:solidFill>
              <a:srgbClr val="363636"/>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E03AB14F-C992-47D8-8663-E542411FEFBD}"/>
                </a:ext>
              </a:extLst>
            </p:cNvPr>
            <p:cNvSpPr/>
            <p:nvPr/>
          </p:nvSpPr>
          <p:spPr>
            <a:xfrm>
              <a:off x="5742210" y="462554"/>
              <a:ext cx="1782413" cy="356483"/>
            </a:xfrm>
            <a:custGeom>
              <a:avLst/>
              <a:gdLst>
                <a:gd name="connsiteX0" fmla="*/ 1778170 w 1782413"/>
                <a:gd name="connsiteY0" fmla="*/ 241899 h 356482"/>
                <a:gd name="connsiteX1" fmla="*/ 1662737 w 1782413"/>
                <a:gd name="connsiteY1" fmla="*/ 357331 h 356482"/>
                <a:gd name="connsiteX2" fmla="*/ 128164 w 1782413"/>
                <a:gd name="connsiteY2" fmla="*/ 357331 h 356482"/>
                <a:gd name="connsiteX3" fmla="*/ 12732 w 1782413"/>
                <a:gd name="connsiteY3" fmla="*/ 241899 h 356482"/>
                <a:gd name="connsiteX4" fmla="*/ 12732 w 1782413"/>
                <a:gd name="connsiteY4" fmla="*/ 128164 h 356482"/>
                <a:gd name="connsiteX5" fmla="*/ 128164 w 1782413"/>
                <a:gd name="connsiteY5" fmla="*/ 12732 h 356482"/>
                <a:gd name="connsiteX6" fmla="*/ 1662737 w 1782413"/>
                <a:gd name="connsiteY6" fmla="*/ 12732 h 356482"/>
                <a:gd name="connsiteX7" fmla="*/ 1778170 w 1782413"/>
                <a:gd name="connsiteY7" fmla="*/ 128164 h 356482"/>
                <a:gd name="connsiteX8" fmla="*/ 1778170 w 1782413"/>
                <a:gd name="connsiteY8" fmla="*/ 241899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413" h="356482">
                  <a:moveTo>
                    <a:pt x="1778170" y="241899"/>
                  </a:moveTo>
                  <a:cubicBezTo>
                    <a:pt x="1778170" y="306405"/>
                    <a:pt x="1725546" y="357331"/>
                    <a:pt x="1662737" y="357331"/>
                  </a:cubicBezTo>
                  <a:lnTo>
                    <a:pt x="128164" y="357331"/>
                  </a:lnTo>
                  <a:cubicBezTo>
                    <a:pt x="63658" y="357331"/>
                    <a:pt x="12732" y="304708"/>
                    <a:pt x="12732" y="241899"/>
                  </a:cubicBezTo>
                  <a:lnTo>
                    <a:pt x="12732" y="128164"/>
                  </a:lnTo>
                  <a:cubicBezTo>
                    <a:pt x="12732" y="63658"/>
                    <a:pt x="65355" y="12732"/>
                    <a:pt x="128164" y="12732"/>
                  </a:cubicBezTo>
                  <a:lnTo>
                    <a:pt x="1662737" y="12732"/>
                  </a:lnTo>
                  <a:cubicBezTo>
                    <a:pt x="1727244" y="12732"/>
                    <a:pt x="1778170" y="65355"/>
                    <a:pt x="1778170" y="128164"/>
                  </a:cubicBezTo>
                  <a:lnTo>
                    <a:pt x="1778170" y="241899"/>
                  </a:lnTo>
                  <a:close/>
                </a:path>
              </a:pathLst>
            </a:custGeom>
            <a:solidFill>
              <a:srgbClr val="828284"/>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351DB7B9-89E2-4F6B-B75B-B55C62F132AB}"/>
                </a:ext>
              </a:extLst>
            </p:cNvPr>
            <p:cNvSpPr/>
            <p:nvPr/>
          </p:nvSpPr>
          <p:spPr>
            <a:xfrm>
              <a:off x="7273388" y="966723"/>
              <a:ext cx="186729" cy="611113"/>
            </a:xfrm>
            <a:custGeom>
              <a:avLst/>
              <a:gdLst>
                <a:gd name="connsiteX0" fmla="*/ 185880 w 186729"/>
                <a:gd name="connsiteY0" fmla="*/ 523690 h 611113"/>
                <a:gd name="connsiteX1" fmla="*/ 99306 w 186729"/>
                <a:gd name="connsiteY1" fmla="*/ 610264 h 611113"/>
                <a:gd name="connsiteX2" fmla="*/ 99306 w 186729"/>
                <a:gd name="connsiteY2" fmla="*/ 610264 h 611113"/>
                <a:gd name="connsiteX3" fmla="*/ 12732 w 186729"/>
                <a:gd name="connsiteY3" fmla="*/ 523690 h 611113"/>
                <a:gd name="connsiteX4" fmla="*/ 12732 w 186729"/>
                <a:gd name="connsiteY4" fmla="*/ 99306 h 611113"/>
                <a:gd name="connsiteX5" fmla="*/ 99306 w 186729"/>
                <a:gd name="connsiteY5" fmla="*/ 12732 h 611113"/>
                <a:gd name="connsiteX6" fmla="*/ 99306 w 186729"/>
                <a:gd name="connsiteY6" fmla="*/ 12732 h 611113"/>
                <a:gd name="connsiteX7" fmla="*/ 185880 w 186729"/>
                <a:gd name="connsiteY7" fmla="*/ 99306 h 611113"/>
                <a:gd name="connsiteX8" fmla="*/ 185880 w 186729"/>
                <a:gd name="connsiteY8" fmla="*/ 523690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85880" y="523690"/>
                  </a:moveTo>
                  <a:cubicBezTo>
                    <a:pt x="185880" y="571221"/>
                    <a:pt x="146837" y="610264"/>
                    <a:pt x="99306" y="610264"/>
                  </a:cubicBezTo>
                  <a:lnTo>
                    <a:pt x="99306" y="610264"/>
                  </a:lnTo>
                  <a:cubicBezTo>
                    <a:pt x="51775" y="610264"/>
                    <a:pt x="12732" y="571221"/>
                    <a:pt x="12732" y="523690"/>
                  </a:cubicBezTo>
                  <a:lnTo>
                    <a:pt x="12732" y="99306"/>
                  </a:lnTo>
                  <a:cubicBezTo>
                    <a:pt x="12732" y="51775"/>
                    <a:pt x="51775" y="12732"/>
                    <a:pt x="99306" y="12732"/>
                  </a:cubicBezTo>
                  <a:lnTo>
                    <a:pt x="99306" y="12732"/>
                  </a:lnTo>
                  <a:cubicBezTo>
                    <a:pt x="146837" y="12732"/>
                    <a:pt x="185880" y="51775"/>
                    <a:pt x="185880" y="99306"/>
                  </a:cubicBezTo>
                  <a:lnTo>
                    <a:pt x="185880" y="523690"/>
                  </a:lnTo>
                  <a:close/>
                </a:path>
              </a:pathLst>
            </a:custGeom>
            <a:solidFill>
              <a:srgbClr val="828284"/>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954BD0E3-E813-4444-830F-08B189B9B32A}"/>
                </a:ext>
              </a:extLst>
            </p:cNvPr>
            <p:cNvSpPr/>
            <p:nvPr/>
          </p:nvSpPr>
          <p:spPr>
            <a:xfrm>
              <a:off x="5801623" y="966723"/>
              <a:ext cx="186729" cy="611113"/>
            </a:xfrm>
            <a:custGeom>
              <a:avLst/>
              <a:gdLst>
                <a:gd name="connsiteX0" fmla="*/ 185880 w 186729"/>
                <a:gd name="connsiteY0" fmla="*/ 523690 h 611113"/>
                <a:gd name="connsiteX1" fmla="*/ 99306 w 186729"/>
                <a:gd name="connsiteY1" fmla="*/ 610264 h 611113"/>
                <a:gd name="connsiteX2" fmla="*/ 99306 w 186729"/>
                <a:gd name="connsiteY2" fmla="*/ 610264 h 611113"/>
                <a:gd name="connsiteX3" fmla="*/ 12732 w 186729"/>
                <a:gd name="connsiteY3" fmla="*/ 523690 h 611113"/>
                <a:gd name="connsiteX4" fmla="*/ 12732 w 186729"/>
                <a:gd name="connsiteY4" fmla="*/ 99306 h 611113"/>
                <a:gd name="connsiteX5" fmla="*/ 99306 w 186729"/>
                <a:gd name="connsiteY5" fmla="*/ 12732 h 611113"/>
                <a:gd name="connsiteX6" fmla="*/ 99306 w 186729"/>
                <a:gd name="connsiteY6" fmla="*/ 12732 h 611113"/>
                <a:gd name="connsiteX7" fmla="*/ 185880 w 186729"/>
                <a:gd name="connsiteY7" fmla="*/ 99306 h 611113"/>
                <a:gd name="connsiteX8" fmla="*/ 185880 w 186729"/>
                <a:gd name="connsiteY8" fmla="*/ 523690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85880" y="523690"/>
                  </a:moveTo>
                  <a:cubicBezTo>
                    <a:pt x="185880" y="571221"/>
                    <a:pt x="146837" y="610264"/>
                    <a:pt x="99306" y="610264"/>
                  </a:cubicBezTo>
                  <a:lnTo>
                    <a:pt x="99306" y="610264"/>
                  </a:lnTo>
                  <a:cubicBezTo>
                    <a:pt x="51775" y="610264"/>
                    <a:pt x="12732" y="571221"/>
                    <a:pt x="12732" y="523690"/>
                  </a:cubicBezTo>
                  <a:lnTo>
                    <a:pt x="12732" y="99306"/>
                  </a:lnTo>
                  <a:cubicBezTo>
                    <a:pt x="12732" y="51775"/>
                    <a:pt x="51775" y="12732"/>
                    <a:pt x="99306" y="12732"/>
                  </a:cubicBezTo>
                  <a:lnTo>
                    <a:pt x="99306" y="12732"/>
                  </a:lnTo>
                  <a:cubicBezTo>
                    <a:pt x="146837" y="12732"/>
                    <a:pt x="185880" y="51775"/>
                    <a:pt x="185880" y="99306"/>
                  </a:cubicBezTo>
                  <a:lnTo>
                    <a:pt x="185880" y="523690"/>
                  </a:lnTo>
                  <a:close/>
                </a:path>
              </a:pathLst>
            </a:custGeom>
            <a:solidFill>
              <a:srgbClr val="828284"/>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4814935A-F428-4CD8-AC80-7C0921BA4540}"/>
                </a:ext>
              </a:extLst>
            </p:cNvPr>
            <p:cNvSpPr/>
            <p:nvPr/>
          </p:nvSpPr>
          <p:spPr>
            <a:xfrm>
              <a:off x="6015513" y="861476"/>
              <a:ext cx="1239202" cy="848768"/>
            </a:xfrm>
            <a:custGeom>
              <a:avLst/>
              <a:gdLst>
                <a:gd name="connsiteX0" fmla="*/ 1231563 w 1239201"/>
                <a:gd name="connsiteY0" fmla="*/ 756253 h 848768"/>
                <a:gd name="connsiteX1" fmla="*/ 1138198 w 1239201"/>
                <a:gd name="connsiteY1" fmla="*/ 849617 h 848768"/>
                <a:gd name="connsiteX2" fmla="*/ 106096 w 1239201"/>
                <a:gd name="connsiteY2" fmla="*/ 849617 h 848768"/>
                <a:gd name="connsiteX3" fmla="*/ 12732 w 1239201"/>
                <a:gd name="connsiteY3" fmla="*/ 756253 h 848768"/>
                <a:gd name="connsiteX4" fmla="*/ 12732 w 1239201"/>
                <a:gd name="connsiteY4" fmla="*/ 106096 h 848768"/>
                <a:gd name="connsiteX5" fmla="*/ 106096 w 1239201"/>
                <a:gd name="connsiteY5" fmla="*/ 12732 h 848768"/>
                <a:gd name="connsiteX6" fmla="*/ 1136501 w 1239201"/>
                <a:gd name="connsiteY6" fmla="*/ 12732 h 848768"/>
                <a:gd name="connsiteX7" fmla="*/ 1229865 w 1239201"/>
                <a:gd name="connsiteY7" fmla="*/ 106096 h 848768"/>
                <a:gd name="connsiteX8" fmla="*/ 1229865 w 1239201"/>
                <a:gd name="connsiteY8" fmla="*/ 756253 h 84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201" h="848768">
                  <a:moveTo>
                    <a:pt x="1231563" y="756253"/>
                  </a:moveTo>
                  <a:cubicBezTo>
                    <a:pt x="1231563" y="808876"/>
                    <a:pt x="1189124" y="849617"/>
                    <a:pt x="1138198" y="849617"/>
                  </a:cubicBezTo>
                  <a:lnTo>
                    <a:pt x="106096" y="849617"/>
                  </a:lnTo>
                  <a:cubicBezTo>
                    <a:pt x="53472" y="849617"/>
                    <a:pt x="12732" y="807179"/>
                    <a:pt x="12732" y="756253"/>
                  </a:cubicBezTo>
                  <a:lnTo>
                    <a:pt x="12732" y="106096"/>
                  </a:lnTo>
                  <a:cubicBezTo>
                    <a:pt x="12732" y="53472"/>
                    <a:pt x="55170" y="12732"/>
                    <a:pt x="106096" y="12732"/>
                  </a:cubicBezTo>
                  <a:lnTo>
                    <a:pt x="1136501" y="12732"/>
                  </a:lnTo>
                  <a:cubicBezTo>
                    <a:pt x="1189124" y="12732"/>
                    <a:pt x="1229865" y="55170"/>
                    <a:pt x="1229865" y="106096"/>
                  </a:cubicBezTo>
                  <a:lnTo>
                    <a:pt x="1229865" y="756253"/>
                  </a:lnTo>
                  <a:close/>
                </a:path>
              </a:pathLst>
            </a:custGeom>
            <a:solidFill>
              <a:srgbClr val="828284"/>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910A77C1-EADC-4596-8954-8DCD34F72DD2}"/>
                </a:ext>
              </a:extLst>
            </p:cNvPr>
            <p:cNvSpPr/>
            <p:nvPr/>
          </p:nvSpPr>
          <p:spPr>
            <a:xfrm>
              <a:off x="6120760" y="1352064"/>
              <a:ext cx="1018522" cy="933645"/>
            </a:xfrm>
            <a:custGeom>
              <a:avLst/>
              <a:gdLst>
                <a:gd name="connsiteX0" fmla="*/ 12732 w 1018521"/>
                <a:gd name="connsiteY0" fmla="*/ 12732 h 933645"/>
                <a:gd name="connsiteX1" fmla="*/ 158720 w 1018521"/>
                <a:gd name="connsiteY1" fmla="*/ 929401 h 933645"/>
                <a:gd name="connsiteX2" fmla="*/ 496529 w 1018521"/>
                <a:gd name="connsiteY2" fmla="*/ 929401 h 933645"/>
                <a:gd name="connsiteX3" fmla="*/ 496529 w 1018521"/>
                <a:gd name="connsiteY3" fmla="*/ 287732 h 933645"/>
                <a:gd name="connsiteX4" fmla="*/ 537270 w 1018521"/>
                <a:gd name="connsiteY4" fmla="*/ 287732 h 933645"/>
                <a:gd name="connsiteX5" fmla="*/ 537270 w 1018521"/>
                <a:gd name="connsiteY5" fmla="*/ 929401 h 933645"/>
                <a:gd name="connsiteX6" fmla="*/ 875080 w 1018521"/>
                <a:gd name="connsiteY6" fmla="*/ 929401 h 933645"/>
                <a:gd name="connsiteX7" fmla="*/ 1021068 w 1018521"/>
                <a:gd name="connsiteY7" fmla="*/ 12732 h 933645"/>
                <a:gd name="connsiteX8" fmla="*/ 537270 w 1018521"/>
                <a:gd name="connsiteY8" fmla="*/ 12732 h 933645"/>
                <a:gd name="connsiteX9" fmla="*/ 537270 w 1018521"/>
                <a:gd name="connsiteY9" fmla="*/ 99306 h 933645"/>
                <a:gd name="connsiteX10" fmla="*/ 496529 w 1018521"/>
                <a:gd name="connsiteY10" fmla="*/ 92516 h 933645"/>
                <a:gd name="connsiteX11" fmla="*/ 496529 w 1018521"/>
                <a:gd name="connsiteY11" fmla="*/ 12732 h 9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8521" h="933645">
                  <a:moveTo>
                    <a:pt x="12732" y="12732"/>
                  </a:moveTo>
                  <a:lnTo>
                    <a:pt x="158720" y="929401"/>
                  </a:lnTo>
                  <a:lnTo>
                    <a:pt x="496529" y="929401"/>
                  </a:lnTo>
                  <a:lnTo>
                    <a:pt x="496529" y="287732"/>
                  </a:lnTo>
                  <a:lnTo>
                    <a:pt x="537270" y="287732"/>
                  </a:lnTo>
                  <a:lnTo>
                    <a:pt x="537270" y="929401"/>
                  </a:lnTo>
                  <a:lnTo>
                    <a:pt x="875080" y="929401"/>
                  </a:lnTo>
                  <a:lnTo>
                    <a:pt x="1021068" y="12732"/>
                  </a:lnTo>
                  <a:lnTo>
                    <a:pt x="537270" y="12732"/>
                  </a:lnTo>
                  <a:lnTo>
                    <a:pt x="537270" y="99306"/>
                  </a:lnTo>
                  <a:lnTo>
                    <a:pt x="496529" y="92516"/>
                  </a:lnTo>
                  <a:lnTo>
                    <a:pt x="496529" y="12732"/>
                  </a:lnTo>
                  <a:close/>
                </a:path>
              </a:pathLst>
            </a:custGeom>
            <a:solidFill>
              <a:srgbClr val="363636"/>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6A622EBB-20C6-445A-9DDE-D382F31D7619}"/>
                </a:ext>
              </a:extLst>
            </p:cNvPr>
            <p:cNvSpPr/>
            <p:nvPr/>
          </p:nvSpPr>
          <p:spPr>
            <a:xfrm>
              <a:off x="10347627" y="635703"/>
              <a:ext cx="84877" cy="441359"/>
            </a:xfrm>
            <a:custGeom>
              <a:avLst/>
              <a:gdLst>
                <a:gd name="connsiteX0" fmla="*/ 77238 w 84876"/>
                <a:gd name="connsiteY0" fmla="*/ 411653 h 441359"/>
                <a:gd name="connsiteX1" fmla="*/ 44985 w 84876"/>
                <a:gd name="connsiteY1" fmla="*/ 443906 h 441359"/>
                <a:gd name="connsiteX2" fmla="*/ 44985 w 84876"/>
                <a:gd name="connsiteY2" fmla="*/ 443906 h 441359"/>
                <a:gd name="connsiteX3" fmla="*/ 12732 w 84876"/>
                <a:gd name="connsiteY3" fmla="*/ 411653 h 441359"/>
                <a:gd name="connsiteX4" fmla="*/ 12732 w 84876"/>
                <a:gd name="connsiteY4" fmla="*/ 44985 h 441359"/>
                <a:gd name="connsiteX5" fmla="*/ 44985 w 84876"/>
                <a:gd name="connsiteY5" fmla="*/ 12732 h 441359"/>
                <a:gd name="connsiteX6" fmla="*/ 44985 w 84876"/>
                <a:gd name="connsiteY6" fmla="*/ 12732 h 441359"/>
                <a:gd name="connsiteX7" fmla="*/ 77238 w 84876"/>
                <a:gd name="connsiteY7" fmla="*/ 44985 h 441359"/>
                <a:gd name="connsiteX8" fmla="*/ 77238 w 84876"/>
                <a:gd name="connsiteY8" fmla="*/ 41165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41359">
                  <a:moveTo>
                    <a:pt x="77238" y="411653"/>
                  </a:moveTo>
                  <a:cubicBezTo>
                    <a:pt x="77238" y="428628"/>
                    <a:pt x="63658" y="443906"/>
                    <a:pt x="44985" y="443906"/>
                  </a:cubicBezTo>
                  <a:lnTo>
                    <a:pt x="44985" y="443906"/>
                  </a:lnTo>
                  <a:cubicBezTo>
                    <a:pt x="28009" y="443906"/>
                    <a:pt x="12732" y="430326"/>
                    <a:pt x="12732" y="411653"/>
                  </a:cubicBezTo>
                  <a:lnTo>
                    <a:pt x="12732" y="44985"/>
                  </a:lnTo>
                  <a:cubicBezTo>
                    <a:pt x="12732" y="28009"/>
                    <a:pt x="26312" y="12732"/>
                    <a:pt x="44985" y="12732"/>
                  </a:cubicBezTo>
                  <a:lnTo>
                    <a:pt x="44985" y="12732"/>
                  </a:lnTo>
                  <a:cubicBezTo>
                    <a:pt x="61960" y="12732"/>
                    <a:pt x="77238" y="26312"/>
                    <a:pt x="77238" y="44985"/>
                  </a:cubicBezTo>
                  <a:lnTo>
                    <a:pt x="77238" y="411653"/>
                  </a:lnTo>
                  <a:close/>
                </a:path>
              </a:pathLst>
            </a:custGeom>
            <a:solidFill>
              <a:srgbClr val="363636"/>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E8020FD6-D0E7-409E-B7A1-7CA434A74FB4}"/>
                </a:ext>
              </a:extLst>
            </p:cNvPr>
            <p:cNvSpPr/>
            <p:nvPr/>
          </p:nvSpPr>
          <p:spPr>
            <a:xfrm>
              <a:off x="11031734" y="635703"/>
              <a:ext cx="84877" cy="441359"/>
            </a:xfrm>
            <a:custGeom>
              <a:avLst/>
              <a:gdLst>
                <a:gd name="connsiteX0" fmla="*/ 77238 w 84876"/>
                <a:gd name="connsiteY0" fmla="*/ 411653 h 441359"/>
                <a:gd name="connsiteX1" fmla="*/ 44985 w 84876"/>
                <a:gd name="connsiteY1" fmla="*/ 443906 h 441359"/>
                <a:gd name="connsiteX2" fmla="*/ 44985 w 84876"/>
                <a:gd name="connsiteY2" fmla="*/ 443906 h 441359"/>
                <a:gd name="connsiteX3" fmla="*/ 12732 w 84876"/>
                <a:gd name="connsiteY3" fmla="*/ 411653 h 441359"/>
                <a:gd name="connsiteX4" fmla="*/ 12732 w 84876"/>
                <a:gd name="connsiteY4" fmla="*/ 44985 h 441359"/>
                <a:gd name="connsiteX5" fmla="*/ 44985 w 84876"/>
                <a:gd name="connsiteY5" fmla="*/ 12732 h 441359"/>
                <a:gd name="connsiteX6" fmla="*/ 44985 w 84876"/>
                <a:gd name="connsiteY6" fmla="*/ 12732 h 441359"/>
                <a:gd name="connsiteX7" fmla="*/ 77238 w 84876"/>
                <a:gd name="connsiteY7" fmla="*/ 44985 h 441359"/>
                <a:gd name="connsiteX8" fmla="*/ 77238 w 84876"/>
                <a:gd name="connsiteY8" fmla="*/ 41165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41359">
                  <a:moveTo>
                    <a:pt x="77238" y="411653"/>
                  </a:moveTo>
                  <a:cubicBezTo>
                    <a:pt x="77238" y="428628"/>
                    <a:pt x="63658" y="443906"/>
                    <a:pt x="44985" y="443906"/>
                  </a:cubicBezTo>
                  <a:lnTo>
                    <a:pt x="44985" y="443906"/>
                  </a:lnTo>
                  <a:cubicBezTo>
                    <a:pt x="28009" y="443906"/>
                    <a:pt x="12732" y="430326"/>
                    <a:pt x="12732" y="411653"/>
                  </a:cubicBezTo>
                  <a:lnTo>
                    <a:pt x="12732" y="44985"/>
                  </a:lnTo>
                  <a:cubicBezTo>
                    <a:pt x="12732" y="28009"/>
                    <a:pt x="26312" y="12732"/>
                    <a:pt x="44985" y="12732"/>
                  </a:cubicBezTo>
                  <a:lnTo>
                    <a:pt x="44985" y="12732"/>
                  </a:lnTo>
                  <a:cubicBezTo>
                    <a:pt x="61960" y="12732"/>
                    <a:pt x="77238" y="26312"/>
                    <a:pt x="77238" y="44985"/>
                  </a:cubicBezTo>
                  <a:lnTo>
                    <a:pt x="77238" y="411653"/>
                  </a:lnTo>
                  <a:close/>
                </a:path>
              </a:pathLst>
            </a:custGeom>
            <a:solidFill>
              <a:srgbClr val="363636"/>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42E7C2A7-C19A-43F3-972D-0958AF2F4AC3}"/>
                </a:ext>
              </a:extLst>
            </p:cNvPr>
            <p:cNvSpPr/>
            <p:nvPr/>
          </p:nvSpPr>
          <p:spPr>
            <a:xfrm>
              <a:off x="9840063" y="462554"/>
              <a:ext cx="1782413" cy="356483"/>
            </a:xfrm>
            <a:custGeom>
              <a:avLst/>
              <a:gdLst>
                <a:gd name="connsiteX0" fmla="*/ 1779867 w 1782413"/>
                <a:gd name="connsiteY0" fmla="*/ 241899 h 356482"/>
                <a:gd name="connsiteX1" fmla="*/ 1664434 w 1782413"/>
                <a:gd name="connsiteY1" fmla="*/ 357331 h 356482"/>
                <a:gd name="connsiteX2" fmla="*/ 128164 w 1782413"/>
                <a:gd name="connsiteY2" fmla="*/ 357331 h 356482"/>
                <a:gd name="connsiteX3" fmla="*/ 12732 w 1782413"/>
                <a:gd name="connsiteY3" fmla="*/ 241899 h 356482"/>
                <a:gd name="connsiteX4" fmla="*/ 12732 w 1782413"/>
                <a:gd name="connsiteY4" fmla="*/ 128164 h 356482"/>
                <a:gd name="connsiteX5" fmla="*/ 128164 w 1782413"/>
                <a:gd name="connsiteY5" fmla="*/ 12732 h 356482"/>
                <a:gd name="connsiteX6" fmla="*/ 1662737 w 1782413"/>
                <a:gd name="connsiteY6" fmla="*/ 12732 h 356482"/>
                <a:gd name="connsiteX7" fmla="*/ 1778170 w 1782413"/>
                <a:gd name="connsiteY7" fmla="*/ 128164 h 356482"/>
                <a:gd name="connsiteX8" fmla="*/ 1778170 w 1782413"/>
                <a:gd name="connsiteY8" fmla="*/ 241899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413" h="356482">
                  <a:moveTo>
                    <a:pt x="1779867" y="241899"/>
                  </a:moveTo>
                  <a:cubicBezTo>
                    <a:pt x="1779867" y="306405"/>
                    <a:pt x="1727244" y="357331"/>
                    <a:pt x="1664434" y="357331"/>
                  </a:cubicBezTo>
                  <a:lnTo>
                    <a:pt x="128164" y="357331"/>
                  </a:lnTo>
                  <a:cubicBezTo>
                    <a:pt x="63658" y="357331"/>
                    <a:pt x="12732" y="304708"/>
                    <a:pt x="12732" y="241899"/>
                  </a:cubicBezTo>
                  <a:lnTo>
                    <a:pt x="12732" y="128164"/>
                  </a:lnTo>
                  <a:cubicBezTo>
                    <a:pt x="12732" y="63658"/>
                    <a:pt x="65355" y="12732"/>
                    <a:pt x="128164" y="12732"/>
                  </a:cubicBezTo>
                  <a:lnTo>
                    <a:pt x="1662737" y="12732"/>
                  </a:lnTo>
                  <a:cubicBezTo>
                    <a:pt x="1727244" y="12732"/>
                    <a:pt x="1778170" y="65355"/>
                    <a:pt x="1778170" y="128164"/>
                  </a:cubicBezTo>
                  <a:lnTo>
                    <a:pt x="1778170" y="241899"/>
                  </a:lnTo>
                  <a:close/>
                </a:path>
              </a:pathLst>
            </a:custGeom>
            <a:solidFill>
              <a:srgbClr val="828284"/>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00D143A9-BADB-491D-8490-93081BF5B090}"/>
                </a:ext>
              </a:extLst>
            </p:cNvPr>
            <p:cNvSpPr/>
            <p:nvPr/>
          </p:nvSpPr>
          <p:spPr>
            <a:xfrm>
              <a:off x="11371241" y="966723"/>
              <a:ext cx="186729" cy="611113"/>
            </a:xfrm>
            <a:custGeom>
              <a:avLst/>
              <a:gdLst>
                <a:gd name="connsiteX0" fmla="*/ 185880 w 186729"/>
                <a:gd name="connsiteY0" fmla="*/ 523690 h 611113"/>
                <a:gd name="connsiteX1" fmla="*/ 99306 w 186729"/>
                <a:gd name="connsiteY1" fmla="*/ 610264 h 611113"/>
                <a:gd name="connsiteX2" fmla="*/ 99306 w 186729"/>
                <a:gd name="connsiteY2" fmla="*/ 610264 h 611113"/>
                <a:gd name="connsiteX3" fmla="*/ 12732 w 186729"/>
                <a:gd name="connsiteY3" fmla="*/ 523690 h 611113"/>
                <a:gd name="connsiteX4" fmla="*/ 12732 w 186729"/>
                <a:gd name="connsiteY4" fmla="*/ 99306 h 611113"/>
                <a:gd name="connsiteX5" fmla="*/ 99306 w 186729"/>
                <a:gd name="connsiteY5" fmla="*/ 12732 h 611113"/>
                <a:gd name="connsiteX6" fmla="*/ 99306 w 186729"/>
                <a:gd name="connsiteY6" fmla="*/ 12732 h 611113"/>
                <a:gd name="connsiteX7" fmla="*/ 185880 w 186729"/>
                <a:gd name="connsiteY7" fmla="*/ 99306 h 611113"/>
                <a:gd name="connsiteX8" fmla="*/ 185880 w 186729"/>
                <a:gd name="connsiteY8" fmla="*/ 523690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85880" y="523690"/>
                  </a:moveTo>
                  <a:cubicBezTo>
                    <a:pt x="185880" y="571221"/>
                    <a:pt x="146837" y="610264"/>
                    <a:pt x="99306" y="610264"/>
                  </a:cubicBezTo>
                  <a:lnTo>
                    <a:pt x="99306" y="610264"/>
                  </a:lnTo>
                  <a:cubicBezTo>
                    <a:pt x="51775" y="610264"/>
                    <a:pt x="12732" y="571221"/>
                    <a:pt x="12732" y="523690"/>
                  </a:cubicBezTo>
                  <a:lnTo>
                    <a:pt x="12732" y="99306"/>
                  </a:lnTo>
                  <a:cubicBezTo>
                    <a:pt x="12732" y="51775"/>
                    <a:pt x="51775" y="12732"/>
                    <a:pt x="99306" y="12732"/>
                  </a:cubicBezTo>
                  <a:lnTo>
                    <a:pt x="99306" y="12732"/>
                  </a:lnTo>
                  <a:cubicBezTo>
                    <a:pt x="146837" y="12732"/>
                    <a:pt x="185880" y="51775"/>
                    <a:pt x="185880" y="99306"/>
                  </a:cubicBezTo>
                  <a:lnTo>
                    <a:pt x="185880" y="523690"/>
                  </a:lnTo>
                  <a:close/>
                </a:path>
              </a:pathLst>
            </a:custGeom>
            <a:solidFill>
              <a:srgbClr val="828284"/>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12054FB8-5DC7-4A40-BF7E-37E998C8F1F5}"/>
                </a:ext>
              </a:extLst>
            </p:cNvPr>
            <p:cNvSpPr/>
            <p:nvPr/>
          </p:nvSpPr>
          <p:spPr>
            <a:xfrm>
              <a:off x="9899477" y="966723"/>
              <a:ext cx="186729" cy="611113"/>
            </a:xfrm>
            <a:custGeom>
              <a:avLst/>
              <a:gdLst>
                <a:gd name="connsiteX0" fmla="*/ 185880 w 186729"/>
                <a:gd name="connsiteY0" fmla="*/ 523690 h 611113"/>
                <a:gd name="connsiteX1" fmla="*/ 99305 w 186729"/>
                <a:gd name="connsiteY1" fmla="*/ 610264 h 611113"/>
                <a:gd name="connsiteX2" fmla="*/ 99305 w 186729"/>
                <a:gd name="connsiteY2" fmla="*/ 610264 h 611113"/>
                <a:gd name="connsiteX3" fmla="*/ 12732 w 186729"/>
                <a:gd name="connsiteY3" fmla="*/ 523690 h 611113"/>
                <a:gd name="connsiteX4" fmla="*/ 12732 w 186729"/>
                <a:gd name="connsiteY4" fmla="*/ 99306 h 611113"/>
                <a:gd name="connsiteX5" fmla="*/ 99305 w 186729"/>
                <a:gd name="connsiteY5" fmla="*/ 12732 h 611113"/>
                <a:gd name="connsiteX6" fmla="*/ 99305 w 186729"/>
                <a:gd name="connsiteY6" fmla="*/ 12732 h 611113"/>
                <a:gd name="connsiteX7" fmla="*/ 185880 w 186729"/>
                <a:gd name="connsiteY7" fmla="*/ 99306 h 611113"/>
                <a:gd name="connsiteX8" fmla="*/ 185880 w 186729"/>
                <a:gd name="connsiteY8" fmla="*/ 523690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85880" y="523690"/>
                  </a:moveTo>
                  <a:cubicBezTo>
                    <a:pt x="185880" y="571221"/>
                    <a:pt x="146837" y="610264"/>
                    <a:pt x="99305" y="610264"/>
                  </a:cubicBezTo>
                  <a:lnTo>
                    <a:pt x="99305" y="610264"/>
                  </a:lnTo>
                  <a:cubicBezTo>
                    <a:pt x="51775" y="610264"/>
                    <a:pt x="12732" y="571221"/>
                    <a:pt x="12732" y="523690"/>
                  </a:cubicBezTo>
                  <a:lnTo>
                    <a:pt x="12732" y="99306"/>
                  </a:lnTo>
                  <a:cubicBezTo>
                    <a:pt x="12732" y="51775"/>
                    <a:pt x="51775" y="12732"/>
                    <a:pt x="99305" y="12732"/>
                  </a:cubicBezTo>
                  <a:lnTo>
                    <a:pt x="99305" y="12732"/>
                  </a:lnTo>
                  <a:cubicBezTo>
                    <a:pt x="146837" y="12732"/>
                    <a:pt x="185880" y="51775"/>
                    <a:pt x="185880" y="99306"/>
                  </a:cubicBezTo>
                  <a:lnTo>
                    <a:pt x="185880" y="523690"/>
                  </a:lnTo>
                  <a:close/>
                </a:path>
              </a:pathLst>
            </a:custGeom>
            <a:solidFill>
              <a:srgbClr val="828284"/>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099FB3DE-AD23-494A-A39B-9AD2910C91EB}"/>
                </a:ext>
              </a:extLst>
            </p:cNvPr>
            <p:cNvSpPr/>
            <p:nvPr/>
          </p:nvSpPr>
          <p:spPr>
            <a:xfrm>
              <a:off x="10115064" y="861476"/>
              <a:ext cx="1239202" cy="848768"/>
            </a:xfrm>
            <a:custGeom>
              <a:avLst/>
              <a:gdLst>
                <a:gd name="connsiteX0" fmla="*/ 1229866 w 1239201"/>
                <a:gd name="connsiteY0" fmla="*/ 756253 h 848768"/>
                <a:gd name="connsiteX1" fmla="*/ 1136501 w 1239201"/>
                <a:gd name="connsiteY1" fmla="*/ 849617 h 848768"/>
                <a:gd name="connsiteX2" fmla="*/ 106096 w 1239201"/>
                <a:gd name="connsiteY2" fmla="*/ 849617 h 848768"/>
                <a:gd name="connsiteX3" fmla="*/ 12732 w 1239201"/>
                <a:gd name="connsiteY3" fmla="*/ 756253 h 848768"/>
                <a:gd name="connsiteX4" fmla="*/ 12732 w 1239201"/>
                <a:gd name="connsiteY4" fmla="*/ 106096 h 848768"/>
                <a:gd name="connsiteX5" fmla="*/ 106096 w 1239201"/>
                <a:gd name="connsiteY5" fmla="*/ 12732 h 848768"/>
                <a:gd name="connsiteX6" fmla="*/ 1136501 w 1239201"/>
                <a:gd name="connsiteY6" fmla="*/ 12732 h 848768"/>
                <a:gd name="connsiteX7" fmla="*/ 1229866 w 1239201"/>
                <a:gd name="connsiteY7" fmla="*/ 106096 h 848768"/>
                <a:gd name="connsiteX8" fmla="*/ 1229866 w 1239201"/>
                <a:gd name="connsiteY8" fmla="*/ 756253 h 84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201" h="848768">
                  <a:moveTo>
                    <a:pt x="1229866" y="756253"/>
                  </a:moveTo>
                  <a:cubicBezTo>
                    <a:pt x="1229866" y="808876"/>
                    <a:pt x="1187427" y="849617"/>
                    <a:pt x="1136501" y="849617"/>
                  </a:cubicBezTo>
                  <a:lnTo>
                    <a:pt x="106096" y="849617"/>
                  </a:lnTo>
                  <a:cubicBezTo>
                    <a:pt x="53472" y="849617"/>
                    <a:pt x="12732" y="807179"/>
                    <a:pt x="12732" y="756253"/>
                  </a:cubicBezTo>
                  <a:lnTo>
                    <a:pt x="12732" y="106096"/>
                  </a:lnTo>
                  <a:cubicBezTo>
                    <a:pt x="12732" y="53472"/>
                    <a:pt x="55170" y="12732"/>
                    <a:pt x="106096" y="12732"/>
                  </a:cubicBezTo>
                  <a:lnTo>
                    <a:pt x="1136501" y="12732"/>
                  </a:lnTo>
                  <a:cubicBezTo>
                    <a:pt x="1189125" y="12732"/>
                    <a:pt x="1229866" y="55170"/>
                    <a:pt x="1229866" y="106096"/>
                  </a:cubicBezTo>
                  <a:lnTo>
                    <a:pt x="1229866" y="756253"/>
                  </a:lnTo>
                  <a:close/>
                </a:path>
              </a:pathLst>
            </a:custGeom>
            <a:solidFill>
              <a:srgbClr val="828284"/>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FDDED877-4F03-4974-AB27-66501FF97666}"/>
                </a:ext>
              </a:extLst>
            </p:cNvPr>
            <p:cNvSpPr/>
            <p:nvPr/>
          </p:nvSpPr>
          <p:spPr>
            <a:xfrm>
              <a:off x="10220311" y="1386014"/>
              <a:ext cx="1035497" cy="933645"/>
            </a:xfrm>
            <a:custGeom>
              <a:avLst/>
              <a:gdLst>
                <a:gd name="connsiteX0" fmla="*/ 12732 w 1035497"/>
                <a:gd name="connsiteY0" fmla="*/ 12732 h 933645"/>
                <a:gd name="connsiteX1" fmla="*/ 158720 w 1035497"/>
                <a:gd name="connsiteY1" fmla="*/ 931099 h 933645"/>
                <a:gd name="connsiteX2" fmla="*/ 876778 w 1035497"/>
                <a:gd name="connsiteY2" fmla="*/ 931099 h 933645"/>
                <a:gd name="connsiteX3" fmla="*/ 1022766 w 1035497"/>
                <a:gd name="connsiteY3" fmla="*/ 12732 h 933645"/>
                <a:gd name="connsiteX4" fmla="*/ 538968 w 1035497"/>
                <a:gd name="connsiteY4" fmla="*/ 12732 h 933645"/>
                <a:gd name="connsiteX5" fmla="*/ 538968 w 1035497"/>
                <a:gd name="connsiteY5" fmla="*/ 101003 h 933645"/>
                <a:gd name="connsiteX6" fmla="*/ 496529 w 1035497"/>
                <a:gd name="connsiteY6" fmla="*/ 94213 h 933645"/>
                <a:gd name="connsiteX7" fmla="*/ 496529 w 1035497"/>
                <a:gd name="connsiteY7" fmla="*/ 12732 h 9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5497" h="933645">
                  <a:moveTo>
                    <a:pt x="12732" y="12732"/>
                  </a:moveTo>
                  <a:lnTo>
                    <a:pt x="158720" y="931099"/>
                  </a:lnTo>
                  <a:lnTo>
                    <a:pt x="876778" y="931099"/>
                  </a:lnTo>
                  <a:lnTo>
                    <a:pt x="1022766" y="12732"/>
                  </a:lnTo>
                  <a:lnTo>
                    <a:pt x="538968" y="12732"/>
                  </a:lnTo>
                  <a:lnTo>
                    <a:pt x="538968" y="101003"/>
                  </a:lnTo>
                  <a:lnTo>
                    <a:pt x="496529" y="94213"/>
                  </a:lnTo>
                  <a:lnTo>
                    <a:pt x="496529" y="12732"/>
                  </a:lnTo>
                  <a:close/>
                </a:path>
              </a:pathLst>
            </a:custGeom>
            <a:solidFill>
              <a:srgbClr val="363636"/>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97E7D981-EF37-4006-A7A7-012D3CEA3542}"/>
                </a:ext>
              </a:extLst>
            </p:cNvPr>
            <p:cNvSpPr/>
            <p:nvPr/>
          </p:nvSpPr>
          <p:spPr>
            <a:xfrm>
              <a:off x="8298700" y="635703"/>
              <a:ext cx="84877" cy="441359"/>
            </a:xfrm>
            <a:custGeom>
              <a:avLst/>
              <a:gdLst>
                <a:gd name="connsiteX0" fmla="*/ 77238 w 84876"/>
                <a:gd name="connsiteY0" fmla="*/ 411653 h 441359"/>
                <a:gd name="connsiteX1" fmla="*/ 44985 w 84876"/>
                <a:gd name="connsiteY1" fmla="*/ 443906 h 441359"/>
                <a:gd name="connsiteX2" fmla="*/ 44985 w 84876"/>
                <a:gd name="connsiteY2" fmla="*/ 443906 h 441359"/>
                <a:gd name="connsiteX3" fmla="*/ 12732 w 84876"/>
                <a:gd name="connsiteY3" fmla="*/ 411653 h 441359"/>
                <a:gd name="connsiteX4" fmla="*/ 12732 w 84876"/>
                <a:gd name="connsiteY4" fmla="*/ 44985 h 441359"/>
                <a:gd name="connsiteX5" fmla="*/ 44985 w 84876"/>
                <a:gd name="connsiteY5" fmla="*/ 12732 h 441359"/>
                <a:gd name="connsiteX6" fmla="*/ 44985 w 84876"/>
                <a:gd name="connsiteY6" fmla="*/ 12732 h 441359"/>
                <a:gd name="connsiteX7" fmla="*/ 77238 w 84876"/>
                <a:gd name="connsiteY7" fmla="*/ 44985 h 441359"/>
                <a:gd name="connsiteX8" fmla="*/ 77238 w 84876"/>
                <a:gd name="connsiteY8" fmla="*/ 41165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41359">
                  <a:moveTo>
                    <a:pt x="77238" y="411653"/>
                  </a:moveTo>
                  <a:cubicBezTo>
                    <a:pt x="77238" y="428628"/>
                    <a:pt x="63658" y="443906"/>
                    <a:pt x="44985" y="443906"/>
                  </a:cubicBezTo>
                  <a:lnTo>
                    <a:pt x="44985" y="443906"/>
                  </a:lnTo>
                  <a:cubicBezTo>
                    <a:pt x="28010" y="443906"/>
                    <a:pt x="12732" y="430326"/>
                    <a:pt x="12732" y="411653"/>
                  </a:cubicBezTo>
                  <a:lnTo>
                    <a:pt x="12732" y="44985"/>
                  </a:lnTo>
                  <a:cubicBezTo>
                    <a:pt x="12732" y="28009"/>
                    <a:pt x="26312" y="12732"/>
                    <a:pt x="44985" y="12732"/>
                  </a:cubicBezTo>
                  <a:lnTo>
                    <a:pt x="44985" y="12732"/>
                  </a:lnTo>
                  <a:cubicBezTo>
                    <a:pt x="61960" y="12732"/>
                    <a:pt x="77238" y="26312"/>
                    <a:pt x="77238" y="44985"/>
                  </a:cubicBezTo>
                  <a:lnTo>
                    <a:pt x="77238" y="411653"/>
                  </a:lnTo>
                  <a:close/>
                </a:path>
              </a:pathLst>
            </a:custGeom>
            <a:solidFill>
              <a:srgbClr val="363636"/>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FD4B05C5-981E-4788-9D44-3C8E98A6A81D}"/>
                </a:ext>
              </a:extLst>
            </p:cNvPr>
            <p:cNvSpPr/>
            <p:nvPr/>
          </p:nvSpPr>
          <p:spPr>
            <a:xfrm>
              <a:off x="8982807" y="635703"/>
              <a:ext cx="84877" cy="441359"/>
            </a:xfrm>
            <a:custGeom>
              <a:avLst/>
              <a:gdLst>
                <a:gd name="connsiteX0" fmla="*/ 77238 w 84876"/>
                <a:gd name="connsiteY0" fmla="*/ 411653 h 441359"/>
                <a:gd name="connsiteX1" fmla="*/ 44985 w 84876"/>
                <a:gd name="connsiteY1" fmla="*/ 443906 h 441359"/>
                <a:gd name="connsiteX2" fmla="*/ 44985 w 84876"/>
                <a:gd name="connsiteY2" fmla="*/ 443906 h 441359"/>
                <a:gd name="connsiteX3" fmla="*/ 12732 w 84876"/>
                <a:gd name="connsiteY3" fmla="*/ 411653 h 441359"/>
                <a:gd name="connsiteX4" fmla="*/ 12732 w 84876"/>
                <a:gd name="connsiteY4" fmla="*/ 44985 h 441359"/>
                <a:gd name="connsiteX5" fmla="*/ 44985 w 84876"/>
                <a:gd name="connsiteY5" fmla="*/ 12732 h 441359"/>
                <a:gd name="connsiteX6" fmla="*/ 44985 w 84876"/>
                <a:gd name="connsiteY6" fmla="*/ 12732 h 441359"/>
                <a:gd name="connsiteX7" fmla="*/ 77238 w 84876"/>
                <a:gd name="connsiteY7" fmla="*/ 44985 h 441359"/>
                <a:gd name="connsiteX8" fmla="*/ 77238 w 84876"/>
                <a:gd name="connsiteY8" fmla="*/ 411653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441359">
                  <a:moveTo>
                    <a:pt x="77238" y="411653"/>
                  </a:moveTo>
                  <a:cubicBezTo>
                    <a:pt x="77238" y="428628"/>
                    <a:pt x="63658" y="443906"/>
                    <a:pt x="44985" y="443906"/>
                  </a:cubicBezTo>
                  <a:lnTo>
                    <a:pt x="44985" y="443906"/>
                  </a:lnTo>
                  <a:cubicBezTo>
                    <a:pt x="28010" y="443906"/>
                    <a:pt x="12732" y="430326"/>
                    <a:pt x="12732" y="411653"/>
                  </a:cubicBezTo>
                  <a:lnTo>
                    <a:pt x="12732" y="44985"/>
                  </a:lnTo>
                  <a:cubicBezTo>
                    <a:pt x="12732" y="28009"/>
                    <a:pt x="26312" y="12732"/>
                    <a:pt x="44985" y="12732"/>
                  </a:cubicBezTo>
                  <a:lnTo>
                    <a:pt x="44985" y="12732"/>
                  </a:lnTo>
                  <a:cubicBezTo>
                    <a:pt x="61960" y="12732"/>
                    <a:pt x="77238" y="26312"/>
                    <a:pt x="77238" y="44985"/>
                  </a:cubicBezTo>
                  <a:lnTo>
                    <a:pt x="77238" y="411653"/>
                  </a:lnTo>
                  <a:close/>
                </a:path>
              </a:pathLst>
            </a:custGeom>
            <a:solidFill>
              <a:srgbClr val="363636"/>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488153B2-91F4-4AEA-A9BF-4C81D846EFD9}"/>
                </a:ext>
              </a:extLst>
            </p:cNvPr>
            <p:cNvSpPr/>
            <p:nvPr/>
          </p:nvSpPr>
          <p:spPr>
            <a:xfrm>
              <a:off x="7792834" y="462554"/>
              <a:ext cx="1782413" cy="356483"/>
            </a:xfrm>
            <a:custGeom>
              <a:avLst/>
              <a:gdLst>
                <a:gd name="connsiteX0" fmla="*/ 1778170 w 1782413"/>
                <a:gd name="connsiteY0" fmla="*/ 241899 h 356482"/>
                <a:gd name="connsiteX1" fmla="*/ 1662737 w 1782413"/>
                <a:gd name="connsiteY1" fmla="*/ 357331 h 356482"/>
                <a:gd name="connsiteX2" fmla="*/ 128164 w 1782413"/>
                <a:gd name="connsiteY2" fmla="*/ 357331 h 356482"/>
                <a:gd name="connsiteX3" fmla="*/ 12732 w 1782413"/>
                <a:gd name="connsiteY3" fmla="*/ 241899 h 356482"/>
                <a:gd name="connsiteX4" fmla="*/ 12732 w 1782413"/>
                <a:gd name="connsiteY4" fmla="*/ 128164 h 356482"/>
                <a:gd name="connsiteX5" fmla="*/ 128164 w 1782413"/>
                <a:gd name="connsiteY5" fmla="*/ 12732 h 356482"/>
                <a:gd name="connsiteX6" fmla="*/ 1662737 w 1782413"/>
                <a:gd name="connsiteY6" fmla="*/ 12732 h 356482"/>
                <a:gd name="connsiteX7" fmla="*/ 1778170 w 1782413"/>
                <a:gd name="connsiteY7" fmla="*/ 128164 h 356482"/>
                <a:gd name="connsiteX8" fmla="*/ 1778170 w 1782413"/>
                <a:gd name="connsiteY8" fmla="*/ 241899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413" h="356482">
                  <a:moveTo>
                    <a:pt x="1778170" y="241899"/>
                  </a:moveTo>
                  <a:cubicBezTo>
                    <a:pt x="1778170" y="306405"/>
                    <a:pt x="1725546" y="357331"/>
                    <a:pt x="1662737" y="357331"/>
                  </a:cubicBezTo>
                  <a:lnTo>
                    <a:pt x="128164" y="357331"/>
                  </a:lnTo>
                  <a:cubicBezTo>
                    <a:pt x="63658" y="357331"/>
                    <a:pt x="12732" y="304708"/>
                    <a:pt x="12732" y="241899"/>
                  </a:cubicBezTo>
                  <a:lnTo>
                    <a:pt x="12732" y="128164"/>
                  </a:lnTo>
                  <a:cubicBezTo>
                    <a:pt x="12732" y="63658"/>
                    <a:pt x="65355" y="12732"/>
                    <a:pt x="128164" y="12732"/>
                  </a:cubicBezTo>
                  <a:lnTo>
                    <a:pt x="1662737" y="12732"/>
                  </a:lnTo>
                  <a:cubicBezTo>
                    <a:pt x="1727244" y="12732"/>
                    <a:pt x="1778170" y="65355"/>
                    <a:pt x="1778170" y="128164"/>
                  </a:cubicBezTo>
                  <a:lnTo>
                    <a:pt x="1778170" y="241899"/>
                  </a:lnTo>
                  <a:close/>
                </a:path>
              </a:pathLst>
            </a:custGeom>
            <a:solidFill>
              <a:srgbClr val="828284"/>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D5E3A377-1072-4713-A5B4-23770673AA32}"/>
                </a:ext>
              </a:extLst>
            </p:cNvPr>
            <p:cNvSpPr/>
            <p:nvPr/>
          </p:nvSpPr>
          <p:spPr>
            <a:xfrm>
              <a:off x="9322315" y="966723"/>
              <a:ext cx="186729" cy="611113"/>
            </a:xfrm>
            <a:custGeom>
              <a:avLst/>
              <a:gdLst>
                <a:gd name="connsiteX0" fmla="*/ 185880 w 186729"/>
                <a:gd name="connsiteY0" fmla="*/ 523690 h 611113"/>
                <a:gd name="connsiteX1" fmla="*/ 99305 w 186729"/>
                <a:gd name="connsiteY1" fmla="*/ 610264 h 611113"/>
                <a:gd name="connsiteX2" fmla="*/ 99305 w 186729"/>
                <a:gd name="connsiteY2" fmla="*/ 610264 h 611113"/>
                <a:gd name="connsiteX3" fmla="*/ 12732 w 186729"/>
                <a:gd name="connsiteY3" fmla="*/ 523690 h 611113"/>
                <a:gd name="connsiteX4" fmla="*/ 12732 w 186729"/>
                <a:gd name="connsiteY4" fmla="*/ 99306 h 611113"/>
                <a:gd name="connsiteX5" fmla="*/ 99305 w 186729"/>
                <a:gd name="connsiteY5" fmla="*/ 12732 h 611113"/>
                <a:gd name="connsiteX6" fmla="*/ 99305 w 186729"/>
                <a:gd name="connsiteY6" fmla="*/ 12732 h 611113"/>
                <a:gd name="connsiteX7" fmla="*/ 185880 w 186729"/>
                <a:gd name="connsiteY7" fmla="*/ 99306 h 611113"/>
                <a:gd name="connsiteX8" fmla="*/ 185880 w 186729"/>
                <a:gd name="connsiteY8" fmla="*/ 523690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85880" y="523690"/>
                  </a:moveTo>
                  <a:cubicBezTo>
                    <a:pt x="185880" y="571221"/>
                    <a:pt x="146837" y="610264"/>
                    <a:pt x="99305" y="610264"/>
                  </a:cubicBezTo>
                  <a:lnTo>
                    <a:pt x="99305" y="610264"/>
                  </a:lnTo>
                  <a:cubicBezTo>
                    <a:pt x="51775" y="610264"/>
                    <a:pt x="12732" y="571221"/>
                    <a:pt x="12732" y="523690"/>
                  </a:cubicBezTo>
                  <a:lnTo>
                    <a:pt x="12732" y="99306"/>
                  </a:lnTo>
                  <a:cubicBezTo>
                    <a:pt x="12732" y="51775"/>
                    <a:pt x="51775" y="12732"/>
                    <a:pt x="99305" y="12732"/>
                  </a:cubicBezTo>
                  <a:lnTo>
                    <a:pt x="99305" y="12732"/>
                  </a:lnTo>
                  <a:cubicBezTo>
                    <a:pt x="146837" y="12732"/>
                    <a:pt x="185880" y="51775"/>
                    <a:pt x="185880" y="99306"/>
                  </a:cubicBezTo>
                  <a:lnTo>
                    <a:pt x="185880" y="523690"/>
                  </a:lnTo>
                  <a:close/>
                </a:path>
              </a:pathLst>
            </a:custGeom>
            <a:solidFill>
              <a:srgbClr val="828284"/>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009425AB-A85B-4BA1-96C9-E766FA118BBD}"/>
                </a:ext>
              </a:extLst>
            </p:cNvPr>
            <p:cNvSpPr/>
            <p:nvPr/>
          </p:nvSpPr>
          <p:spPr>
            <a:xfrm>
              <a:off x="7850550" y="966723"/>
              <a:ext cx="186729" cy="611113"/>
            </a:xfrm>
            <a:custGeom>
              <a:avLst/>
              <a:gdLst>
                <a:gd name="connsiteX0" fmla="*/ 185880 w 186729"/>
                <a:gd name="connsiteY0" fmla="*/ 523690 h 611113"/>
                <a:gd name="connsiteX1" fmla="*/ 99306 w 186729"/>
                <a:gd name="connsiteY1" fmla="*/ 610264 h 611113"/>
                <a:gd name="connsiteX2" fmla="*/ 99306 w 186729"/>
                <a:gd name="connsiteY2" fmla="*/ 610264 h 611113"/>
                <a:gd name="connsiteX3" fmla="*/ 12732 w 186729"/>
                <a:gd name="connsiteY3" fmla="*/ 523690 h 611113"/>
                <a:gd name="connsiteX4" fmla="*/ 12732 w 186729"/>
                <a:gd name="connsiteY4" fmla="*/ 99306 h 611113"/>
                <a:gd name="connsiteX5" fmla="*/ 99306 w 186729"/>
                <a:gd name="connsiteY5" fmla="*/ 12732 h 611113"/>
                <a:gd name="connsiteX6" fmla="*/ 99306 w 186729"/>
                <a:gd name="connsiteY6" fmla="*/ 12732 h 611113"/>
                <a:gd name="connsiteX7" fmla="*/ 185880 w 186729"/>
                <a:gd name="connsiteY7" fmla="*/ 99306 h 611113"/>
                <a:gd name="connsiteX8" fmla="*/ 185880 w 186729"/>
                <a:gd name="connsiteY8" fmla="*/ 523690 h 61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611113">
                  <a:moveTo>
                    <a:pt x="185880" y="523690"/>
                  </a:moveTo>
                  <a:cubicBezTo>
                    <a:pt x="185880" y="571221"/>
                    <a:pt x="146837" y="610264"/>
                    <a:pt x="99306" y="610264"/>
                  </a:cubicBezTo>
                  <a:lnTo>
                    <a:pt x="99306" y="610264"/>
                  </a:lnTo>
                  <a:cubicBezTo>
                    <a:pt x="51775" y="610264"/>
                    <a:pt x="12732" y="571221"/>
                    <a:pt x="12732" y="523690"/>
                  </a:cubicBezTo>
                  <a:lnTo>
                    <a:pt x="12732" y="99306"/>
                  </a:lnTo>
                  <a:cubicBezTo>
                    <a:pt x="12732" y="51775"/>
                    <a:pt x="51775" y="12732"/>
                    <a:pt x="99306" y="12732"/>
                  </a:cubicBezTo>
                  <a:lnTo>
                    <a:pt x="99306" y="12732"/>
                  </a:lnTo>
                  <a:cubicBezTo>
                    <a:pt x="146837" y="12732"/>
                    <a:pt x="185880" y="51775"/>
                    <a:pt x="185880" y="99306"/>
                  </a:cubicBezTo>
                  <a:lnTo>
                    <a:pt x="185880" y="523690"/>
                  </a:lnTo>
                  <a:close/>
                </a:path>
              </a:pathLst>
            </a:custGeom>
            <a:solidFill>
              <a:srgbClr val="828284"/>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44A87A12-4353-4E51-847B-2AEBEE085196}"/>
                </a:ext>
              </a:extLst>
            </p:cNvPr>
            <p:cNvSpPr/>
            <p:nvPr/>
          </p:nvSpPr>
          <p:spPr>
            <a:xfrm>
              <a:off x="8066137" y="861476"/>
              <a:ext cx="1239202" cy="848768"/>
            </a:xfrm>
            <a:custGeom>
              <a:avLst/>
              <a:gdLst>
                <a:gd name="connsiteX0" fmla="*/ 1229865 w 1239201"/>
                <a:gd name="connsiteY0" fmla="*/ 756253 h 848768"/>
                <a:gd name="connsiteX1" fmla="*/ 1136501 w 1239201"/>
                <a:gd name="connsiteY1" fmla="*/ 849617 h 848768"/>
                <a:gd name="connsiteX2" fmla="*/ 106096 w 1239201"/>
                <a:gd name="connsiteY2" fmla="*/ 849617 h 848768"/>
                <a:gd name="connsiteX3" fmla="*/ 12732 w 1239201"/>
                <a:gd name="connsiteY3" fmla="*/ 756253 h 848768"/>
                <a:gd name="connsiteX4" fmla="*/ 12732 w 1239201"/>
                <a:gd name="connsiteY4" fmla="*/ 106096 h 848768"/>
                <a:gd name="connsiteX5" fmla="*/ 106096 w 1239201"/>
                <a:gd name="connsiteY5" fmla="*/ 12732 h 848768"/>
                <a:gd name="connsiteX6" fmla="*/ 1136501 w 1239201"/>
                <a:gd name="connsiteY6" fmla="*/ 12732 h 848768"/>
                <a:gd name="connsiteX7" fmla="*/ 1229865 w 1239201"/>
                <a:gd name="connsiteY7" fmla="*/ 106096 h 848768"/>
                <a:gd name="connsiteX8" fmla="*/ 1229865 w 1239201"/>
                <a:gd name="connsiteY8" fmla="*/ 756253 h 84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201" h="848768">
                  <a:moveTo>
                    <a:pt x="1229865" y="756253"/>
                  </a:moveTo>
                  <a:cubicBezTo>
                    <a:pt x="1229865" y="808876"/>
                    <a:pt x="1187427" y="849617"/>
                    <a:pt x="1136501" y="849617"/>
                  </a:cubicBezTo>
                  <a:lnTo>
                    <a:pt x="106096" y="849617"/>
                  </a:lnTo>
                  <a:cubicBezTo>
                    <a:pt x="53473" y="849617"/>
                    <a:pt x="12732" y="807179"/>
                    <a:pt x="12732" y="756253"/>
                  </a:cubicBezTo>
                  <a:lnTo>
                    <a:pt x="12732" y="106096"/>
                  </a:lnTo>
                  <a:cubicBezTo>
                    <a:pt x="12732" y="53472"/>
                    <a:pt x="55170" y="12732"/>
                    <a:pt x="106096" y="12732"/>
                  </a:cubicBezTo>
                  <a:lnTo>
                    <a:pt x="1136501" y="12732"/>
                  </a:lnTo>
                  <a:cubicBezTo>
                    <a:pt x="1189125" y="12732"/>
                    <a:pt x="1229865" y="55170"/>
                    <a:pt x="1229865" y="106096"/>
                  </a:cubicBezTo>
                  <a:lnTo>
                    <a:pt x="1229865" y="756253"/>
                  </a:lnTo>
                  <a:close/>
                </a:path>
              </a:pathLst>
            </a:custGeom>
            <a:solidFill>
              <a:srgbClr val="828284"/>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97EC5C33-DA07-4D9D-BA0C-13800C6CF9CA}"/>
                </a:ext>
              </a:extLst>
            </p:cNvPr>
            <p:cNvSpPr/>
            <p:nvPr/>
          </p:nvSpPr>
          <p:spPr>
            <a:xfrm>
              <a:off x="8193452" y="1365644"/>
              <a:ext cx="1035497" cy="933645"/>
            </a:xfrm>
            <a:custGeom>
              <a:avLst/>
              <a:gdLst>
                <a:gd name="connsiteX0" fmla="*/ 12732 w 1035497"/>
                <a:gd name="connsiteY0" fmla="*/ 12732 h 933645"/>
                <a:gd name="connsiteX1" fmla="*/ 158720 w 1035497"/>
                <a:gd name="connsiteY1" fmla="*/ 931099 h 933645"/>
                <a:gd name="connsiteX2" fmla="*/ 496529 w 1035497"/>
                <a:gd name="connsiteY2" fmla="*/ 931099 h 933645"/>
                <a:gd name="connsiteX3" fmla="*/ 496529 w 1035497"/>
                <a:gd name="connsiteY3" fmla="*/ 287732 h 933645"/>
                <a:gd name="connsiteX4" fmla="*/ 538968 w 1035497"/>
                <a:gd name="connsiteY4" fmla="*/ 287732 h 933645"/>
                <a:gd name="connsiteX5" fmla="*/ 538968 w 1035497"/>
                <a:gd name="connsiteY5" fmla="*/ 931099 h 933645"/>
                <a:gd name="connsiteX6" fmla="*/ 876778 w 1035497"/>
                <a:gd name="connsiteY6" fmla="*/ 931099 h 933645"/>
                <a:gd name="connsiteX7" fmla="*/ 1022766 w 1035497"/>
                <a:gd name="connsiteY7" fmla="*/ 12732 h 933645"/>
                <a:gd name="connsiteX8" fmla="*/ 538968 w 1035497"/>
                <a:gd name="connsiteY8" fmla="*/ 12732 h 933645"/>
                <a:gd name="connsiteX9" fmla="*/ 538968 w 1035497"/>
                <a:gd name="connsiteY9" fmla="*/ 101003 h 933645"/>
                <a:gd name="connsiteX10" fmla="*/ 496529 w 1035497"/>
                <a:gd name="connsiteY10" fmla="*/ 94213 h 933645"/>
                <a:gd name="connsiteX11" fmla="*/ 496529 w 1035497"/>
                <a:gd name="connsiteY11" fmla="*/ 12732 h 9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497" h="933645">
                  <a:moveTo>
                    <a:pt x="12732" y="12732"/>
                  </a:moveTo>
                  <a:lnTo>
                    <a:pt x="158720" y="931099"/>
                  </a:lnTo>
                  <a:lnTo>
                    <a:pt x="496529" y="931099"/>
                  </a:lnTo>
                  <a:lnTo>
                    <a:pt x="496529" y="287732"/>
                  </a:lnTo>
                  <a:lnTo>
                    <a:pt x="538968" y="287732"/>
                  </a:lnTo>
                  <a:lnTo>
                    <a:pt x="538968" y="931099"/>
                  </a:lnTo>
                  <a:lnTo>
                    <a:pt x="876778" y="931099"/>
                  </a:lnTo>
                  <a:lnTo>
                    <a:pt x="1022766" y="12732"/>
                  </a:lnTo>
                  <a:lnTo>
                    <a:pt x="538968" y="12732"/>
                  </a:lnTo>
                  <a:lnTo>
                    <a:pt x="538968" y="101003"/>
                  </a:lnTo>
                  <a:lnTo>
                    <a:pt x="496529" y="94213"/>
                  </a:lnTo>
                  <a:lnTo>
                    <a:pt x="496529" y="12732"/>
                  </a:lnTo>
                  <a:close/>
                </a:path>
              </a:pathLst>
            </a:custGeom>
            <a:solidFill>
              <a:srgbClr val="485280"/>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1C5BF0E3-3FC7-43E8-988E-9088C4EFBEAC}"/>
                </a:ext>
              </a:extLst>
            </p:cNvPr>
            <p:cNvSpPr/>
            <p:nvPr/>
          </p:nvSpPr>
          <p:spPr>
            <a:xfrm>
              <a:off x="0" y="1776448"/>
              <a:ext cx="12196243" cy="3140443"/>
            </a:xfrm>
            <a:custGeom>
              <a:avLst/>
              <a:gdLst>
                <a:gd name="connsiteX0" fmla="*/ 7288374 w 7299407"/>
                <a:gd name="connsiteY0" fmla="*/ 2879871 h 3140442"/>
                <a:gd name="connsiteX1" fmla="*/ 7025256 w 7299407"/>
                <a:gd name="connsiteY1" fmla="*/ 3142989 h 3140442"/>
                <a:gd name="connsiteX2" fmla="*/ 275850 w 7299407"/>
                <a:gd name="connsiteY2" fmla="*/ 3142989 h 3140442"/>
                <a:gd name="connsiteX3" fmla="*/ 12732 w 7299407"/>
                <a:gd name="connsiteY3" fmla="*/ 2879871 h 3140442"/>
                <a:gd name="connsiteX4" fmla="*/ 12732 w 7299407"/>
                <a:gd name="connsiteY4" fmla="*/ 275850 h 3140442"/>
                <a:gd name="connsiteX5" fmla="*/ 275850 w 7299407"/>
                <a:gd name="connsiteY5" fmla="*/ 12732 h 3140442"/>
                <a:gd name="connsiteX6" fmla="*/ 7025256 w 7299407"/>
                <a:gd name="connsiteY6" fmla="*/ 12732 h 3140442"/>
                <a:gd name="connsiteX7" fmla="*/ 7288374 w 7299407"/>
                <a:gd name="connsiteY7" fmla="*/ 275850 h 3140442"/>
                <a:gd name="connsiteX8" fmla="*/ 7288374 w 7299407"/>
                <a:gd name="connsiteY8" fmla="*/ 2879871 h 314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9407" h="3140442">
                  <a:moveTo>
                    <a:pt x="7288374" y="2879871"/>
                  </a:moveTo>
                  <a:cubicBezTo>
                    <a:pt x="7288374" y="3025859"/>
                    <a:pt x="7169546" y="3142989"/>
                    <a:pt x="7025256" y="3142989"/>
                  </a:cubicBezTo>
                  <a:lnTo>
                    <a:pt x="275850" y="3142989"/>
                  </a:lnTo>
                  <a:cubicBezTo>
                    <a:pt x="129862" y="3142989"/>
                    <a:pt x="12732" y="3024161"/>
                    <a:pt x="12732" y="2879871"/>
                  </a:cubicBezTo>
                  <a:lnTo>
                    <a:pt x="12732" y="275850"/>
                  </a:lnTo>
                  <a:cubicBezTo>
                    <a:pt x="12732" y="129862"/>
                    <a:pt x="131559" y="12732"/>
                    <a:pt x="275850" y="12732"/>
                  </a:cubicBezTo>
                  <a:lnTo>
                    <a:pt x="7025256" y="12732"/>
                  </a:lnTo>
                  <a:cubicBezTo>
                    <a:pt x="7171244" y="12732"/>
                    <a:pt x="7288374" y="131559"/>
                    <a:pt x="7288374" y="275850"/>
                  </a:cubicBezTo>
                  <a:lnTo>
                    <a:pt x="7288374" y="2879871"/>
                  </a:lnTo>
                  <a:close/>
                </a:path>
              </a:pathLst>
            </a:custGeom>
            <a:solidFill>
              <a:schemeClr val="bg1"/>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6E054230-5274-477C-A5E8-B5AD9DEB62CD}"/>
                </a:ext>
              </a:extLst>
            </p:cNvPr>
            <p:cNvSpPr/>
            <p:nvPr/>
          </p:nvSpPr>
          <p:spPr>
            <a:xfrm>
              <a:off x="8538052" y="3755775"/>
              <a:ext cx="577162" cy="712965"/>
            </a:xfrm>
            <a:custGeom>
              <a:avLst/>
              <a:gdLst>
                <a:gd name="connsiteX0" fmla="*/ 12732 w 577162"/>
                <a:gd name="connsiteY0" fmla="*/ 12732 h 712965"/>
                <a:gd name="connsiteX1" fmla="*/ 578011 w 577162"/>
                <a:gd name="connsiteY1" fmla="*/ 12732 h 712965"/>
                <a:gd name="connsiteX2" fmla="*/ 578011 w 577162"/>
                <a:gd name="connsiteY2" fmla="*/ 701931 h 712965"/>
                <a:gd name="connsiteX3" fmla="*/ 12732 w 577162"/>
                <a:gd name="connsiteY3" fmla="*/ 701931 h 712965"/>
              </a:gdLst>
              <a:ahLst/>
              <a:cxnLst>
                <a:cxn ang="0">
                  <a:pos x="connsiteX0" y="connsiteY0"/>
                </a:cxn>
                <a:cxn ang="0">
                  <a:pos x="connsiteX1" y="connsiteY1"/>
                </a:cxn>
                <a:cxn ang="0">
                  <a:pos x="connsiteX2" y="connsiteY2"/>
                </a:cxn>
                <a:cxn ang="0">
                  <a:pos x="connsiteX3" y="connsiteY3"/>
                </a:cxn>
              </a:cxnLst>
              <a:rect l="l" t="t" r="r" b="b"/>
              <a:pathLst>
                <a:path w="577162" h="712965">
                  <a:moveTo>
                    <a:pt x="12732" y="12732"/>
                  </a:moveTo>
                  <a:lnTo>
                    <a:pt x="578011" y="12732"/>
                  </a:lnTo>
                  <a:lnTo>
                    <a:pt x="578011" y="701931"/>
                  </a:lnTo>
                  <a:lnTo>
                    <a:pt x="12732" y="701931"/>
                  </a:ln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6C68159E-D0C7-4D97-A6A8-1CE595F26AAC}"/>
                </a:ext>
              </a:extLst>
            </p:cNvPr>
            <p:cNvSpPr/>
            <p:nvPr/>
          </p:nvSpPr>
          <p:spPr>
            <a:xfrm>
              <a:off x="8646695" y="3959480"/>
              <a:ext cx="50926" cy="203704"/>
            </a:xfrm>
            <a:custGeom>
              <a:avLst/>
              <a:gdLst>
                <a:gd name="connsiteX0" fmla="*/ 12731 w 50926"/>
                <a:gd name="connsiteY0" fmla="*/ 12732 h 203704"/>
                <a:gd name="connsiteX1" fmla="*/ 51775 w 50926"/>
                <a:gd name="connsiteY1" fmla="*/ 12732 h 203704"/>
                <a:gd name="connsiteX2" fmla="*/ 51775 w 50926"/>
                <a:gd name="connsiteY2" fmla="*/ 190973 h 203704"/>
                <a:gd name="connsiteX3" fmla="*/ 12731 w 50926"/>
                <a:gd name="connsiteY3" fmla="*/ 190973 h 203704"/>
              </a:gdLst>
              <a:ahLst/>
              <a:cxnLst>
                <a:cxn ang="0">
                  <a:pos x="connsiteX0" y="connsiteY0"/>
                </a:cxn>
                <a:cxn ang="0">
                  <a:pos x="connsiteX1" y="connsiteY1"/>
                </a:cxn>
                <a:cxn ang="0">
                  <a:pos x="connsiteX2" y="connsiteY2"/>
                </a:cxn>
                <a:cxn ang="0">
                  <a:pos x="connsiteX3" y="connsiteY3"/>
                </a:cxn>
              </a:cxnLst>
              <a:rect l="l" t="t" r="r" b="b"/>
              <a:pathLst>
                <a:path w="50926" h="203704">
                  <a:moveTo>
                    <a:pt x="12731" y="12732"/>
                  </a:moveTo>
                  <a:lnTo>
                    <a:pt x="51775" y="12732"/>
                  </a:lnTo>
                  <a:lnTo>
                    <a:pt x="51775" y="190973"/>
                  </a:lnTo>
                  <a:lnTo>
                    <a:pt x="12731" y="190973"/>
                  </a:lnTo>
                  <a:close/>
                </a:path>
              </a:pathLst>
            </a:custGeom>
            <a:solidFill>
              <a:srgbClr val="986666"/>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63BB4C20-A231-4925-ACC4-C2EC12B22942}"/>
                </a:ext>
              </a:extLst>
            </p:cNvPr>
            <p:cNvSpPr/>
            <p:nvPr/>
          </p:nvSpPr>
          <p:spPr>
            <a:xfrm>
              <a:off x="8723084" y="4034171"/>
              <a:ext cx="50926" cy="118828"/>
            </a:xfrm>
            <a:custGeom>
              <a:avLst/>
              <a:gdLst>
                <a:gd name="connsiteX0" fmla="*/ 12731 w 50926"/>
                <a:gd name="connsiteY0" fmla="*/ 12731 h 118827"/>
                <a:gd name="connsiteX1" fmla="*/ 51775 w 50926"/>
                <a:gd name="connsiteY1" fmla="*/ 12731 h 118827"/>
                <a:gd name="connsiteX2" fmla="*/ 51775 w 50926"/>
                <a:gd name="connsiteY2" fmla="*/ 116281 h 118827"/>
                <a:gd name="connsiteX3" fmla="*/ 12731 w 50926"/>
                <a:gd name="connsiteY3" fmla="*/ 116281 h 118827"/>
              </a:gdLst>
              <a:ahLst/>
              <a:cxnLst>
                <a:cxn ang="0">
                  <a:pos x="connsiteX0" y="connsiteY0"/>
                </a:cxn>
                <a:cxn ang="0">
                  <a:pos x="connsiteX1" y="connsiteY1"/>
                </a:cxn>
                <a:cxn ang="0">
                  <a:pos x="connsiteX2" y="connsiteY2"/>
                </a:cxn>
                <a:cxn ang="0">
                  <a:pos x="connsiteX3" y="connsiteY3"/>
                </a:cxn>
              </a:cxnLst>
              <a:rect l="l" t="t" r="r" b="b"/>
              <a:pathLst>
                <a:path w="50926" h="118827">
                  <a:moveTo>
                    <a:pt x="12731" y="12731"/>
                  </a:moveTo>
                  <a:lnTo>
                    <a:pt x="51775" y="12731"/>
                  </a:lnTo>
                  <a:lnTo>
                    <a:pt x="51775" y="116281"/>
                  </a:lnTo>
                  <a:lnTo>
                    <a:pt x="12731" y="116281"/>
                  </a:lnTo>
                  <a:close/>
                </a:path>
              </a:pathLst>
            </a:custGeom>
            <a:solidFill>
              <a:srgbClr val="B6936C"/>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AC437D4B-A3C7-46EA-ACDB-BBA26A10EAE1}"/>
                </a:ext>
              </a:extLst>
            </p:cNvPr>
            <p:cNvSpPr/>
            <p:nvPr/>
          </p:nvSpPr>
          <p:spPr>
            <a:xfrm>
              <a:off x="8801171" y="3896671"/>
              <a:ext cx="50926" cy="254630"/>
            </a:xfrm>
            <a:custGeom>
              <a:avLst/>
              <a:gdLst>
                <a:gd name="connsiteX0" fmla="*/ 12732 w 50926"/>
                <a:gd name="connsiteY0" fmla="*/ 12732 h 254630"/>
                <a:gd name="connsiteX1" fmla="*/ 51775 w 50926"/>
                <a:gd name="connsiteY1" fmla="*/ 12732 h 254630"/>
                <a:gd name="connsiteX2" fmla="*/ 51775 w 50926"/>
                <a:gd name="connsiteY2" fmla="*/ 253782 h 254630"/>
                <a:gd name="connsiteX3" fmla="*/ 12732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2" y="12732"/>
                  </a:moveTo>
                  <a:lnTo>
                    <a:pt x="51775" y="12732"/>
                  </a:lnTo>
                  <a:lnTo>
                    <a:pt x="51775" y="253782"/>
                  </a:lnTo>
                  <a:lnTo>
                    <a:pt x="12732" y="253782"/>
                  </a:lnTo>
                  <a:close/>
                </a:path>
              </a:pathLst>
            </a:custGeom>
            <a:solidFill>
              <a:srgbClr val="E4D2A2"/>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3C6AB8EC-3C0E-4EA3-8062-08B330D8C774}"/>
                </a:ext>
              </a:extLst>
            </p:cNvPr>
            <p:cNvSpPr/>
            <p:nvPr/>
          </p:nvSpPr>
          <p:spPr>
            <a:xfrm>
              <a:off x="8877560" y="3974757"/>
              <a:ext cx="50926" cy="186729"/>
            </a:xfrm>
            <a:custGeom>
              <a:avLst/>
              <a:gdLst>
                <a:gd name="connsiteX0" fmla="*/ 12732 w 50926"/>
                <a:gd name="connsiteY0" fmla="*/ 12731 h 186729"/>
                <a:gd name="connsiteX1" fmla="*/ 51775 w 50926"/>
                <a:gd name="connsiteY1" fmla="*/ 12731 h 186729"/>
                <a:gd name="connsiteX2" fmla="*/ 51775 w 50926"/>
                <a:gd name="connsiteY2" fmla="*/ 175695 h 186729"/>
                <a:gd name="connsiteX3" fmla="*/ 12732 w 50926"/>
                <a:gd name="connsiteY3" fmla="*/ 175695 h 186729"/>
              </a:gdLst>
              <a:ahLst/>
              <a:cxnLst>
                <a:cxn ang="0">
                  <a:pos x="connsiteX0" y="connsiteY0"/>
                </a:cxn>
                <a:cxn ang="0">
                  <a:pos x="connsiteX1" y="connsiteY1"/>
                </a:cxn>
                <a:cxn ang="0">
                  <a:pos x="connsiteX2" y="connsiteY2"/>
                </a:cxn>
                <a:cxn ang="0">
                  <a:pos x="connsiteX3" y="connsiteY3"/>
                </a:cxn>
              </a:cxnLst>
              <a:rect l="l" t="t" r="r" b="b"/>
              <a:pathLst>
                <a:path w="50926" h="186729">
                  <a:moveTo>
                    <a:pt x="12732" y="12731"/>
                  </a:moveTo>
                  <a:lnTo>
                    <a:pt x="51775" y="12731"/>
                  </a:lnTo>
                  <a:lnTo>
                    <a:pt x="51775" y="175695"/>
                  </a:lnTo>
                  <a:lnTo>
                    <a:pt x="12732" y="175695"/>
                  </a:lnTo>
                  <a:close/>
                </a:path>
              </a:pathLst>
            </a:custGeom>
            <a:solidFill>
              <a:srgbClr val="8DACA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7F38CB97-491A-4FDE-8990-C4343AEF0B3C}"/>
                </a:ext>
              </a:extLst>
            </p:cNvPr>
            <p:cNvSpPr/>
            <p:nvPr/>
          </p:nvSpPr>
          <p:spPr>
            <a:xfrm>
              <a:off x="8953949" y="3896671"/>
              <a:ext cx="50926" cy="254630"/>
            </a:xfrm>
            <a:custGeom>
              <a:avLst/>
              <a:gdLst>
                <a:gd name="connsiteX0" fmla="*/ 12732 w 50926"/>
                <a:gd name="connsiteY0" fmla="*/ 12732 h 254630"/>
                <a:gd name="connsiteX1" fmla="*/ 51775 w 50926"/>
                <a:gd name="connsiteY1" fmla="*/ 12732 h 254630"/>
                <a:gd name="connsiteX2" fmla="*/ 51775 w 50926"/>
                <a:gd name="connsiteY2" fmla="*/ 253782 h 254630"/>
                <a:gd name="connsiteX3" fmla="*/ 12732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2" y="12732"/>
                  </a:moveTo>
                  <a:lnTo>
                    <a:pt x="51775" y="12732"/>
                  </a:lnTo>
                  <a:lnTo>
                    <a:pt x="51775" y="253782"/>
                  </a:lnTo>
                  <a:lnTo>
                    <a:pt x="12732" y="253782"/>
                  </a:lnTo>
                  <a:close/>
                </a:path>
              </a:pathLst>
            </a:custGeom>
            <a:solidFill>
              <a:srgbClr val="485280"/>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C95F601F-A9E0-4612-883F-D2FA4D761AD7}"/>
                </a:ext>
              </a:extLst>
            </p:cNvPr>
            <p:cNvSpPr/>
            <p:nvPr/>
          </p:nvSpPr>
          <p:spPr>
            <a:xfrm>
              <a:off x="8614442" y="4152999"/>
              <a:ext cx="424384" cy="16975"/>
            </a:xfrm>
            <a:custGeom>
              <a:avLst/>
              <a:gdLst>
                <a:gd name="connsiteX0" fmla="*/ 12732 w 424384"/>
                <a:gd name="connsiteY0" fmla="*/ 12731 h 16975"/>
                <a:gd name="connsiteX1" fmla="*/ 425233 w 424384"/>
                <a:gd name="connsiteY1" fmla="*/ 12731 h 16975"/>
              </a:gdLst>
              <a:ahLst/>
              <a:cxnLst>
                <a:cxn ang="0">
                  <a:pos x="connsiteX0" y="connsiteY0"/>
                </a:cxn>
                <a:cxn ang="0">
                  <a:pos x="connsiteX1" y="connsiteY1"/>
                </a:cxn>
              </a:cxnLst>
              <a:rect l="l" t="t" r="r" b="b"/>
              <a:pathLst>
                <a:path w="424384" h="16975">
                  <a:moveTo>
                    <a:pt x="12732" y="12731"/>
                  </a:moveTo>
                  <a:lnTo>
                    <a:pt x="425233" y="12731"/>
                  </a:lnTo>
                </a:path>
              </a:pathLst>
            </a:custGeom>
            <a:ln w="9525" cap="flat">
              <a:solidFill>
                <a:srgbClr val="D1D7D1"/>
              </a:solid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1D4172B1-263E-4BE4-99FA-CAA744A54120}"/>
                </a:ext>
              </a:extLst>
            </p:cNvPr>
            <p:cNvSpPr/>
            <p:nvPr/>
          </p:nvSpPr>
          <p:spPr>
            <a:xfrm>
              <a:off x="10016607" y="2166881"/>
              <a:ext cx="577162" cy="712965"/>
            </a:xfrm>
            <a:custGeom>
              <a:avLst/>
              <a:gdLst>
                <a:gd name="connsiteX0" fmla="*/ 12732 w 577162"/>
                <a:gd name="connsiteY0" fmla="*/ 12732 h 712965"/>
                <a:gd name="connsiteX1" fmla="*/ 578011 w 577162"/>
                <a:gd name="connsiteY1" fmla="*/ 12732 h 712965"/>
                <a:gd name="connsiteX2" fmla="*/ 578011 w 577162"/>
                <a:gd name="connsiteY2" fmla="*/ 701931 h 712965"/>
                <a:gd name="connsiteX3" fmla="*/ 12732 w 577162"/>
                <a:gd name="connsiteY3" fmla="*/ 701931 h 712965"/>
              </a:gdLst>
              <a:ahLst/>
              <a:cxnLst>
                <a:cxn ang="0">
                  <a:pos x="connsiteX0" y="connsiteY0"/>
                </a:cxn>
                <a:cxn ang="0">
                  <a:pos x="connsiteX1" y="connsiteY1"/>
                </a:cxn>
                <a:cxn ang="0">
                  <a:pos x="connsiteX2" y="connsiteY2"/>
                </a:cxn>
                <a:cxn ang="0">
                  <a:pos x="connsiteX3" y="connsiteY3"/>
                </a:cxn>
              </a:cxnLst>
              <a:rect l="l" t="t" r="r" b="b"/>
              <a:pathLst>
                <a:path w="577162" h="712965">
                  <a:moveTo>
                    <a:pt x="12732" y="12732"/>
                  </a:moveTo>
                  <a:lnTo>
                    <a:pt x="578011" y="12732"/>
                  </a:lnTo>
                  <a:lnTo>
                    <a:pt x="578011" y="701931"/>
                  </a:lnTo>
                  <a:lnTo>
                    <a:pt x="12732" y="701931"/>
                  </a:lnTo>
                  <a:close/>
                </a:path>
              </a:pathLst>
            </a:custGeom>
            <a:solidFill>
              <a:srgbClr val="FFFFFF"/>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D7C48534-2C70-4D09-BC85-1EDB86EA1A5F}"/>
                </a:ext>
              </a:extLst>
            </p:cNvPr>
            <p:cNvSpPr/>
            <p:nvPr/>
          </p:nvSpPr>
          <p:spPr>
            <a:xfrm>
              <a:off x="10434201" y="2474135"/>
              <a:ext cx="50926" cy="203704"/>
            </a:xfrm>
            <a:custGeom>
              <a:avLst/>
              <a:gdLst>
                <a:gd name="connsiteX0" fmla="*/ 12732 w 50926"/>
                <a:gd name="connsiteY0" fmla="*/ 12732 h 203704"/>
                <a:gd name="connsiteX1" fmla="*/ 51775 w 50926"/>
                <a:gd name="connsiteY1" fmla="*/ 12732 h 203704"/>
                <a:gd name="connsiteX2" fmla="*/ 51775 w 50926"/>
                <a:gd name="connsiteY2" fmla="*/ 190973 h 203704"/>
                <a:gd name="connsiteX3" fmla="*/ 12732 w 50926"/>
                <a:gd name="connsiteY3" fmla="*/ 190973 h 203704"/>
              </a:gdLst>
              <a:ahLst/>
              <a:cxnLst>
                <a:cxn ang="0">
                  <a:pos x="connsiteX0" y="connsiteY0"/>
                </a:cxn>
                <a:cxn ang="0">
                  <a:pos x="connsiteX1" y="connsiteY1"/>
                </a:cxn>
                <a:cxn ang="0">
                  <a:pos x="connsiteX2" y="connsiteY2"/>
                </a:cxn>
                <a:cxn ang="0">
                  <a:pos x="connsiteX3" y="connsiteY3"/>
                </a:cxn>
              </a:cxnLst>
              <a:rect l="l" t="t" r="r" b="b"/>
              <a:pathLst>
                <a:path w="50926" h="203704">
                  <a:moveTo>
                    <a:pt x="12732" y="12732"/>
                  </a:moveTo>
                  <a:lnTo>
                    <a:pt x="51775" y="12732"/>
                  </a:lnTo>
                  <a:lnTo>
                    <a:pt x="51775" y="190973"/>
                  </a:lnTo>
                  <a:lnTo>
                    <a:pt x="12732" y="190973"/>
                  </a:lnTo>
                  <a:close/>
                </a:path>
              </a:pathLst>
            </a:custGeom>
            <a:solidFill>
              <a:srgbClr val="986666"/>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0389CB5B-8629-4866-8445-AFAD4410271E}"/>
                </a:ext>
              </a:extLst>
            </p:cNvPr>
            <p:cNvSpPr/>
            <p:nvPr/>
          </p:nvSpPr>
          <p:spPr>
            <a:xfrm>
              <a:off x="10356114" y="2474135"/>
              <a:ext cx="50926" cy="118828"/>
            </a:xfrm>
            <a:custGeom>
              <a:avLst/>
              <a:gdLst>
                <a:gd name="connsiteX0" fmla="*/ 12732 w 50926"/>
                <a:gd name="connsiteY0" fmla="*/ 12732 h 118827"/>
                <a:gd name="connsiteX1" fmla="*/ 51775 w 50926"/>
                <a:gd name="connsiteY1" fmla="*/ 12732 h 118827"/>
                <a:gd name="connsiteX2" fmla="*/ 51775 w 50926"/>
                <a:gd name="connsiteY2" fmla="*/ 116281 h 118827"/>
                <a:gd name="connsiteX3" fmla="*/ 12732 w 50926"/>
                <a:gd name="connsiteY3" fmla="*/ 116281 h 118827"/>
              </a:gdLst>
              <a:ahLst/>
              <a:cxnLst>
                <a:cxn ang="0">
                  <a:pos x="connsiteX0" y="connsiteY0"/>
                </a:cxn>
                <a:cxn ang="0">
                  <a:pos x="connsiteX1" y="connsiteY1"/>
                </a:cxn>
                <a:cxn ang="0">
                  <a:pos x="connsiteX2" y="connsiteY2"/>
                </a:cxn>
                <a:cxn ang="0">
                  <a:pos x="connsiteX3" y="connsiteY3"/>
                </a:cxn>
              </a:cxnLst>
              <a:rect l="l" t="t" r="r" b="b"/>
              <a:pathLst>
                <a:path w="50926" h="118827">
                  <a:moveTo>
                    <a:pt x="12732" y="12732"/>
                  </a:moveTo>
                  <a:lnTo>
                    <a:pt x="51775" y="12732"/>
                  </a:lnTo>
                  <a:lnTo>
                    <a:pt x="51775" y="116281"/>
                  </a:lnTo>
                  <a:lnTo>
                    <a:pt x="12732" y="116281"/>
                  </a:lnTo>
                  <a:close/>
                </a:path>
              </a:pathLst>
            </a:custGeom>
            <a:solidFill>
              <a:srgbClr val="B6936C"/>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02F78EBC-415C-46F8-9250-98EB633AC16D}"/>
                </a:ext>
              </a:extLst>
            </p:cNvPr>
            <p:cNvSpPr/>
            <p:nvPr/>
          </p:nvSpPr>
          <p:spPr>
            <a:xfrm>
              <a:off x="10279725" y="2474135"/>
              <a:ext cx="50926" cy="254630"/>
            </a:xfrm>
            <a:custGeom>
              <a:avLst/>
              <a:gdLst>
                <a:gd name="connsiteX0" fmla="*/ 12732 w 50926"/>
                <a:gd name="connsiteY0" fmla="*/ 12732 h 254630"/>
                <a:gd name="connsiteX1" fmla="*/ 51775 w 50926"/>
                <a:gd name="connsiteY1" fmla="*/ 12732 h 254630"/>
                <a:gd name="connsiteX2" fmla="*/ 51775 w 50926"/>
                <a:gd name="connsiteY2" fmla="*/ 253782 h 254630"/>
                <a:gd name="connsiteX3" fmla="*/ 12732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2" y="12732"/>
                  </a:moveTo>
                  <a:lnTo>
                    <a:pt x="51775" y="12732"/>
                  </a:lnTo>
                  <a:lnTo>
                    <a:pt x="51775" y="253782"/>
                  </a:lnTo>
                  <a:lnTo>
                    <a:pt x="12732" y="253782"/>
                  </a:lnTo>
                  <a:close/>
                </a:path>
              </a:pathLst>
            </a:custGeom>
            <a:solidFill>
              <a:srgbClr val="E4D2A2"/>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E68F5D0D-6448-4880-BE36-49A124FDA57F}"/>
                </a:ext>
              </a:extLst>
            </p:cNvPr>
            <p:cNvSpPr/>
            <p:nvPr/>
          </p:nvSpPr>
          <p:spPr>
            <a:xfrm>
              <a:off x="10201638" y="2474135"/>
              <a:ext cx="50926" cy="186729"/>
            </a:xfrm>
            <a:custGeom>
              <a:avLst/>
              <a:gdLst>
                <a:gd name="connsiteX0" fmla="*/ 12732 w 50926"/>
                <a:gd name="connsiteY0" fmla="*/ 12732 h 186729"/>
                <a:gd name="connsiteX1" fmla="*/ 51775 w 50926"/>
                <a:gd name="connsiteY1" fmla="*/ 12732 h 186729"/>
                <a:gd name="connsiteX2" fmla="*/ 51775 w 50926"/>
                <a:gd name="connsiteY2" fmla="*/ 175695 h 186729"/>
                <a:gd name="connsiteX3" fmla="*/ 12732 w 50926"/>
                <a:gd name="connsiteY3" fmla="*/ 175695 h 186729"/>
              </a:gdLst>
              <a:ahLst/>
              <a:cxnLst>
                <a:cxn ang="0">
                  <a:pos x="connsiteX0" y="connsiteY0"/>
                </a:cxn>
                <a:cxn ang="0">
                  <a:pos x="connsiteX1" y="connsiteY1"/>
                </a:cxn>
                <a:cxn ang="0">
                  <a:pos x="connsiteX2" y="connsiteY2"/>
                </a:cxn>
                <a:cxn ang="0">
                  <a:pos x="connsiteX3" y="connsiteY3"/>
                </a:cxn>
              </a:cxnLst>
              <a:rect l="l" t="t" r="r" b="b"/>
              <a:pathLst>
                <a:path w="50926" h="186729">
                  <a:moveTo>
                    <a:pt x="12732" y="12732"/>
                  </a:moveTo>
                  <a:lnTo>
                    <a:pt x="51775" y="12732"/>
                  </a:lnTo>
                  <a:lnTo>
                    <a:pt x="51775" y="175695"/>
                  </a:lnTo>
                  <a:lnTo>
                    <a:pt x="12732" y="175695"/>
                  </a:lnTo>
                  <a:close/>
                </a:path>
              </a:pathLst>
            </a:custGeom>
            <a:solidFill>
              <a:srgbClr val="8DACAF"/>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3A244F12-37CD-40C4-AF6F-6E8FCD65441E}"/>
                </a:ext>
              </a:extLst>
            </p:cNvPr>
            <p:cNvSpPr/>
            <p:nvPr/>
          </p:nvSpPr>
          <p:spPr>
            <a:xfrm>
              <a:off x="10125249" y="2474135"/>
              <a:ext cx="50926" cy="254630"/>
            </a:xfrm>
            <a:custGeom>
              <a:avLst/>
              <a:gdLst>
                <a:gd name="connsiteX0" fmla="*/ 12732 w 50926"/>
                <a:gd name="connsiteY0" fmla="*/ 12732 h 254630"/>
                <a:gd name="connsiteX1" fmla="*/ 51775 w 50926"/>
                <a:gd name="connsiteY1" fmla="*/ 12732 h 254630"/>
                <a:gd name="connsiteX2" fmla="*/ 51775 w 50926"/>
                <a:gd name="connsiteY2" fmla="*/ 253782 h 254630"/>
                <a:gd name="connsiteX3" fmla="*/ 12732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2" y="12732"/>
                  </a:moveTo>
                  <a:lnTo>
                    <a:pt x="51775" y="12732"/>
                  </a:lnTo>
                  <a:lnTo>
                    <a:pt x="51775" y="253782"/>
                  </a:lnTo>
                  <a:lnTo>
                    <a:pt x="12732" y="253782"/>
                  </a:lnTo>
                  <a:close/>
                </a:path>
              </a:pathLst>
            </a:custGeom>
            <a:solidFill>
              <a:srgbClr val="485280"/>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09833CED-E96F-4C66-924A-E42FED4CDF68}"/>
                </a:ext>
              </a:extLst>
            </p:cNvPr>
            <p:cNvSpPr/>
            <p:nvPr/>
          </p:nvSpPr>
          <p:spPr>
            <a:xfrm>
              <a:off x="10092996" y="2458857"/>
              <a:ext cx="424384" cy="16975"/>
            </a:xfrm>
            <a:custGeom>
              <a:avLst/>
              <a:gdLst>
                <a:gd name="connsiteX0" fmla="*/ 425233 w 424384"/>
                <a:gd name="connsiteY0" fmla="*/ 12731 h 16975"/>
                <a:gd name="connsiteX1" fmla="*/ 12732 w 424384"/>
                <a:gd name="connsiteY1" fmla="*/ 12731 h 16975"/>
              </a:gdLst>
              <a:ahLst/>
              <a:cxnLst>
                <a:cxn ang="0">
                  <a:pos x="connsiteX0" y="connsiteY0"/>
                </a:cxn>
                <a:cxn ang="0">
                  <a:pos x="connsiteX1" y="connsiteY1"/>
                </a:cxn>
              </a:cxnLst>
              <a:rect l="l" t="t" r="r" b="b"/>
              <a:pathLst>
                <a:path w="424384" h="16975">
                  <a:moveTo>
                    <a:pt x="425233" y="12731"/>
                  </a:moveTo>
                  <a:lnTo>
                    <a:pt x="12732" y="12731"/>
                  </a:lnTo>
                </a:path>
              </a:pathLst>
            </a:custGeom>
            <a:ln w="9525" cap="flat">
              <a:solidFill>
                <a:srgbClr val="D1D7D1"/>
              </a:solid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08866A5F-AC68-40E1-A0A5-73644A4E791C}"/>
                </a:ext>
              </a:extLst>
            </p:cNvPr>
            <p:cNvSpPr/>
            <p:nvPr/>
          </p:nvSpPr>
          <p:spPr>
            <a:xfrm>
              <a:off x="8546540" y="2037868"/>
              <a:ext cx="577162" cy="712965"/>
            </a:xfrm>
            <a:custGeom>
              <a:avLst/>
              <a:gdLst>
                <a:gd name="connsiteX0" fmla="*/ 12732 w 577162"/>
                <a:gd name="connsiteY0" fmla="*/ 12732 h 712965"/>
                <a:gd name="connsiteX1" fmla="*/ 578011 w 577162"/>
                <a:gd name="connsiteY1" fmla="*/ 12732 h 712965"/>
                <a:gd name="connsiteX2" fmla="*/ 578011 w 577162"/>
                <a:gd name="connsiteY2" fmla="*/ 701932 h 712965"/>
                <a:gd name="connsiteX3" fmla="*/ 12732 w 577162"/>
                <a:gd name="connsiteY3" fmla="*/ 701932 h 712965"/>
              </a:gdLst>
              <a:ahLst/>
              <a:cxnLst>
                <a:cxn ang="0">
                  <a:pos x="connsiteX0" y="connsiteY0"/>
                </a:cxn>
                <a:cxn ang="0">
                  <a:pos x="connsiteX1" y="connsiteY1"/>
                </a:cxn>
                <a:cxn ang="0">
                  <a:pos x="connsiteX2" y="connsiteY2"/>
                </a:cxn>
                <a:cxn ang="0">
                  <a:pos x="connsiteX3" y="connsiteY3"/>
                </a:cxn>
              </a:cxnLst>
              <a:rect l="l" t="t" r="r" b="b"/>
              <a:pathLst>
                <a:path w="577162" h="712965">
                  <a:moveTo>
                    <a:pt x="12732" y="12732"/>
                  </a:moveTo>
                  <a:lnTo>
                    <a:pt x="578011" y="12732"/>
                  </a:lnTo>
                  <a:lnTo>
                    <a:pt x="578011" y="701932"/>
                  </a:lnTo>
                  <a:lnTo>
                    <a:pt x="12732" y="701932"/>
                  </a:lnTo>
                  <a:close/>
                </a:path>
              </a:pathLst>
            </a:custGeom>
            <a:solidFill>
              <a:srgbClr val="FFFFFF"/>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65421453-D689-4344-A530-576BB1F0866C}"/>
                </a:ext>
              </a:extLst>
            </p:cNvPr>
            <p:cNvSpPr/>
            <p:nvPr/>
          </p:nvSpPr>
          <p:spPr>
            <a:xfrm>
              <a:off x="8964134" y="2345122"/>
              <a:ext cx="50926" cy="203704"/>
            </a:xfrm>
            <a:custGeom>
              <a:avLst/>
              <a:gdLst>
                <a:gd name="connsiteX0" fmla="*/ 12732 w 50926"/>
                <a:gd name="connsiteY0" fmla="*/ 12732 h 203704"/>
                <a:gd name="connsiteX1" fmla="*/ 51775 w 50926"/>
                <a:gd name="connsiteY1" fmla="*/ 12732 h 203704"/>
                <a:gd name="connsiteX2" fmla="*/ 51775 w 50926"/>
                <a:gd name="connsiteY2" fmla="*/ 190973 h 203704"/>
                <a:gd name="connsiteX3" fmla="*/ 12732 w 50926"/>
                <a:gd name="connsiteY3" fmla="*/ 190973 h 203704"/>
              </a:gdLst>
              <a:ahLst/>
              <a:cxnLst>
                <a:cxn ang="0">
                  <a:pos x="connsiteX0" y="connsiteY0"/>
                </a:cxn>
                <a:cxn ang="0">
                  <a:pos x="connsiteX1" y="connsiteY1"/>
                </a:cxn>
                <a:cxn ang="0">
                  <a:pos x="connsiteX2" y="connsiteY2"/>
                </a:cxn>
                <a:cxn ang="0">
                  <a:pos x="connsiteX3" y="connsiteY3"/>
                </a:cxn>
              </a:cxnLst>
              <a:rect l="l" t="t" r="r" b="b"/>
              <a:pathLst>
                <a:path w="50926" h="203704">
                  <a:moveTo>
                    <a:pt x="12732" y="12732"/>
                  </a:moveTo>
                  <a:lnTo>
                    <a:pt x="51775" y="12732"/>
                  </a:lnTo>
                  <a:lnTo>
                    <a:pt x="51775" y="190973"/>
                  </a:lnTo>
                  <a:lnTo>
                    <a:pt x="12732" y="190973"/>
                  </a:lnTo>
                  <a:close/>
                </a:path>
              </a:pathLst>
            </a:custGeom>
            <a:solidFill>
              <a:srgbClr val="986666"/>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6A19B988-F26A-4884-A934-68DA8123D83D}"/>
                </a:ext>
              </a:extLst>
            </p:cNvPr>
            <p:cNvSpPr/>
            <p:nvPr/>
          </p:nvSpPr>
          <p:spPr>
            <a:xfrm>
              <a:off x="8886047" y="2345122"/>
              <a:ext cx="50926" cy="118828"/>
            </a:xfrm>
            <a:custGeom>
              <a:avLst/>
              <a:gdLst>
                <a:gd name="connsiteX0" fmla="*/ 12732 w 50926"/>
                <a:gd name="connsiteY0" fmla="*/ 12732 h 118827"/>
                <a:gd name="connsiteX1" fmla="*/ 51775 w 50926"/>
                <a:gd name="connsiteY1" fmla="*/ 12732 h 118827"/>
                <a:gd name="connsiteX2" fmla="*/ 51775 w 50926"/>
                <a:gd name="connsiteY2" fmla="*/ 116281 h 118827"/>
                <a:gd name="connsiteX3" fmla="*/ 12732 w 50926"/>
                <a:gd name="connsiteY3" fmla="*/ 116281 h 118827"/>
              </a:gdLst>
              <a:ahLst/>
              <a:cxnLst>
                <a:cxn ang="0">
                  <a:pos x="connsiteX0" y="connsiteY0"/>
                </a:cxn>
                <a:cxn ang="0">
                  <a:pos x="connsiteX1" y="connsiteY1"/>
                </a:cxn>
                <a:cxn ang="0">
                  <a:pos x="connsiteX2" y="connsiteY2"/>
                </a:cxn>
                <a:cxn ang="0">
                  <a:pos x="connsiteX3" y="connsiteY3"/>
                </a:cxn>
              </a:cxnLst>
              <a:rect l="l" t="t" r="r" b="b"/>
              <a:pathLst>
                <a:path w="50926" h="118827">
                  <a:moveTo>
                    <a:pt x="12732" y="12732"/>
                  </a:moveTo>
                  <a:lnTo>
                    <a:pt x="51775" y="12732"/>
                  </a:lnTo>
                  <a:lnTo>
                    <a:pt x="51775" y="116281"/>
                  </a:lnTo>
                  <a:lnTo>
                    <a:pt x="12732" y="116281"/>
                  </a:lnTo>
                  <a:close/>
                </a:path>
              </a:pathLst>
            </a:custGeom>
            <a:solidFill>
              <a:srgbClr val="B6936C"/>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C1C17A91-8F60-4B56-B82C-5AF3EF78C9DF}"/>
                </a:ext>
              </a:extLst>
            </p:cNvPr>
            <p:cNvSpPr/>
            <p:nvPr/>
          </p:nvSpPr>
          <p:spPr>
            <a:xfrm>
              <a:off x="8809658" y="2345122"/>
              <a:ext cx="50926" cy="254630"/>
            </a:xfrm>
            <a:custGeom>
              <a:avLst/>
              <a:gdLst>
                <a:gd name="connsiteX0" fmla="*/ 12732 w 50926"/>
                <a:gd name="connsiteY0" fmla="*/ 12732 h 254630"/>
                <a:gd name="connsiteX1" fmla="*/ 51775 w 50926"/>
                <a:gd name="connsiteY1" fmla="*/ 12732 h 254630"/>
                <a:gd name="connsiteX2" fmla="*/ 51775 w 50926"/>
                <a:gd name="connsiteY2" fmla="*/ 253782 h 254630"/>
                <a:gd name="connsiteX3" fmla="*/ 12732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2" y="12732"/>
                  </a:moveTo>
                  <a:lnTo>
                    <a:pt x="51775" y="12732"/>
                  </a:lnTo>
                  <a:lnTo>
                    <a:pt x="51775" y="253782"/>
                  </a:lnTo>
                  <a:lnTo>
                    <a:pt x="12732" y="253782"/>
                  </a:lnTo>
                  <a:close/>
                </a:path>
              </a:pathLst>
            </a:custGeom>
            <a:solidFill>
              <a:srgbClr val="E4D2A2"/>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E5B330BE-F85F-40C4-A16B-10C90B233E6A}"/>
                </a:ext>
              </a:extLst>
            </p:cNvPr>
            <p:cNvSpPr/>
            <p:nvPr/>
          </p:nvSpPr>
          <p:spPr>
            <a:xfrm>
              <a:off x="8733269" y="2345122"/>
              <a:ext cx="50926" cy="186729"/>
            </a:xfrm>
            <a:custGeom>
              <a:avLst/>
              <a:gdLst>
                <a:gd name="connsiteX0" fmla="*/ 12732 w 50926"/>
                <a:gd name="connsiteY0" fmla="*/ 12732 h 186729"/>
                <a:gd name="connsiteX1" fmla="*/ 51775 w 50926"/>
                <a:gd name="connsiteY1" fmla="*/ 12732 h 186729"/>
                <a:gd name="connsiteX2" fmla="*/ 51775 w 50926"/>
                <a:gd name="connsiteY2" fmla="*/ 175695 h 186729"/>
                <a:gd name="connsiteX3" fmla="*/ 12732 w 50926"/>
                <a:gd name="connsiteY3" fmla="*/ 175695 h 186729"/>
              </a:gdLst>
              <a:ahLst/>
              <a:cxnLst>
                <a:cxn ang="0">
                  <a:pos x="connsiteX0" y="connsiteY0"/>
                </a:cxn>
                <a:cxn ang="0">
                  <a:pos x="connsiteX1" y="connsiteY1"/>
                </a:cxn>
                <a:cxn ang="0">
                  <a:pos x="connsiteX2" y="connsiteY2"/>
                </a:cxn>
                <a:cxn ang="0">
                  <a:pos x="connsiteX3" y="connsiteY3"/>
                </a:cxn>
              </a:cxnLst>
              <a:rect l="l" t="t" r="r" b="b"/>
              <a:pathLst>
                <a:path w="50926" h="186729">
                  <a:moveTo>
                    <a:pt x="12732" y="12732"/>
                  </a:moveTo>
                  <a:lnTo>
                    <a:pt x="51775" y="12732"/>
                  </a:lnTo>
                  <a:lnTo>
                    <a:pt x="51775" y="175695"/>
                  </a:lnTo>
                  <a:lnTo>
                    <a:pt x="12732" y="175695"/>
                  </a:lnTo>
                  <a:close/>
                </a:path>
              </a:pathLst>
            </a:custGeom>
            <a:solidFill>
              <a:srgbClr val="8DACAF"/>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A81050FF-AAEC-4417-AC42-2B8367A5DF8A}"/>
                </a:ext>
              </a:extLst>
            </p:cNvPr>
            <p:cNvSpPr/>
            <p:nvPr/>
          </p:nvSpPr>
          <p:spPr>
            <a:xfrm>
              <a:off x="8655183" y="2345122"/>
              <a:ext cx="50926" cy="254630"/>
            </a:xfrm>
            <a:custGeom>
              <a:avLst/>
              <a:gdLst>
                <a:gd name="connsiteX0" fmla="*/ 12731 w 50926"/>
                <a:gd name="connsiteY0" fmla="*/ 12732 h 254630"/>
                <a:gd name="connsiteX1" fmla="*/ 51775 w 50926"/>
                <a:gd name="connsiteY1" fmla="*/ 12732 h 254630"/>
                <a:gd name="connsiteX2" fmla="*/ 51775 w 50926"/>
                <a:gd name="connsiteY2" fmla="*/ 253782 h 254630"/>
                <a:gd name="connsiteX3" fmla="*/ 12731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1" y="12732"/>
                  </a:moveTo>
                  <a:lnTo>
                    <a:pt x="51775" y="12732"/>
                  </a:lnTo>
                  <a:lnTo>
                    <a:pt x="51775" y="253782"/>
                  </a:lnTo>
                  <a:lnTo>
                    <a:pt x="12731" y="253782"/>
                  </a:lnTo>
                  <a:close/>
                </a:path>
              </a:pathLst>
            </a:custGeom>
            <a:solidFill>
              <a:srgbClr val="485280"/>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017889A6-97B7-4816-86CC-99B3975492BB}"/>
                </a:ext>
              </a:extLst>
            </p:cNvPr>
            <p:cNvSpPr/>
            <p:nvPr/>
          </p:nvSpPr>
          <p:spPr>
            <a:xfrm>
              <a:off x="8622929" y="2329845"/>
              <a:ext cx="424384" cy="16975"/>
            </a:xfrm>
            <a:custGeom>
              <a:avLst/>
              <a:gdLst>
                <a:gd name="connsiteX0" fmla="*/ 425233 w 424384"/>
                <a:gd name="connsiteY0" fmla="*/ 12732 h 16975"/>
                <a:gd name="connsiteX1" fmla="*/ 12732 w 424384"/>
                <a:gd name="connsiteY1" fmla="*/ 12732 h 16975"/>
              </a:gdLst>
              <a:ahLst/>
              <a:cxnLst>
                <a:cxn ang="0">
                  <a:pos x="connsiteX0" y="connsiteY0"/>
                </a:cxn>
                <a:cxn ang="0">
                  <a:pos x="connsiteX1" y="connsiteY1"/>
                </a:cxn>
              </a:cxnLst>
              <a:rect l="l" t="t" r="r" b="b"/>
              <a:pathLst>
                <a:path w="424384" h="16975">
                  <a:moveTo>
                    <a:pt x="425233" y="12732"/>
                  </a:moveTo>
                  <a:lnTo>
                    <a:pt x="12732" y="12732"/>
                  </a:lnTo>
                </a:path>
              </a:pathLst>
            </a:custGeom>
            <a:ln w="9525" cap="flat">
              <a:solidFill>
                <a:srgbClr val="D1D7D1"/>
              </a:solid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89839C75-A5AB-4A44-9C8D-4DA50AF70657}"/>
                </a:ext>
              </a:extLst>
            </p:cNvPr>
            <p:cNvSpPr/>
            <p:nvPr/>
          </p:nvSpPr>
          <p:spPr>
            <a:xfrm>
              <a:off x="6847306" y="2114257"/>
              <a:ext cx="577162" cy="712965"/>
            </a:xfrm>
            <a:custGeom>
              <a:avLst/>
              <a:gdLst>
                <a:gd name="connsiteX0" fmla="*/ 12732 w 577162"/>
                <a:gd name="connsiteY0" fmla="*/ 12732 h 712965"/>
                <a:gd name="connsiteX1" fmla="*/ 578011 w 577162"/>
                <a:gd name="connsiteY1" fmla="*/ 12732 h 712965"/>
                <a:gd name="connsiteX2" fmla="*/ 578011 w 577162"/>
                <a:gd name="connsiteY2" fmla="*/ 701932 h 712965"/>
                <a:gd name="connsiteX3" fmla="*/ 12731 w 577162"/>
                <a:gd name="connsiteY3" fmla="*/ 701932 h 712965"/>
              </a:gdLst>
              <a:ahLst/>
              <a:cxnLst>
                <a:cxn ang="0">
                  <a:pos x="connsiteX0" y="connsiteY0"/>
                </a:cxn>
                <a:cxn ang="0">
                  <a:pos x="connsiteX1" y="connsiteY1"/>
                </a:cxn>
                <a:cxn ang="0">
                  <a:pos x="connsiteX2" y="connsiteY2"/>
                </a:cxn>
                <a:cxn ang="0">
                  <a:pos x="connsiteX3" y="connsiteY3"/>
                </a:cxn>
              </a:cxnLst>
              <a:rect l="l" t="t" r="r" b="b"/>
              <a:pathLst>
                <a:path w="577162" h="712965">
                  <a:moveTo>
                    <a:pt x="12732" y="12732"/>
                  </a:moveTo>
                  <a:lnTo>
                    <a:pt x="578011" y="12732"/>
                  </a:lnTo>
                  <a:lnTo>
                    <a:pt x="578011" y="701932"/>
                  </a:lnTo>
                  <a:lnTo>
                    <a:pt x="12731" y="701932"/>
                  </a:lnTo>
                  <a:close/>
                </a:path>
              </a:pathLst>
            </a:custGeom>
            <a:solidFill>
              <a:srgbClr val="FFFFFF"/>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01E0342C-1B1A-4BEC-97A7-F329C4849F76}"/>
                </a:ext>
              </a:extLst>
            </p:cNvPr>
            <p:cNvSpPr/>
            <p:nvPr/>
          </p:nvSpPr>
          <p:spPr>
            <a:xfrm>
              <a:off x="7264900" y="2421512"/>
              <a:ext cx="50926" cy="203704"/>
            </a:xfrm>
            <a:custGeom>
              <a:avLst/>
              <a:gdLst>
                <a:gd name="connsiteX0" fmla="*/ 12732 w 50926"/>
                <a:gd name="connsiteY0" fmla="*/ 12732 h 203704"/>
                <a:gd name="connsiteX1" fmla="*/ 51775 w 50926"/>
                <a:gd name="connsiteY1" fmla="*/ 12732 h 203704"/>
                <a:gd name="connsiteX2" fmla="*/ 51775 w 50926"/>
                <a:gd name="connsiteY2" fmla="*/ 190973 h 203704"/>
                <a:gd name="connsiteX3" fmla="*/ 12732 w 50926"/>
                <a:gd name="connsiteY3" fmla="*/ 190973 h 203704"/>
              </a:gdLst>
              <a:ahLst/>
              <a:cxnLst>
                <a:cxn ang="0">
                  <a:pos x="connsiteX0" y="connsiteY0"/>
                </a:cxn>
                <a:cxn ang="0">
                  <a:pos x="connsiteX1" y="connsiteY1"/>
                </a:cxn>
                <a:cxn ang="0">
                  <a:pos x="connsiteX2" y="connsiteY2"/>
                </a:cxn>
                <a:cxn ang="0">
                  <a:pos x="connsiteX3" y="connsiteY3"/>
                </a:cxn>
              </a:cxnLst>
              <a:rect l="l" t="t" r="r" b="b"/>
              <a:pathLst>
                <a:path w="50926" h="203704">
                  <a:moveTo>
                    <a:pt x="12732" y="12732"/>
                  </a:moveTo>
                  <a:lnTo>
                    <a:pt x="51775" y="12732"/>
                  </a:lnTo>
                  <a:lnTo>
                    <a:pt x="51775" y="190973"/>
                  </a:lnTo>
                  <a:lnTo>
                    <a:pt x="12732" y="190973"/>
                  </a:lnTo>
                  <a:close/>
                </a:path>
              </a:pathLst>
            </a:custGeom>
            <a:solidFill>
              <a:srgbClr val="986666"/>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5553F2EB-85E0-4A3D-961B-8DFE39CDECBB}"/>
                </a:ext>
              </a:extLst>
            </p:cNvPr>
            <p:cNvSpPr/>
            <p:nvPr/>
          </p:nvSpPr>
          <p:spPr>
            <a:xfrm>
              <a:off x="7186813" y="2421512"/>
              <a:ext cx="50926" cy="118828"/>
            </a:xfrm>
            <a:custGeom>
              <a:avLst/>
              <a:gdLst>
                <a:gd name="connsiteX0" fmla="*/ 12731 w 50926"/>
                <a:gd name="connsiteY0" fmla="*/ 12732 h 118827"/>
                <a:gd name="connsiteX1" fmla="*/ 51775 w 50926"/>
                <a:gd name="connsiteY1" fmla="*/ 12732 h 118827"/>
                <a:gd name="connsiteX2" fmla="*/ 51775 w 50926"/>
                <a:gd name="connsiteY2" fmla="*/ 116281 h 118827"/>
                <a:gd name="connsiteX3" fmla="*/ 12731 w 50926"/>
                <a:gd name="connsiteY3" fmla="*/ 116281 h 118827"/>
              </a:gdLst>
              <a:ahLst/>
              <a:cxnLst>
                <a:cxn ang="0">
                  <a:pos x="connsiteX0" y="connsiteY0"/>
                </a:cxn>
                <a:cxn ang="0">
                  <a:pos x="connsiteX1" y="connsiteY1"/>
                </a:cxn>
                <a:cxn ang="0">
                  <a:pos x="connsiteX2" y="connsiteY2"/>
                </a:cxn>
                <a:cxn ang="0">
                  <a:pos x="connsiteX3" y="connsiteY3"/>
                </a:cxn>
              </a:cxnLst>
              <a:rect l="l" t="t" r="r" b="b"/>
              <a:pathLst>
                <a:path w="50926" h="118827">
                  <a:moveTo>
                    <a:pt x="12731" y="12732"/>
                  </a:moveTo>
                  <a:lnTo>
                    <a:pt x="51775" y="12732"/>
                  </a:lnTo>
                  <a:lnTo>
                    <a:pt x="51775" y="116281"/>
                  </a:lnTo>
                  <a:lnTo>
                    <a:pt x="12731" y="116281"/>
                  </a:lnTo>
                  <a:close/>
                </a:path>
              </a:pathLst>
            </a:custGeom>
            <a:solidFill>
              <a:srgbClr val="B6936C"/>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54588460-4247-4A69-A5D5-1DDA7D338FD4}"/>
                </a:ext>
              </a:extLst>
            </p:cNvPr>
            <p:cNvSpPr/>
            <p:nvPr/>
          </p:nvSpPr>
          <p:spPr>
            <a:xfrm>
              <a:off x="7110424" y="2421512"/>
              <a:ext cx="50926" cy="254630"/>
            </a:xfrm>
            <a:custGeom>
              <a:avLst/>
              <a:gdLst>
                <a:gd name="connsiteX0" fmla="*/ 12731 w 50926"/>
                <a:gd name="connsiteY0" fmla="*/ 12732 h 254630"/>
                <a:gd name="connsiteX1" fmla="*/ 51775 w 50926"/>
                <a:gd name="connsiteY1" fmla="*/ 12732 h 254630"/>
                <a:gd name="connsiteX2" fmla="*/ 51775 w 50926"/>
                <a:gd name="connsiteY2" fmla="*/ 253782 h 254630"/>
                <a:gd name="connsiteX3" fmla="*/ 12731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1" y="12732"/>
                  </a:moveTo>
                  <a:lnTo>
                    <a:pt x="51775" y="12732"/>
                  </a:lnTo>
                  <a:lnTo>
                    <a:pt x="51775" y="253782"/>
                  </a:lnTo>
                  <a:lnTo>
                    <a:pt x="12731" y="253782"/>
                  </a:lnTo>
                  <a:close/>
                </a:path>
              </a:pathLst>
            </a:custGeom>
            <a:solidFill>
              <a:srgbClr val="E4D2A2"/>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47BF8E87-101D-4766-A871-C0F0FA81844D}"/>
                </a:ext>
              </a:extLst>
            </p:cNvPr>
            <p:cNvSpPr/>
            <p:nvPr/>
          </p:nvSpPr>
          <p:spPr>
            <a:xfrm>
              <a:off x="7032338" y="2421512"/>
              <a:ext cx="50926" cy="186729"/>
            </a:xfrm>
            <a:custGeom>
              <a:avLst/>
              <a:gdLst>
                <a:gd name="connsiteX0" fmla="*/ 12732 w 50926"/>
                <a:gd name="connsiteY0" fmla="*/ 12732 h 186729"/>
                <a:gd name="connsiteX1" fmla="*/ 51775 w 50926"/>
                <a:gd name="connsiteY1" fmla="*/ 12732 h 186729"/>
                <a:gd name="connsiteX2" fmla="*/ 51775 w 50926"/>
                <a:gd name="connsiteY2" fmla="*/ 175695 h 186729"/>
                <a:gd name="connsiteX3" fmla="*/ 12732 w 50926"/>
                <a:gd name="connsiteY3" fmla="*/ 175695 h 186729"/>
              </a:gdLst>
              <a:ahLst/>
              <a:cxnLst>
                <a:cxn ang="0">
                  <a:pos x="connsiteX0" y="connsiteY0"/>
                </a:cxn>
                <a:cxn ang="0">
                  <a:pos x="connsiteX1" y="connsiteY1"/>
                </a:cxn>
                <a:cxn ang="0">
                  <a:pos x="connsiteX2" y="connsiteY2"/>
                </a:cxn>
                <a:cxn ang="0">
                  <a:pos x="connsiteX3" y="connsiteY3"/>
                </a:cxn>
              </a:cxnLst>
              <a:rect l="l" t="t" r="r" b="b"/>
              <a:pathLst>
                <a:path w="50926" h="186729">
                  <a:moveTo>
                    <a:pt x="12732" y="12732"/>
                  </a:moveTo>
                  <a:lnTo>
                    <a:pt x="51775" y="12732"/>
                  </a:lnTo>
                  <a:lnTo>
                    <a:pt x="51775" y="175695"/>
                  </a:lnTo>
                  <a:lnTo>
                    <a:pt x="12732" y="175695"/>
                  </a:lnTo>
                  <a:close/>
                </a:path>
              </a:pathLst>
            </a:custGeom>
            <a:solidFill>
              <a:srgbClr val="8DACAF"/>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999EC932-2869-4F64-9334-8507D6050C8E}"/>
                </a:ext>
              </a:extLst>
            </p:cNvPr>
            <p:cNvSpPr/>
            <p:nvPr/>
          </p:nvSpPr>
          <p:spPr>
            <a:xfrm>
              <a:off x="6955948" y="2421512"/>
              <a:ext cx="50926" cy="254630"/>
            </a:xfrm>
            <a:custGeom>
              <a:avLst/>
              <a:gdLst>
                <a:gd name="connsiteX0" fmla="*/ 12732 w 50926"/>
                <a:gd name="connsiteY0" fmla="*/ 12732 h 254630"/>
                <a:gd name="connsiteX1" fmla="*/ 51775 w 50926"/>
                <a:gd name="connsiteY1" fmla="*/ 12732 h 254630"/>
                <a:gd name="connsiteX2" fmla="*/ 51775 w 50926"/>
                <a:gd name="connsiteY2" fmla="*/ 253782 h 254630"/>
                <a:gd name="connsiteX3" fmla="*/ 12732 w 50926"/>
                <a:gd name="connsiteY3" fmla="*/ 253782 h 254630"/>
              </a:gdLst>
              <a:ahLst/>
              <a:cxnLst>
                <a:cxn ang="0">
                  <a:pos x="connsiteX0" y="connsiteY0"/>
                </a:cxn>
                <a:cxn ang="0">
                  <a:pos x="connsiteX1" y="connsiteY1"/>
                </a:cxn>
                <a:cxn ang="0">
                  <a:pos x="connsiteX2" y="connsiteY2"/>
                </a:cxn>
                <a:cxn ang="0">
                  <a:pos x="connsiteX3" y="connsiteY3"/>
                </a:cxn>
              </a:cxnLst>
              <a:rect l="l" t="t" r="r" b="b"/>
              <a:pathLst>
                <a:path w="50926" h="254630">
                  <a:moveTo>
                    <a:pt x="12732" y="12732"/>
                  </a:moveTo>
                  <a:lnTo>
                    <a:pt x="51775" y="12732"/>
                  </a:lnTo>
                  <a:lnTo>
                    <a:pt x="51775" y="253782"/>
                  </a:lnTo>
                  <a:lnTo>
                    <a:pt x="12732" y="253782"/>
                  </a:lnTo>
                  <a:close/>
                </a:path>
              </a:pathLst>
            </a:custGeom>
            <a:solidFill>
              <a:srgbClr val="485280"/>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978CEC0C-F1C7-4D84-8179-4161A54CB781}"/>
                </a:ext>
              </a:extLst>
            </p:cNvPr>
            <p:cNvSpPr/>
            <p:nvPr/>
          </p:nvSpPr>
          <p:spPr>
            <a:xfrm>
              <a:off x="6923695" y="2406234"/>
              <a:ext cx="424384" cy="16975"/>
            </a:xfrm>
            <a:custGeom>
              <a:avLst/>
              <a:gdLst>
                <a:gd name="connsiteX0" fmla="*/ 425233 w 424384"/>
                <a:gd name="connsiteY0" fmla="*/ 12732 h 16975"/>
                <a:gd name="connsiteX1" fmla="*/ 12732 w 424384"/>
                <a:gd name="connsiteY1" fmla="*/ 12732 h 16975"/>
              </a:gdLst>
              <a:ahLst/>
              <a:cxnLst>
                <a:cxn ang="0">
                  <a:pos x="connsiteX0" y="connsiteY0"/>
                </a:cxn>
                <a:cxn ang="0">
                  <a:pos x="connsiteX1" y="connsiteY1"/>
                </a:cxn>
              </a:cxnLst>
              <a:rect l="l" t="t" r="r" b="b"/>
              <a:pathLst>
                <a:path w="424384" h="16975">
                  <a:moveTo>
                    <a:pt x="425233" y="12732"/>
                  </a:moveTo>
                  <a:lnTo>
                    <a:pt x="12732" y="12732"/>
                  </a:lnTo>
                </a:path>
              </a:pathLst>
            </a:custGeom>
            <a:ln w="9525" cap="flat">
              <a:solidFill>
                <a:srgbClr val="D1D7D1"/>
              </a:solid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55E96D3B-5632-494C-8941-5458110955D4}"/>
                </a:ext>
              </a:extLst>
            </p:cNvPr>
            <p:cNvSpPr/>
            <p:nvPr/>
          </p:nvSpPr>
          <p:spPr>
            <a:xfrm>
              <a:off x="11060270" y="2105770"/>
              <a:ext cx="305557" cy="577162"/>
            </a:xfrm>
            <a:custGeom>
              <a:avLst/>
              <a:gdLst>
                <a:gd name="connsiteX0" fmla="*/ 303332 w 305556"/>
                <a:gd name="connsiteY0" fmla="*/ 187578 h 577162"/>
                <a:gd name="connsiteX1" fmla="*/ 279566 w 305556"/>
                <a:gd name="connsiteY1" fmla="*/ 404862 h 577162"/>
                <a:gd name="connsiteX2" fmla="*/ 250708 w 305556"/>
                <a:gd name="connsiteY2" fmla="*/ 450696 h 577162"/>
                <a:gd name="connsiteX3" fmla="*/ 213362 w 305556"/>
                <a:gd name="connsiteY3" fmla="*/ 491437 h 577162"/>
                <a:gd name="connsiteX4" fmla="*/ 162436 w 305556"/>
                <a:gd name="connsiteY4" fmla="*/ 511807 h 577162"/>
                <a:gd name="connsiteX5" fmla="*/ 52096 w 305556"/>
                <a:gd name="connsiteY5" fmla="*/ 567826 h 577162"/>
                <a:gd name="connsiteX6" fmla="*/ 14751 w 305556"/>
                <a:gd name="connsiteY6" fmla="*/ 549153 h 577162"/>
                <a:gd name="connsiteX7" fmla="*/ 26633 w 305556"/>
                <a:gd name="connsiteY7" fmla="*/ 515202 h 577162"/>
                <a:gd name="connsiteX8" fmla="*/ 13053 w 305556"/>
                <a:gd name="connsiteY8" fmla="*/ 486344 h 577162"/>
                <a:gd name="connsiteX9" fmla="*/ 47004 w 305556"/>
                <a:gd name="connsiteY9" fmla="*/ 462579 h 577162"/>
                <a:gd name="connsiteX10" fmla="*/ 97930 w 305556"/>
                <a:gd name="connsiteY10" fmla="*/ 464276 h 577162"/>
                <a:gd name="connsiteX11" fmla="*/ 75862 w 305556"/>
                <a:gd name="connsiteY11" fmla="*/ 450696 h 577162"/>
                <a:gd name="connsiteX12" fmla="*/ 72467 w 305556"/>
                <a:gd name="connsiteY12" fmla="*/ 409955 h 577162"/>
                <a:gd name="connsiteX13" fmla="*/ 113208 w 305556"/>
                <a:gd name="connsiteY13" fmla="*/ 406560 h 577162"/>
                <a:gd name="connsiteX14" fmla="*/ 135276 w 305556"/>
                <a:gd name="connsiteY14" fmla="*/ 418443 h 577162"/>
                <a:gd name="connsiteX15" fmla="*/ 128486 w 305556"/>
                <a:gd name="connsiteY15" fmla="*/ 384492 h 577162"/>
                <a:gd name="connsiteX16" fmla="*/ 157344 w 305556"/>
                <a:gd name="connsiteY16" fmla="*/ 355634 h 577162"/>
                <a:gd name="connsiteX17" fmla="*/ 157344 w 305556"/>
                <a:gd name="connsiteY17" fmla="*/ 355634 h 577162"/>
                <a:gd name="connsiteX18" fmla="*/ 181109 w 305556"/>
                <a:gd name="connsiteY18" fmla="*/ 367517 h 577162"/>
                <a:gd name="connsiteX19" fmla="*/ 182807 w 305556"/>
                <a:gd name="connsiteY19" fmla="*/ 330171 h 577162"/>
                <a:gd name="connsiteX20" fmla="*/ 104720 w 305556"/>
                <a:gd name="connsiteY20" fmla="*/ 323381 h 577162"/>
                <a:gd name="connsiteX21" fmla="*/ 82652 w 305556"/>
                <a:gd name="connsiteY21" fmla="*/ 374307 h 577162"/>
                <a:gd name="connsiteX22" fmla="*/ 43609 w 305556"/>
                <a:gd name="connsiteY22" fmla="*/ 389585 h 577162"/>
                <a:gd name="connsiteX23" fmla="*/ 28331 w 305556"/>
                <a:gd name="connsiteY23" fmla="*/ 350541 h 577162"/>
                <a:gd name="connsiteX24" fmla="*/ 62282 w 305556"/>
                <a:gd name="connsiteY24" fmla="*/ 272455 h 577162"/>
                <a:gd name="connsiteX25" fmla="*/ 113208 w 305556"/>
                <a:gd name="connsiteY25" fmla="*/ 158720 h 577162"/>
                <a:gd name="connsiteX26" fmla="*/ 208270 w 305556"/>
                <a:gd name="connsiteY26" fmla="*/ 12732 h 577162"/>
                <a:gd name="connsiteX27" fmla="*/ 303332 w 305556"/>
                <a:gd name="connsiteY27" fmla="*/ 160417 h 577162"/>
                <a:gd name="connsiteX28" fmla="*/ 303332 w 305556"/>
                <a:gd name="connsiteY28" fmla="*/ 187578 h 577162"/>
                <a:gd name="connsiteX29" fmla="*/ 303332 w 305556"/>
                <a:gd name="connsiteY29" fmla="*/ 187578 h 57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5556" h="577162">
                  <a:moveTo>
                    <a:pt x="303332" y="187578"/>
                  </a:moveTo>
                  <a:cubicBezTo>
                    <a:pt x="306727" y="214738"/>
                    <a:pt x="320307" y="336961"/>
                    <a:pt x="279566" y="404862"/>
                  </a:cubicBezTo>
                  <a:cubicBezTo>
                    <a:pt x="272776" y="423535"/>
                    <a:pt x="264288" y="438813"/>
                    <a:pt x="250708" y="450696"/>
                  </a:cubicBezTo>
                  <a:cubicBezTo>
                    <a:pt x="242221" y="469369"/>
                    <a:pt x="230338" y="482949"/>
                    <a:pt x="213362" y="491437"/>
                  </a:cubicBezTo>
                  <a:cubicBezTo>
                    <a:pt x="196387" y="499924"/>
                    <a:pt x="179412" y="506715"/>
                    <a:pt x="162436" y="511807"/>
                  </a:cubicBezTo>
                  <a:cubicBezTo>
                    <a:pt x="114905" y="544061"/>
                    <a:pt x="62282" y="564431"/>
                    <a:pt x="52096" y="567826"/>
                  </a:cubicBezTo>
                  <a:cubicBezTo>
                    <a:pt x="36819" y="572919"/>
                    <a:pt x="19843" y="564431"/>
                    <a:pt x="14751" y="549153"/>
                  </a:cubicBezTo>
                  <a:cubicBezTo>
                    <a:pt x="9658" y="535573"/>
                    <a:pt x="16448" y="521992"/>
                    <a:pt x="26633" y="515202"/>
                  </a:cubicBezTo>
                  <a:cubicBezTo>
                    <a:pt x="16448" y="508412"/>
                    <a:pt x="11356" y="498227"/>
                    <a:pt x="13053" y="486344"/>
                  </a:cubicBezTo>
                  <a:cubicBezTo>
                    <a:pt x="16448" y="471066"/>
                    <a:pt x="30029" y="459184"/>
                    <a:pt x="47004" y="462579"/>
                  </a:cubicBezTo>
                  <a:cubicBezTo>
                    <a:pt x="47004" y="462579"/>
                    <a:pt x="69072" y="465974"/>
                    <a:pt x="97930" y="464276"/>
                  </a:cubicBezTo>
                  <a:cubicBezTo>
                    <a:pt x="84349" y="457486"/>
                    <a:pt x="77559" y="450696"/>
                    <a:pt x="75862" y="450696"/>
                  </a:cubicBezTo>
                  <a:cubicBezTo>
                    <a:pt x="63979" y="440511"/>
                    <a:pt x="62282" y="421838"/>
                    <a:pt x="72467" y="409955"/>
                  </a:cubicBezTo>
                  <a:cubicBezTo>
                    <a:pt x="82652" y="398072"/>
                    <a:pt x="101325" y="396375"/>
                    <a:pt x="113208" y="406560"/>
                  </a:cubicBezTo>
                  <a:cubicBezTo>
                    <a:pt x="114905" y="408257"/>
                    <a:pt x="123393" y="413350"/>
                    <a:pt x="135276" y="418443"/>
                  </a:cubicBezTo>
                  <a:cubicBezTo>
                    <a:pt x="128486" y="403165"/>
                    <a:pt x="128486" y="387887"/>
                    <a:pt x="128486" y="384492"/>
                  </a:cubicBezTo>
                  <a:cubicBezTo>
                    <a:pt x="128486" y="369214"/>
                    <a:pt x="142066" y="355634"/>
                    <a:pt x="157344" y="355634"/>
                  </a:cubicBezTo>
                  <a:lnTo>
                    <a:pt x="157344" y="355634"/>
                  </a:lnTo>
                  <a:cubicBezTo>
                    <a:pt x="167529" y="355634"/>
                    <a:pt x="176017" y="360727"/>
                    <a:pt x="181109" y="367517"/>
                  </a:cubicBezTo>
                  <a:cubicBezTo>
                    <a:pt x="181109" y="353936"/>
                    <a:pt x="182807" y="342054"/>
                    <a:pt x="182807" y="330171"/>
                  </a:cubicBezTo>
                  <a:cubicBezTo>
                    <a:pt x="172622" y="303010"/>
                    <a:pt x="147159" y="269060"/>
                    <a:pt x="104720" y="323381"/>
                  </a:cubicBezTo>
                  <a:cubicBezTo>
                    <a:pt x="96232" y="343751"/>
                    <a:pt x="87745" y="362424"/>
                    <a:pt x="82652" y="374307"/>
                  </a:cubicBezTo>
                  <a:cubicBezTo>
                    <a:pt x="75862" y="389585"/>
                    <a:pt x="58886" y="396375"/>
                    <a:pt x="43609" y="389585"/>
                  </a:cubicBezTo>
                  <a:cubicBezTo>
                    <a:pt x="28331" y="382794"/>
                    <a:pt x="21541" y="365819"/>
                    <a:pt x="28331" y="350541"/>
                  </a:cubicBezTo>
                  <a:cubicBezTo>
                    <a:pt x="35121" y="333566"/>
                    <a:pt x="48702" y="304708"/>
                    <a:pt x="62282" y="272455"/>
                  </a:cubicBezTo>
                  <a:cubicBezTo>
                    <a:pt x="79257" y="235109"/>
                    <a:pt x="99628" y="190973"/>
                    <a:pt x="113208" y="158720"/>
                  </a:cubicBezTo>
                  <a:cubicBezTo>
                    <a:pt x="113208" y="77238"/>
                    <a:pt x="155646" y="12732"/>
                    <a:pt x="208270" y="12732"/>
                  </a:cubicBezTo>
                  <a:cubicBezTo>
                    <a:pt x="260894" y="12732"/>
                    <a:pt x="303332" y="78935"/>
                    <a:pt x="303332" y="160417"/>
                  </a:cubicBezTo>
                  <a:cubicBezTo>
                    <a:pt x="305029" y="168905"/>
                    <a:pt x="303332" y="177393"/>
                    <a:pt x="303332" y="187578"/>
                  </a:cubicBezTo>
                  <a:cubicBezTo>
                    <a:pt x="303332" y="185880"/>
                    <a:pt x="303332" y="185880"/>
                    <a:pt x="303332" y="187578"/>
                  </a:cubicBezTo>
                  <a:close/>
                </a:path>
              </a:pathLst>
            </a:custGeom>
            <a:solidFill>
              <a:srgbClr val="E4D2A2"/>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199A78E1-8D6F-4532-B1FF-02AEDEB27CD4}"/>
                </a:ext>
              </a:extLst>
            </p:cNvPr>
            <p:cNvSpPr/>
            <p:nvPr/>
          </p:nvSpPr>
          <p:spPr>
            <a:xfrm>
              <a:off x="9771394" y="954840"/>
              <a:ext cx="865744" cy="1256177"/>
            </a:xfrm>
            <a:custGeom>
              <a:avLst/>
              <a:gdLst>
                <a:gd name="connsiteX0" fmla="*/ 89888 w 865743"/>
                <a:gd name="connsiteY0" fmla="*/ 1245143 h 1256177"/>
                <a:gd name="connsiteX1" fmla="*/ 52542 w 865743"/>
                <a:gd name="connsiteY1" fmla="*/ 454091 h 1256177"/>
                <a:gd name="connsiteX2" fmla="*/ 863964 w 865743"/>
                <a:gd name="connsiteY2" fmla="*/ 12732 h 1256177"/>
                <a:gd name="connsiteX3" fmla="*/ 862267 w 865743"/>
                <a:gd name="connsiteY3" fmla="*/ 187578 h 1256177"/>
                <a:gd name="connsiteX4" fmla="*/ 862267 w 865743"/>
                <a:gd name="connsiteY4" fmla="*/ 187578 h 1256177"/>
                <a:gd name="connsiteX5" fmla="*/ 213808 w 865743"/>
                <a:gd name="connsiteY5" fmla="*/ 521992 h 1256177"/>
                <a:gd name="connsiteX6" fmla="*/ 259642 w 865743"/>
                <a:gd name="connsiteY6" fmla="*/ 1201007 h 1256177"/>
                <a:gd name="connsiteX7" fmla="*/ 89888 w 865743"/>
                <a:gd name="connsiteY7" fmla="*/ 1245143 h 125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5743" h="1256177">
                  <a:moveTo>
                    <a:pt x="89888" y="1245143"/>
                  </a:moveTo>
                  <a:cubicBezTo>
                    <a:pt x="74610" y="1189124"/>
                    <a:pt x="-49310" y="698536"/>
                    <a:pt x="52542" y="454091"/>
                  </a:cubicBezTo>
                  <a:cubicBezTo>
                    <a:pt x="237574" y="14429"/>
                    <a:pt x="838501" y="12732"/>
                    <a:pt x="863964" y="12732"/>
                  </a:cubicBezTo>
                  <a:lnTo>
                    <a:pt x="862267" y="187578"/>
                  </a:lnTo>
                  <a:cubicBezTo>
                    <a:pt x="862267" y="187578"/>
                    <a:pt x="862267" y="187578"/>
                    <a:pt x="862267" y="187578"/>
                  </a:cubicBezTo>
                  <a:cubicBezTo>
                    <a:pt x="853780" y="187578"/>
                    <a:pt x="351309" y="190973"/>
                    <a:pt x="213808" y="521992"/>
                  </a:cubicBezTo>
                  <a:cubicBezTo>
                    <a:pt x="145907" y="683258"/>
                    <a:pt x="223993" y="1066902"/>
                    <a:pt x="259642" y="1201007"/>
                  </a:cubicBezTo>
                  <a:lnTo>
                    <a:pt x="89888" y="1245143"/>
                  </a:lnTo>
                  <a:close/>
                </a:path>
              </a:pathLst>
            </a:custGeom>
            <a:solidFill>
              <a:srgbClr val="E4D2A2"/>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526F9D21-44A1-4BBF-B992-3EB026310B79}"/>
                </a:ext>
              </a:extLst>
            </p:cNvPr>
            <p:cNvSpPr/>
            <p:nvPr/>
          </p:nvSpPr>
          <p:spPr>
            <a:xfrm>
              <a:off x="11074172" y="1051600"/>
              <a:ext cx="526236" cy="1239202"/>
            </a:xfrm>
            <a:custGeom>
              <a:avLst/>
              <a:gdLst>
                <a:gd name="connsiteX0" fmla="*/ 284337 w 526236"/>
                <a:gd name="connsiteY0" fmla="*/ 1229865 h 1239201"/>
                <a:gd name="connsiteX1" fmla="*/ 134954 w 526236"/>
                <a:gd name="connsiteY1" fmla="*/ 1138198 h 1239201"/>
                <a:gd name="connsiteX2" fmla="*/ 350541 w 526236"/>
                <a:gd name="connsiteY2" fmla="*/ 757950 h 1239201"/>
                <a:gd name="connsiteX3" fmla="*/ 12732 w 526236"/>
                <a:gd name="connsiteY3" fmla="*/ 177393 h 1239201"/>
                <a:gd name="connsiteX4" fmla="*/ 68751 w 526236"/>
                <a:gd name="connsiteY4" fmla="*/ 12732 h 1239201"/>
                <a:gd name="connsiteX5" fmla="*/ 516900 w 526236"/>
                <a:gd name="connsiteY5" fmla="*/ 805481 h 1239201"/>
                <a:gd name="connsiteX6" fmla="*/ 284337 w 526236"/>
                <a:gd name="connsiteY6" fmla="*/ 1229865 h 123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236" h="1239201">
                  <a:moveTo>
                    <a:pt x="284337" y="1229865"/>
                  </a:moveTo>
                  <a:lnTo>
                    <a:pt x="134954" y="1138198"/>
                  </a:lnTo>
                  <a:cubicBezTo>
                    <a:pt x="230017" y="983722"/>
                    <a:pt x="338659" y="795296"/>
                    <a:pt x="350541" y="757950"/>
                  </a:cubicBezTo>
                  <a:cubicBezTo>
                    <a:pt x="364122" y="701931"/>
                    <a:pt x="377702" y="301313"/>
                    <a:pt x="12732" y="177393"/>
                  </a:cubicBezTo>
                  <a:lnTo>
                    <a:pt x="68751" y="12732"/>
                  </a:lnTo>
                  <a:cubicBezTo>
                    <a:pt x="537270" y="172300"/>
                    <a:pt x="554246" y="678166"/>
                    <a:pt x="516900" y="805481"/>
                  </a:cubicBezTo>
                  <a:cubicBezTo>
                    <a:pt x="498227" y="880173"/>
                    <a:pt x="335263" y="1150081"/>
                    <a:pt x="284337" y="1229865"/>
                  </a:cubicBezTo>
                  <a:close/>
                </a:path>
              </a:pathLst>
            </a:custGeom>
            <a:solidFill>
              <a:srgbClr val="E4D2A2"/>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050E54F6-588E-409E-B18E-88569A5585CA}"/>
                </a:ext>
              </a:extLst>
            </p:cNvPr>
            <p:cNvSpPr/>
            <p:nvPr/>
          </p:nvSpPr>
          <p:spPr>
            <a:xfrm>
              <a:off x="9728617" y="925982"/>
              <a:ext cx="916670" cy="1137349"/>
            </a:xfrm>
            <a:custGeom>
              <a:avLst/>
              <a:gdLst>
                <a:gd name="connsiteX0" fmla="*/ 901649 w 916669"/>
                <a:gd name="connsiteY0" fmla="*/ 12732 h 1137349"/>
                <a:gd name="connsiteX1" fmla="*/ 911834 w 916669"/>
                <a:gd name="connsiteY1" fmla="*/ 245294 h 1137349"/>
                <a:gd name="connsiteX2" fmla="*/ 271863 w 916669"/>
                <a:gd name="connsiteY2" fmla="*/ 588196 h 1137349"/>
                <a:gd name="connsiteX3" fmla="*/ 288838 w 916669"/>
                <a:gd name="connsiteY3" fmla="*/ 1071994 h 1137349"/>
                <a:gd name="connsiteX4" fmla="*/ 63066 w 916669"/>
                <a:gd name="connsiteY4" fmla="*/ 1129711 h 1137349"/>
                <a:gd name="connsiteX5" fmla="*/ 57973 w 916669"/>
                <a:gd name="connsiteY5" fmla="*/ 496529 h 1137349"/>
                <a:gd name="connsiteX6" fmla="*/ 901649 w 916669"/>
                <a:gd name="connsiteY6" fmla="*/ 12732 h 1137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669" h="1137349">
                  <a:moveTo>
                    <a:pt x="901649" y="12732"/>
                  </a:moveTo>
                  <a:lnTo>
                    <a:pt x="911834" y="245294"/>
                  </a:lnTo>
                  <a:cubicBezTo>
                    <a:pt x="906741" y="245294"/>
                    <a:pt x="404271" y="270757"/>
                    <a:pt x="271863" y="588196"/>
                  </a:cubicBezTo>
                  <a:cubicBezTo>
                    <a:pt x="229424" y="686654"/>
                    <a:pt x="236214" y="873383"/>
                    <a:pt x="288838" y="1071994"/>
                  </a:cubicBezTo>
                  <a:lnTo>
                    <a:pt x="63066" y="1129711"/>
                  </a:lnTo>
                  <a:cubicBezTo>
                    <a:pt x="32510" y="1009185"/>
                    <a:pt x="-30298" y="707024"/>
                    <a:pt x="57973" y="496529"/>
                  </a:cubicBezTo>
                  <a:cubicBezTo>
                    <a:pt x="246400" y="44985"/>
                    <a:pt x="874488" y="14429"/>
                    <a:pt x="901649" y="12732"/>
                  </a:cubicBezTo>
                  <a:close/>
                </a:path>
              </a:pathLst>
            </a:custGeom>
            <a:solidFill>
              <a:srgbClr val="986666"/>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4D8F4BDA-2F60-4879-91C6-56E309E5692A}"/>
                </a:ext>
              </a:extLst>
            </p:cNvPr>
            <p:cNvSpPr/>
            <p:nvPr/>
          </p:nvSpPr>
          <p:spPr>
            <a:xfrm>
              <a:off x="11053802" y="1029532"/>
              <a:ext cx="577162" cy="1239202"/>
            </a:xfrm>
            <a:custGeom>
              <a:avLst/>
              <a:gdLst>
                <a:gd name="connsiteX0" fmla="*/ 87423 w 577162"/>
                <a:gd name="connsiteY0" fmla="*/ 12732 h 1239201"/>
                <a:gd name="connsiteX1" fmla="*/ 567826 w 577162"/>
                <a:gd name="connsiteY1" fmla="*/ 836037 h 1239201"/>
                <a:gd name="connsiteX2" fmla="*/ 372609 w 577162"/>
                <a:gd name="connsiteY2" fmla="*/ 1195914 h 1239201"/>
                <a:gd name="connsiteX3" fmla="*/ 352239 w 577162"/>
                <a:gd name="connsiteY3" fmla="*/ 1229865 h 1239201"/>
                <a:gd name="connsiteX4" fmla="*/ 151929 w 577162"/>
                <a:gd name="connsiteY4" fmla="*/ 1112735 h 1239201"/>
                <a:gd name="connsiteX5" fmla="*/ 172300 w 577162"/>
                <a:gd name="connsiteY5" fmla="*/ 1078784 h 1239201"/>
                <a:gd name="connsiteX6" fmla="*/ 343751 w 577162"/>
                <a:gd name="connsiteY6" fmla="*/ 773228 h 1239201"/>
                <a:gd name="connsiteX7" fmla="*/ 12732 w 577162"/>
                <a:gd name="connsiteY7" fmla="*/ 233411 h 1239201"/>
                <a:gd name="connsiteX8" fmla="*/ 87423 w 577162"/>
                <a:gd name="connsiteY8" fmla="*/ 12732 h 123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162" h="1239201">
                  <a:moveTo>
                    <a:pt x="87423" y="12732"/>
                  </a:moveTo>
                  <a:cubicBezTo>
                    <a:pt x="576313" y="179090"/>
                    <a:pt x="603474" y="708722"/>
                    <a:pt x="567826" y="836037"/>
                  </a:cubicBezTo>
                  <a:cubicBezTo>
                    <a:pt x="554246" y="881870"/>
                    <a:pt x="496529" y="983722"/>
                    <a:pt x="372609" y="1195914"/>
                  </a:cubicBezTo>
                  <a:lnTo>
                    <a:pt x="352239" y="1229865"/>
                  </a:lnTo>
                  <a:lnTo>
                    <a:pt x="151929" y="1112735"/>
                  </a:lnTo>
                  <a:lnTo>
                    <a:pt x="172300" y="1078784"/>
                  </a:lnTo>
                  <a:cubicBezTo>
                    <a:pt x="218133" y="1000698"/>
                    <a:pt x="325078" y="819061"/>
                    <a:pt x="343751" y="773228"/>
                  </a:cubicBezTo>
                  <a:cubicBezTo>
                    <a:pt x="347146" y="744370"/>
                    <a:pt x="370911" y="355634"/>
                    <a:pt x="12732" y="233411"/>
                  </a:cubicBezTo>
                  <a:lnTo>
                    <a:pt x="87423" y="12732"/>
                  </a:lnTo>
                  <a:close/>
                </a:path>
              </a:pathLst>
            </a:custGeom>
            <a:solidFill>
              <a:srgbClr val="986666"/>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4C3C3BAF-A7CA-40BC-B0E2-1B226A9F4D60}"/>
                </a:ext>
              </a:extLst>
            </p:cNvPr>
            <p:cNvSpPr/>
            <p:nvPr/>
          </p:nvSpPr>
          <p:spPr>
            <a:xfrm>
              <a:off x="10135435" y="937850"/>
              <a:ext cx="1205251" cy="679015"/>
            </a:xfrm>
            <a:custGeom>
              <a:avLst/>
              <a:gdLst>
                <a:gd name="connsiteX0" fmla="*/ 12732 w 1205250"/>
                <a:gd name="connsiteY0" fmla="*/ 345463 h 679014"/>
                <a:gd name="connsiteX1" fmla="*/ 603474 w 1205250"/>
                <a:gd name="connsiteY1" fmla="*/ 678180 h 679014"/>
                <a:gd name="connsiteX2" fmla="*/ 1194217 w 1205250"/>
                <a:gd name="connsiteY2" fmla="*/ 345463 h 679014"/>
                <a:gd name="connsiteX3" fmla="*/ 603474 w 1205250"/>
                <a:gd name="connsiteY3" fmla="*/ 12746 h 679014"/>
                <a:gd name="connsiteX4" fmla="*/ 12732 w 1205250"/>
                <a:gd name="connsiteY4" fmla="*/ 345463 h 67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250" h="679014">
                  <a:moveTo>
                    <a:pt x="12732" y="345463"/>
                  </a:moveTo>
                  <a:cubicBezTo>
                    <a:pt x="12732" y="528797"/>
                    <a:pt x="277547" y="678180"/>
                    <a:pt x="603474" y="678180"/>
                  </a:cubicBezTo>
                  <a:cubicBezTo>
                    <a:pt x="929401" y="678180"/>
                    <a:pt x="1194217" y="528797"/>
                    <a:pt x="1194217" y="345463"/>
                  </a:cubicBezTo>
                  <a:cubicBezTo>
                    <a:pt x="1194217" y="162129"/>
                    <a:pt x="929401" y="12746"/>
                    <a:pt x="603474" y="12746"/>
                  </a:cubicBezTo>
                  <a:cubicBezTo>
                    <a:pt x="275850" y="11048"/>
                    <a:pt x="12732" y="160432"/>
                    <a:pt x="12732" y="345463"/>
                  </a:cubicBezTo>
                  <a:close/>
                </a:path>
              </a:pathLst>
            </a:custGeom>
            <a:solidFill>
              <a:srgbClr val="986666"/>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9B07C6CA-F212-417A-9BCE-971AE9E24C15}"/>
                </a:ext>
              </a:extLst>
            </p:cNvPr>
            <p:cNvSpPr/>
            <p:nvPr/>
          </p:nvSpPr>
          <p:spPr>
            <a:xfrm>
              <a:off x="9849902" y="2025232"/>
              <a:ext cx="356483" cy="509261"/>
            </a:xfrm>
            <a:custGeom>
              <a:avLst/>
              <a:gdLst>
                <a:gd name="connsiteX0" fmla="*/ 16473 w 356482"/>
                <a:gd name="connsiteY0" fmla="*/ 196819 h 509260"/>
                <a:gd name="connsiteX1" fmla="*/ 72492 w 356482"/>
                <a:gd name="connsiteY1" fmla="*/ 407314 h 509260"/>
                <a:gd name="connsiteX2" fmla="*/ 108140 w 356482"/>
                <a:gd name="connsiteY2" fmla="*/ 448055 h 509260"/>
                <a:gd name="connsiteX3" fmla="*/ 150578 w 356482"/>
                <a:gd name="connsiteY3" fmla="*/ 483703 h 509260"/>
                <a:gd name="connsiteX4" fmla="*/ 328820 w 356482"/>
                <a:gd name="connsiteY4" fmla="*/ 485400 h 509260"/>
                <a:gd name="connsiteX5" fmla="*/ 347493 w 356482"/>
                <a:gd name="connsiteY5" fmla="*/ 448055 h 509260"/>
                <a:gd name="connsiteX6" fmla="*/ 310147 w 356482"/>
                <a:gd name="connsiteY6" fmla="*/ 429382 h 509260"/>
                <a:gd name="connsiteX7" fmla="*/ 259221 w 356482"/>
                <a:gd name="connsiteY7" fmla="*/ 437869 h 509260"/>
                <a:gd name="connsiteX8" fmla="*/ 277894 w 356482"/>
                <a:gd name="connsiteY8" fmla="*/ 420894 h 509260"/>
                <a:gd name="connsiteX9" fmla="*/ 274499 w 356482"/>
                <a:gd name="connsiteY9" fmla="*/ 380153 h 509260"/>
                <a:gd name="connsiteX10" fmla="*/ 233758 w 356482"/>
                <a:gd name="connsiteY10" fmla="*/ 381851 h 509260"/>
                <a:gd name="connsiteX11" fmla="*/ 213387 w 356482"/>
                <a:gd name="connsiteY11" fmla="*/ 397129 h 509260"/>
                <a:gd name="connsiteX12" fmla="*/ 215085 w 356482"/>
                <a:gd name="connsiteY12" fmla="*/ 363178 h 509260"/>
                <a:gd name="connsiteX13" fmla="*/ 182831 w 356482"/>
                <a:gd name="connsiteY13" fmla="*/ 339412 h 509260"/>
                <a:gd name="connsiteX14" fmla="*/ 182831 w 356482"/>
                <a:gd name="connsiteY14" fmla="*/ 339412 h 509260"/>
                <a:gd name="connsiteX15" fmla="*/ 159066 w 356482"/>
                <a:gd name="connsiteY15" fmla="*/ 359783 h 509260"/>
                <a:gd name="connsiteX16" fmla="*/ 150578 w 356482"/>
                <a:gd name="connsiteY16" fmla="*/ 341110 h 509260"/>
                <a:gd name="connsiteX17" fmla="*/ 230363 w 356482"/>
                <a:gd name="connsiteY17" fmla="*/ 300369 h 509260"/>
                <a:gd name="connsiteX18" fmla="*/ 259221 w 356482"/>
                <a:gd name="connsiteY18" fmla="*/ 347900 h 509260"/>
                <a:gd name="connsiteX19" fmla="*/ 299962 w 356482"/>
                <a:gd name="connsiteY19" fmla="*/ 358085 h 509260"/>
                <a:gd name="connsiteX20" fmla="*/ 310147 w 356482"/>
                <a:gd name="connsiteY20" fmla="*/ 317344 h 509260"/>
                <a:gd name="connsiteX21" fmla="*/ 264314 w 356482"/>
                <a:gd name="connsiteY21" fmla="*/ 246048 h 509260"/>
                <a:gd name="connsiteX22" fmla="*/ 198110 w 356482"/>
                <a:gd name="connsiteY22" fmla="*/ 140801 h 509260"/>
                <a:gd name="connsiteX23" fmla="*/ 55516 w 356482"/>
                <a:gd name="connsiteY23" fmla="*/ 13485 h 509260"/>
                <a:gd name="connsiteX24" fmla="*/ 28356 w 356482"/>
                <a:gd name="connsiteY24" fmla="*/ 142498 h 509260"/>
                <a:gd name="connsiteX25" fmla="*/ 13078 w 356482"/>
                <a:gd name="connsiteY25" fmla="*/ 178146 h 509260"/>
                <a:gd name="connsiteX26" fmla="*/ 16473 w 356482"/>
                <a:gd name="connsiteY26" fmla="*/ 196819 h 5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482" h="509260">
                  <a:moveTo>
                    <a:pt x="16473" y="196819"/>
                  </a:moveTo>
                  <a:cubicBezTo>
                    <a:pt x="16473" y="225677"/>
                    <a:pt x="19868" y="346202"/>
                    <a:pt x="72492" y="407314"/>
                  </a:cubicBezTo>
                  <a:cubicBezTo>
                    <a:pt x="80979" y="424289"/>
                    <a:pt x="92862" y="437869"/>
                    <a:pt x="108140" y="448055"/>
                  </a:cubicBezTo>
                  <a:cubicBezTo>
                    <a:pt x="120023" y="465030"/>
                    <a:pt x="133603" y="476913"/>
                    <a:pt x="150578" y="483703"/>
                  </a:cubicBezTo>
                  <a:cubicBezTo>
                    <a:pt x="235455" y="514259"/>
                    <a:pt x="325425" y="487098"/>
                    <a:pt x="328820" y="485400"/>
                  </a:cubicBezTo>
                  <a:cubicBezTo>
                    <a:pt x="344097" y="480308"/>
                    <a:pt x="352585" y="463332"/>
                    <a:pt x="347493" y="448055"/>
                  </a:cubicBezTo>
                  <a:cubicBezTo>
                    <a:pt x="342400" y="432777"/>
                    <a:pt x="325425" y="424289"/>
                    <a:pt x="310147" y="429382"/>
                  </a:cubicBezTo>
                  <a:cubicBezTo>
                    <a:pt x="310147" y="429382"/>
                    <a:pt x="289777" y="436172"/>
                    <a:pt x="259221" y="437869"/>
                  </a:cubicBezTo>
                  <a:cubicBezTo>
                    <a:pt x="271104" y="429382"/>
                    <a:pt x="277894" y="420894"/>
                    <a:pt x="277894" y="420894"/>
                  </a:cubicBezTo>
                  <a:cubicBezTo>
                    <a:pt x="288079" y="409011"/>
                    <a:pt x="286381" y="390338"/>
                    <a:pt x="274499" y="380153"/>
                  </a:cubicBezTo>
                  <a:cubicBezTo>
                    <a:pt x="262616" y="369968"/>
                    <a:pt x="243943" y="371665"/>
                    <a:pt x="233758" y="381851"/>
                  </a:cubicBezTo>
                  <a:cubicBezTo>
                    <a:pt x="232060" y="383548"/>
                    <a:pt x="225270" y="390338"/>
                    <a:pt x="213387" y="397129"/>
                  </a:cubicBezTo>
                  <a:cubicBezTo>
                    <a:pt x="216782" y="380153"/>
                    <a:pt x="215085" y="364875"/>
                    <a:pt x="215085" y="363178"/>
                  </a:cubicBezTo>
                  <a:cubicBezTo>
                    <a:pt x="213387" y="347900"/>
                    <a:pt x="198110" y="336017"/>
                    <a:pt x="182831" y="339412"/>
                  </a:cubicBezTo>
                  <a:cubicBezTo>
                    <a:pt x="182831" y="339412"/>
                    <a:pt x="182831" y="339412"/>
                    <a:pt x="182831" y="339412"/>
                  </a:cubicBezTo>
                  <a:cubicBezTo>
                    <a:pt x="170949" y="341110"/>
                    <a:pt x="162461" y="349598"/>
                    <a:pt x="159066" y="359783"/>
                  </a:cubicBezTo>
                  <a:cubicBezTo>
                    <a:pt x="155671" y="352993"/>
                    <a:pt x="152276" y="346202"/>
                    <a:pt x="150578" y="341110"/>
                  </a:cubicBezTo>
                  <a:cubicBezTo>
                    <a:pt x="150578" y="341110"/>
                    <a:pt x="157368" y="232468"/>
                    <a:pt x="230363" y="300369"/>
                  </a:cubicBezTo>
                  <a:cubicBezTo>
                    <a:pt x="242245" y="319042"/>
                    <a:pt x="252431" y="336017"/>
                    <a:pt x="259221" y="347900"/>
                  </a:cubicBezTo>
                  <a:cubicBezTo>
                    <a:pt x="267708" y="361480"/>
                    <a:pt x="284684" y="366573"/>
                    <a:pt x="299962" y="358085"/>
                  </a:cubicBezTo>
                  <a:cubicBezTo>
                    <a:pt x="313542" y="349598"/>
                    <a:pt x="318634" y="332622"/>
                    <a:pt x="310147" y="317344"/>
                  </a:cubicBezTo>
                  <a:cubicBezTo>
                    <a:pt x="299962" y="302067"/>
                    <a:pt x="282987" y="274906"/>
                    <a:pt x="264314" y="246048"/>
                  </a:cubicBezTo>
                  <a:cubicBezTo>
                    <a:pt x="242245" y="212097"/>
                    <a:pt x="216782" y="171356"/>
                    <a:pt x="198110" y="140801"/>
                  </a:cubicBezTo>
                  <a:cubicBezTo>
                    <a:pt x="150578" y="69504"/>
                    <a:pt x="106442" y="4998"/>
                    <a:pt x="55516" y="13485"/>
                  </a:cubicBezTo>
                  <a:cubicBezTo>
                    <a:pt x="4590" y="20275"/>
                    <a:pt x="16473" y="61016"/>
                    <a:pt x="28356" y="142498"/>
                  </a:cubicBezTo>
                  <a:cubicBezTo>
                    <a:pt x="30053" y="150986"/>
                    <a:pt x="11381" y="169659"/>
                    <a:pt x="13078" y="178146"/>
                  </a:cubicBezTo>
                  <a:cubicBezTo>
                    <a:pt x="11381" y="179844"/>
                    <a:pt x="16473" y="196819"/>
                    <a:pt x="16473" y="196819"/>
                  </a:cubicBezTo>
                  <a:close/>
                </a:path>
              </a:pathLst>
            </a:custGeom>
            <a:solidFill>
              <a:srgbClr val="E4D2A2"/>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9AB999B7-702B-4A71-85C5-B176D4A0EDB5}"/>
                </a:ext>
              </a:extLst>
            </p:cNvPr>
            <p:cNvSpPr/>
            <p:nvPr/>
          </p:nvSpPr>
          <p:spPr>
            <a:xfrm>
              <a:off x="10138829" y="1172121"/>
              <a:ext cx="1171300" cy="492286"/>
            </a:xfrm>
            <a:custGeom>
              <a:avLst/>
              <a:gdLst>
                <a:gd name="connsiteX0" fmla="*/ 1163662 w 1171300"/>
                <a:gd name="connsiteY0" fmla="*/ 219834 h 492285"/>
                <a:gd name="connsiteX1" fmla="*/ 635728 w 1171300"/>
                <a:gd name="connsiteY1" fmla="*/ 423539 h 492285"/>
                <a:gd name="connsiteX2" fmla="*/ 496529 w 1171300"/>
                <a:gd name="connsiteY2" fmla="*/ 423539 h 492285"/>
                <a:gd name="connsiteX3" fmla="*/ 12732 w 1171300"/>
                <a:gd name="connsiteY3" fmla="*/ 155328 h 492285"/>
                <a:gd name="connsiteX4" fmla="*/ 387887 w 1171300"/>
                <a:gd name="connsiteY4" fmla="*/ 34803 h 492285"/>
                <a:gd name="connsiteX5" fmla="*/ 1138199 w 1171300"/>
                <a:gd name="connsiteY5" fmla="*/ 56871 h 492285"/>
                <a:gd name="connsiteX6" fmla="*/ 1163662 w 1171300"/>
                <a:gd name="connsiteY6" fmla="*/ 219834 h 49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1300" h="492285">
                  <a:moveTo>
                    <a:pt x="1163662" y="219834"/>
                  </a:moveTo>
                  <a:cubicBezTo>
                    <a:pt x="1163662" y="219834"/>
                    <a:pt x="832642" y="649311"/>
                    <a:pt x="635728" y="423539"/>
                  </a:cubicBezTo>
                  <a:cubicBezTo>
                    <a:pt x="635728" y="423539"/>
                    <a:pt x="576314" y="348847"/>
                    <a:pt x="496529" y="423539"/>
                  </a:cubicBezTo>
                  <a:cubicBezTo>
                    <a:pt x="416746" y="498230"/>
                    <a:pt x="143442" y="505021"/>
                    <a:pt x="12732" y="155328"/>
                  </a:cubicBezTo>
                  <a:cubicBezTo>
                    <a:pt x="313196" y="-63654"/>
                    <a:pt x="387887" y="34803"/>
                    <a:pt x="387887" y="34803"/>
                  </a:cubicBezTo>
                  <a:lnTo>
                    <a:pt x="1138199" y="56871"/>
                  </a:lnTo>
                  <a:lnTo>
                    <a:pt x="1163662" y="219834"/>
                  </a:lnTo>
                  <a:close/>
                </a:path>
              </a:pathLst>
            </a:custGeom>
            <a:solidFill>
              <a:srgbClr val="986666"/>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428A98A9-DE41-4CF3-B072-D447CCAE4249}"/>
                </a:ext>
              </a:extLst>
            </p:cNvPr>
            <p:cNvSpPr/>
            <p:nvPr/>
          </p:nvSpPr>
          <p:spPr>
            <a:xfrm>
              <a:off x="10401947" y="868266"/>
              <a:ext cx="662039" cy="695990"/>
            </a:xfrm>
            <a:custGeom>
              <a:avLst/>
              <a:gdLst>
                <a:gd name="connsiteX0" fmla="*/ 661191 w 662039"/>
                <a:gd name="connsiteY0" fmla="*/ 352239 h 695989"/>
                <a:gd name="connsiteX1" fmla="*/ 336961 w 662039"/>
                <a:gd name="connsiteY1" fmla="*/ 691746 h 695989"/>
                <a:gd name="connsiteX2" fmla="*/ 12732 w 662039"/>
                <a:gd name="connsiteY2" fmla="*/ 352239 h 695989"/>
                <a:gd name="connsiteX3" fmla="*/ 336961 w 662039"/>
                <a:gd name="connsiteY3" fmla="*/ 12732 h 695989"/>
                <a:gd name="connsiteX4" fmla="*/ 661191 w 662039"/>
                <a:gd name="connsiteY4" fmla="*/ 352239 h 69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95989">
                  <a:moveTo>
                    <a:pt x="661191" y="352239"/>
                  </a:moveTo>
                  <a:cubicBezTo>
                    <a:pt x="661191" y="566128"/>
                    <a:pt x="515202" y="691746"/>
                    <a:pt x="336961" y="691746"/>
                  </a:cubicBezTo>
                  <a:cubicBezTo>
                    <a:pt x="158720" y="691746"/>
                    <a:pt x="12732" y="566128"/>
                    <a:pt x="12732" y="352239"/>
                  </a:cubicBezTo>
                  <a:cubicBezTo>
                    <a:pt x="12732" y="138349"/>
                    <a:pt x="158720" y="12732"/>
                    <a:pt x="336961" y="12732"/>
                  </a:cubicBezTo>
                  <a:cubicBezTo>
                    <a:pt x="515202" y="12732"/>
                    <a:pt x="661191" y="138349"/>
                    <a:pt x="661191" y="352239"/>
                  </a:cubicBezTo>
                  <a:close/>
                </a:path>
              </a:pathLst>
            </a:custGeom>
            <a:solidFill>
              <a:srgbClr val="E4D2A2"/>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F50858D6-5695-4209-B87A-D8F3096A3C13}"/>
                </a:ext>
              </a:extLst>
            </p:cNvPr>
            <p:cNvSpPr/>
            <p:nvPr/>
          </p:nvSpPr>
          <p:spPr>
            <a:xfrm>
              <a:off x="10676949" y="1214563"/>
              <a:ext cx="118828" cy="390433"/>
            </a:xfrm>
            <a:custGeom>
              <a:avLst/>
              <a:gdLst>
                <a:gd name="connsiteX0" fmla="*/ 111188 w 118827"/>
                <a:gd name="connsiteY0" fmla="*/ 199461 h 390433"/>
                <a:gd name="connsiteX1" fmla="*/ 61960 w 118827"/>
                <a:gd name="connsiteY1" fmla="*/ 386190 h 390433"/>
                <a:gd name="connsiteX2" fmla="*/ 12732 w 118827"/>
                <a:gd name="connsiteY2" fmla="*/ 199461 h 390433"/>
                <a:gd name="connsiteX3" fmla="*/ 61960 w 118827"/>
                <a:gd name="connsiteY3" fmla="*/ 12732 h 390433"/>
                <a:gd name="connsiteX4" fmla="*/ 111188 w 118827"/>
                <a:gd name="connsiteY4" fmla="*/ 199461 h 390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27" h="390433">
                  <a:moveTo>
                    <a:pt x="111188" y="199461"/>
                  </a:moveTo>
                  <a:cubicBezTo>
                    <a:pt x="111188" y="301313"/>
                    <a:pt x="89121" y="386190"/>
                    <a:pt x="61960" y="386190"/>
                  </a:cubicBezTo>
                  <a:cubicBezTo>
                    <a:pt x="34799" y="386190"/>
                    <a:pt x="12732" y="303010"/>
                    <a:pt x="12732" y="199461"/>
                  </a:cubicBezTo>
                  <a:cubicBezTo>
                    <a:pt x="12732" y="97608"/>
                    <a:pt x="34799" y="12732"/>
                    <a:pt x="61960" y="12732"/>
                  </a:cubicBezTo>
                  <a:cubicBezTo>
                    <a:pt x="89121" y="14429"/>
                    <a:pt x="111188" y="97608"/>
                    <a:pt x="111188" y="199461"/>
                  </a:cubicBezTo>
                  <a:close/>
                </a:path>
              </a:pathLst>
            </a:custGeom>
            <a:solidFill>
              <a:srgbClr val="E4D2A2"/>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264D9753-3E34-49EA-813A-6AD1673FC0F6}"/>
                </a:ext>
              </a:extLst>
            </p:cNvPr>
            <p:cNvSpPr/>
            <p:nvPr/>
          </p:nvSpPr>
          <p:spPr>
            <a:xfrm>
              <a:off x="10391069" y="1194193"/>
              <a:ext cx="50926" cy="101852"/>
            </a:xfrm>
            <a:custGeom>
              <a:avLst/>
              <a:gdLst>
                <a:gd name="connsiteX0" fmla="*/ 28703 w 50926"/>
                <a:gd name="connsiteY0" fmla="*/ 97608 h 101852"/>
                <a:gd name="connsiteX1" fmla="*/ 23610 w 50926"/>
                <a:gd name="connsiteY1" fmla="*/ 12732 h 101852"/>
                <a:gd name="connsiteX2" fmla="*/ 28703 w 50926"/>
                <a:gd name="connsiteY2" fmla="*/ 97608 h 101852"/>
              </a:gdLst>
              <a:ahLst/>
              <a:cxnLst>
                <a:cxn ang="0">
                  <a:pos x="connsiteX0" y="connsiteY0"/>
                </a:cxn>
                <a:cxn ang="0">
                  <a:pos x="connsiteX1" y="connsiteY1"/>
                </a:cxn>
                <a:cxn ang="0">
                  <a:pos x="connsiteX2" y="connsiteY2"/>
                </a:cxn>
              </a:cxnLst>
              <a:rect l="l" t="t" r="r" b="b"/>
              <a:pathLst>
                <a:path w="50926" h="101852">
                  <a:moveTo>
                    <a:pt x="28703" y="97608"/>
                  </a:moveTo>
                  <a:cubicBezTo>
                    <a:pt x="28703" y="97608"/>
                    <a:pt x="-3550" y="58565"/>
                    <a:pt x="23610" y="12732"/>
                  </a:cubicBezTo>
                  <a:cubicBezTo>
                    <a:pt x="23610" y="12732"/>
                    <a:pt x="57561" y="77238"/>
                    <a:pt x="28703" y="97608"/>
                  </a:cubicBezTo>
                  <a:close/>
                </a:path>
              </a:pathLst>
            </a:custGeom>
            <a:solidFill>
              <a:srgbClr val="E4D2A2"/>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F7916DB5-23B1-4423-8269-0BB5FA4F541B}"/>
                </a:ext>
              </a:extLst>
            </p:cNvPr>
            <p:cNvSpPr/>
            <p:nvPr/>
          </p:nvSpPr>
          <p:spPr>
            <a:xfrm>
              <a:off x="11032301" y="1194193"/>
              <a:ext cx="50926" cy="101852"/>
            </a:xfrm>
            <a:custGeom>
              <a:avLst/>
              <a:gdLst>
                <a:gd name="connsiteX0" fmla="*/ 24047 w 50926"/>
                <a:gd name="connsiteY0" fmla="*/ 97608 h 101852"/>
                <a:gd name="connsiteX1" fmla="*/ 29140 w 50926"/>
                <a:gd name="connsiteY1" fmla="*/ 12732 h 101852"/>
                <a:gd name="connsiteX2" fmla="*/ 24047 w 50926"/>
                <a:gd name="connsiteY2" fmla="*/ 97608 h 101852"/>
              </a:gdLst>
              <a:ahLst/>
              <a:cxnLst>
                <a:cxn ang="0">
                  <a:pos x="connsiteX0" y="connsiteY0"/>
                </a:cxn>
                <a:cxn ang="0">
                  <a:pos x="connsiteX1" y="connsiteY1"/>
                </a:cxn>
                <a:cxn ang="0">
                  <a:pos x="connsiteX2" y="connsiteY2"/>
                </a:cxn>
              </a:cxnLst>
              <a:rect l="l" t="t" r="r" b="b"/>
              <a:pathLst>
                <a:path w="50926" h="101852">
                  <a:moveTo>
                    <a:pt x="24047" y="97608"/>
                  </a:moveTo>
                  <a:cubicBezTo>
                    <a:pt x="24047" y="97608"/>
                    <a:pt x="56300" y="58565"/>
                    <a:pt x="29140" y="12732"/>
                  </a:cubicBezTo>
                  <a:cubicBezTo>
                    <a:pt x="30837" y="12732"/>
                    <a:pt x="-4811" y="77238"/>
                    <a:pt x="24047" y="97608"/>
                  </a:cubicBezTo>
                  <a:close/>
                </a:path>
              </a:pathLst>
            </a:custGeom>
            <a:solidFill>
              <a:srgbClr val="E4D2A2"/>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45ED6013-7913-4130-A1A6-FBB2691C5EEF}"/>
                </a:ext>
              </a:extLst>
            </p:cNvPr>
            <p:cNvSpPr/>
            <p:nvPr/>
          </p:nvSpPr>
          <p:spPr>
            <a:xfrm>
              <a:off x="10401947" y="868266"/>
              <a:ext cx="662039" cy="611113"/>
            </a:xfrm>
            <a:custGeom>
              <a:avLst/>
              <a:gdLst>
                <a:gd name="connsiteX0" fmla="*/ 12732 w 662039"/>
                <a:gd name="connsiteY0" fmla="*/ 325078 h 611113"/>
                <a:gd name="connsiteX1" fmla="*/ 336961 w 662039"/>
                <a:gd name="connsiteY1" fmla="*/ 12732 h 611113"/>
                <a:gd name="connsiteX2" fmla="*/ 661191 w 662039"/>
                <a:gd name="connsiteY2" fmla="*/ 325078 h 611113"/>
                <a:gd name="connsiteX3" fmla="*/ 336961 w 662039"/>
                <a:gd name="connsiteY3" fmla="*/ 613659 h 611113"/>
                <a:gd name="connsiteX4" fmla="*/ 12732 w 662039"/>
                <a:gd name="connsiteY4" fmla="*/ 325078 h 61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11113">
                  <a:moveTo>
                    <a:pt x="12732" y="325078"/>
                  </a:moveTo>
                  <a:cubicBezTo>
                    <a:pt x="12732" y="124769"/>
                    <a:pt x="158720" y="12732"/>
                    <a:pt x="336961" y="12732"/>
                  </a:cubicBezTo>
                  <a:cubicBezTo>
                    <a:pt x="516900" y="12732"/>
                    <a:pt x="661191" y="126466"/>
                    <a:pt x="661191" y="325078"/>
                  </a:cubicBezTo>
                  <a:cubicBezTo>
                    <a:pt x="661191" y="525388"/>
                    <a:pt x="515202" y="613659"/>
                    <a:pt x="336961" y="613659"/>
                  </a:cubicBezTo>
                  <a:cubicBezTo>
                    <a:pt x="157022" y="615357"/>
                    <a:pt x="12732" y="525388"/>
                    <a:pt x="12732" y="325078"/>
                  </a:cubicBezTo>
                  <a:close/>
                </a:path>
              </a:pathLst>
            </a:custGeom>
            <a:solidFill>
              <a:srgbClr val="806C59"/>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E608BA13-93B4-46C9-AEBB-B7BFDF1F7E0D}"/>
                </a:ext>
              </a:extLst>
            </p:cNvPr>
            <p:cNvSpPr/>
            <p:nvPr/>
          </p:nvSpPr>
          <p:spPr>
            <a:xfrm>
              <a:off x="11023246" y="1265489"/>
              <a:ext cx="33951" cy="50926"/>
            </a:xfrm>
            <a:custGeom>
              <a:avLst/>
              <a:gdLst>
                <a:gd name="connsiteX0" fmla="*/ 24614 w 33950"/>
                <a:gd name="connsiteY0" fmla="*/ 12732 h 50926"/>
                <a:gd name="connsiteX1" fmla="*/ 12732 w 33950"/>
                <a:gd name="connsiteY1" fmla="*/ 46682 h 50926"/>
                <a:gd name="connsiteX2" fmla="*/ 29707 w 33950"/>
                <a:gd name="connsiteY2" fmla="*/ 48380 h 50926"/>
                <a:gd name="connsiteX3" fmla="*/ 34800 w 33950"/>
                <a:gd name="connsiteY3" fmla="*/ 24614 h 50926"/>
                <a:gd name="connsiteX4" fmla="*/ 24614 w 33950"/>
                <a:gd name="connsiteY4" fmla="*/ 12732 h 5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50926">
                  <a:moveTo>
                    <a:pt x="24614" y="12732"/>
                  </a:moveTo>
                  <a:lnTo>
                    <a:pt x="12732" y="46682"/>
                  </a:lnTo>
                  <a:lnTo>
                    <a:pt x="29707" y="48380"/>
                  </a:lnTo>
                  <a:cubicBezTo>
                    <a:pt x="31405" y="41590"/>
                    <a:pt x="33102" y="33102"/>
                    <a:pt x="34800" y="24614"/>
                  </a:cubicBezTo>
                  <a:cubicBezTo>
                    <a:pt x="31405" y="21219"/>
                    <a:pt x="28009" y="16127"/>
                    <a:pt x="24614" y="12732"/>
                  </a:cubicBezTo>
                  <a:close/>
                </a:path>
              </a:pathLst>
            </a:custGeom>
            <a:solidFill>
              <a:srgbClr val="806C59"/>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D8752971-3081-4487-AF7A-154B3C4D4DF7}"/>
                </a:ext>
              </a:extLst>
            </p:cNvPr>
            <p:cNvSpPr/>
            <p:nvPr/>
          </p:nvSpPr>
          <p:spPr>
            <a:xfrm>
              <a:off x="10407040" y="1255304"/>
              <a:ext cx="33951" cy="67901"/>
            </a:xfrm>
            <a:custGeom>
              <a:avLst/>
              <a:gdLst>
                <a:gd name="connsiteX0" fmla="*/ 12732 w 33950"/>
                <a:gd name="connsiteY0" fmla="*/ 31404 h 67901"/>
                <a:gd name="connsiteX1" fmla="*/ 17824 w 33950"/>
                <a:gd name="connsiteY1" fmla="*/ 60263 h 67901"/>
                <a:gd name="connsiteX2" fmla="*/ 29707 w 33950"/>
                <a:gd name="connsiteY2" fmla="*/ 60263 h 67901"/>
                <a:gd name="connsiteX3" fmla="*/ 14429 w 33950"/>
                <a:gd name="connsiteY3" fmla="*/ 12732 h 67901"/>
                <a:gd name="connsiteX4" fmla="*/ 12732 w 33950"/>
                <a:gd name="connsiteY4" fmla="*/ 31404 h 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67901">
                  <a:moveTo>
                    <a:pt x="12732" y="31404"/>
                  </a:moveTo>
                  <a:cubicBezTo>
                    <a:pt x="14429" y="41590"/>
                    <a:pt x="16126" y="50077"/>
                    <a:pt x="17824" y="60263"/>
                  </a:cubicBezTo>
                  <a:lnTo>
                    <a:pt x="29707" y="60263"/>
                  </a:lnTo>
                  <a:cubicBezTo>
                    <a:pt x="29707" y="60263"/>
                    <a:pt x="29707" y="24614"/>
                    <a:pt x="14429" y="12732"/>
                  </a:cubicBezTo>
                  <a:lnTo>
                    <a:pt x="12732" y="31404"/>
                  </a:lnTo>
                  <a:close/>
                </a:path>
              </a:pathLst>
            </a:custGeom>
            <a:solidFill>
              <a:srgbClr val="806C59"/>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AFFE899B-7039-4E8D-8C5E-67AB77D0AAAF}"/>
                </a:ext>
              </a:extLst>
            </p:cNvPr>
            <p:cNvSpPr/>
            <p:nvPr/>
          </p:nvSpPr>
          <p:spPr>
            <a:xfrm>
              <a:off x="10409166" y="1165335"/>
              <a:ext cx="424384" cy="356483"/>
            </a:xfrm>
            <a:custGeom>
              <a:avLst/>
              <a:gdLst>
                <a:gd name="connsiteX0" fmla="*/ 426502 w 424384"/>
                <a:gd name="connsiteY0" fmla="*/ 308103 h 356482"/>
                <a:gd name="connsiteX1" fmla="*/ 139618 w 424384"/>
                <a:gd name="connsiteY1" fmla="*/ 318288 h 356482"/>
                <a:gd name="connsiteX2" fmla="*/ 14000 w 424384"/>
                <a:gd name="connsiteY2" fmla="*/ 150232 h 356482"/>
                <a:gd name="connsiteX3" fmla="*/ 20791 w 424384"/>
                <a:gd name="connsiteY3" fmla="*/ 41590 h 356482"/>
                <a:gd name="connsiteX4" fmla="*/ 158291 w 424384"/>
                <a:gd name="connsiteY4" fmla="*/ 12732 h 356482"/>
                <a:gd name="connsiteX5" fmla="*/ 426502 w 424384"/>
                <a:gd name="connsiteY5" fmla="*/ 308103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384" h="356482">
                  <a:moveTo>
                    <a:pt x="426502" y="308103"/>
                  </a:moveTo>
                  <a:cubicBezTo>
                    <a:pt x="426502" y="308103"/>
                    <a:pt x="251655" y="384492"/>
                    <a:pt x="139618" y="318288"/>
                  </a:cubicBezTo>
                  <a:cubicBezTo>
                    <a:pt x="39463" y="258874"/>
                    <a:pt x="20791" y="173997"/>
                    <a:pt x="14000" y="150232"/>
                  </a:cubicBezTo>
                  <a:cubicBezTo>
                    <a:pt x="8908" y="126466"/>
                    <a:pt x="20791" y="41590"/>
                    <a:pt x="20791" y="41590"/>
                  </a:cubicBezTo>
                  <a:lnTo>
                    <a:pt x="158291" y="12732"/>
                  </a:lnTo>
                  <a:lnTo>
                    <a:pt x="426502" y="308103"/>
                  </a:lnTo>
                  <a:close/>
                </a:path>
              </a:pathLst>
            </a:custGeom>
            <a:solidFill>
              <a:srgbClr val="806C59"/>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3E66AFEA-6CC2-4A45-8B7C-B659CA12F539}"/>
                </a:ext>
              </a:extLst>
            </p:cNvPr>
            <p:cNvSpPr/>
            <p:nvPr/>
          </p:nvSpPr>
          <p:spPr>
            <a:xfrm>
              <a:off x="10822937" y="1222388"/>
              <a:ext cx="237655" cy="271606"/>
            </a:xfrm>
            <a:custGeom>
              <a:avLst/>
              <a:gdLst>
                <a:gd name="connsiteX0" fmla="*/ 34799 w 237655"/>
                <a:gd name="connsiteY0" fmla="*/ 195031 h 271605"/>
                <a:gd name="connsiteX1" fmla="*/ 12732 w 237655"/>
                <a:gd name="connsiteY1" fmla="*/ 249352 h 271605"/>
                <a:gd name="connsiteX2" fmla="*/ 119676 w 237655"/>
                <a:gd name="connsiteY2" fmla="*/ 251050 h 271605"/>
                <a:gd name="connsiteX3" fmla="*/ 233411 w 237655"/>
                <a:gd name="connsiteY3" fmla="*/ 67716 h 271605"/>
                <a:gd name="connsiteX4" fmla="*/ 48380 w 237655"/>
                <a:gd name="connsiteY4" fmla="*/ 25277 h 271605"/>
                <a:gd name="connsiteX5" fmla="*/ 34799 w 237655"/>
                <a:gd name="connsiteY5" fmla="*/ 195031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655" h="271605">
                  <a:moveTo>
                    <a:pt x="34799" y="195031"/>
                  </a:moveTo>
                  <a:lnTo>
                    <a:pt x="12732" y="249352"/>
                  </a:lnTo>
                  <a:cubicBezTo>
                    <a:pt x="12732" y="249352"/>
                    <a:pt x="68750" y="273118"/>
                    <a:pt x="119676" y="251050"/>
                  </a:cubicBezTo>
                  <a:cubicBezTo>
                    <a:pt x="168905" y="228982"/>
                    <a:pt x="235109" y="157685"/>
                    <a:pt x="233411" y="67716"/>
                  </a:cubicBezTo>
                  <a:cubicBezTo>
                    <a:pt x="233411" y="-22254"/>
                    <a:pt x="48380" y="25277"/>
                    <a:pt x="48380" y="25277"/>
                  </a:cubicBezTo>
                  <a:lnTo>
                    <a:pt x="34799" y="195031"/>
                  </a:lnTo>
                  <a:close/>
                </a:path>
              </a:pathLst>
            </a:custGeom>
            <a:solidFill>
              <a:srgbClr val="806C59"/>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2ED54676-B29D-4380-8AFE-07537A5EDFEB}"/>
                </a:ext>
              </a:extLst>
            </p:cNvPr>
            <p:cNvSpPr/>
            <p:nvPr/>
          </p:nvSpPr>
          <p:spPr>
            <a:xfrm>
              <a:off x="10642998" y="810549"/>
              <a:ext cx="186729" cy="152778"/>
            </a:xfrm>
            <a:custGeom>
              <a:avLst/>
              <a:gdLst>
                <a:gd name="connsiteX0" fmla="*/ 12732 w 186729"/>
                <a:gd name="connsiteY0" fmla="*/ 84028 h 152778"/>
                <a:gd name="connsiteX1" fmla="*/ 95911 w 186729"/>
                <a:gd name="connsiteY1" fmla="*/ 12732 h 152778"/>
                <a:gd name="connsiteX2" fmla="*/ 179090 w 186729"/>
                <a:gd name="connsiteY2" fmla="*/ 84028 h 152778"/>
                <a:gd name="connsiteX3" fmla="*/ 95911 w 186729"/>
                <a:gd name="connsiteY3" fmla="*/ 155325 h 152778"/>
                <a:gd name="connsiteX4" fmla="*/ 12732 w 186729"/>
                <a:gd name="connsiteY4" fmla="*/ 84028 h 152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52778">
                  <a:moveTo>
                    <a:pt x="12732" y="84028"/>
                  </a:moveTo>
                  <a:cubicBezTo>
                    <a:pt x="12732" y="44985"/>
                    <a:pt x="50078" y="12732"/>
                    <a:pt x="95911" y="12732"/>
                  </a:cubicBezTo>
                  <a:cubicBezTo>
                    <a:pt x="141744" y="12732"/>
                    <a:pt x="179090" y="44985"/>
                    <a:pt x="179090" y="84028"/>
                  </a:cubicBezTo>
                  <a:cubicBezTo>
                    <a:pt x="179090" y="123071"/>
                    <a:pt x="141744" y="155325"/>
                    <a:pt x="95911" y="155325"/>
                  </a:cubicBezTo>
                  <a:cubicBezTo>
                    <a:pt x="50078" y="155325"/>
                    <a:pt x="12732" y="123071"/>
                    <a:pt x="12732" y="84028"/>
                  </a:cubicBezTo>
                  <a:close/>
                </a:path>
              </a:pathLst>
            </a:custGeom>
            <a:solidFill>
              <a:srgbClr val="806C59"/>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05F33057-B40E-4150-B9D0-25180CFEEFC7}"/>
                </a:ext>
              </a:extLst>
            </p:cNvPr>
            <p:cNvSpPr/>
            <p:nvPr/>
          </p:nvSpPr>
          <p:spPr>
            <a:xfrm>
              <a:off x="10622627" y="737555"/>
              <a:ext cx="220680" cy="135803"/>
            </a:xfrm>
            <a:custGeom>
              <a:avLst/>
              <a:gdLst>
                <a:gd name="connsiteX0" fmla="*/ 12732 w 220679"/>
                <a:gd name="connsiteY0" fmla="*/ 70448 h 135802"/>
                <a:gd name="connsiteX1" fmla="*/ 116281 w 220679"/>
                <a:gd name="connsiteY1" fmla="*/ 128164 h 135802"/>
                <a:gd name="connsiteX2" fmla="*/ 219831 w 220679"/>
                <a:gd name="connsiteY2" fmla="*/ 70448 h 135802"/>
                <a:gd name="connsiteX3" fmla="*/ 116281 w 220679"/>
                <a:gd name="connsiteY3" fmla="*/ 12732 h 135802"/>
                <a:gd name="connsiteX4" fmla="*/ 12732 w 220679"/>
                <a:gd name="connsiteY4" fmla="*/ 70448 h 13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79" h="135802">
                  <a:moveTo>
                    <a:pt x="12732" y="70448"/>
                  </a:moveTo>
                  <a:cubicBezTo>
                    <a:pt x="12732" y="102701"/>
                    <a:pt x="58565" y="128164"/>
                    <a:pt x="116281" y="128164"/>
                  </a:cubicBezTo>
                  <a:cubicBezTo>
                    <a:pt x="173998" y="128164"/>
                    <a:pt x="219831" y="102701"/>
                    <a:pt x="219831" y="70448"/>
                  </a:cubicBezTo>
                  <a:cubicBezTo>
                    <a:pt x="219831" y="38195"/>
                    <a:pt x="173998" y="12732"/>
                    <a:pt x="116281" y="12732"/>
                  </a:cubicBezTo>
                  <a:cubicBezTo>
                    <a:pt x="58565" y="12732"/>
                    <a:pt x="12732" y="38195"/>
                    <a:pt x="12732" y="70448"/>
                  </a:cubicBezTo>
                  <a:close/>
                </a:path>
              </a:pathLst>
            </a:custGeom>
            <a:solidFill>
              <a:srgbClr val="806C59"/>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20CAB36F-7BAD-4F8F-8C4B-30CEFE3FA505}"/>
                </a:ext>
              </a:extLst>
            </p:cNvPr>
            <p:cNvSpPr/>
            <p:nvPr/>
          </p:nvSpPr>
          <p:spPr>
            <a:xfrm>
              <a:off x="11185833" y="1329016"/>
              <a:ext cx="186729" cy="203704"/>
            </a:xfrm>
            <a:custGeom>
              <a:avLst/>
              <a:gdLst>
                <a:gd name="connsiteX0" fmla="*/ 167584 w 186729"/>
                <a:gd name="connsiteY0" fmla="*/ 198743 h 203704"/>
                <a:gd name="connsiteX1" fmla="*/ 45362 w 186729"/>
                <a:gd name="connsiteY1" fmla="*/ 144421 h 203704"/>
                <a:gd name="connsiteX2" fmla="*/ 35176 w 186729"/>
                <a:gd name="connsiteY2" fmla="*/ 42569 h 203704"/>
                <a:gd name="connsiteX3" fmla="*/ 103078 w 186729"/>
                <a:gd name="connsiteY3" fmla="*/ 13711 h 203704"/>
                <a:gd name="connsiteX4" fmla="*/ 182862 w 186729"/>
                <a:gd name="connsiteY4" fmla="*/ 44267 h 203704"/>
                <a:gd name="connsiteX5" fmla="*/ 167584 w 186729"/>
                <a:gd name="connsiteY5" fmla="*/ 198743 h 2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729" h="203704">
                  <a:moveTo>
                    <a:pt x="167584" y="198743"/>
                  </a:moveTo>
                  <a:cubicBezTo>
                    <a:pt x="167584" y="198743"/>
                    <a:pt x="113263" y="79915"/>
                    <a:pt x="45362" y="144421"/>
                  </a:cubicBezTo>
                  <a:cubicBezTo>
                    <a:pt x="-22540" y="208928"/>
                    <a:pt x="36874" y="47662"/>
                    <a:pt x="35176" y="42569"/>
                  </a:cubicBezTo>
                  <a:cubicBezTo>
                    <a:pt x="35176" y="37477"/>
                    <a:pt x="94590" y="6921"/>
                    <a:pt x="103078" y="13711"/>
                  </a:cubicBezTo>
                  <a:cubicBezTo>
                    <a:pt x="111565" y="22199"/>
                    <a:pt x="177770" y="17106"/>
                    <a:pt x="182862" y="44267"/>
                  </a:cubicBezTo>
                  <a:cubicBezTo>
                    <a:pt x="187955" y="73125"/>
                    <a:pt x="167584" y="198743"/>
                    <a:pt x="167584" y="198743"/>
                  </a:cubicBezTo>
                  <a:close/>
                </a:path>
              </a:pathLst>
            </a:custGeom>
            <a:solidFill>
              <a:srgbClr val="986666"/>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022E56D4-6C72-4C9E-A249-F7DE0F0CA2A4}"/>
                </a:ext>
              </a:extLst>
            </p:cNvPr>
            <p:cNvSpPr/>
            <p:nvPr/>
          </p:nvSpPr>
          <p:spPr>
            <a:xfrm>
              <a:off x="10016109" y="1236383"/>
              <a:ext cx="220680" cy="186729"/>
            </a:xfrm>
            <a:custGeom>
              <a:avLst/>
              <a:gdLst>
                <a:gd name="connsiteX0" fmla="*/ 43785 w 220679"/>
                <a:gd name="connsiteY0" fmla="*/ 177641 h 186729"/>
                <a:gd name="connsiteX1" fmla="*/ 167705 w 220679"/>
                <a:gd name="connsiteY1" fmla="*/ 162363 h 186729"/>
                <a:gd name="connsiteX2" fmla="*/ 208446 w 220679"/>
                <a:gd name="connsiteY2" fmla="*/ 60511 h 186729"/>
                <a:gd name="connsiteX3" fmla="*/ 137149 w 220679"/>
                <a:gd name="connsiteY3" fmla="*/ 12980 h 186729"/>
                <a:gd name="connsiteX4" fmla="*/ 64156 w 220679"/>
                <a:gd name="connsiteY4" fmla="*/ 31653 h 186729"/>
                <a:gd name="connsiteX5" fmla="*/ 13230 w 220679"/>
                <a:gd name="connsiteY5" fmla="*/ 68998 h 186729"/>
                <a:gd name="connsiteX6" fmla="*/ 43785 w 220679"/>
                <a:gd name="connsiteY6" fmla="*/ 177641 h 18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679" h="186729">
                  <a:moveTo>
                    <a:pt x="43785" y="177641"/>
                  </a:moveTo>
                  <a:cubicBezTo>
                    <a:pt x="43785" y="177641"/>
                    <a:pt x="133755" y="104647"/>
                    <a:pt x="167705" y="162363"/>
                  </a:cubicBezTo>
                  <a:cubicBezTo>
                    <a:pt x="199959" y="220079"/>
                    <a:pt x="227119" y="79184"/>
                    <a:pt x="208446" y="60511"/>
                  </a:cubicBezTo>
                  <a:cubicBezTo>
                    <a:pt x="191471" y="41838"/>
                    <a:pt x="147335" y="9585"/>
                    <a:pt x="137149" y="12980"/>
                  </a:cubicBezTo>
                  <a:cubicBezTo>
                    <a:pt x="126964" y="16375"/>
                    <a:pt x="82829" y="16375"/>
                    <a:pt x="64156" y="31653"/>
                  </a:cubicBezTo>
                  <a:cubicBezTo>
                    <a:pt x="45483" y="46930"/>
                    <a:pt x="18322" y="40140"/>
                    <a:pt x="13230" y="68998"/>
                  </a:cubicBezTo>
                  <a:cubicBezTo>
                    <a:pt x="8137" y="97856"/>
                    <a:pt x="43785" y="177641"/>
                    <a:pt x="43785" y="177641"/>
                  </a:cubicBezTo>
                  <a:close/>
                </a:path>
              </a:pathLst>
            </a:custGeom>
            <a:solidFill>
              <a:srgbClr val="986666"/>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BE18EB06-C9D6-4A2B-8BB6-EBF655D54DFC}"/>
                </a:ext>
              </a:extLst>
            </p:cNvPr>
            <p:cNvSpPr/>
            <p:nvPr/>
          </p:nvSpPr>
          <p:spPr>
            <a:xfrm>
              <a:off x="10922885" y="2275317"/>
              <a:ext cx="441360" cy="509261"/>
            </a:xfrm>
            <a:custGeom>
              <a:avLst/>
              <a:gdLst>
                <a:gd name="connsiteX0" fmla="*/ 18030 w 441359"/>
                <a:gd name="connsiteY0" fmla="*/ 158926 h 509260"/>
                <a:gd name="connsiteX1" fmla="*/ 28216 w 441359"/>
                <a:gd name="connsiteY1" fmla="*/ 113092 h 509260"/>
                <a:gd name="connsiteX2" fmla="*/ 172506 w 441359"/>
                <a:gd name="connsiteY2" fmla="*/ 18030 h 509260"/>
                <a:gd name="connsiteX3" fmla="*/ 218340 w 441359"/>
                <a:gd name="connsiteY3" fmla="*/ 28216 h 509260"/>
                <a:gd name="connsiteX4" fmla="*/ 439020 w 441359"/>
                <a:gd name="connsiteY4" fmla="*/ 366025 h 509260"/>
                <a:gd name="connsiteX5" fmla="*/ 428834 w 441359"/>
                <a:gd name="connsiteY5" fmla="*/ 411859 h 509260"/>
                <a:gd name="connsiteX6" fmla="*/ 284544 w 441359"/>
                <a:gd name="connsiteY6" fmla="*/ 506921 h 509260"/>
                <a:gd name="connsiteX7" fmla="*/ 238710 w 441359"/>
                <a:gd name="connsiteY7" fmla="*/ 496736 h 509260"/>
                <a:gd name="connsiteX8" fmla="*/ 18030 w 441359"/>
                <a:gd name="connsiteY8" fmla="*/ 158926 h 5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359" h="509260">
                  <a:moveTo>
                    <a:pt x="18030" y="158926"/>
                  </a:moveTo>
                  <a:cubicBezTo>
                    <a:pt x="7845" y="143648"/>
                    <a:pt x="12938" y="123278"/>
                    <a:pt x="28216" y="113092"/>
                  </a:cubicBezTo>
                  <a:lnTo>
                    <a:pt x="172506" y="18030"/>
                  </a:lnTo>
                  <a:cubicBezTo>
                    <a:pt x="187784" y="7845"/>
                    <a:pt x="208155" y="12938"/>
                    <a:pt x="218340" y="28216"/>
                  </a:cubicBezTo>
                  <a:lnTo>
                    <a:pt x="439020" y="366025"/>
                  </a:lnTo>
                  <a:cubicBezTo>
                    <a:pt x="449205" y="381303"/>
                    <a:pt x="444112" y="401674"/>
                    <a:pt x="428834" y="411859"/>
                  </a:cubicBezTo>
                  <a:lnTo>
                    <a:pt x="284544" y="506921"/>
                  </a:lnTo>
                  <a:cubicBezTo>
                    <a:pt x="269266" y="517106"/>
                    <a:pt x="248895" y="512014"/>
                    <a:pt x="238710" y="496736"/>
                  </a:cubicBezTo>
                  <a:lnTo>
                    <a:pt x="18030" y="158926"/>
                  </a:lnTo>
                  <a:close/>
                </a:path>
              </a:pathLst>
            </a:custGeom>
            <a:solidFill>
              <a:srgbClr val="5D5D5D"/>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5C959EE8-08CE-4E7B-BE7E-9D504D3CE088}"/>
                </a:ext>
              </a:extLst>
            </p:cNvPr>
            <p:cNvSpPr/>
            <p:nvPr/>
          </p:nvSpPr>
          <p:spPr>
            <a:xfrm>
              <a:off x="10944953" y="2287200"/>
              <a:ext cx="441360" cy="509261"/>
            </a:xfrm>
            <a:custGeom>
              <a:avLst/>
              <a:gdLst>
                <a:gd name="connsiteX0" fmla="*/ 18031 w 441359"/>
                <a:gd name="connsiteY0" fmla="*/ 158926 h 509260"/>
                <a:gd name="connsiteX1" fmla="*/ 28216 w 441359"/>
                <a:gd name="connsiteY1" fmla="*/ 113093 h 509260"/>
                <a:gd name="connsiteX2" fmla="*/ 172507 w 441359"/>
                <a:gd name="connsiteY2" fmla="*/ 18031 h 509260"/>
                <a:gd name="connsiteX3" fmla="*/ 218340 w 441359"/>
                <a:gd name="connsiteY3" fmla="*/ 28216 h 509260"/>
                <a:gd name="connsiteX4" fmla="*/ 439019 w 441359"/>
                <a:gd name="connsiteY4" fmla="*/ 366026 h 509260"/>
                <a:gd name="connsiteX5" fmla="*/ 428834 w 441359"/>
                <a:gd name="connsiteY5" fmla="*/ 411859 h 509260"/>
                <a:gd name="connsiteX6" fmla="*/ 284544 w 441359"/>
                <a:gd name="connsiteY6" fmla="*/ 506921 h 509260"/>
                <a:gd name="connsiteX7" fmla="*/ 238710 w 441359"/>
                <a:gd name="connsiteY7" fmla="*/ 496736 h 509260"/>
                <a:gd name="connsiteX8" fmla="*/ 18031 w 441359"/>
                <a:gd name="connsiteY8" fmla="*/ 158926 h 5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359" h="509260">
                  <a:moveTo>
                    <a:pt x="18031" y="158926"/>
                  </a:moveTo>
                  <a:cubicBezTo>
                    <a:pt x="7845" y="143648"/>
                    <a:pt x="12938" y="123278"/>
                    <a:pt x="28216" y="113093"/>
                  </a:cubicBezTo>
                  <a:lnTo>
                    <a:pt x="172507" y="18031"/>
                  </a:lnTo>
                  <a:cubicBezTo>
                    <a:pt x="187784" y="7845"/>
                    <a:pt x="208154" y="12938"/>
                    <a:pt x="218340" y="28216"/>
                  </a:cubicBezTo>
                  <a:lnTo>
                    <a:pt x="439019" y="366026"/>
                  </a:lnTo>
                  <a:cubicBezTo>
                    <a:pt x="449205" y="381303"/>
                    <a:pt x="444112" y="401674"/>
                    <a:pt x="428834" y="411859"/>
                  </a:cubicBezTo>
                  <a:lnTo>
                    <a:pt x="284544" y="506921"/>
                  </a:lnTo>
                  <a:cubicBezTo>
                    <a:pt x="269266" y="517106"/>
                    <a:pt x="248896" y="512014"/>
                    <a:pt x="238710" y="496736"/>
                  </a:cubicBezTo>
                  <a:lnTo>
                    <a:pt x="18031" y="158926"/>
                  </a:lnTo>
                  <a:close/>
                </a:path>
              </a:pathLst>
            </a:custGeom>
            <a:solidFill>
              <a:srgbClr val="EBEBEB"/>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A15544D3-A864-4F5E-A752-B41C65E37883}"/>
                </a:ext>
              </a:extLst>
            </p:cNvPr>
            <p:cNvSpPr/>
            <p:nvPr/>
          </p:nvSpPr>
          <p:spPr>
            <a:xfrm>
              <a:off x="10943716" y="2308962"/>
              <a:ext cx="424384" cy="458335"/>
            </a:xfrm>
            <a:custGeom>
              <a:avLst/>
              <a:gdLst>
                <a:gd name="connsiteX0" fmla="*/ 17623 w 424384"/>
                <a:gd name="connsiteY0" fmla="*/ 137406 h 458334"/>
                <a:gd name="connsiteX1" fmla="*/ 200955 w 424384"/>
                <a:gd name="connsiteY1" fmla="*/ 17623 h 458334"/>
                <a:gd name="connsiteX2" fmla="*/ 408022 w 424384"/>
                <a:gd name="connsiteY2" fmla="*/ 334546 h 458334"/>
                <a:gd name="connsiteX3" fmla="*/ 224690 w 424384"/>
                <a:gd name="connsiteY3" fmla="*/ 454329 h 458334"/>
              </a:gdLst>
              <a:ahLst/>
              <a:cxnLst>
                <a:cxn ang="0">
                  <a:pos x="connsiteX0" y="connsiteY0"/>
                </a:cxn>
                <a:cxn ang="0">
                  <a:pos x="connsiteX1" y="connsiteY1"/>
                </a:cxn>
                <a:cxn ang="0">
                  <a:pos x="connsiteX2" y="connsiteY2"/>
                </a:cxn>
                <a:cxn ang="0">
                  <a:pos x="connsiteX3" y="connsiteY3"/>
                </a:cxn>
              </a:cxnLst>
              <a:rect l="l" t="t" r="r" b="b"/>
              <a:pathLst>
                <a:path w="424384" h="458334">
                  <a:moveTo>
                    <a:pt x="17623" y="137406"/>
                  </a:moveTo>
                  <a:lnTo>
                    <a:pt x="200955" y="17623"/>
                  </a:lnTo>
                  <a:lnTo>
                    <a:pt x="408022" y="334546"/>
                  </a:lnTo>
                  <a:lnTo>
                    <a:pt x="224690" y="454329"/>
                  </a:lnTo>
                  <a:close/>
                </a:path>
              </a:pathLst>
            </a:custGeom>
            <a:solidFill>
              <a:srgbClr val="71B0CB"/>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79F76243-7089-4D5C-B9B4-BED978203131}"/>
                </a:ext>
              </a:extLst>
            </p:cNvPr>
            <p:cNvSpPr/>
            <p:nvPr/>
          </p:nvSpPr>
          <p:spPr>
            <a:xfrm>
              <a:off x="10943716" y="2308962"/>
              <a:ext cx="424384" cy="458335"/>
            </a:xfrm>
            <a:custGeom>
              <a:avLst/>
              <a:gdLst>
                <a:gd name="connsiteX0" fmla="*/ 17623 w 424384"/>
                <a:gd name="connsiteY0" fmla="*/ 137406 h 458334"/>
                <a:gd name="connsiteX1" fmla="*/ 200955 w 424384"/>
                <a:gd name="connsiteY1" fmla="*/ 17623 h 458334"/>
                <a:gd name="connsiteX2" fmla="*/ 408022 w 424384"/>
                <a:gd name="connsiteY2" fmla="*/ 334546 h 458334"/>
                <a:gd name="connsiteX3" fmla="*/ 224690 w 424384"/>
                <a:gd name="connsiteY3" fmla="*/ 454329 h 458334"/>
              </a:gdLst>
              <a:ahLst/>
              <a:cxnLst>
                <a:cxn ang="0">
                  <a:pos x="connsiteX0" y="connsiteY0"/>
                </a:cxn>
                <a:cxn ang="0">
                  <a:pos x="connsiteX1" y="connsiteY1"/>
                </a:cxn>
                <a:cxn ang="0">
                  <a:pos x="connsiteX2" y="connsiteY2"/>
                </a:cxn>
                <a:cxn ang="0">
                  <a:pos x="connsiteX3" y="connsiteY3"/>
                </a:cxn>
              </a:cxnLst>
              <a:rect l="l" t="t" r="r" b="b"/>
              <a:pathLst>
                <a:path w="424384" h="458334">
                  <a:moveTo>
                    <a:pt x="17623" y="137406"/>
                  </a:moveTo>
                  <a:lnTo>
                    <a:pt x="200955" y="17623"/>
                  </a:lnTo>
                  <a:lnTo>
                    <a:pt x="408022" y="334546"/>
                  </a:lnTo>
                  <a:lnTo>
                    <a:pt x="224690" y="454329"/>
                  </a:lnTo>
                  <a:close/>
                </a:path>
              </a:pathLst>
            </a:custGeom>
            <a:solidFill>
              <a:srgbClr val="D1D1D1"/>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59C233F7-2BEE-48FD-AE3F-9457B4825AD3}"/>
                </a:ext>
              </a:extLst>
            </p:cNvPr>
            <p:cNvSpPr/>
            <p:nvPr/>
          </p:nvSpPr>
          <p:spPr>
            <a:xfrm>
              <a:off x="10942454" y="2309220"/>
              <a:ext cx="407409" cy="441359"/>
            </a:xfrm>
            <a:custGeom>
              <a:avLst/>
              <a:gdLst>
                <a:gd name="connsiteX0" fmla="*/ 17623 w 407408"/>
                <a:gd name="connsiteY0" fmla="*/ 137406 h 441359"/>
                <a:gd name="connsiteX1" fmla="*/ 200955 w 407408"/>
                <a:gd name="connsiteY1" fmla="*/ 17623 h 441359"/>
                <a:gd name="connsiteX2" fmla="*/ 393165 w 407408"/>
                <a:gd name="connsiteY2" fmla="*/ 311807 h 441359"/>
                <a:gd name="connsiteX3" fmla="*/ 209833 w 407408"/>
                <a:gd name="connsiteY3" fmla="*/ 431590 h 441359"/>
              </a:gdLst>
              <a:ahLst/>
              <a:cxnLst>
                <a:cxn ang="0">
                  <a:pos x="connsiteX0" y="connsiteY0"/>
                </a:cxn>
                <a:cxn ang="0">
                  <a:pos x="connsiteX1" y="connsiteY1"/>
                </a:cxn>
                <a:cxn ang="0">
                  <a:pos x="connsiteX2" y="connsiteY2"/>
                </a:cxn>
                <a:cxn ang="0">
                  <a:pos x="connsiteX3" y="connsiteY3"/>
                </a:cxn>
              </a:cxnLst>
              <a:rect l="l" t="t" r="r" b="b"/>
              <a:pathLst>
                <a:path w="407408" h="441359">
                  <a:moveTo>
                    <a:pt x="17623" y="137406"/>
                  </a:moveTo>
                  <a:lnTo>
                    <a:pt x="200955" y="17623"/>
                  </a:lnTo>
                  <a:lnTo>
                    <a:pt x="393165" y="311807"/>
                  </a:lnTo>
                  <a:lnTo>
                    <a:pt x="209833" y="431590"/>
                  </a:lnTo>
                  <a:close/>
                </a:path>
              </a:pathLst>
            </a:custGeom>
            <a:solidFill>
              <a:srgbClr val="FFFFFF"/>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5855614B-6C98-4805-8528-87BA66C5C476}"/>
                </a:ext>
              </a:extLst>
            </p:cNvPr>
            <p:cNvSpPr/>
            <p:nvPr/>
          </p:nvSpPr>
          <p:spPr>
            <a:xfrm>
              <a:off x="11081157" y="2307717"/>
              <a:ext cx="271606" cy="356483"/>
            </a:xfrm>
            <a:custGeom>
              <a:avLst/>
              <a:gdLst>
                <a:gd name="connsiteX0" fmla="*/ 17623 w 271605"/>
                <a:gd name="connsiteY0" fmla="*/ 47337 h 356482"/>
                <a:gd name="connsiteX1" fmla="*/ 63101 w 271605"/>
                <a:gd name="connsiteY1" fmla="*/ 17623 h 356482"/>
                <a:gd name="connsiteX2" fmla="*/ 255311 w 271605"/>
                <a:gd name="connsiteY2" fmla="*/ 311807 h 356482"/>
                <a:gd name="connsiteX3" fmla="*/ 209833 w 271605"/>
                <a:gd name="connsiteY3" fmla="*/ 341520 h 356482"/>
              </a:gdLst>
              <a:ahLst/>
              <a:cxnLst>
                <a:cxn ang="0">
                  <a:pos x="connsiteX0" y="connsiteY0"/>
                </a:cxn>
                <a:cxn ang="0">
                  <a:pos x="connsiteX1" y="connsiteY1"/>
                </a:cxn>
                <a:cxn ang="0">
                  <a:pos x="connsiteX2" y="connsiteY2"/>
                </a:cxn>
                <a:cxn ang="0">
                  <a:pos x="connsiteX3" y="connsiteY3"/>
                </a:cxn>
              </a:cxnLst>
              <a:rect l="l" t="t" r="r" b="b"/>
              <a:pathLst>
                <a:path w="271605" h="356482">
                  <a:moveTo>
                    <a:pt x="17623" y="47337"/>
                  </a:moveTo>
                  <a:lnTo>
                    <a:pt x="63101" y="17623"/>
                  </a:lnTo>
                  <a:lnTo>
                    <a:pt x="255311" y="311807"/>
                  </a:lnTo>
                  <a:lnTo>
                    <a:pt x="209833" y="341520"/>
                  </a:lnTo>
                  <a:close/>
                </a:path>
              </a:pathLst>
            </a:custGeom>
            <a:solidFill>
              <a:srgbClr val="C7C9EA"/>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54F5096E-46FF-4B79-A4F4-1236FBFEB2B8}"/>
                </a:ext>
              </a:extLst>
            </p:cNvPr>
            <p:cNvSpPr/>
            <p:nvPr/>
          </p:nvSpPr>
          <p:spPr>
            <a:xfrm>
              <a:off x="11001761" y="2335520"/>
              <a:ext cx="67901" cy="50926"/>
            </a:xfrm>
            <a:custGeom>
              <a:avLst/>
              <a:gdLst>
                <a:gd name="connsiteX0" fmla="*/ 13847 w 67901"/>
                <a:gd name="connsiteY0" fmla="*/ 42705 h 50926"/>
                <a:gd name="connsiteX1" fmla="*/ 15544 w 67901"/>
                <a:gd name="connsiteY1" fmla="*/ 35914 h 50926"/>
                <a:gd name="connsiteX2" fmla="*/ 49495 w 67901"/>
                <a:gd name="connsiteY2" fmla="*/ 13847 h 50926"/>
                <a:gd name="connsiteX3" fmla="*/ 56285 w 67901"/>
                <a:gd name="connsiteY3" fmla="*/ 15544 h 50926"/>
                <a:gd name="connsiteX4" fmla="*/ 56285 w 67901"/>
                <a:gd name="connsiteY4" fmla="*/ 15544 h 50926"/>
                <a:gd name="connsiteX5" fmla="*/ 54587 w 67901"/>
                <a:gd name="connsiteY5" fmla="*/ 22334 h 50926"/>
                <a:gd name="connsiteX6" fmla="*/ 20637 w 67901"/>
                <a:gd name="connsiteY6" fmla="*/ 44402 h 50926"/>
                <a:gd name="connsiteX7" fmla="*/ 13847 w 67901"/>
                <a:gd name="connsiteY7" fmla="*/ 42705 h 50926"/>
                <a:gd name="connsiteX8" fmla="*/ 13847 w 67901"/>
                <a:gd name="connsiteY8" fmla="*/ 42705 h 5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01" h="50926">
                  <a:moveTo>
                    <a:pt x="13847" y="42705"/>
                  </a:moveTo>
                  <a:cubicBezTo>
                    <a:pt x="12149" y="41007"/>
                    <a:pt x="12149" y="37612"/>
                    <a:pt x="15544" y="35914"/>
                  </a:cubicBezTo>
                  <a:lnTo>
                    <a:pt x="49495" y="13847"/>
                  </a:lnTo>
                  <a:cubicBezTo>
                    <a:pt x="51192" y="12149"/>
                    <a:pt x="54587" y="12149"/>
                    <a:pt x="56285" y="15544"/>
                  </a:cubicBezTo>
                  <a:lnTo>
                    <a:pt x="56285" y="15544"/>
                  </a:lnTo>
                  <a:cubicBezTo>
                    <a:pt x="57982" y="17242"/>
                    <a:pt x="57982" y="20637"/>
                    <a:pt x="54587" y="22334"/>
                  </a:cubicBezTo>
                  <a:lnTo>
                    <a:pt x="20637" y="44402"/>
                  </a:lnTo>
                  <a:cubicBezTo>
                    <a:pt x="18939" y="46100"/>
                    <a:pt x="15544" y="46100"/>
                    <a:pt x="13847" y="42705"/>
                  </a:cubicBezTo>
                  <a:lnTo>
                    <a:pt x="13847" y="42705"/>
                  </a:lnTo>
                  <a:close/>
                </a:path>
              </a:pathLst>
            </a:custGeom>
            <a:solidFill>
              <a:srgbClr val="C7C9EA"/>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B279A19B-7D17-44AD-9BA5-8567ADF8765D}"/>
                </a:ext>
              </a:extLst>
            </p:cNvPr>
            <p:cNvSpPr/>
            <p:nvPr/>
          </p:nvSpPr>
          <p:spPr>
            <a:xfrm>
              <a:off x="11226950" y="2686327"/>
              <a:ext cx="67901" cy="50926"/>
            </a:xfrm>
            <a:custGeom>
              <a:avLst/>
              <a:gdLst>
                <a:gd name="connsiteX0" fmla="*/ 12732 w 67901"/>
                <a:gd name="connsiteY0" fmla="*/ 50077 h 50926"/>
                <a:gd name="connsiteX1" fmla="*/ 12732 w 67901"/>
                <a:gd name="connsiteY1" fmla="*/ 48380 h 50926"/>
                <a:gd name="connsiteX2" fmla="*/ 67053 w 67901"/>
                <a:gd name="connsiteY2" fmla="*/ 12732 h 50926"/>
                <a:gd name="connsiteX3" fmla="*/ 68751 w 67901"/>
                <a:gd name="connsiteY3" fmla="*/ 12732 h 50926"/>
                <a:gd name="connsiteX4" fmla="*/ 68751 w 67901"/>
                <a:gd name="connsiteY4" fmla="*/ 12732 h 50926"/>
                <a:gd name="connsiteX5" fmla="*/ 68751 w 67901"/>
                <a:gd name="connsiteY5" fmla="*/ 14429 h 50926"/>
                <a:gd name="connsiteX6" fmla="*/ 14429 w 67901"/>
                <a:gd name="connsiteY6" fmla="*/ 50077 h 50926"/>
                <a:gd name="connsiteX7" fmla="*/ 12732 w 67901"/>
                <a:gd name="connsiteY7" fmla="*/ 50077 h 50926"/>
                <a:gd name="connsiteX8" fmla="*/ 12732 w 67901"/>
                <a:gd name="connsiteY8" fmla="*/ 50077 h 5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01" h="50926">
                  <a:moveTo>
                    <a:pt x="12732" y="50077"/>
                  </a:moveTo>
                  <a:cubicBezTo>
                    <a:pt x="12732" y="50077"/>
                    <a:pt x="12732" y="48380"/>
                    <a:pt x="12732" y="48380"/>
                  </a:cubicBezTo>
                  <a:lnTo>
                    <a:pt x="67053" y="12732"/>
                  </a:lnTo>
                  <a:cubicBezTo>
                    <a:pt x="67053" y="12732"/>
                    <a:pt x="68751" y="12732"/>
                    <a:pt x="68751" y="12732"/>
                  </a:cubicBezTo>
                  <a:lnTo>
                    <a:pt x="68751" y="12732"/>
                  </a:lnTo>
                  <a:cubicBezTo>
                    <a:pt x="68751" y="12732"/>
                    <a:pt x="68751" y="14429"/>
                    <a:pt x="68751" y="14429"/>
                  </a:cubicBezTo>
                  <a:lnTo>
                    <a:pt x="14429" y="50077"/>
                  </a:lnTo>
                  <a:cubicBezTo>
                    <a:pt x="14429" y="50077"/>
                    <a:pt x="12732" y="50077"/>
                    <a:pt x="12732" y="50077"/>
                  </a:cubicBezTo>
                  <a:lnTo>
                    <a:pt x="12732" y="50077"/>
                  </a:lnTo>
                  <a:close/>
                </a:path>
              </a:pathLst>
            </a:custGeom>
            <a:solidFill>
              <a:srgbClr val="C7C9EA"/>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3F930B94-E9FD-411D-9AF5-916BC81BFE9E}"/>
                </a:ext>
              </a:extLst>
            </p:cNvPr>
            <p:cNvSpPr/>
            <p:nvPr/>
          </p:nvSpPr>
          <p:spPr>
            <a:xfrm>
              <a:off x="11183397" y="2741231"/>
              <a:ext cx="33951" cy="33951"/>
            </a:xfrm>
            <a:custGeom>
              <a:avLst/>
              <a:gdLst>
                <a:gd name="connsiteX0" fmla="*/ 13847 w 33950"/>
                <a:gd name="connsiteY0" fmla="*/ 24032 h 33950"/>
                <a:gd name="connsiteX1" fmla="*/ 15544 w 33950"/>
                <a:gd name="connsiteY1" fmla="*/ 13847 h 33950"/>
                <a:gd name="connsiteX2" fmla="*/ 15544 w 33950"/>
                <a:gd name="connsiteY2" fmla="*/ 13847 h 33950"/>
                <a:gd name="connsiteX3" fmla="*/ 25730 w 33950"/>
                <a:gd name="connsiteY3" fmla="*/ 15544 h 33950"/>
                <a:gd name="connsiteX4" fmla="*/ 25730 w 33950"/>
                <a:gd name="connsiteY4" fmla="*/ 15544 h 33950"/>
                <a:gd name="connsiteX5" fmla="*/ 24032 w 33950"/>
                <a:gd name="connsiteY5" fmla="*/ 25729 h 33950"/>
                <a:gd name="connsiteX6" fmla="*/ 24032 w 33950"/>
                <a:gd name="connsiteY6" fmla="*/ 25729 h 33950"/>
                <a:gd name="connsiteX7" fmla="*/ 13847 w 33950"/>
                <a:gd name="connsiteY7" fmla="*/ 24032 h 33950"/>
                <a:gd name="connsiteX8" fmla="*/ 13847 w 33950"/>
                <a:gd name="connsiteY8" fmla="*/ 24032 h 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50" h="33950">
                  <a:moveTo>
                    <a:pt x="13847" y="24032"/>
                  </a:moveTo>
                  <a:cubicBezTo>
                    <a:pt x="12149" y="20637"/>
                    <a:pt x="12149" y="17242"/>
                    <a:pt x="15544" y="13847"/>
                  </a:cubicBezTo>
                  <a:lnTo>
                    <a:pt x="15544" y="13847"/>
                  </a:lnTo>
                  <a:cubicBezTo>
                    <a:pt x="18940" y="12149"/>
                    <a:pt x="22334" y="12149"/>
                    <a:pt x="25730" y="15544"/>
                  </a:cubicBezTo>
                  <a:lnTo>
                    <a:pt x="25730" y="15544"/>
                  </a:lnTo>
                  <a:cubicBezTo>
                    <a:pt x="27427" y="18939"/>
                    <a:pt x="27427" y="22334"/>
                    <a:pt x="24032" y="25729"/>
                  </a:cubicBezTo>
                  <a:lnTo>
                    <a:pt x="24032" y="25729"/>
                  </a:lnTo>
                  <a:cubicBezTo>
                    <a:pt x="20637" y="29124"/>
                    <a:pt x="15544" y="27427"/>
                    <a:pt x="13847" y="24032"/>
                  </a:cubicBezTo>
                  <a:lnTo>
                    <a:pt x="13847" y="24032"/>
                  </a:lnTo>
                  <a:close/>
                </a:path>
              </a:pathLst>
            </a:custGeom>
            <a:solidFill>
              <a:srgbClr val="C7C9EA"/>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E7BFDA36-E5BD-48AF-B3BC-8F53A9E5D55F}"/>
                </a:ext>
              </a:extLst>
            </p:cNvPr>
            <p:cNvSpPr/>
            <p:nvPr/>
          </p:nvSpPr>
          <p:spPr>
            <a:xfrm>
              <a:off x="11014284" y="2416419"/>
              <a:ext cx="84877" cy="84877"/>
            </a:xfrm>
            <a:custGeom>
              <a:avLst/>
              <a:gdLst>
                <a:gd name="connsiteX0" fmla="*/ 19996 w 84876"/>
                <a:gd name="connsiteY0" fmla="*/ 67053 h 84876"/>
                <a:gd name="connsiteX1" fmla="*/ 76015 w 84876"/>
                <a:gd name="connsiteY1" fmla="*/ 80633 h 84876"/>
                <a:gd name="connsiteX2" fmla="*/ 52250 w 84876"/>
                <a:gd name="connsiteY2" fmla="*/ 44985 h 84876"/>
                <a:gd name="connsiteX3" fmla="*/ 25089 w 84876"/>
                <a:gd name="connsiteY3" fmla="*/ 12732 h 84876"/>
                <a:gd name="connsiteX4" fmla="*/ 19996 w 84876"/>
                <a:gd name="connsiteY4" fmla="*/ 67053 h 8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76" h="84876">
                  <a:moveTo>
                    <a:pt x="19996" y="67053"/>
                  </a:moveTo>
                  <a:cubicBezTo>
                    <a:pt x="31879" y="85726"/>
                    <a:pt x="57342" y="92516"/>
                    <a:pt x="76015" y="80633"/>
                  </a:cubicBezTo>
                  <a:lnTo>
                    <a:pt x="52250" y="44985"/>
                  </a:lnTo>
                  <a:lnTo>
                    <a:pt x="25089" y="12732"/>
                  </a:lnTo>
                  <a:cubicBezTo>
                    <a:pt x="11508" y="28009"/>
                    <a:pt x="8114" y="50077"/>
                    <a:pt x="19996" y="67053"/>
                  </a:cubicBezTo>
                  <a:close/>
                </a:path>
              </a:pathLst>
            </a:custGeom>
            <a:solidFill>
              <a:srgbClr val="485280"/>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BA9E98D2-1AE2-4D41-A42D-EE21CCA8859B}"/>
                </a:ext>
              </a:extLst>
            </p:cNvPr>
            <p:cNvSpPr/>
            <p:nvPr/>
          </p:nvSpPr>
          <p:spPr>
            <a:xfrm>
              <a:off x="11062290" y="2436789"/>
              <a:ext cx="50926" cy="67901"/>
            </a:xfrm>
            <a:custGeom>
              <a:avLst/>
              <a:gdLst>
                <a:gd name="connsiteX0" fmla="*/ 33102 w 50926"/>
                <a:gd name="connsiteY0" fmla="*/ 58565 h 67901"/>
                <a:gd name="connsiteX1" fmla="*/ 48379 w 50926"/>
                <a:gd name="connsiteY1" fmla="*/ 12732 h 67901"/>
                <a:gd name="connsiteX2" fmla="*/ 12732 w 50926"/>
                <a:gd name="connsiteY2" fmla="*/ 26312 h 67901"/>
                <a:gd name="connsiteX3" fmla="*/ 33102 w 50926"/>
                <a:gd name="connsiteY3" fmla="*/ 58565 h 67901"/>
              </a:gdLst>
              <a:ahLst/>
              <a:cxnLst>
                <a:cxn ang="0">
                  <a:pos x="connsiteX0" y="connsiteY0"/>
                </a:cxn>
                <a:cxn ang="0">
                  <a:pos x="connsiteX1" y="connsiteY1"/>
                </a:cxn>
                <a:cxn ang="0">
                  <a:pos x="connsiteX2" y="connsiteY2"/>
                </a:cxn>
                <a:cxn ang="0">
                  <a:pos x="connsiteX3" y="connsiteY3"/>
                </a:cxn>
              </a:cxnLst>
              <a:rect l="l" t="t" r="r" b="b"/>
              <a:pathLst>
                <a:path w="50926" h="67901">
                  <a:moveTo>
                    <a:pt x="33102" y="58565"/>
                  </a:moveTo>
                  <a:cubicBezTo>
                    <a:pt x="46682" y="46682"/>
                    <a:pt x="53472" y="28009"/>
                    <a:pt x="48379" y="12732"/>
                  </a:cubicBezTo>
                  <a:lnTo>
                    <a:pt x="12732" y="26312"/>
                  </a:lnTo>
                  <a:lnTo>
                    <a:pt x="33102" y="58565"/>
                  </a:lnTo>
                  <a:close/>
                </a:path>
              </a:pathLst>
            </a:custGeom>
            <a:solidFill>
              <a:srgbClr val="986666"/>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88E8D5D5-04EB-48DC-A1E9-285E817DD170}"/>
                </a:ext>
              </a:extLst>
            </p:cNvPr>
            <p:cNvSpPr/>
            <p:nvPr/>
          </p:nvSpPr>
          <p:spPr>
            <a:xfrm>
              <a:off x="11031734" y="2405445"/>
              <a:ext cx="84877" cy="50926"/>
            </a:xfrm>
            <a:custGeom>
              <a:avLst/>
              <a:gdLst>
                <a:gd name="connsiteX0" fmla="*/ 75541 w 84876"/>
                <a:gd name="connsiteY0" fmla="*/ 35589 h 50926"/>
                <a:gd name="connsiteX1" fmla="*/ 73843 w 84876"/>
                <a:gd name="connsiteY1" fmla="*/ 32194 h 50926"/>
                <a:gd name="connsiteX2" fmla="*/ 14429 w 84876"/>
                <a:gd name="connsiteY2" fmla="*/ 20311 h 50926"/>
                <a:gd name="connsiteX3" fmla="*/ 12732 w 84876"/>
                <a:gd name="connsiteY3" fmla="*/ 20311 h 50926"/>
                <a:gd name="connsiteX4" fmla="*/ 38195 w 84876"/>
                <a:gd name="connsiteY4" fmla="*/ 50866 h 50926"/>
                <a:gd name="connsiteX5" fmla="*/ 75541 w 84876"/>
                <a:gd name="connsiteY5" fmla="*/ 35589 h 5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76" h="50926">
                  <a:moveTo>
                    <a:pt x="75541" y="35589"/>
                  </a:moveTo>
                  <a:cubicBezTo>
                    <a:pt x="75541" y="33891"/>
                    <a:pt x="73843" y="32194"/>
                    <a:pt x="73843" y="32194"/>
                  </a:cubicBezTo>
                  <a:cubicBezTo>
                    <a:pt x="60263" y="11823"/>
                    <a:pt x="34800" y="6731"/>
                    <a:pt x="14429" y="20311"/>
                  </a:cubicBezTo>
                  <a:cubicBezTo>
                    <a:pt x="14429" y="20311"/>
                    <a:pt x="14429" y="20311"/>
                    <a:pt x="12732" y="20311"/>
                  </a:cubicBezTo>
                  <a:lnTo>
                    <a:pt x="38195" y="50866"/>
                  </a:lnTo>
                  <a:lnTo>
                    <a:pt x="75541" y="35589"/>
                  </a:lnTo>
                  <a:close/>
                </a:path>
              </a:pathLst>
            </a:custGeom>
            <a:solidFill>
              <a:srgbClr val="E4D2A2"/>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3BD0A48F-9FA2-4799-B44D-7F508C230DFD}"/>
                </a:ext>
              </a:extLst>
            </p:cNvPr>
            <p:cNvSpPr/>
            <p:nvPr/>
          </p:nvSpPr>
          <p:spPr>
            <a:xfrm>
              <a:off x="11152841" y="2725953"/>
              <a:ext cx="33951" cy="33951"/>
            </a:xfrm>
            <a:custGeom>
              <a:avLst/>
              <a:gdLst>
                <a:gd name="connsiteX0" fmla="*/ 13847 w 33950"/>
                <a:gd name="connsiteY0" fmla="*/ 20637 h 33950"/>
                <a:gd name="connsiteX1" fmla="*/ 15544 w 33950"/>
                <a:gd name="connsiteY1" fmla="*/ 13846 h 33950"/>
                <a:gd name="connsiteX2" fmla="*/ 22334 w 33950"/>
                <a:gd name="connsiteY2" fmla="*/ 15544 h 33950"/>
                <a:gd name="connsiteX3" fmla="*/ 20637 w 33950"/>
                <a:gd name="connsiteY3" fmla="*/ 22334 h 33950"/>
                <a:gd name="connsiteX4" fmla="*/ 13847 w 33950"/>
                <a:gd name="connsiteY4" fmla="*/ 20637 h 3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33950">
                  <a:moveTo>
                    <a:pt x="13847" y="20637"/>
                  </a:moveTo>
                  <a:cubicBezTo>
                    <a:pt x="12149" y="18939"/>
                    <a:pt x="12149" y="15544"/>
                    <a:pt x="15544" y="13846"/>
                  </a:cubicBezTo>
                  <a:cubicBezTo>
                    <a:pt x="17241" y="12149"/>
                    <a:pt x="20637" y="12149"/>
                    <a:pt x="22334" y="15544"/>
                  </a:cubicBezTo>
                  <a:cubicBezTo>
                    <a:pt x="24032" y="17242"/>
                    <a:pt x="24032" y="20637"/>
                    <a:pt x="20637" y="22334"/>
                  </a:cubicBezTo>
                  <a:cubicBezTo>
                    <a:pt x="18939" y="24032"/>
                    <a:pt x="15544" y="24032"/>
                    <a:pt x="13847" y="20637"/>
                  </a:cubicBezTo>
                  <a:close/>
                </a:path>
              </a:pathLst>
            </a:custGeom>
            <a:solidFill>
              <a:srgbClr val="E2846B"/>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512C9B66-061E-4C4D-A35D-F6AB9A991C56}"/>
                </a:ext>
              </a:extLst>
            </p:cNvPr>
            <p:cNvSpPr/>
            <p:nvPr/>
          </p:nvSpPr>
          <p:spPr>
            <a:xfrm>
              <a:off x="11168119" y="2717465"/>
              <a:ext cx="33951" cy="33951"/>
            </a:xfrm>
            <a:custGeom>
              <a:avLst/>
              <a:gdLst>
                <a:gd name="connsiteX0" fmla="*/ 13847 w 33950"/>
                <a:gd name="connsiteY0" fmla="*/ 20637 h 33950"/>
                <a:gd name="connsiteX1" fmla="*/ 15544 w 33950"/>
                <a:gd name="connsiteY1" fmla="*/ 13846 h 33950"/>
                <a:gd name="connsiteX2" fmla="*/ 22334 w 33950"/>
                <a:gd name="connsiteY2" fmla="*/ 15544 h 33950"/>
                <a:gd name="connsiteX3" fmla="*/ 20637 w 33950"/>
                <a:gd name="connsiteY3" fmla="*/ 22334 h 33950"/>
                <a:gd name="connsiteX4" fmla="*/ 13847 w 33950"/>
                <a:gd name="connsiteY4" fmla="*/ 20637 h 3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33950">
                  <a:moveTo>
                    <a:pt x="13847" y="20637"/>
                  </a:moveTo>
                  <a:cubicBezTo>
                    <a:pt x="12149" y="18939"/>
                    <a:pt x="12149" y="15544"/>
                    <a:pt x="15544" y="13846"/>
                  </a:cubicBezTo>
                  <a:cubicBezTo>
                    <a:pt x="17242" y="12149"/>
                    <a:pt x="20637" y="12149"/>
                    <a:pt x="22334" y="15544"/>
                  </a:cubicBezTo>
                  <a:cubicBezTo>
                    <a:pt x="24032" y="17242"/>
                    <a:pt x="24032" y="20637"/>
                    <a:pt x="20637" y="22334"/>
                  </a:cubicBezTo>
                  <a:cubicBezTo>
                    <a:pt x="18939" y="22334"/>
                    <a:pt x="15544" y="22334"/>
                    <a:pt x="13847" y="20637"/>
                  </a:cubicBezTo>
                  <a:close/>
                </a:path>
              </a:pathLst>
            </a:custGeom>
            <a:solidFill>
              <a:srgbClr val="EEC43E"/>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64FCDDD6-699B-43B0-886A-9753AB458D70}"/>
                </a:ext>
              </a:extLst>
            </p:cNvPr>
            <p:cNvSpPr/>
            <p:nvPr/>
          </p:nvSpPr>
          <p:spPr>
            <a:xfrm>
              <a:off x="11183397" y="2707280"/>
              <a:ext cx="33951" cy="33951"/>
            </a:xfrm>
            <a:custGeom>
              <a:avLst/>
              <a:gdLst>
                <a:gd name="connsiteX0" fmla="*/ 13847 w 33950"/>
                <a:gd name="connsiteY0" fmla="*/ 20637 h 33950"/>
                <a:gd name="connsiteX1" fmla="*/ 15544 w 33950"/>
                <a:gd name="connsiteY1" fmla="*/ 13847 h 33950"/>
                <a:gd name="connsiteX2" fmla="*/ 22334 w 33950"/>
                <a:gd name="connsiteY2" fmla="*/ 15544 h 33950"/>
                <a:gd name="connsiteX3" fmla="*/ 20637 w 33950"/>
                <a:gd name="connsiteY3" fmla="*/ 22334 h 33950"/>
                <a:gd name="connsiteX4" fmla="*/ 13847 w 33950"/>
                <a:gd name="connsiteY4" fmla="*/ 20637 h 3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33950">
                  <a:moveTo>
                    <a:pt x="13847" y="20637"/>
                  </a:moveTo>
                  <a:cubicBezTo>
                    <a:pt x="12149" y="18939"/>
                    <a:pt x="12149" y="15544"/>
                    <a:pt x="15544" y="13847"/>
                  </a:cubicBezTo>
                  <a:cubicBezTo>
                    <a:pt x="17242" y="12149"/>
                    <a:pt x="20637" y="12149"/>
                    <a:pt x="22334" y="15544"/>
                  </a:cubicBezTo>
                  <a:cubicBezTo>
                    <a:pt x="24032" y="17242"/>
                    <a:pt x="24032" y="20637"/>
                    <a:pt x="20637" y="22334"/>
                  </a:cubicBezTo>
                  <a:cubicBezTo>
                    <a:pt x="18940" y="22334"/>
                    <a:pt x="15544" y="22334"/>
                    <a:pt x="13847" y="20637"/>
                  </a:cubicBezTo>
                  <a:close/>
                </a:path>
              </a:pathLst>
            </a:custGeom>
            <a:solidFill>
              <a:srgbClr val="6EC29B"/>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EBF2E24A-8D07-4F45-AAF6-BD40BE2869DE}"/>
                </a:ext>
              </a:extLst>
            </p:cNvPr>
            <p:cNvSpPr/>
            <p:nvPr/>
          </p:nvSpPr>
          <p:spPr>
            <a:xfrm>
              <a:off x="10972039" y="2418067"/>
              <a:ext cx="67901" cy="50926"/>
            </a:xfrm>
            <a:custGeom>
              <a:avLst/>
              <a:gdLst>
                <a:gd name="connsiteX0" fmla="*/ 17622 w 67901"/>
                <a:gd name="connsiteY0" fmla="*/ 39911 h 50926"/>
                <a:gd name="connsiteX1" fmla="*/ 51722 w 67901"/>
                <a:gd name="connsiteY1" fmla="*/ 17622 h 50926"/>
                <a:gd name="connsiteX2" fmla="*/ 56365 w 67901"/>
                <a:gd name="connsiteY2" fmla="*/ 24726 h 50926"/>
                <a:gd name="connsiteX3" fmla="*/ 22265 w 67901"/>
                <a:gd name="connsiteY3" fmla="*/ 47015 h 50926"/>
              </a:gdLst>
              <a:ahLst/>
              <a:cxnLst>
                <a:cxn ang="0">
                  <a:pos x="connsiteX0" y="connsiteY0"/>
                </a:cxn>
                <a:cxn ang="0">
                  <a:pos x="connsiteX1" y="connsiteY1"/>
                </a:cxn>
                <a:cxn ang="0">
                  <a:pos x="connsiteX2" y="connsiteY2"/>
                </a:cxn>
                <a:cxn ang="0">
                  <a:pos x="connsiteX3" y="connsiteY3"/>
                </a:cxn>
              </a:cxnLst>
              <a:rect l="l" t="t" r="r" b="b"/>
              <a:pathLst>
                <a:path w="67901" h="50926">
                  <a:moveTo>
                    <a:pt x="17622" y="39911"/>
                  </a:moveTo>
                  <a:lnTo>
                    <a:pt x="51722" y="17622"/>
                  </a:lnTo>
                  <a:lnTo>
                    <a:pt x="56365" y="24726"/>
                  </a:lnTo>
                  <a:lnTo>
                    <a:pt x="22265" y="47015"/>
                  </a:lnTo>
                  <a:close/>
                </a:path>
              </a:pathLst>
            </a:custGeom>
            <a:solidFill>
              <a:srgbClr val="C7C9EA"/>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59FB771D-DE47-46FF-9682-39783AC4C402}"/>
                </a:ext>
              </a:extLst>
            </p:cNvPr>
            <p:cNvSpPr/>
            <p:nvPr/>
          </p:nvSpPr>
          <p:spPr>
            <a:xfrm>
              <a:off x="11044643" y="2369106"/>
              <a:ext cx="67901" cy="50926"/>
            </a:xfrm>
            <a:custGeom>
              <a:avLst/>
              <a:gdLst>
                <a:gd name="connsiteX0" fmla="*/ 17622 w 67901"/>
                <a:gd name="connsiteY0" fmla="*/ 39903 h 50926"/>
                <a:gd name="connsiteX1" fmla="*/ 51730 w 67901"/>
                <a:gd name="connsiteY1" fmla="*/ 17622 h 50926"/>
                <a:gd name="connsiteX2" fmla="*/ 56372 w 67901"/>
                <a:gd name="connsiteY2" fmla="*/ 24728 h 50926"/>
                <a:gd name="connsiteX3" fmla="*/ 22264 w 67901"/>
                <a:gd name="connsiteY3" fmla="*/ 47009 h 50926"/>
              </a:gdLst>
              <a:ahLst/>
              <a:cxnLst>
                <a:cxn ang="0">
                  <a:pos x="connsiteX0" y="connsiteY0"/>
                </a:cxn>
                <a:cxn ang="0">
                  <a:pos x="connsiteX1" y="connsiteY1"/>
                </a:cxn>
                <a:cxn ang="0">
                  <a:pos x="connsiteX2" y="connsiteY2"/>
                </a:cxn>
                <a:cxn ang="0">
                  <a:pos x="connsiteX3" y="connsiteY3"/>
                </a:cxn>
              </a:cxnLst>
              <a:rect l="l" t="t" r="r" b="b"/>
              <a:pathLst>
                <a:path w="67901" h="50926">
                  <a:moveTo>
                    <a:pt x="17622" y="39903"/>
                  </a:moveTo>
                  <a:lnTo>
                    <a:pt x="51730" y="17622"/>
                  </a:lnTo>
                  <a:lnTo>
                    <a:pt x="56372" y="24728"/>
                  </a:lnTo>
                  <a:lnTo>
                    <a:pt x="22264" y="47009"/>
                  </a:lnTo>
                  <a:close/>
                </a:path>
              </a:pathLst>
            </a:custGeom>
            <a:solidFill>
              <a:srgbClr val="C7C9EA"/>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F4A42AED-C297-4112-90C2-BA57285EED29}"/>
                </a:ext>
              </a:extLst>
            </p:cNvPr>
            <p:cNvSpPr/>
            <p:nvPr/>
          </p:nvSpPr>
          <p:spPr>
            <a:xfrm>
              <a:off x="11094601" y="2445434"/>
              <a:ext cx="67901" cy="50926"/>
            </a:xfrm>
            <a:custGeom>
              <a:avLst/>
              <a:gdLst>
                <a:gd name="connsiteX0" fmla="*/ 17622 w 67901"/>
                <a:gd name="connsiteY0" fmla="*/ 39903 h 50926"/>
                <a:gd name="connsiteX1" fmla="*/ 51730 w 67901"/>
                <a:gd name="connsiteY1" fmla="*/ 17622 h 50926"/>
                <a:gd name="connsiteX2" fmla="*/ 56372 w 67901"/>
                <a:gd name="connsiteY2" fmla="*/ 24728 h 50926"/>
                <a:gd name="connsiteX3" fmla="*/ 22263 w 67901"/>
                <a:gd name="connsiteY3" fmla="*/ 47009 h 50926"/>
              </a:gdLst>
              <a:ahLst/>
              <a:cxnLst>
                <a:cxn ang="0">
                  <a:pos x="connsiteX0" y="connsiteY0"/>
                </a:cxn>
                <a:cxn ang="0">
                  <a:pos x="connsiteX1" y="connsiteY1"/>
                </a:cxn>
                <a:cxn ang="0">
                  <a:pos x="connsiteX2" y="connsiteY2"/>
                </a:cxn>
                <a:cxn ang="0">
                  <a:pos x="connsiteX3" y="connsiteY3"/>
                </a:cxn>
              </a:cxnLst>
              <a:rect l="l" t="t" r="r" b="b"/>
              <a:pathLst>
                <a:path w="67901" h="50926">
                  <a:moveTo>
                    <a:pt x="17622" y="39903"/>
                  </a:moveTo>
                  <a:lnTo>
                    <a:pt x="51730" y="17622"/>
                  </a:lnTo>
                  <a:lnTo>
                    <a:pt x="56372" y="24728"/>
                  </a:lnTo>
                  <a:lnTo>
                    <a:pt x="22263" y="47009"/>
                  </a:lnTo>
                  <a:close/>
                </a:path>
              </a:pathLst>
            </a:custGeom>
            <a:solidFill>
              <a:srgbClr val="C7C9EA"/>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0886B9C7-4177-446D-80AA-6938C1186722}"/>
                </a:ext>
              </a:extLst>
            </p:cNvPr>
            <p:cNvSpPr/>
            <p:nvPr/>
          </p:nvSpPr>
          <p:spPr>
            <a:xfrm>
              <a:off x="11134381" y="2616290"/>
              <a:ext cx="118828" cy="84877"/>
            </a:xfrm>
            <a:custGeom>
              <a:avLst/>
              <a:gdLst>
                <a:gd name="connsiteX0" fmla="*/ 17622 w 118827"/>
                <a:gd name="connsiteY0" fmla="*/ 75192 h 84876"/>
                <a:gd name="connsiteX1" fmla="*/ 105724 w 118827"/>
                <a:gd name="connsiteY1" fmla="*/ 17622 h 84876"/>
                <a:gd name="connsiteX2" fmla="*/ 110367 w 118827"/>
                <a:gd name="connsiteY2" fmla="*/ 24727 h 84876"/>
                <a:gd name="connsiteX3" fmla="*/ 22264 w 118827"/>
                <a:gd name="connsiteY3" fmla="*/ 82297 h 84876"/>
              </a:gdLst>
              <a:ahLst/>
              <a:cxnLst>
                <a:cxn ang="0">
                  <a:pos x="connsiteX0" y="connsiteY0"/>
                </a:cxn>
                <a:cxn ang="0">
                  <a:pos x="connsiteX1" y="connsiteY1"/>
                </a:cxn>
                <a:cxn ang="0">
                  <a:pos x="connsiteX2" y="connsiteY2"/>
                </a:cxn>
                <a:cxn ang="0">
                  <a:pos x="connsiteX3" y="connsiteY3"/>
                </a:cxn>
              </a:cxnLst>
              <a:rect l="l" t="t" r="r" b="b"/>
              <a:pathLst>
                <a:path w="118827" h="84876">
                  <a:moveTo>
                    <a:pt x="17622" y="75192"/>
                  </a:moveTo>
                  <a:lnTo>
                    <a:pt x="105724" y="17622"/>
                  </a:lnTo>
                  <a:lnTo>
                    <a:pt x="110367" y="24727"/>
                  </a:lnTo>
                  <a:lnTo>
                    <a:pt x="22264" y="82297"/>
                  </a:lnTo>
                  <a:close/>
                </a:path>
              </a:pathLst>
            </a:custGeom>
            <a:solidFill>
              <a:srgbClr val="8DACAF"/>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B0881F1D-4615-421A-B10C-C14660DEBA67}"/>
                </a:ext>
              </a:extLst>
            </p:cNvPr>
            <p:cNvSpPr/>
            <p:nvPr/>
          </p:nvSpPr>
          <p:spPr>
            <a:xfrm>
              <a:off x="11260443" y="2576374"/>
              <a:ext cx="50926" cy="50926"/>
            </a:xfrm>
            <a:custGeom>
              <a:avLst/>
              <a:gdLst>
                <a:gd name="connsiteX0" fmla="*/ 17622 w 50926"/>
                <a:gd name="connsiteY0" fmla="*/ 35261 h 50926"/>
                <a:gd name="connsiteX1" fmla="*/ 44624 w 50926"/>
                <a:gd name="connsiteY1" fmla="*/ 17622 h 50926"/>
                <a:gd name="connsiteX2" fmla="*/ 47409 w 50926"/>
                <a:gd name="connsiteY2" fmla="*/ 21885 h 50926"/>
                <a:gd name="connsiteX3" fmla="*/ 20407 w 50926"/>
                <a:gd name="connsiteY3" fmla="*/ 39525 h 50926"/>
              </a:gdLst>
              <a:ahLst/>
              <a:cxnLst>
                <a:cxn ang="0">
                  <a:pos x="connsiteX0" y="connsiteY0"/>
                </a:cxn>
                <a:cxn ang="0">
                  <a:pos x="connsiteX1" y="connsiteY1"/>
                </a:cxn>
                <a:cxn ang="0">
                  <a:pos x="connsiteX2" y="connsiteY2"/>
                </a:cxn>
                <a:cxn ang="0">
                  <a:pos x="connsiteX3" y="connsiteY3"/>
                </a:cxn>
              </a:cxnLst>
              <a:rect l="l" t="t" r="r" b="b"/>
              <a:pathLst>
                <a:path w="50926" h="50926">
                  <a:moveTo>
                    <a:pt x="17622" y="35261"/>
                  </a:moveTo>
                  <a:lnTo>
                    <a:pt x="44624" y="17622"/>
                  </a:lnTo>
                  <a:lnTo>
                    <a:pt x="47409" y="21885"/>
                  </a:lnTo>
                  <a:lnTo>
                    <a:pt x="20407" y="39525"/>
                  </a:lnTo>
                  <a:close/>
                </a:path>
              </a:pathLst>
            </a:custGeom>
            <a:solidFill>
              <a:srgbClr val="5D5D5D"/>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1530784F-670C-4D1A-B5AF-E1AA29DB736E}"/>
                </a:ext>
              </a:extLst>
            </p:cNvPr>
            <p:cNvSpPr/>
            <p:nvPr/>
          </p:nvSpPr>
          <p:spPr>
            <a:xfrm>
              <a:off x="11243993" y="2551286"/>
              <a:ext cx="50926" cy="50926"/>
            </a:xfrm>
            <a:custGeom>
              <a:avLst/>
              <a:gdLst>
                <a:gd name="connsiteX0" fmla="*/ 17622 w 50926"/>
                <a:gd name="connsiteY0" fmla="*/ 35261 h 50926"/>
                <a:gd name="connsiteX1" fmla="*/ 44624 w 50926"/>
                <a:gd name="connsiteY1" fmla="*/ 17622 h 50926"/>
                <a:gd name="connsiteX2" fmla="*/ 47409 w 50926"/>
                <a:gd name="connsiteY2" fmla="*/ 21885 h 50926"/>
                <a:gd name="connsiteX3" fmla="*/ 20407 w 50926"/>
                <a:gd name="connsiteY3" fmla="*/ 39525 h 50926"/>
              </a:gdLst>
              <a:ahLst/>
              <a:cxnLst>
                <a:cxn ang="0">
                  <a:pos x="connsiteX0" y="connsiteY0"/>
                </a:cxn>
                <a:cxn ang="0">
                  <a:pos x="connsiteX1" y="connsiteY1"/>
                </a:cxn>
                <a:cxn ang="0">
                  <a:pos x="connsiteX2" y="connsiteY2"/>
                </a:cxn>
                <a:cxn ang="0">
                  <a:pos x="connsiteX3" y="connsiteY3"/>
                </a:cxn>
              </a:cxnLst>
              <a:rect l="l" t="t" r="r" b="b"/>
              <a:pathLst>
                <a:path w="50926" h="50926">
                  <a:moveTo>
                    <a:pt x="17622" y="35261"/>
                  </a:moveTo>
                  <a:lnTo>
                    <a:pt x="44624" y="17622"/>
                  </a:lnTo>
                  <a:lnTo>
                    <a:pt x="47409" y="21885"/>
                  </a:lnTo>
                  <a:lnTo>
                    <a:pt x="20407" y="39525"/>
                  </a:lnTo>
                  <a:close/>
                </a:path>
              </a:pathLst>
            </a:custGeom>
            <a:solidFill>
              <a:srgbClr val="5D5D5D"/>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78B07F03-E533-45C9-B80E-8ACA0B73746C}"/>
                </a:ext>
              </a:extLst>
            </p:cNvPr>
            <p:cNvSpPr/>
            <p:nvPr/>
          </p:nvSpPr>
          <p:spPr>
            <a:xfrm>
              <a:off x="11227034" y="2525032"/>
              <a:ext cx="50926" cy="50926"/>
            </a:xfrm>
            <a:custGeom>
              <a:avLst/>
              <a:gdLst>
                <a:gd name="connsiteX0" fmla="*/ 17622 w 50926"/>
                <a:gd name="connsiteY0" fmla="*/ 35264 h 50926"/>
                <a:gd name="connsiteX1" fmla="*/ 44621 w 50926"/>
                <a:gd name="connsiteY1" fmla="*/ 17622 h 50926"/>
                <a:gd name="connsiteX2" fmla="*/ 47407 w 50926"/>
                <a:gd name="connsiteY2" fmla="*/ 21885 h 50926"/>
                <a:gd name="connsiteX3" fmla="*/ 20408 w 50926"/>
                <a:gd name="connsiteY3" fmla="*/ 39527 h 50926"/>
              </a:gdLst>
              <a:ahLst/>
              <a:cxnLst>
                <a:cxn ang="0">
                  <a:pos x="connsiteX0" y="connsiteY0"/>
                </a:cxn>
                <a:cxn ang="0">
                  <a:pos x="connsiteX1" y="connsiteY1"/>
                </a:cxn>
                <a:cxn ang="0">
                  <a:pos x="connsiteX2" y="connsiteY2"/>
                </a:cxn>
                <a:cxn ang="0">
                  <a:pos x="connsiteX3" y="connsiteY3"/>
                </a:cxn>
              </a:cxnLst>
              <a:rect l="l" t="t" r="r" b="b"/>
              <a:pathLst>
                <a:path w="50926" h="50926">
                  <a:moveTo>
                    <a:pt x="17622" y="35264"/>
                  </a:moveTo>
                  <a:lnTo>
                    <a:pt x="44621" y="17622"/>
                  </a:lnTo>
                  <a:lnTo>
                    <a:pt x="47407" y="21885"/>
                  </a:lnTo>
                  <a:lnTo>
                    <a:pt x="20408" y="39527"/>
                  </a:lnTo>
                  <a:close/>
                </a:path>
              </a:pathLst>
            </a:custGeom>
            <a:solidFill>
              <a:srgbClr val="5D5D5D"/>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5854DB71-819B-4414-A3CC-5851F642CF9C}"/>
                </a:ext>
              </a:extLst>
            </p:cNvPr>
            <p:cNvSpPr/>
            <p:nvPr/>
          </p:nvSpPr>
          <p:spPr>
            <a:xfrm>
              <a:off x="11209712" y="2497992"/>
              <a:ext cx="50926" cy="50926"/>
            </a:xfrm>
            <a:custGeom>
              <a:avLst/>
              <a:gdLst>
                <a:gd name="connsiteX0" fmla="*/ 17622 w 50926"/>
                <a:gd name="connsiteY0" fmla="*/ 35261 h 50926"/>
                <a:gd name="connsiteX1" fmla="*/ 44624 w 50926"/>
                <a:gd name="connsiteY1" fmla="*/ 17622 h 50926"/>
                <a:gd name="connsiteX2" fmla="*/ 47409 w 50926"/>
                <a:gd name="connsiteY2" fmla="*/ 21885 h 50926"/>
                <a:gd name="connsiteX3" fmla="*/ 20407 w 50926"/>
                <a:gd name="connsiteY3" fmla="*/ 39524 h 50926"/>
              </a:gdLst>
              <a:ahLst/>
              <a:cxnLst>
                <a:cxn ang="0">
                  <a:pos x="connsiteX0" y="connsiteY0"/>
                </a:cxn>
                <a:cxn ang="0">
                  <a:pos x="connsiteX1" y="connsiteY1"/>
                </a:cxn>
                <a:cxn ang="0">
                  <a:pos x="connsiteX2" y="connsiteY2"/>
                </a:cxn>
                <a:cxn ang="0">
                  <a:pos x="connsiteX3" y="connsiteY3"/>
                </a:cxn>
              </a:cxnLst>
              <a:rect l="l" t="t" r="r" b="b"/>
              <a:pathLst>
                <a:path w="50926" h="50926">
                  <a:moveTo>
                    <a:pt x="17622" y="35261"/>
                  </a:moveTo>
                  <a:lnTo>
                    <a:pt x="44624" y="17622"/>
                  </a:lnTo>
                  <a:lnTo>
                    <a:pt x="47409" y="21885"/>
                  </a:lnTo>
                  <a:lnTo>
                    <a:pt x="20407" y="39524"/>
                  </a:lnTo>
                  <a:close/>
                </a:path>
              </a:pathLst>
            </a:custGeom>
            <a:solidFill>
              <a:srgbClr val="5D5D5D"/>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7C330CBC-CE1D-4FE1-B7DE-76ED93F8FB7E}"/>
                </a:ext>
              </a:extLst>
            </p:cNvPr>
            <p:cNvSpPr/>
            <p:nvPr/>
          </p:nvSpPr>
          <p:spPr>
            <a:xfrm>
              <a:off x="11193217" y="2472717"/>
              <a:ext cx="50926" cy="50926"/>
            </a:xfrm>
            <a:custGeom>
              <a:avLst/>
              <a:gdLst>
                <a:gd name="connsiteX0" fmla="*/ 17622 w 50926"/>
                <a:gd name="connsiteY0" fmla="*/ 35261 h 50926"/>
                <a:gd name="connsiteX1" fmla="*/ 44624 w 50926"/>
                <a:gd name="connsiteY1" fmla="*/ 17622 h 50926"/>
                <a:gd name="connsiteX2" fmla="*/ 47409 w 50926"/>
                <a:gd name="connsiteY2" fmla="*/ 21885 h 50926"/>
                <a:gd name="connsiteX3" fmla="*/ 20407 w 50926"/>
                <a:gd name="connsiteY3" fmla="*/ 39524 h 50926"/>
              </a:gdLst>
              <a:ahLst/>
              <a:cxnLst>
                <a:cxn ang="0">
                  <a:pos x="connsiteX0" y="connsiteY0"/>
                </a:cxn>
                <a:cxn ang="0">
                  <a:pos x="connsiteX1" y="connsiteY1"/>
                </a:cxn>
                <a:cxn ang="0">
                  <a:pos x="connsiteX2" y="connsiteY2"/>
                </a:cxn>
                <a:cxn ang="0">
                  <a:pos x="connsiteX3" y="connsiteY3"/>
                </a:cxn>
              </a:cxnLst>
              <a:rect l="l" t="t" r="r" b="b"/>
              <a:pathLst>
                <a:path w="50926" h="50926">
                  <a:moveTo>
                    <a:pt x="17622" y="35261"/>
                  </a:moveTo>
                  <a:lnTo>
                    <a:pt x="44624" y="17622"/>
                  </a:lnTo>
                  <a:lnTo>
                    <a:pt x="47409" y="21885"/>
                  </a:lnTo>
                  <a:lnTo>
                    <a:pt x="20407" y="39524"/>
                  </a:lnTo>
                  <a:close/>
                </a:path>
              </a:pathLst>
            </a:custGeom>
            <a:solidFill>
              <a:srgbClr val="5D5D5D"/>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2CC2DD26-B7FE-4873-AB4B-9A12230F92B7}"/>
                </a:ext>
              </a:extLst>
            </p:cNvPr>
            <p:cNvSpPr/>
            <p:nvPr/>
          </p:nvSpPr>
          <p:spPr>
            <a:xfrm>
              <a:off x="11175345" y="2445720"/>
              <a:ext cx="50926" cy="50926"/>
            </a:xfrm>
            <a:custGeom>
              <a:avLst/>
              <a:gdLst>
                <a:gd name="connsiteX0" fmla="*/ 17621 w 50926"/>
                <a:gd name="connsiteY0" fmla="*/ 35256 h 50926"/>
                <a:gd name="connsiteX1" fmla="*/ 44623 w 50926"/>
                <a:gd name="connsiteY1" fmla="*/ 17620 h 50926"/>
                <a:gd name="connsiteX2" fmla="*/ 47407 w 50926"/>
                <a:gd name="connsiteY2" fmla="*/ 21884 h 50926"/>
                <a:gd name="connsiteX3" fmla="*/ 20405 w 50926"/>
                <a:gd name="connsiteY3" fmla="*/ 39520 h 50926"/>
              </a:gdLst>
              <a:ahLst/>
              <a:cxnLst>
                <a:cxn ang="0">
                  <a:pos x="connsiteX0" y="connsiteY0"/>
                </a:cxn>
                <a:cxn ang="0">
                  <a:pos x="connsiteX1" y="connsiteY1"/>
                </a:cxn>
                <a:cxn ang="0">
                  <a:pos x="connsiteX2" y="connsiteY2"/>
                </a:cxn>
                <a:cxn ang="0">
                  <a:pos x="connsiteX3" y="connsiteY3"/>
                </a:cxn>
              </a:cxnLst>
              <a:rect l="l" t="t" r="r" b="b"/>
              <a:pathLst>
                <a:path w="50926" h="50926">
                  <a:moveTo>
                    <a:pt x="17621" y="35256"/>
                  </a:moveTo>
                  <a:lnTo>
                    <a:pt x="44623" y="17620"/>
                  </a:lnTo>
                  <a:lnTo>
                    <a:pt x="47407" y="21884"/>
                  </a:lnTo>
                  <a:lnTo>
                    <a:pt x="20405" y="39520"/>
                  </a:lnTo>
                  <a:close/>
                </a:path>
              </a:pathLst>
            </a:custGeom>
            <a:solidFill>
              <a:srgbClr val="5D5D5D"/>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5A0EE2F4-9B8E-480B-9190-17CE5441F9F4}"/>
                </a:ext>
              </a:extLst>
            </p:cNvPr>
            <p:cNvSpPr/>
            <p:nvPr/>
          </p:nvSpPr>
          <p:spPr>
            <a:xfrm>
              <a:off x="11158691" y="2419959"/>
              <a:ext cx="50926" cy="50926"/>
            </a:xfrm>
            <a:custGeom>
              <a:avLst/>
              <a:gdLst>
                <a:gd name="connsiteX0" fmla="*/ 17622 w 50926"/>
                <a:gd name="connsiteY0" fmla="*/ 35267 h 50926"/>
                <a:gd name="connsiteX1" fmla="*/ 44618 w 50926"/>
                <a:gd name="connsiteY1" fmla="*/ 17622 h 50926"/>
                <a:gd name="connsiteX2" fmla="*/ 47404 w 50926"/>
                <a:gd name="connsiteY2" fmla="*/ 21884 h 50926"/>
                <a:gd name="connsiteX3" fmla="*/ 20408 w 50926"/>
                <a:gd name="connsiteY3" fmla="*/ 39530 h 50926"/>
              </a:gdLst>
              <a:ahLst/>
              <a:cxnLst>
                <a:cxn ang="0">
                  <a:pos x="connsiteX0" y="connsiteY0"/>
                </a:cxn>
                <a:cxn ang="0">
                  <a:pos x="connsiteX1" y="connsiteY1"/>
                </a:cxn>
                <a:cxn ang="0">
                  <a:pos x="connsiteX2" y="connsiteY2"/>
                </a:cxn>
                <a:cxn ang="0">
                  <a:pos x="connsiteX3" y="connsiteY3"/>
                </a:cxn>
              </a:cxnLst>
              <a:rect l="l" t="t" r="r" b="b"/>
              <a:pathLst>
                <a:path w="50926" h="50926">
                  <a:moveTo>
                    <a:pt x="17622" y="35267"/>
                  </a:moveTo>
                  <a:lnTo>
                    <a:pt x="44618" y="17622"/>
                  </a:lnTo>
                  <a:lnTo>
                    <a:pt x="47404" y="21884"/>
                  </a:lnTo>
                  <a:lnTo>
                    <a:pt x="20408" y="39530"/>
                  </a:lnTo>
                  <a:close/>
                </a:path>
              </a:pathLst>
            </a:custGeom>
            <a:solidFill>
              <a:srgbClr val="5D5D5D"/>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EF9D6E8B-CB93-45B8-BE20-6E6E97B8E7D3}"/>
                </a:ext>
              </a:extLst>
            </p:cNvPr>
            <p:cNvSpPr/>
            <p:nvPr/>
          </p:nvSpPr>
          <p:spPr>
            <a:xfrm>
              <a:off x="11110568" y="2585898"/>
              <a:ext cx="135803" cy="101852"/>
            </a:xfrm>
            <a:custGeom>
              <a:avLst/>
              <a:gdLst>
                <a:gd name="connsiteX0" fmla="*/ 17623 w 135802"/>
                <a:gd name="connsiteY0" fmla="*/ 82622 h 101852"/>
                <a:gd name="connsiteX1" fmla="*/ 117105 w 135802"/>
                <a:gd name="connsiteY1" fmla="*/ 17623 h 101852"/>
                <a:gd name="connsiteX2" fmla="*/ 119891 w 135802"/>
                <a:gd name="connsiteY2" fmla="*/ 21887 h 101852"/>
                <a:gd name="connsiteX3" fmla="*/ 20409 w 135802"/>
                <a:gd name="connsiteY3" fmla="*/ 86885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3" y="82622"/>
                  </a:moveTo>
                  <a:lnTo>
                    <a:pt x="117105" y="17623"/>
                  </a:lnTo>
                  <a:lnTo>
                    <a:pt x="119891" y="21887"/>
                  </a:lnTo>
                  <a:lnTo>
                    <a:pt x="20409" y="86885"/>
                  </a:lnTo>
                  <a:close/>
                </a:path>
              </a:pathLst>
            </a:custGeom>
            <a:solidFill>
              <a:srgbClr val="5D5D5D"/>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598F940E-6439-41FA-A7BF-08BE4F843447}"/>
                </a:ext>
              </a:extLst>
            </p:cNvPr>
            <p:cNvSpPr/>
            <p:nvPr/>
          </p:nvSpPr>
          <p:spPr>
            <a:xfrm>
              <a:off x="11102225" y="2570500"/>
              <a:ext cx="135803" cy="101852"/>
            </a:xfrm>
            <a:custGeom>
              <a:avLst/>
              <a:gdLst>
                <a:gd name="connsiteX0" fmla="*/ 17622 w 135802"/>
                <a:gd name="connsiteY0" fmla="*/ 88179 h 101852"/>
                <a:gd name="connsiteX1" fmla="*/ 125631 w 135802"/>
                <a:gd name="connsiteY1" fmla="*/ 17622 h 101852"/>
                <a:gd name="connsiteX2" fmla="*/ 128416 w 135802"/>
                <a:gd name="connsiteY2" fmla="*/ 21885 h 101852"/>
                <a:gd name="connsiteX3" fmla="*/ 20407 w 135802"/>
                <a:gd name="connsiteY3" fmla="*/ 92442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2" y="88179"/>
                  </a:moveTo>
                  <a:lnTo>
                    <a:pt x="125631" y="17622"/>
                  </a:lnTo>
                  <a:lnTo>
                    <a:pt x="128416" y="21885"/>
                  </a:lnTo>
                  <a:lnTo>
                    <a:pt x="20407" y="92442"/>
                  </a:lnTo>
                  <a:close/>
                </a:path>
              </a:pathLst>
            </a:custGeom>
            <a:solidFill>
              <a:srgbClr val="5D5D5D"/>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A2F8B8A5-507A-4088-8100-CAA56F85BE3F}"/>
                </a:ext>
              </a:extLst>
            </p:cNvPr>
            <p:cNvSpPr/>
            <p:nvPr/>
          </p:nvSpPr>
          <p:spPr>
            <a:xfrm>
              <a:off x="11096687" y="2559461"/>
              <a:ext cx="135803" cy="101852"/>
            </a:xfrm>
            <a:custGeom>
              <a:avLst/>
              <a:gdLst>
                <a:gd name="connsiteX0" fmla="*/ 17622 w 135802"/>
                <a:gd name="connsiteY0" fmla="*/ 88179 h 101852"/>
                <a:gd name="connsiteX1" fmla="*/ 125631 w 135802"/>
                <a:gd name="connsiteY1" fmla="*/ 17622 h 101852"/>
                <a:gd name="connsiteX2" fmla="*/ 128416 w 135802"/>
                <a:gd name="connsiteY2" fmla="*/ 21885 h 101852"/>
                <a:gd name="connsiteX3" fmla="*/ 20407 w 135802"/>
                <a:gd name="connsiteY3" fmla="*/ 92442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2" y="88179"/>
                  </a:moveTo>
                  <a:lnTo>
                    <a:pt x="125631" y="17622"/>
                  </a:lnTo>
                  <a:lnTo>
                    <a:pt x="128416" y="21885"/>
                  </a:lnTo>
                  <a:lnTo>
                    <a:pt x="20407" y="92442"/>
                  </a:lnTo>
                  <a:close/>
                </a:path>
              </a:pathLst>
            </a:custGeom>
            <a:solidFill>
              <a:srgbClr val="5D5D5D"/>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01D91A76-7BF7-4912-A2CD-24DF835A79FB}"/>
                </a:ext>
              </a:extLst>
            </p:cNvPr>
            <p:cNvSpPr/>
            <p:nvPr/>
          </p:nvSpPr>
          <p:spPr>
            <a:xfrm>
              <a:off x="11094543" y="2555617"/>
              <a:ext cx="135803" cy="84877"/>
            </a:xfrm>
            <a:custGeom>
              <a:avLst/>
              <a:gdLst>
                <a:gd name="connsiteX0" fmla="*/ 12732 w 135802"/>
                <a:gd name="connsiteY0" fmla="*/ 84028 h 84876"/>
                <a:gd name="connsiteX1" fmla="*/ 121374 w 135802"/>
                <a:gd name="connsiteY1" fmla="*/ 12732 h 84876"/>
                <a:gd name="connsiteX2" fmla="*/ 123071 w 135802"/>
                <a:gd name="connsiteY2" fmla="*/ 16127 h 84876"/>
                <a:gd name="connsiteX3" fmla="*/ 16126 w 135802"/>
                <a:gd name="connsiteY3" fmla="*/ 87423 h 84876"/>
              </a:gdLst>
              <a:ahLst/>
              <a:cxnLst>
                <a:cxn ang="0">
                  <a:pos x="connsiteX0" y="connsiteY0"/>
                </a:cxn>
                <a:cxn ang="0">
                  <a:pos x="connsiteX1" y="connsiteY1"/>
                </a:cxn>
                <a:cxn ang="0">
                  <a:pos x="connsiteX2" y="connsiteY2"/>
                </a:cxn>
                <a:cxn ang="0">
                  <a:pos x="connsiteX3" y="connsiteY3"/>
                </a:cxn>
              </a:cxnLst>
              <a:rect l="l" t="t" r="r" b="b"/>
              <a:pathLst>
                <a:path w="135802" h="84876">
                  <a:moveTo>
                    <a:pt x="12732" y="84028"/>
                  </a:moveTo>
                  <a:lnTo>
                    <a:pt x="121374" y="12732"/>
                  </a:lnTo>
                  <a:lnTo>
                    <a:pt x="123071" y="16127"/>
                  </a:lnTo>
                  <a:lnTo>
                    <a:pt x="16126" y="87423"/>
                  </a:lnTo>
                  <a:close/>
                </a:path>
              </a:pathLst>
            </a:custGeom>
            <a:solidFill>
              <a:srgbClr val="5D5D5D"/>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2B24C4F7-C945-4115-832D-7F07B20F585E}"/>
                </a:ext>
              </a:extLst>
            </p:cNvPr>
            <p:cNvSpPr/>
            <p:nvPr/>
          </p:nvSpPr>
          <p:spPr>
            <a:xfrm>
              <a:off x="11084145" y="2540964"/>
              <a:ext cx="135803" cy="101852"/>
            </a:xfrm>
            <a:custGeom>
              <a:avLst/>
              <a:gdLst>
                <a:gd name="connsiteX0" fmla="*/ 17623 w 135802"/>
                <a:gd name="connsiteY0" fmla="*/ 88193 h 101852"/>
                <a:gd name="connsiteX1" fmla="*/ 125633 w 135802"/>
                <a:gd name="connsiteY1" fmla="*/ 17623 h 101852"/>
                <a:gd name="connsiteX2" fmla="*/ 128418 w 135802"/>
                <a:gd name="connsiteY2" fmla="*/ 21886 h 101852"/>
                <a:gd name="connsiteX3" fmla="*/ 20409 w 135802"/>
                <a:gd name="connsiteY3" fmla="*/ 92456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3" y="88193"/>
                  </a:moveTo>
                  <a:lnTo>
                    <a:pt x="125633" y="17623"/>
                  </a:lnTo>
                  <a:lnTo>
                    <a:pt x="128418" y="21886"/>
                  </a:lnTo>
                  <a:lnTo>
                    <a:pt x="20409" y="92456"/>
                  </a:lnTo>
                  <a:close/>
                </a:path>
              </a:pathLst>
            </a:custGeom>
            <a:solidFill>
              <a:srgbClr val="5D5D5D"/>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6BD10186-CC80-4BC4-8063-253F873E8C48}"/>
                </a:ext>
              </a:extLst>
            </p:cNvPr>
            <p:cNvSpPr/>
            <p:nvPr/>
          </p:nvSpPr>
          <p:spPr>
            <a:xfrm>
              <a:off x="11066774" y="2519968"/>
              <a:ext cx="135803" cy="101852"/>
            </a:xfrm>
            <a:custGeom>
              <a:avLst/>
              <a:gdLst>
                <a:gd name="connsiteX0" fmla="*/ 17622 w 135802"/>
                <a:gd name="connsiteY0" fmla="*/ 82621 h 101852"/>
                <a:gd name="connsiteX1" fmla="*/ 117092 w 135802"/>
                <a:gd name="connsiteY1" fmla="*/ 17622 h 101852"/>
                <a:gd name="connsiteX2" fmla="*/ 119878 w 135802"/>
                <a:gd name="connsiteY2" fmla="*/ 21885 h 101852"/>
                <a:gd name="connsiteX3" fmla="*/ 20407 w 135802"/>
                <a:gd name="connsiteY3" fmla="*/ 86884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2" y="82621"/>
                  </a:moveTo>
                  <a:lnTo>
                    <a:pt x="117092" y="17622"/>
                  </a:lnTo>
                  <a:lnTo>
                    <a:pt x="119878" y="21885"/>
                  </a:lnTo>
                  <a:lnTo>
                    <a:pt x="20407" y="86884"/>
                  </a:lnTo>
                  <a:close/>
                </a:path>
              </a:pathLst>
            </a:custGeom>
            <a:solidFill>
              <a:srgbClr val="5D5D5D"/>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0F2C9C69-F10B-4E54-BF17-61C2041EBF6F}"/>
                </a:ext>
              </a:extLst>
            </p:cNvPr>
            <p:cNvSpPr/>
            <p:nvPr/>
          </p:nvSpPr>
          <p:spPr>
            <a:xfrm>
              <a:off x="11059961" y="2506127"/>
              <a:ext cx="135803" cy="101852"/>
            </a:xfrm>
            <a:custGeom>
              <a:avLst/>
              <a:gdLst>
                <a:gd name="connsiteX0" fmla="*/ 17622 w 135802"/>
                <a:gd name="connsiteY0" fmla="*/ 88179 h 101852"/>
                <a:gd name="connsiteX1" fmla="*/ 125631 w 135802"/>
                <a:gd name="connsiteY1" fmla="*/ 17622 h 101852"/>
                <a:gd name="connsiteX2" fmla="*/ 128416 w 135802"/>
                <a:gd name="connsiteY2" fmla="*/ 21885 h 101852"/>
                <a:gd name="connsiteX3" fmla="*/ 20407 w 135802"/>
                <a:gd name="connsiteY3" fmla="*/ 92442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2" y="88179"/>
                  </a:moveTo>
                  <a:lnTo>
                    <a:pt x="125631" y="17622"/>
                  </a:lnTo>
                  <a:lnTo>
                    <a:pt x="128416" y="21885"/>
                  </a:lnTo>
                  <a:lnTo>
                    <a:pt x="20407" y="92442"/>
                  </a:lnTo>
                  <a:close/>
                </a:path>
              </a:pathLst>
            </a:custGeom>
            <a:solidFill>
              <a:srgbClr val="5D5D5D"/>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39E05FFD-5CD0-4D1B-933B-B8FF4B479404}"/>
                </a:ext>
              </a:extLst>
            </p:cNvPr>
            <p:cNvSpPr/>
            <p:nvPr/>
          </p:nvSpPr>
          <p:spPr>
            <a:xfrm>
              <a:off x="11054478" y="2495293"/>
              <a:ext cx="135803" cy="101852"/>
            </a:xfrm>
            <a:custGeom>
              <a:avLst/>
              <a:gdLst>
                <a:gd name="connsiteX0" fmla="*/ 17622 w 135802"/>
                <a:gd name="connsiteY0" fmla="*/ 88179 h 101852"/>
                <a:gd name="connsiteX1" fmla="*/ 125631 w 135802"/>
                <a:gd name="connsiteY1" fmla="*/ 17622 h 101852"/>
                <a:gd name="connsiteX2" fmla="*/ 128416 w 135802"/>
                <a:gd name="connsiteY2" fmla="*/ 21885 h 101852"/>
                <a:gd name="connsiteX3" fmla="*/ 20407 w 135802"/>
                <a:gd name="connsiteY3" fmla="*/ 92442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2" y="88179"/>
                  </a:moveTo>
                  <a:lnTo>
                    <a:pt x="125631" y="17622"/>
                  </a:lnTo>
                  <a:lnTo>
                    <a:pt x="128416" y="21885"/>
                  </a:lnTo>
                  <a:lnTo>
                    <a:pt x="20407" y="92442"/>
                  </a:lnTo>
                  <a:close/>
                </a:path>
              </a:pathLst>
            </a:custGeom>
            <a:solidFill>
              <a:srgbClr val="5D5D5D"/>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B7A62B38-F881-4B65-B946-F9E61FA1F3DA}"/>
                </a:ext>
              </a:extLst>
            </p:cNvPr>
            <p:cNvSpPr/>
            <p:nvPr/>
          </p:nvSpPr>
          <p:spPr>
            <a:xfrm>
              <a:off x="11052104" y="2491111"/>
              <a:ext cx="135803" cy="84877"/>
            </a:xfrm>
            <a:custGeom>
              <a:avLst/>
              <a:gdLst>
                <a:gd name="connsiteX0" fmla="*/ 12732 w 135802"/>
                <a:gd name="connsiteY0" fmla="*/ 82330 h 84876"/>
                <a:gd name="connsiteX1" fmla="*/ 121374 w 135802"/>
                <a:gd name="connsiteY1" fmla="*/ 12732 h 84876"/>
                <a:gd name="connsiteX2" fmla="*/ 123071 w 135802"/>
                <a:gd name="connsiteY2" fmla="*/ 16127 h 84876"/>
                <a:gd name="connsiteX3" fmla="*/ 16126 w 135802"/>
                <a:gd name="connsiteY3" fmla="*/ 87423 h 84876"/>
              </a:gdLst>
              <a:ahLst/>
              <a:cxnLst>
                <a:cxn ang="0">
                  <a:pos x="connsiteX0" y="connsiteY0"/>
                </a:cxn>
                <a:cxn ang="0">
                  <a:pos x="connsiteX1" y="connsiteY1"/>
                </a:cxn>
                <a:cxn ang="0">
                  <a:pos x="connsiteX2" y="connsiteY2"/>
                </a:cxn>
                <a:cxn ang="0">
                  <a:pos x="connsiteX3" y="connsiteY3"/>
                </a:cxn>
              </a:cxnLst>
              <a:rect l="l" t="t" r="r" b="b"/>
              <a:pathLst>
                <a:path w="135802" h="84876">
                  <a:moveTo>
                    <a:pt x="12732" y="82330"/>
                  </a:moveTo>
                  <a:lnTo>
                    <a:pt x="121374" y="12732"/>
                  </a:lnTo>
                  <a:lnTo>
                    <a:pt x="123071" y="16127"/>
                  </a:lnTo>
                  <a:lnTo>
                    <a:pt x="16126" y="87423"/>
                  </a:lnTo>
                  <a:close/>
                </a:path>
              </a:pathLst>
            </a:custGeom>
            <a:solidFill>
              <a:srgbClr val="5D5D5D"/>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5AB4CB81-DCEF-43BF-BFD0-1BB0A7403374}"/>
                </a:ext>
              </a:extLst>
            </p:cNvPr>
            <p:cNvSpPr/>
            <p:nvPr/>
          </p:nvSpPr>
          <p:spPr>
            <a:xfrm>
              <a:off x="11041861" y="2476528"/>
              <a:ext cx="135803" cy="101852"/>
            </a:xfrm>
            <a:custGeom>
              <a:avLst/>
              <a:gdLst>
                <a:gd name="connsiteX0" fmla="*/ 17623 w 135802"/>
                <a:gd name="connsiteY0" fmla="*/ 88193 h 101852"/>
                <a:gd name="connsiteX1" fmla="*/ 125633 w 135802"/>
                <a:gd name="connsiteY1" fmla="*/ 17623 h 101852"/>
                <a:gd name="connsiteX2" fmla="*/ 128418 w 135802"/>
                <a:gd name="connsiteY2" fmla="*/ 21886 h 101852"/>
                <a:gd name="connsiteX3" fmla="*/ 20409 w 135802"/>
                <a:gd name="connsiteY3" fmla="*/ 92456 h 101852"/>
              </a:gdLst>
              <a:ahLst/>
              <a:cxnLst>
                <a:cxn ang="0">
                  <a:pos x="connsiteX0" y="connsiteY0"/>
                </a:cxn>
                <a:cxn ang="0">
                  <a:pos x="connsiteX1" y="connsiteY1"/>
                </a:cxn>
                <a:cxn ang="0">
                  <a:pos x="connsiteX2" y="connsiteY2"/>
                </a:cxn>
                <a:cxn ang="0">
                  <a:pos x="connsiteX3" y="connsiteY3"/>
                </a:cxn>
              </a:cxnLst>
              <a:rect l="l" t="t" r="r" b="b"/>
              <a:pathLst>
                <a:path w="135802" h="101852">
                  <a:moveTo>
                    <a:pt x="17623" y="88193"/>
                  </a:moveTo>
                  <a:lnTo>
                    <a:pt x="125633" y="17623"/>
                  </a:lnTo>
                  <a:lnTo>
                    <a:pt x="128418" y="21886"/>
                  </a:lnTo>
                  <a:lnTo>
                    <a:pt x="20409" y="92456"/>
                  </a:lnTo>
                  <a:close/>
                </a:path>
              </a:pathLst>
            </a:custGeom>
            <a:solidFill>
              <a:srgbClr val="5D5D5D"/>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93465521-9724-46E8-B1D9-0575A408E16D}"/>
                </a:ext>
              </a:extLst>
            </p:cNvPr>
            <p:cNvSpPr/>
            <p:nvPr/>
          </p:nvSpPr>
          <p:spPr>
            <a:xfrm>
              <a:off x="11075567" y="2236480"/>
              <a:ext cx="186729" cy="271606"/>
            </a:xfrm>
            <a:custGeom>
              <a:avLst/>
              <a:gdLst>
                <a:gd name="connsiteX0" fmla="*/ 30009 w 186729"/>
                <a:gd name="connsiteY0" fmla="*/ 257177 h 271605"/>
                <a:gd name="connsiteX1" fmla="*/ 69052 w 186729"/>
                <a:gd name="connsiteY1" fmla="*/ 241899 h 271605"/>
                <a:gd name="connsiteX2" fmla="*/ 91121 w 186729"/>
                <a:gd name="connsiteY2" fmla="*/ 190973 h 271605"/>
                <a:gd name="connsiteX3" fmla="*/ 150534 w 186729"/>
                <a:gd name="connsiteY3" fmla="*/ 170602 h 271605"/>
                <a:gd name="connsiteX4" fmla="*/ 186183 w 186729"/>
                <a:gd name="connsiteY4" fmla="*/ 70448 h 271605"/>
                <a:gd name="connsiteX5" fmla="*/ 101306 w 186729"/>
                <a:gd name="connsiteY5" fmla="*/ 12732 h 271605"/>
                <a:gd name="connsiteX6" fmla="*/ 101306 w 186729"/>
                <a:gd name="connsiteY6" fmla="*/ 28009 h 271605"/>
                <a:gd name="connsiteX7" fmla="*/ 50380 w 186729"/>
                <a:gd name="connsiteY7" fmla="*/ 141744 h 271605"/>
                <a:gd name="connsiteX8" fmla="*/ 16429 w 186729"/>
                <a:gd name="connsiteY8" fmla="*/ 219831 h 271605"/>
                <a:gd name="connsiteX9" fmla="*/ 30009 w 186729"/>
                <a:gd name="connsiteY9" fmla="*/ 257177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729" h="271605">
                  <a:moveTo>
                    <a:pt x="30009" y="257177"/>
                  </a:moveTo>
                  <a:cubicBezTo>
                    <a:pt x="45287" y="263967"/>
                    <a:pt x="62262" y="257177"/>
                    <a:pt x="69052" y="241899"/>
                  </a:cubicBezTo>
                  <a:cubicBezTo>
                    <a:pt x="74145" y="230016"/>
                    <a:pt x="82633" y="211343"/>
                    <a:pt x="91121" y="190973"/>
                  </a:cubicBezTo>
                  <a:cubicBezTo>
                    <a:pt x="118281" y="157022"/>
                    <a:pt x="136954" y="158720"/>
                    <a:pt x="150534" y="170602"/>
                  </a:cubicBezTo>
                  <a:lnTo>
                    <a:pt x="186183" y="70448"/>
                  </a:lnTo>
                  <a:cubicBezTo>
                    <a:pt x="186183" y="70448"/>
                    <a:pt x="135257" y="33102"/>
                    <a:pt x="101306" y="12732"/>
                  </a:cubicBezTo>
                  <a:cubicBezTo>
                    <a:pt x="101306" y="17824"/>
                    <a:pt x="101306" y="22917"/>
                    <a:pt x="101306" y="28009"/>
                  </a:cubicBezTo>
                  <a:cubicBezTo>
                    <a:pt x="87725" y="60263"/>
                    <a:pt x="67355" y="104399"/>
                    <a:pt x="50380" y="141744"/>
                  </a:cubicBezTo>
                  <a:cubicBezTo>
                    <a:pt x="36799" y="173997"/>
                    <a:pt x="23219" y="202856"/>
                    <a:pt x="16429" y="219831"/>
                  </a:cubicBezTo>
                  <a:cubicBezTo>
                    <a:pt x="7941" y="233411"/>
                    <a:pt x="14731" y="250387"/>
                    <a:pt x="30009" y="257177"/>
                  </a:cubicBezTo>
                  <a:close/>
                </a:path>
              </a:pathLst>
            </a:custGeom>
            <a:solidFill>
              <a:srgbClr val="E4D2A2"/>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72ABF5FD-28F4-4F25-97C6-54B7A71C15E2}"/>
                </a:ext>
              </a:extLst>
            </p:cNvPr>
            <p:cNvSpPr/>
            <p:nvPr/>
          </p:nvSpPr>
          <p:spPr>
            <a:xfrm>
              <a:off x="10012886" y="2082004"/>
              <a:ext cx="152778" cy="543212"/>
            </a:xfrm>
            <a:custGeom>
              <a:avLst/>
              <a:gdLst>
                <a:gd name="connsiteX0" fmla="*/ 24940 w 152778"/>
                <a:gd name="connsiteY0" fmla="*/ 530480 h 543211"/>
                <a:gd name="connsiteX1" fmla="*/ 45310 w 152778"/>
                <a:gd name="connsiteY1" fmla="*/ 518597 h 543211"/>
                <a:gd name="connsiteX2" fmla="*/ 55495 w 152778"/>
                <a:gd name="connsiteY2" fmla="*/ 476159 h 543211"/>
                <a:gd name="connsiteX3" fmla="*/ 57193 w 152778"/>
                <a:gd name="connsiteY3" fmla="*/ 471066 h 543211"/>
                <a:gd name="connsiteX4" fmla="*/ 123397 w 152778"/>
                <a:gd name="connsiteY4" fmla="*/ 190973 h 543211"/>
                <a:gd name="connsiteX5" fmla="*/ 125094 w 152778"/>
                <a:gd name="connsiteY5" fmla="*/ 185880 h 543211"/>
                <a:gd name="connsiteX6" fmla="*/ 126792 w 152778"/>
                <a:gd name="connsiteY6" fmla="*/ 177393 h 543211"/>
                <a:gd name="connsiteX7" fmla="*/ 128490 w 152778"/>
                <a:gd name="connsiteY7" fmla="*/ 172300 h 543211"/>
                <a:gd name="connsiteX8" fmla="*/ 130187 w 152778"/>
                <a:gd name="connsiteY8" fmla="*/ 163812 h 543211"/>
                <a:gd name="connsiteX9" fmla="*/ 131884 w 152778"/>
                <a:gd name="connsiteY9" fmla="*/ 158720 h 543211"/>
                <a:gd name="connsiteX10" fmla="*/ 133582 w 152778"/>
                <a:gd name="connsiteY10" fmla="*/ 150232 h 543211"/>
                <a:gd name="connsiteX11" fmla="*/ 135280 w 152778"/>
                <a:gd name="connsiteY11" fmla="*/ 145139 h 543211"/>
                <a:gd name="connsiteX12" fmla="*/ 136977 w 152778"/>
                <a:gd name="connsiteY12" fmla="*/ 136652 h 543211"/>
                <a:gd name="connsiteX13" fmla="*/ 138674 w 152778"/>
                <a:gd name="connsiteY13" fmla="*/ 131559 h 543211"/>
                <a:gd name="connsiteX14" fmla="*/ 140372 w 152778"/>
                <a:gd name="connsiteY14" fmla="*/ 123071 h 543211"/>
                <a:gd name="connsiteX15" fmla="*/ 142070 w 152778"/>
                <a:gd name="connsiteY15" fmla="*/ 117979 h 543211"/>
                <a:gd name="connsiteX16" fmla="*/ 152255 w 152778"/>
                <a:gd name="connsiteY16" fmla="*/ 77238 h 543211"/>
                <a:gd name="connsiteX17" fmla="*/ 150557 w 152778"/>
                <a:gd name="connsiteY17" fmla="*/ 19522 h 543211"/>
                <a:gd name="connsiteX18" fmla="*/ 152255 w 152778"/>
                <a:gd name="connsiteY18" fmla="*/ 12732 h 543211"/>
                <a:gd name="connsiteX19" fmla="*/ 148860 w 152778"/>
                <a:gd name="connsiteY19" fmla="*/ 12732 h 543211"/>
                <a:gd name="connsiteX20" fmla="*/ 147162 w 152778"/>
                <a:gd name="connsiteY20" fmla="*/ 19522 h 543211"/>
                <a:gd name="connsiteX21" fmla="*/ 120002 w 152778"/>
                <a:gd name="connsiteY21" fmla="*/ 70448 h 543211"/>
                <a:gd name="connsiteX22" fmla="*/ 109817 w 152778"/>
                <a:gd name="connsiteY22" fmla="*/ 111189 h 543211"/>
                <a:gd name="connsiteX23" fmla="*/ 108119 w 152778"/>
                <a:gd name="connsiteY23" fmla="*/ 116281 h 543211"/>
                <a:gd name="connsiteX24" fmla="*/ 106421 w 152778"/>
                <a:gd name="connsiteY24" fmla="*/ 124769 h 543211"/>
                <a:gd name="connsiteX25" fmla="*/ 104724 w 152778"/>
                <a:gd name="connsiteY25" fmla="*/ 129862 h 543211"/>
                <a:gd name="connsiteX26" fmla="*/ 103027 w 152778"/>
                <a:gd name="connsiteY26" fmla="*/ 138349 h 543211"/>
                <a:gd name="connsiteX27" fmla="*/ 101329 w 152778"/>
                <a:gd name="connsiteY27" fmla="*/ 143442 h 543211"/>
                <a:gd name="connsiteX28" fmla="*/ 99631 w 152778"/>
                <a:gd name="connsiteY28" fmla="*/ 151929 h 543211"/>
                <a:gd name="connsiteX29" fmla="*/ 97934 w 152778"/>
                <a:gd name="connsiteY29" fmla="*/ 157022 h 543211"/>
                <a:gd name="connsiteX30" fmla="*/ 96236 w 152778"/>
                <a:gd name="connsiteY30" fmla="*/ 165510 h 543211"/>
                <a:gd name="connsiteX31" fmla="*/ 94539 w 152778"/>
                <a:gd name="connsiteY31" fmla="*/ 170602 h 543211"/>
                <a:gd name="connsiteX32" fmla="*/ 92841 w 152778"/>
                <a:gd name="connsiteY32" fmla="*/ 179090 h 543211"/>
                <a:gd name="connsiteX33" fmla="*/ 91144 w 152778"/>
                <a:gd name="connsiteY33" fmla="*/ 184183 h 543211"/>
                <a:gd name="connsiteX34" fmla="*/ 24940 w 152778"/>
                <a:gd name="connsiteY34" fmla="*/ 464276 h 543211"/>
                <a:gd name="connsiteX35" fmla="*/ 23242 w 152778"/>
                <a:gd name="connsiteY35" fmla="*/ 469369 h 543211"/>
                <a:gd name="connsiteX36" fmla="*/ 13057 w 152778"/>
                <a:gd name="connsiteY36" fmla="*/ 511807 h 543211"/>
                <a:gd name="connsiteX37" fmla="*/ 24940 w 152778"/>
                <a:gd name="connsiteY37" fmla="*/ 530480 h 54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2778" h="543211">
                  <a:moveTo>
                    <a:pt x="24940" y="530480"/>
                  </a:moveTo>
                  <a:cubicBezTo>
                    <a:pt x="33427" y="532178"/>
                    <a:pt x="41915" y="527085"/>
                    <a:pt x="45310" y="518597"/>
                  </a:cubicBezTo>
                  <a:lnTo>
                    <a:pt x="55495" y="476159"/>
                  </a:lnTo>
                  <a:lnTo>
                    <a:pt x="57193" y="471066"/>
                  </a:lnTo>
                  <a:lnTo>
                    <a:pt x="123397" y="190973"/>
                  </a:lnTo>
                  <a:lnTo>
                    <a:pt x="125094" y="185880"/>
                  </a:lnTo>
                  <a:lnTo>
                    <a:pt x="126792" y="177393"/>
                  </a:lnTo>
                  <a:lnTo>
                    <a:pt x="128490" y="172300"/>
                  </a:lnTo>
                  <a:lnTo>
                    <a:pt x="130187" y="163812"/>
                  </a:lnTo>
                  <a:lnTo>
                    <a:pt x="131884" y="158720"/>
                  </a:lnTo>
                  <a:lnTo>
                    <a:pt x="133582" y="150232"/>
                  </a:lnTo>
                  <a:lnTo>
                    <a:pt x="135280" y="145139"/>
                  </a:lnTo>
                  <a:lnTo>
                    <a:pt x="136977" y="136652"/>
                  </a:lnTo>
                  <a:lnTo>
                    <a:pt x="138674" y="131559"/>
                  </a:lnTo>
                  <a:lnTo>
                    <a:pt x="140372" y="123071"/>
                  </a:lnTo>
                  <a:lnTo>
                    <a:pt x="142070" y="117979"/>
                  </a:lnTo>
                  <a:lnTo>
                    <a:pt x="152255" y="77238"/>
                  </a:lnTo>
                  <a:cubicBezTo>
                    <a:pt x="153953" y="68750"/>
                    <a:pt x="157347" y="26312"/>
                    <a:pt x="150557" y="19522"/>
                  </a:cubicBezTo>
                  <a:lnTo>
                    <a:pt x="152255" y="12732"/>
                  </a:lnTo>
                  <a:lnTo>
                    <a:pt x="148860" y="12732"/>
                  </a:lnTo>
                  <a:lnTo>
                    <a:pt x="147162" y="19522"/>
                  </a:lnTo>
                  <a:cubicBezTo>
                    <a:pt x="138674" y="21219"/>
                    <a:pt x="121699" y="61960"/>
                    <a:pt x="120002" y="70448"/>
                  </a:cubicBezTo>
                  <a:lnTo>
                    <a:pt x="109817" y="111189"/>
                  </a:lnTo>
                  <a:lnTo>
                    <a:pt x="108119" y="116281"/>
                  </a:lnTo>
                  <a:lnTo>
                    <a:pt x="106421" y="124769"/>
                  </a:lnTo>
                  <a:lnTo>
                    <a:pt x="104724" y="129862"/>
                  </a:lnTo>
                  <a:lnTo>
                    <a:pt x="103027" y="138349"/>
                  </a:lnTo>
                  <a:lnTo>
                    <a:pt x="101329" y="143442"/>
                  </a:lnTo>
                  <a:lnTo>
                    <a:pt x="99631" y="151929"/>
                  </a:lnTo>
                  <a:lnTo>
                    <a:pt x="97934" y="157022"/>
                  </a:lnTo>
                  <a:lnTo>
                    <a:pt x="96236" y="165510"/>
                  </a:lnTo>
                  <a:lnTo>
                    <a:pt x="94539" y="170602"/>
                  </a:lnTo>
                  <a:lnTo>
                    <a:pt x="92841" y="179090"/>
                  </a:lnTo>
                  <a:lnTo>
                    <a:pt x="91144" y="184183"/>
                  </a:lnTo>
                  <a:lnTo>
                    <a:pt x="24940" y="464276"/>
                  </a:lnTo>
                  <a:lnTo>
                    <a:pt x="23242" y="469369"/>
                  </a:lnTo>
                  <a:lnTo>
                    <a:pt x="13057" y="511807"/>
                  </a:lnTo>
                  <a:cubicBezTo>
                    <a:pt x="11359" y="520295"/>
                    <a:pt x="16452" y="528783"/>
                    <a:pt x="24940" y="530480"/>
                  </a:cubicBezTo>
                  <a:close/>
                </a:path>
              </a:pathLst>
            </a:custGeom>
            <a:solidFill>
              <a:srgbClr val="EBEBEB"/>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65F8B90A-6C23-47EB-BED2-14C80D303506}"/>
                </a:ext>
              </a:extLst>
            </p:cNvPr>
            <p:cNvSpPr/>
            <p:nvPr/>
          </p:nvSpPr>
          <p:spPr>
            <a:xfrm>
              <a:off x="10132039" y="2065029"/>
              <a:ext cx="16975" cy="33951"/>
            </a:xfrm>
            <a:custGeom>
              <a:avLst/>
              <a:gdLst>
                <a:gd name="connsiteX0" fmla="*/ 16127 w 16975"/>
                <a:gd name="connsiteY0" fmla="*/ 12732 h 33950"/>
                <a:gd name="connsiteX1" fmla="*/ 19522 w 16975"/>
                <a:gd name="connsiteY1" fmla="*/ 12732 h 33950"/>
                <a:gd name="connsiteX2" fmla="*/ 16127 w 16975"/>
                <a:gd name="connsiteY2" fmla="*/ 28009 h 33950"/>
                <a:gd name="connsiteX3" fmla="*/ 12732 w 16975"/>
                <a:gd name="connsiteY3" fmla="*/ 26312 h 33950"/>
              </a:gdLst>
              <a:ahLst/>
              <a:cxnLst>
                <a:cxn ang="0">
                  <a:pos x="connsiteX0" y="connsiteY0"/>
                </a:cxn>
                <a:cxn ang="0">
                  <a:pos x="connsiteX1" y="connsiteY1"/>
                </a:cxn>
                <a:cxn ang="0">
                  <a:pos x="connsiteX2" y="connsiteY2"/>
                </a:cxn>
                <a:cxn ang="0">
                  <a:pos x="connsiteX3" y="connsiteY3"/>
                </a:cxn>
              </a:cxnLst>
              <a:rect l="l" t="t" r="r" b="b"/>
              <a:pathLst>
                <a:path w="16975" h="33950">
                  <a:moveTo>
                    <a:pt x="16127" y="12732"/>
                  </a:moveTo>
                  <a:lnTo>
                    <a:pt x="19522" y="12732"/>
                  </a:lnTo>
                  <a:lnTo>
                    <a:pt x="16127" y="28009"/>
                  </a:lnTo>
                  <a:lnTo>
                    <a:pt x="12732" y="26312"/>
                  </a:lnTo>
                  <a:close/>
                </a:path>
              </a:pathLst>
            </a:custGeom>
            <a:solidFill>
              <a:srgbClr val="464646"/>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50589066-B2F3-4617-918B-9A069E37509C}"/>
                </a:ext>
              </a:extLst>
            </p:cNvPr>
            <p:cNvSpPr/>
            <p:nvPr/>
          </p:nvSpPr>
          <p:spPr>
            <a:xfrm>
              <a:off x="9999306" y="2071771"/>
              <a:ext cx="152778" cy="543212"/>
            </a:xfrm>
            <a:custGeom>
              <a:avLst/>
              <a:gdLst>
                <a:gd name="connsiteX0" fmla="*/ 120001 w 152778"/>
                <a:gd name="connsiteY0" fmla="*/ 63705 h 543211"/>
                <a:gd name="connsiteX1" fmla="*/ 148860 w 152778"/>
                <a:gd name="connsiteY1" fmla="*/ 12779 h 543211"/>
                <a:gd name="connsiteX2" fmla="*/ 148860 w 152778"/>
                <a:gd name="connsiteY2" fmla="*/ 12779 h 543211"/>
                <a:gd name="connsiteX3" fmla="*/ 152255 w 152778"/>
                <a:gd name="connsiteY3" fmla="*/ 72193 h 543211"/>
                <a:gd name="connsiteX4" fmla="*/ 45310 w 152778"/>
                <a:gd name="connsiteY4" fmla="*/ 522040 h 543211"/>
                <a:gd name="connsiteX5" fmla="*/ 24939 w 152778"/>
                <a:gd name="connsiteY5" fmla="*/ 533923 h 543211"/>
                <a:gd name="connsiteX6" fmla="*/ 24939 w 152778"/>
                <a:gd name="connsiteY6" fmla="*/ 533923 h 543211"/>
                <a:gd name="connsiteX7" fmla="*/ 13057 w 152778"/>
                <a:gd name="connsiteY7" fmla="*/ 513552 h 543211"/>
                <a:gd name="connsiteX8" fmla="*/ 120001 w 152778"/>
                <a:gd name="connsiteY8" fmla="*/ 63705 h 54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778" h="543211">
                  <a:moveTo>
                    <a:pt x="120001" y="63705"/>
                  </a:moveTo>
                  <a:cubicBezTo>
                    <a:pt x="121699" y="55218"/>
                    <a:pt x="140372" y="11082"/>
                    <a:pt x="148860" y="12779"/>
                  </a:cubicBezTo>
                  <a:lnTo>
                    <a:pt x="148860" y="12779"/>
                  </a:lnTo>
                  <a:cubicBezTo>
                    <a:pt x="157347" y="14477"/>
                    <a:pt x="153952" y="62008"/>
                    <a:pt x="152255" y="72193"/>
                  </a:cubicBezTo>
                  <a:lnTo>
                    <a:pt x="45310" y="522040"/>
                  </a:lnTo>
                  <a:cubicBezTo>
                    <a:pt x="43612" y="530528"/>
                    <a:pt x="35125" y="535620"/>
                    <a:pt x="24939" y="533923"/>
                  </a:cubicBezTo>
                  <a:lnTo>
                    <a:pt x="24939" y="533923"/>
                  </a:lnTo>
                  <a:cubicBezTo>
                    <a:pt x="16452" y="532225"/>
                    <a:pt x="11359" y="523738"/>
                    <a:pt x="13057" y="513552"/>
                  </a:cubicBezTo>
                  <a:lnTo>
                    <a:pt x="120001" y="63705"/>
                  </a:lnTo>
                  <a:close/>
                </a:path>
              </a:pathLst>
            </a:custGeom>
            <a:solidFill>
              <a:srgbClr val="666666"/>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0D703F5A-829E-4AD7-A41E-0191367DB891}"/>
                </a:ext>
              </a:extLst>
            </p:cNvPr>
            <p:cNvSpPr/>
            <p:nvPr/>
          </p:nvSpPr>
          <p:spPr>
            <a:xfrm>
              <a:off x="10076006" y="2236848"/>
              <a:ext cx="50926" cy="33951"/>
            </a:xfrm>
            <a:custGeom>
              <a:avLst/>
              <a:gdLst>
                <a:gd name="connsiteX0" fmla="*/ 15341 w 50926"/>
                <a:gd name="connsiteY0" fmla="*/ 20295 h 33950"/>
                <a:gd name="connsiteX1" fmla="*/ 16524 w 50926"/>
                <a:gd name="connsiteY1" fmla="*/ 15342 h 33950"/>
                <a:gd name="connsiteX2" fmla="*/ 47897 w 50926"/>
                <a:gd name="connsiteY2" fmla="*/ 22834 h 33950"/>
                <a:gd name="connsiteX3" fmla="*/ 46714 w 50926"/>
                <a:gd name="connsiteY3" fmla="*/ 27787 h 33950"/>
              </a:gdLst>
              <a:ahLst/>
              <a:cxnLst>
                <a:cxn ang="0">
                  <a:pos x="connsiteX0" y="connsiteY0"/>
                </a:cxn>
                <a:cxn ang="0">
                  <a:pos x="connsiteX1" y="connsiteY1"/>
                </a:cxn>
                <a:cxn ang="0">
                  <a:pos x="connsiteX2" y="connsiteY2"/>
                </a:cxn>
                <a:cxn ang="0">
                  <a:pos x="connsiteX3" y="connsiteY3"/>
                </a:cxn>
              </a:cxnLst>
              <a:rect l="l" t="t" r="r" b="b"/>
              <a:pathLst>
                <a:path w="50926" h="33950">
                  <a:moveTo>
                    <a:pt x="15341" y="20295"/>
                  </a:moveTo>
                  <a:lnTo>
                    <a:pt x="16524" y="15342"/>
                  </a:lnTo>
                  <a:lnTo>
                    <a:pt x="47897" y="22834"/>
                  </a:lnTo>
                  <a:lnTo>
                    <a:pt x="46714" y="27787"/>
                  </a:lnTo>
                  <a:close/>
                </a:path>
              </a:pathLst>
            </a:custGeom>
            <a:solidFill>
              <a:srgbClr val="464646"/>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E57A9FC6-7DAC-4310-96DE-D733A72BFBD2}"/>
                </a:ext>
              </a:extLst>
            </p:cNvPr>
            <p:cNvSpPr/>
            <p:nvPr/>
          </p:nvSpPr>
          <p:spPr>
            <a:xfrm>
              <a:off x="10006757" y="2522821"/>
              <a:ext cx="50926" cy="33951"/>
            </a:xfrm>
            <a:custGeom>
              <a:avLst/>
              <a:gdLst>
                <a:gd name="connsiteX0" fmla="*/ 15336 w 50926"/>
                <a:gd name="connsiteY0" fmla="*/ 20290 h 33950"/>
                <a:gd name="connsiteX1" fmla="*/ 16517 w 50926"/>
                <a:gd name="connsiteY1" fmla="*/ 15337 h 33950"/>
                <a:gd name="connsiteX2" fmla="*/ 47890 w 50926"/>
                <a:gd name="connsiteY2" fmla="*/ 22816 h 33950"/>
                <a:gd name="connsiteX3" fmla="*/ 46709 w 50926"/>
                <a:gd name="connsiteY3" fmla="*/ 27770 h 33950"/>
              </a:gdLst>
              <a:ahLst/>
              <a:cxnLst>
                <a:cxn ang="0">
                  <a:pos x="connsiteX0" y="connsiteY0"/>
                </a:cxn>
                <a:cxn ang="0">
                  <a:pos x="connsiteX1" y="connsiteY1"/>
                </a:cxn>
                <a:cxn ang="0">
                  <a:pos x="connsiteX2" y="connsiteY2"/>
                </a:cxn>
                <a:cxn ang="0">
                  <a:pos x="connsiteX3" y="connsiteY3"/>
                </a:cxn>
              </a:cxnLst>
              <a:rect l="l" t="t" r="r" b="b"/>
              <a:pathLst>
                <a:path w="50926" h="33950">
                  <a:moveTo>
                    <a:pt x="15336" y="20290"/>
                  </a:moveTo>
                  <a:lnTo>
                    <a:pt x="16517" y="15337"/>
                  </a:lnTo>
                  <a:lnTo>
                    <a:pt x="47890" y="22816"/>
                  </a:lnTo>
                  <a:lnTo>
                    <a:pt x="46709" y="27770"/>
                  </a:lnTo>
                  <a:close/>
                </a:path>
              </a:pathLst>
            </a:custGeom>
            <a:solidFill>
              <a:srgbClr val="464646"/>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C5383B92-4A9D-4369-9F8A-51AA44566801}"/>
                </a:ext>
              </a:extLst>
            </p:cNvPr>
            <p:cNvSpPr/>
            <p:nvPr/>
          </p:nvSpPr>
          <p:spPr>
            <a:xfrm>
              <a:off x="10081113" y="2224597"/>
              <a:ext cx="50926" cy="33951"/>
            </a:xfrm>
            <a:custGeom>
              <a:avLst/>
              <a:gdLst>
                <a:gd name="connsiteX0" fmla="*/ 14429 w 50926"/>
                <a:gd name="connsiteY0" fmla="*/ 12732 h 33950"/>
                <a:gd name="connsiteX1" fmla="*/ 46682 w 50926"/>
                <a:gd name="connsiteY1" fmla="*/ 19522 h 33950"/>
                <a:gd name="connsiteX2" fmla="*/ 44985 w 50926"/>
                <a:gd name="connsiteY2" fmla="*/ 24614 h 33950"/>
                <a:gd name="connsiteX3" fmla="*/ 12732 w 50926"/>
                <a:gd name="connsiteY3" fmla="*/ 17824 h 33950"/>
              </a:gdLst>
              <a:ahLst/>
              <a:cxnLst>
                <a:cxn ang="0">
                  <a:pos x="connsiteX0" y="connsiteY0"/>
                </a:cxn>
                <a:cxn ang="0">
                  <a:pos x="connsiteX1" y="connsiteY1"/>
                </a:cxn>
                <a:cxn ang="0">
                  <a:pos x="connsiteX2" y="connsiteY2"/>
                </a:cxn>
                <a:cxn ang="0">
                  <a:pos x="connsiteX3" y="connsiteY3"/>
                </a:cxn>
              </a:cxnLst>
              <a:rect l="l" t="t" r="r" b="b"/>
              <a:pathLst>
                <a:path w="50926" h="33950">
                  <a:moveTo>
                    <a:pt x="14429" y="12732"/>
                  </a:moveTo>
                  <a:lnTo>
                    <a:pt x="46682" y="19522"/>
                  </a:lnTo>
                  <a:lnTo>
                    <a:pt x="44985" y="24614"/>
                  </a:lnTo>
                  <a:lnTo>
                    <a:pt x="12732" y="17824"/>
                  </a:lnTo>
                  <a:close/>
                </a:path>
              </a:pathLst>
            </a:custGeom>
            <a:solidFill>
              <a:srgbClr val="464646"/>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A4991FA0-0972-4AB8-9027-8B4CACF34665}"/>
                </a:ext>
              </a:extLst>
            </p:cNvPr>
            <p:cNvSpPr/>
            <p:nvPr/>
          </p:nvSpPr>
          <p:spPr>
            <a:xfrm>
              <a:off x="10082013" y="2207710"/>
              <a:ext cx="50926" cy="33951"/>
            </a:xfrm>
            <a:custGeom>
              <a:avLst/>
              <a:gdLst>
                <a:gd name="connsiteX0" fmla="*/ 15340 w 50926"/>
                <a:gd name="connsiteY0" fmla="*/ 20293 h 33950"/>
                <a:gd name="connsiteX1" fmla="*/ 16523 w 50926"/>
                <a:gd name="connsiteY1" fmla="*/ 15341 h 33950"/>
                <a:gd name="connsiteX2" fmla="*/ 47893 w 50926"/>
                <a:gd name="connsiteY2" fmla="*/ 22833 h 33950"/>
                <a:gd name="connsiteX3" fmla="*/ 46710 w 50926"/>
                <a:gd name="connsiteY3" fmla="*/ 27786 h 33950"/>
              </a:gdLst>
              <a:ahLst/>
              <a:cxnLst>
                <a:cxn ang="0">
                  <a:pos x="connsiteX0" y="connsiteY0"/>
                </a:cxn>
                <a:cxn ang="0">
                  <a:pos x="connsiteX1" y="connsiteY1"/>
                </a:cxn>
                <a:cxn ang="0">
                  <a:pos x="connsiteX2" y="connsiteY2"/>
                </a:cxn>
                <a:cxn ang="0">
                  <a:pos x="connsiteX3" y="connsiteY3"/>
                </a:cxn>
              </a:cxnLst>
              <a:rect l="l" t="t" r="r" b="b"/>
              <a:pathLst>
                <a:path w="50926" h="33950">
                  <a:moveTo>
                    <a:pt x="15340" y="20293"/>
                  </a:moveTo>
                  <a:lnTo>
                    <a:pt x="16523" y="15341"/>
                  </a:lnTo>
                  <a:lnTo>
                    <a:pt x="47893" y="22833"/>
                  </a:lnTo>
                  <a:lnTo>
                    <a:pt x="46710" y="27786"/>
                  </a:lnTo>
                  <a:close/>
                </a:path>
              </a:pathLst>
            </a:custGeom>
            <a:solidFill>
              <a:srgbClr val="464646"/>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D27B7881-80CA-460D-A629-A0F70E7DAA09}"/>
                </a:ext>
              </a:extLst>
            </p:cNvPr>
            <p:cNvSpPr/>
            <p:nvPr/>
          </p:nvSpPr>
          <p:spPr>
            <a:xfrm>
              <a:off x="10084996" y="2192678"/>
              <a:ext cx="50926" cy="33951"/>
            </a:xfrm>
            <a:custGeom>
              <a:avLst/>
              <a:gdLst>
                <a:gd name="connsiteX0" fmla="*/ 15342 w 50926"/>
                <a:gd name="connsiteY0" fmla="*/ 20294 h 33950"/>
                <a:gd name="connsiteX1" fmla="*/ 16525 w 50926"/>
                <a:gd name="connsiteY1" fmla="*/ 15342 h 33950"/>
                <a:gd name="connsiteX2" fmla="*/ 47894 w 50926"/>
                <a:gd name="connsiteY2" fmla="*/ 22837 h 33950"/>
                <a:gd name="connsiteX3" fmla="*/ 46711 w 50926"/>
                <a:gd name="connsiteY3" fmla="*/ 27790 h 33950"/>
              </a:gdLst>
              <a:ahLst/>
              <a:cxnLst>
                <a:cxn ang="0">
                  <a:pos x="connsiteX0" y="connsiteY0"/>
                </a:cxn>
                <a:cxn ang="0">
                  <a:pos x="connsiteX1" y="connsiteY1"/>
                </a:cxn>
                <a:cxn ang="0">
                  <a:pos x="connsiteX2" y="connsiteY2"/>
                </a:cxn>
                <a:cxn ang="0">
                  <a:pos x="connsiteX3" y="connsiteY3"/>
                </a:cxn>
              </a:cxnLst>
              <a:rect l="l" t="t" r="r" b="b"/>
              <a:pathLst>
                <a:path w="50926" h="33950">
                  <a:moveTo>
                    <a:pt x="15342" y="20294"/>
                  </a:moveTo>
                  <a:lnTo>
                    <a:pt x="16525" y="15342"/>
                  </a:lnTo>
                  <a:lnTo>
                    <a:pt x="47894" y="22837"/>
                  </a:lnTo>
                  <a:lnTo>
                    <a:pt x="46711" y="27790"/>
                  </a:lnTo>
                  <a:close/>
                </a:path>
              </a:pathLst>
            </a:custGeom>
            <a:solidFill>
              <a:srgbClr val="464646"/>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7F1A4404-AF06-46FB-A797-D7D862C41C11}"/>
                </a:ext>
              </a:extLst>
            </p:cNvPr>
            <p:cNvSpPr/>
            <p:nvPr/>
          </p:nvSpPr>
          <p:spPr>
            <a:xfrm>
              <a:off x="10091298" y="2178764"/>
              <a:ext cx="50926" cy="33951"/>
            </a:xfrm>
            <a:custGeom>
              <a:avLst/>
              <a:gdLst>
                <a:gd name="connsiteX0" fmla="*/ 14429 w 50926"/>
                <a:gd name="connsiteY0" fmla="*/ 12732 h 33950"/>
                <a:gd name="connsiteX1" fmla="*/ 46682 w 50926"/>
                <a:gd name="connsiteY1" fmla="*/ 21219 h 33950"/>
                <a:gd name="connsiteX2" fmla="*/ 44985 w 50926"/>
                <a:gd name="connsiteY2" fmla="*/ 26312 h 33950"/>
                <a:gd name="connsiteX3" fmla="*/ 12732 w 50926"/>
                <a:gd name="connsiteY3" fmla="*/ 19522 h 33950"/>
              </a:gdLst>
              <a:ahLst/>
              <a:cxnLst>
                <a:cxn ang="0">
                  <a:pos x="connsiteX0" y="connsiteY0"/>
                </a:cxn>
                <a:cxn ang="0">
                  <a:pos x="connsiteX1" y="connsiteY1"/>
                </a:cxn>
                <a:cxn ang="0">
                  <a:pos x="connsiteX2" y="connsiteY2"/>
                </a:cxn>
                <a:cxn ang="0">
                  <a:pos x="connsiteX3" y="connsiteY3"/>
                </a:cxn>
              </a:cxnLst>
              <a:rect l="l" t="t" r="r" b="b"/>
              <a:pathLst>
                <a:path w="50926" h="33950">
                  <a:moveTo>
                    <a:pt x="14429" y="12732"/>
                  </a:moveTo>
                  <a:lnTo>
                    <a:pt x="46682" y="21219"/>
                  </a:lnTo>
                  <a:lnTo>
                    <a:pt x="44985" y="26312"/>
                  </a:lnTo>
                  <a:lnTo>
                    <a:pt x="12732" y="19522"/>
                  </a:lnTo>
                  <a:close/>
                </a:path>
              </a:pathLst>
            </a:custGeom>
            <a:solidFill>
              <a:srgbClr val="464646"/>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CDC84F73-3BA0-4738-8646-FF456EC2572A}"/>
                </a:ext>
              </a:extLst>
            </p:cNvPr>
            <p:cNvSpPr/>
            <p:nvPr/>
          </p:nvSpPr>
          <p:spPr>
            <a:xfrm>
              <a:off x="10093248" y="2161592"/>
              <a:ext cx="50926" cy="33951"/>
            </a:xfrm>
            <a:custGeom>
              <a:avLst/>
              <a:gdLst>
                <a:gd name="connsiteX0" fmla="*/ 15335 w 50926"/>
                <a:gd name="connsiteY0" fmla="*/ 20289 h 33950"/>
                <a:gd name="connsiteX1" fmla="*/ 16515 w 50926"/>
                <a:gd name="connsiteY1" fmla="*/ 15335 h 33950"/>
                <a:gd name="connsiteX2" fmla="*/ 47891 w 50926"/>
                <a:gd name="connsiteY2" fmla="*/ 22808 h 33950"/>
                <a:gd name="connsiteX3" fmla="*/ 46711 w 50926"/>
                <a:gd name="connsiteY3" fmla="*/ 27762 h 33950"/>
              </a:gdLst>
              <a:ahLst/>
              <a:cxnLst>
                <a:cxn ang="0">
                  <a:pos x="connsiteX0" y="connsiteY0"/>
                </a:cxn>
                <a:cxn ang="0">
                  <a:pos x="connsiteX1" y="connsiteY1"/>
                </a:cxn>
                <a:cxn ang="0">
                  <a:pos x="connsiteX2" y="connsiteY2"/>
                </a:cxn>
                <a:cxn ang="0">
                  <a:pos x="connsiteX3" y="connsiteY3"/>
                </a:cxn>
              </a:cxnLst>
              <a:rect l="l" t="t" r="r" b="b"/>
              <a:pathLst>
                <a:path w="50926" h="33950">
                  <a:moveTo>
                    <a:pt x="15335" y="20289"/>
                  </a:moveTo>
                  <a:lnTo>
                    <a:pt x="16515" y="15335"/>
                  </a:lnTo>
                  <a:lnTo>
                    <a:pt x="47891" y="22808"/>
                  </a:lnTo>
                  <a:lnTo>
                    <a:pt x="46711" y="27762"/>
                  </a:lnTo>
                  <a:close/>
                </a:path>
              </a:pathLst>
            </a:custGeom>
            <a:solidFill>
              <a:srgbClr val="464646"/>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19931E37-7AE2-4A6B-A0D3-DE8A16BB0B70}"/>
                </a:ext>
              </a:extLst>
            </p:cNvPr>
            <p:cNvSpPr/>
            <p:nvPr/>
          </p:nvSpPr>
          <p:spPr>
            <a:xfrm>
              <a:off x="10045465" y="2211017"/>
              <a:ext cx="84877" cy="169754"/>
            </a:xfrm>
            <a:custGeom>
              <a:avLst/>
              <a:gdLst>
                <a:gd name="connsiteX0" fmla="*/ 38195 w 84876"/>
                <a:gd name="connsiteY0" fmla="*/ 12732 h 169753"/>
                <a:gd name="connsiteX1" fmla="*/ 12732 w 84876"/>
                <a:gd name="connsiteY1" fmla="*/ 99306 h 169753"/>
                <a:gd name="connsiteX2" fmla="*/ 34800 w 84876"/>
                <a:gd name="connsiteY2" fmla="*/ 116281 h 169753"/>
                <a:gd name="connsiteX3" fmla="*/ 63658 w 84876"/>
                <a:gd name="connsiteY3" fmla="*/ 163812 h 169753"/>
                <a:gd name="connsiteX4" fmla="*/ 65355 w 84876"/>
                <a:gd name="connsiteY4" fmla="*/ 167207 h 169753"/>
                <a:gd name="connsiteX5" fmla="*/ 84028 w 84876"/>
                <a:gd name="connsiteY5" fmla="*/ 87423 h 169753"/>
                <a:gd name="connsiteX6" fmla="*/ 67053 w 84876"/>
                <a:gd name="connsiteY6" fmla="*/ 61960 h 169753"/>
                <a:gd name="connsiteX7" fmla="*/ 38195 w 84876"/>
                <a:gd name="connsiteY7" fmla="*/ 12732 h 16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876" h="169753">
                  <a:moveTo>
                    <a:pt x="38195" y="12732"/>
                  </a:moveTo>
                  <a:lnTo>
                    <a:pt x="12732" y="99306"/>
                  </a:lnTo>
                  <a:cubicBezTo>
                    <a:pt x="19522" y="102701"/>
                    <a:pt x="26312" y="107794"/>
                    <a:pt x="34800" y="116281"/>
                  </a:cubicBezTo>
                  <a:cubicBezTo>
                    <a:pt x="46682" y="134954"/>
                    <a:pt x="56868" y="151929"/>
                    <a:pt x="63658" y="163812"/>
                  </a:cubicBezTo>
                  <a:cubicBezTo>
                    <a:pt x="63658" y="165510"/>
                    <a:pt x="65355" y="165510"/>
                    <a:pt x="65355" y="167207"/>
                  </a:cubicBezTo>
                  <a:lnTo>
                    <a:pt x="84028" y="87423"/>
                  </a:lnTo>
                  <a:cubicBezTo>
                    <a:pt x="78936" y="78935"/>
                    <a:pt x="73843" y="70448"/>
                    <a:pt x="67053" y="61960"/>
                  </a:cubicBezTo>
                  <a:cubicBezTo>
                    <a:pt x="58565" y="44985"/>
                    <a:pt x="48380" y="28009"/>
                    <a:pt x="38195" y="12732"/>
                  </a:cubicBezTo>
                  <a:close/>
                </a:path>
              </a:pathLst>
            </a:custGeom>
            <a:solidFill>
              <a:srgbClr val="E4D2A2"/>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5F38604B-E48A-42DC-83A8-B8C56E548886}"/>
                </a:ext>
              </a:extLst>
            </p:cNvPr>
            <p:cNvSpPr/>
            <p:nvPr/>
          </p:nvSpPr>
          <p:spPr>
            <a:xfrm>
              <a:off x="5463814" y="3774448"/>
              <a:ext cx="1358029" cy="729941"/>
            </a:xfrm>
            <a:custGeom>
              <a:avLst/>
              <a:gdLst>
                <a:gd name="connsiteX0" fmla="*/ 1311347 w 1358029"/>
                <a:gd name="connsiteY0" fmla="*/ 12732 h 729940"/>
                <a:gd name="connsiteX1" fmla="*/ 51775 w 1358029"/>
                <a:gd name="connsiteY1" fmla="*/ 12732 h 729940"/>
                <a:gd name="connsiteX2" fmla="*/ 12732 w 1358029"/>
                <a:gd name="connsiteY2" fmla="*/ 51775 h 729940"/>
                <a:gd name="connsiteX3" fmla="*/ 51775 w 1358029"/>
                <a:gd name="connsiteY3" fmla="*/ 90818 h 729940"/>
                <a:gd name="connsiteX4" fmla="*/ 141744 w 1358029"/>
                <a:gd name="connsiteY4" fmla="*/ 90818 h 729940"/>
                <a:gd name="connsiteX5" fmla="*/ 73843 w 1358029"/>
                <a:gd name="connsiteY5" fmla="*/ 158720 h 729940"/>
                <a:gd name="connsiteX6" fmla="*/ 73843 w 1358029"/>
                <a:gd name="connsiteY6" fmla="*/ 656098 h 729940"/>
                <a:gd name="connsiteX7" fmla="*/ 141744 w 1358029"/>
                <a:gd name="connsiteY7" fmla="*/ 723999 h 729940"/>
                <a:gd name="connsiteX8" fmla="*/ 1223075 w 1358029"/>
                <a:gd name="connsiteY8" fmla="*/ 723999 h 729940"/>
                <a:gd name="connsiteX9" fmla="*/ 1290977 w 1358029"/>
                <a:gd name="connsiteY9" fmla="*/ 656098 h 729940"/>
                <a:gd name="connsiteX10" fmla="*/ 1290977 w 1358029"/>
                <a:gd name="connsiteY10" fmla="*/ 158720 h 729940"/>
                <a:gd name="connsiteX11" fmla="*/ 1223075 w 1358029"/>
                <a:gd name="connsiteY11" fmla="*/ 90818 h 729940"/>
                <a:gd name="connsiteX12" fmla="*/ 1311347 w 1358029"/>
                <a:gd name="connsiteY12" fmla="*/ 90818 h 729940"/>
                <a:gd name="connsiteX13" fmla="*/ 1350390 w 1358029"/>
                <a:gd name="connsiteY13" fmla="*/ 51775 h 729940"/>
                <a:gd name="connsiteX14" fmla="*/ 1311347 w 1358029"/>
                <a:gd name="connsiteY14" fmla="*/ 12732 h 72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029" h="729940">
                  <a:moveTo>
                    <a:pt x="1311347" y="12732"/>
                  </a:moveTo>
                  <a:lnTo>
                    <a:pt x="51775" y="12732"/>
                  </a:lnTo>
                  <a:cubicBezTo>
                    <a:pt x="31404" y="12732"/>
                    <a:pt x="12732" y="29707"/>
                    <a:pt x="12732" y="51775"/>
                  </a:cubicBezTo>
                  <a:cubicBezTo>
                    <a:pt x="12732" y="72145"/>
                    <a:pt x="29707" y="90818"/>
                    <a:pt x="51775" y="90818"/>
                  </a:cubicBezTo>
                  <a:lnTo>
                    <a:pt x="141744" y="90818"/>
                  </a:lnTo>
                  <a:cubicBezTo>
                    <a:pt x="104398" y="90818"/>
                    <a:pt x="73843" y="121374"/>
                    <a:pt x="73843" y="158720"/>
                  </a:cubicBezTo>
                  <a:lnTo>
                    <a:pt x="73843" y="656098"/>
                  </a:lnTo>
                  <a:cubicBezTo>
                    <a:pt x="73843" y="693444"/>
                    <a:pt x="104398" y="723999"/>
                    <a:pt x="141744" y="723999"/>
                  </a:cubicBezTo>
                  <a:lnTo>
                    <a:pt x="1223075" y="723999"/>
                  </a:lnTo>
                  <a:cubicBezTo>
                    <a:pt x="1260421" y="723999"/>
                    <a:pt x="1290977" y="693444"/>
                    <a:pt x="1290977" y="656098"/>
                  </a:cubicBezTo>
                  <a:lnTo>
                    <a:pt x="1290977" y="158720"/>
                  </a:lnTo>
                  <a:cubicBezTo>
                    <a:pt x="1290977" y="121374"/>
                    <a:pt x="1260421" y="90818"/>
                    <a:pt x="1223075" y="90818"/>
                  </a:cubicBezTo>
                  <a:lnTo>
                    <a:pt x="1311347" y="90818"/>
                  </a:lnTo>
                  <a:cubicBezTo>
                    <a:pt x="1331717" y="90818"/>
                    <a:pt x="1350390" y="73843"/>
                    <a:pt x="1350390" y="51775"/>
                  </a:cubicBezTo>
                  <a:cubicBezTo>
                    <a:pt x="1350390" y="29707"/>
                    <a:pt x="1333415" y="12732"/>
                    <a:pt x="1311347" y="12732"/>
                  </a:cubicBezTo>
                  <a:close/>
                </a:path>
              </a:pathLst>
            </a:custGeom>
            <a:solidFill>
              <a:srgbClr val="DBDBDB"/>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731840F7-64D7-4451-925E-D1918D7CBBB9}"/>
                </a:ext>
              </a:extLst>
            </p:cNvPr>
            <p:cNvSpPr/>
            <p:nvPr/>
          </p:nvSpPr>
          <p:spPr>
            <a:xfrm>
              <a:off x="10979110" y="4434790"/>
              <a:ext cx="916670" cy="1256177"/>
            </a:xfrm>
            <a:custGeom>
              <a:avLst/>
              <a:gdLst>
                <a:gd name="connsiteX0" fmla="*/ 58565 w 916669"/>
                <a:gd name="connsiteY0" fmla="*/ 1251933 h 1256177"/>
                <a:gd name="connsiteX1" fmla="*/ 12732 w 916669"/>
                <a:gd name="connsiteY1" fmla="*/ 1250236 h 1256177"/>
                <a:gd name="connsiteX2" fmla="*/ 22917 w 916669"/>
                <a:gd name="connsiteY2" fmla="*/ 1075390 h 1256177"/>
                <a:gd name="connsiteX3" fmla="*/ 710419 w 916669"/>
                <a:gd name="connsiteY3" fmla="*/ 771531 h 1256177"/>
                <a:gd name="connsiteX4" fmla="*/ 623845 w 916669"/>
                <a:gd name="connsiteY4" fmla="*/ 67053 h 1256177"/>
                <a:gd name="connsiteX5" fmla="*/ 790204 w 916669"/>
                <a:gd name="connsiteY5" fmla="*/ 12732 h 1256177"/>
                <a:gd name="connsiteX6" fmla="*/ 871685 w 916669"/>
                <a:gd name="connsiteY6" fmla="*/ 839432 h 1256177"/>
                <a:gd name="connsiteX7" fmla="*/ 58565 w 916669"/>
                <a:gd name="connsiteY7" fmla="*/ 1251933 h 125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6669" h="1256177">
                  <a:moveTo>
                    <a:pt x="58565" y="1251933"/>
                  </a:moveTo>
                  <a:cubicBezTo>
                    <a:pt x="33102" y="1251933"/>
                    <a:pt x="17824" y="1251933"/>
                    <a:pt x="12732" y="1250236"/>
                  </a:cubicBezTo>
                  <a:lnTo>
                    <a:pt x="22917" y="1075390"/>
                  </a:lnTo>
                  <a:cubicBezTo>
                    <a:pt x="28010" y="1075390"/>
                    <a:pt x="572919" y="1100853"/>
                    <a:pt x="710419" y="771531"/>
                  </a:cubicBezTo>
                  <a:cubicBezTo>
                    <a:pt x="769833" y="630635"/>
                    <a:pt x="688351" y="263967"/>
                    <a:pt x="623845" y="67053"/>
                  </a:cubicBezTo>
                  <a:lnTo>
                    <a:pt x="790204" y="12732"/>
                  </a:lnTo>
                  <a:cubicBezTo>
                    <a:pt x="808877" y="72145"/>
                    <a:pt x="975235" y="591592"/>
                    <a:pt x="871685" y="839432"/>
                  </a:cubicBezTo>
                  <a:cubicBezTo>
                    <a:pt x="712117" y="1221378"/>
                    <a:pt x="213041" y="1251933"/>
                    <a:pt x="58565" y="1251933"/>
                  </a:cubicBezTo>
                  <a:close/>
                </a:path>
              </a:pathLst>
            </a:custGeom>
            <a:solidFill>
              <a:srgbClr val="E4D2A2"/>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E1F1BAB7-686D-4FC5-B2B1-3B09540C3A13}"/>
                </a:ext>
              </a:extLst>
            </p:cNvPr>
            <p:cNvSpPr/>
            <p:nvPr/>
          </p:nvSpPr>
          <p:spPr>
            <a:xfrm>
              <a:off x="10012383" y="4640192"/>
              <a:ext cx="899694" cy="967596"/>
            </a:xfrm>
            <a:custGeom>
              <a:avLst/>
              <a:gdLst>
                <a:gd name="connsiteX0" fmla="*/ 473593 w 899694"/>
                <a:gd name="connsiteY0" fmla="*/ 965050 h 967595"/>
                <a:gd name="connsiteX1" fmla="*/ 25443 w 899694"/>
                <a:gd name="connsiteY1" fmla="*/ 172300 h 967595"/>
                <a:gd name="connsiteX2" fmla="*/ 891187 w 899694"/>
                <a:gd name="connsiteY2" fmla="*/ 12732 h 967595"/>
                <a:gd name="connsiteX3" fmla="*/ 897977 w 899694"/>
                <a:gd name="connsiteY3" fmla="*/ 187578 h 967595"/>
                <a:gd name="connsiteX4" fmla="*/ 188407 w 899694"/>
                <a:gd name="connsiteY4" fmla="*/ 252084 h 967595"/>
                <a:gd name="connsiteX5" fmla="*/ 529611 w 899694"/>
                <a:gd name="connsiteY5" fmla="*/ 802086 h 967595"/>
                <a:gd name="connsiteX6" fmla="*/ 473593 w 899694"/>
                <a:gd name="connsiteY6" fmla="*/ 965050 h 96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694" h="967595">
                  <a:moveTo>
                    <a:pt x="473593" y="965050"/>
                  </a:moveTo>
                  <a:cubicBezTo>
                    <a:pt x="5073" y="805481"/>
                    <a:pt x="-11903" y="299615"/>
                    <a:pt x="25443" y="172300"/>
                  </a:cubicBezTo>
                  <a:cubicBezTo>
                    <a:pt x="42419" y="111188"/>
                    <a:pt x="62789" y="43287"/>
                    <a:pt x="891187" y="12732"/>
                  </a:cubicBezTo>
                  <a:lnTo>
                    <a:pt x="897977" y="187578"/>
                  </a:lnTo>
                  <a:cubicBezTo>
                    <a:pt x="619581" y="197763"/>
                    <a:pt x="291956" y="224924"/>
                    <a:pt x="188407" y="252084"/>
                  </a:cubicBezTo>
                  <a:cubicBezTo>
                    <a:pt x="179919" y="364121"/>
                    <a:pt x="207079" y="691746"/>
                    <a:pt x="529611" y="802086"/>
                  </a:cubicBezTo>
                  <a:lnTo>
                    <a:pt x="473593" y="965050"/>
                  </a:lnTo>
                  <a:close/>
                </a:path>
              </a:pathLst>
            </a:custGeom>
            <a:solidFill>
              <a:srgbClr val="E4D2A2"/>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D2B74F75-59DD-47B2-99E5-BD6742B001C6}"/>
                </a:ext>
              </a:extLst>
            </p:cNvPr>
            <p:cNvSpPr/>
            <p:nvPr/>
          </p:nvSpPr>
          <p:spPr>
            <a:xfrm>
              <a:off x="10977413" y="4585871"/>
              <a:ext cx="933645" cy="1120374"/>
            </a:xfrm>
            <a:custGeom>
              <a:avLst/>
              <a:gdLst>
                <a:gd name="connsiteX0" fmla="*/ 58565 w 933645"/>
                <a:gd name="connsiteY0" fmla="*/ 1121223 h 1120374"/>
                <a:gd name="connsiteX1" fmla="*/ 12732 w 933645"/>
                <a:gd name="connsiteY1" fmla="*/ 1119526 h 1120374"/>
                <a:gd name="connsiteX2" fmla="*/ 24614 w 933645"/>
                <a:gd name="connsiteY2" fmla="*/ 907333 h 1120374"/>
                <a:gd name="connsiteX3" fmla="*/ 693443 w 933645"/>
                <a:gd name="connsiteY3" fmla="*/ 615357 h 1120374"/>
                <a:gd name="connsiteX4" fmla="*/ 647610 w 933645"/>
                <a:gd name="connsiteY4" fmla="*/ 67053 h 1120374"/>
                <a:gd name="connsiteX5" fmla="*/ 854709 w 933645"/>
                <a:gd name="connsiteY5" fmla="*/ 12732 h 1120374"/>
                <a:gd name="connsiteX6" fmla="*/ 892055 w 933645"/>
                <a:gd name="connsiteY6" fmla="*/ 696839 h 1120374"/>
                <a:gd name="connsiteX7" fmla="*/ 58565 w 933645"/>
                <a:gd name="connsiteY7" fmla="*/ 1121223 h 112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45" h="1120374">
                  <a:moveTo>
                    <a:pt x="58565" y="1121223"/>
                  </a:moveTo>
                  <a:cubicBezTo>
                    <a:pt x="33102" y="1121223"/>
                    <a:pt x="16126" y="1121223"/>
                    <a:pt x="12732" y="1119526"/>
                  </a:cubicBezTo>
                  <a:lnTo>
                    <a:pt x="24614" y="907333"/>
                  </a:lnTo>
                  <a:cubicBezTo>
                    <a:pt x="29707" y="907333"/>
                    <a:pt x="561036" y="932797"/>
                    <a:pt x="693443" y="615357"/>
                  </a:cubicBezTo>
                  <a:cubicBezTo>
                    <a:pt x="730789" y="527085"/>
                    <a:pt x="713814" y="321683"/>
                    <a:pt x="647610" y="67053"/>
                  </a:cubicBezTo>
                  <a:lnTo>
                    <a:pt x="854709" y="12732"/>
                  </a:lnTo>
                  <a:cubicBezTo>
                    <a:pt x="936191" y="328473"/>
                    <a:pt x="949771" y="559339"/>
                    <a:pt x="892055" y="696839"/>
                  </a:cubicBezTo>
                  <a:cubicBezTo>
                    <a:pt x="727394" y="1088970"/>
                    <a:pt x="216436" y="1121223"/>
                    <a:pt x="58565" y="1121223"/>
                  </a:cubicBezTo>
                  <a:close/>
                </a:path>
              </a:pathLst>
            </a:custGeom>
            <a:solidFill>
              <a:srgbClr val="477E8A"/>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FEFC5551-3706-4647-91D1-7A8FF79A90CF}"/>
                </a:ext>
              </a:extLst>
            </p:cNvPr>
            <p:cNvSpPr/>
            <p:nvPr/>
          </p:nvSpPr>
          <p:spPr>
            <a:xfrm>
              <a:off x="9993154" y="4630007"/>
              <a:ext cx="695990" cy="1001547"/>
            </a:xfrm>
            <a:custGeom>
              <a:avLst/>
              <a:gdLst>
                <a:gd name="connsiteX0" fmla="*/ 486032 w 695990"/>
                <a:gd name="connsiteY0" fmla="*/ 992210 h 1001546"/>
                <a:gd name="connsiteX1" fmla="*/ 26000 w 695990"/>
                <a:gd name="connsiteY1" fmla="*/ 175695 h 1001546"/>
                <a:gd name="connsiteX2" fmla="*/ 314581 w 695990"/>
                <a:gd name="connsiteY2" fmla="*/ 44985 h 1001546"/>
                <a:gd name="connsiteX3" fmla="*/ 682947 w 695990"/>
                <a:gd name="connsiteY3" fmla="*/ 12732 h 1001546"/>
                <a:gd name="connsiteX4" fmla="*/ 696527 w 695990"/>
                <a:gd name="connsiteY4" fmla="*/ 224924 h 1001546"/>
                <a:gd name="connsiteX5" fmla="*/ 228006 w 695990"/>
                <a:gd name="connsiteY5" fmla="*/ 274152 h 1001546"/>
                <a:gd name="connsiteX6" fmla="*/ 555631 w 695990"/>
                <a:gd name="connsiteY6" fmla="*/ 790203 h 1001546"/>
                <a:gd name="connsiteX7" fmla="*/ 486032 w 695990"/>
                <a:gd name="connsiteY7" fmla="*/ 992210 h 100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5990" h="1001546">
                  <a:moveTo>
                    <a:pt x="486032" y="992210"/>
                  </a:moveTo>
                  <a:cubicBezTo>
                    <a:pt x="5629" y="827549"/>
                    <a:pt x="-13044" y="308103"/>
                    <a:pt x="26000" y="175695"/>
                  </a:cubicBezTo>
                  <a:cubicBezTo>
                    <a:pt x="49765" y="92516"/>
                    <a:pt x="134642" y="68750"/>
                    <a:pt x="314581" y="44985"/>
                  </a:cubicBezTo>
                  <a:cubicBezTo>
                    <a:pt x="409643" y="33102"/>
                    <a:pt x="533563" y="21219"/>
                    <a:pt x="682947" y="12732"/>
                  </a:cubicBezTo>
                  <a:lnTo>
                    <a:pt x="696527" y="224924"/>
                  </a:lnTo>
                  <a:cubicBezTo>
                    <a:pt x="407945" y="243597"/>
                    <a:pt x="280630" y="262270"/>
                    <a:pt x="228006" y="274152"/>
                  </a:cubicBezTo>
                  <a:cubicBezTo>
                    <a:pt x="224612" y="384492"/>
                    <a:pt x="248377" y="684956"/>
                    <a:pt x="555631" y="790203"/>
                  </a:cubicBezTo>
                  <a:lnTo>
                    <a:pt x="486032" y="992210"/>
                  </a:lnTo>
                  <a:close/>
                </a:path>
              </a:pathLst>
            </a:custGeom>
            <a:solidFill>
              <a:srgbClr val="477E8A"/>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992D1AA9-181E-4AA6-8C44-6ACF97B7DF42}"/>
                </a:ext>
              </a:extLst>
            </p:cNvPr>
            <p:cNvSpPr/>
            <p:nvPr/>
          </p:nvSpPr>
          <p:spPr>
            <a:xfrm>
              <a:off x="10233891" y="5025532"/>
              <a:ext cx="1307103" cy="679015"/>
            </a:xfrm>
            <a:custGeom>
              <a:avLst/>
              <a:gdLst>
                <a:gd name="connsiteX0" fmla="*/ 1302859 w 1307103"/>
                <a:gd name="connsiteY0" fmla="*/ 345449 h 679014"/>
                <a:gd name="connsiteX1" fmla="*/ 657795 w 1307103"/>
                <a:gd name="connsiteY1" fmla="*/ 12732 h 679014"/>
                <a:gd name="connsiteX2" fmla="*/ 12732 w 1307103"/>
                <a:gd name="connsiteY2" fmla="*/ 345449 h 679014"/>
                <a:gd name="connsiteX3" fmla="*/ 657795 w 1307103"/>
                <a:gd name="connsiteY3" fmla="*/ 678166 h 679014"/>
                <a:gd name="connsiteX4" fmla="*/ 1302859 w 1307103"/>
                <a:gd name="connsiteY4" fmla="*/ 345449 h 67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103" h="679014">
                  <a:moveTo>
                    <a:pt x="1302859" y="345449"/>
                  </a:moveTo>
                  <a:cubicBezTo>
                    <a:pt x="1302859" y="162115"/>
                    <a:pt x="1014278" y="12732"/>
                    <a:pt x="657795" y="12732"/>
                  </a:cubicBezTo>
                  <a:cubicBezTo>
                    <a:pt x="301313" y="12732"/>
                    <a:pt x="12732" y="162115"/>
                    <a:pt x="12732" y="345449"/>
                  </a:cubicBezTo>
                  <a:cubicBezTo>
                    <a:pt x="12732" y="528783"/>
                    <a:pt x="301313" y="678166"/>
                    <a:pt x="657795" y="678166"/>
                  </a:cubicBezTo>
                  <a:cubicBezTo>
                    <a:pt x="1014278" y="679864"/>
                    <a:pt x="1302859" y="530480"/>
                    <a:pt x="1302859" y="345449"/>
                  </a:cubicBezTo>
                  <a:close/>
                </a:path>
              </a:pathLst>
            </a:custGeom>
            <a:solidFill>
              <a:srgbClr val="477E8A"/>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FB1DA75C-35AE-4864-8554-64B50EDEEE43}"/>
                </a:ext>
              </a:extLst>
            </p:cNvPr>
            <p:cNvSpPr/>
            <p:nvPr/>
          </p:nvSpPr>
          <p:spPr>
            <a:xfrm>
              <a:off x="11475623" y="4080837"/>
              <a:ext cx="339507" cy="492286"/>
            </a:xfrm>
            <a:custGeom>
              <a:avLst/>
              <a:gdLst>
                <a:gd name="connsiteX0" fmla="*/ 283505 w 339507"/>
                <a:gd name="connsiteY0" fmla="*/ 95078 h 492285"/>
                <a:gd name="connsiteX1" fmla="*/ 252950 w 339507"/>
                <a:gd name="connsiteY1" fmla="*/ 78103 h 492285"/>
                <a:gd name="connsiteX2" fmla="*/ 235974 w 339507"/>
                <a:gd name="connsiteY2" fmla="*/ 108659 h 492285"/>
                <a:gd name="connsiteX3" fmla="*/ 259740 w 339507"/>
                <a:gd name="connsiteY3" fmla="*/ 203721 h 492285"/>
                <a:gd name="connsiteX4" fmla="*/ 247857 w 339507"/>
                <a:gd name="connsiteY4" fmla="*/ 198628 h 492285"/>
                <a:gd name="connsiteX5" fmla="*/ 210511 w 339507"/>
                <a:gd name="connsiteY5" fmla="*/ 49245 h 492285"/>
                <a:gd name="connsiteX6" fmla="*/ 179955 w 339507"/>
                <a:gd name="connsiteY6" fmla="*/ 32270 h 492285"/>
                <a:gd name="connsiteX7" fmla="*/ 162980 w 339507"/>
                <a:gd name="connsiteY7" fmla="*/ 62825 h 492285"/>
                <a:gd name="connsiteX8" fmla="*/ 195233 w 339507"/>
                <a:gd name="connsiteY8" fmla="*/ 188443 h 492285"/>
                <a:gd name="connsiteX9" fmla="*/ 185048 w 339507"/>
                <a:gd name="connsiteY9" fmla="*/ 188443 h 492285"/>
                <a:gd name="connsiteX10" fmla="*/ 146004 w 339507"/>
                <a:gd name="connsiteY10" fmla="*/ 30572 h 492285"/>
                <a:gd name="connsiteX11" fmla="*/ 115449 w 339507"/>
                <a:gd name="connsiteY11" fmla="*/ 13597 h 492285"/>
                <a:gd name="connsiteX12" fmla="*/ 98474 w 339507"/>
                <a:gd name="connsiteY12" fmla="*/ 44152 h 492285"/>
                <a:gd name="connsiteX13" fmla="*/ 137517 w 339507"/>
                <a:gd name="connsiteY13" fmla="*/ 200326 h 492285"/>
                <a:gd name="connsiteX14" fmla="*/ 129029 w 339507"/>
                <a:gd name="connsiteY14" fmla="*/ 203721 h 492285"/>
                <a:gd name="connsiteX15" fmla="*/ 95078 w 339507"/>
                <a:gd name="connsiteY15" fmla="*/ 69615 h 492285"/>
                <a:gd name="connsiteX16" fmla="*/ 64523 w 339507"/>
                <a:gd name="connsiteY16" fmla="*/ 52640 h 492285"/>
                <a:gd name="connsiteX17" fmla="*/ 47548 w 339507"/>
                <a:gd name="connsiteY17" fmla="*/ 83196 h 492285"/>
                <a:gd name="connsiteX18" fmla="*/ 86591 w 339507"/>
                <a:gd name="connsiteY18" fmla="*/ 237671 h 492285"/>
                <a:gd name="connsiteX19" fmla="*/ 71313 w 339507"/>
                <a:gd name="connsiteY19" fmla="*/ 256344 h 492285"/>
                <a:gd name="connsiteX20" fmla="*/ 61128 w 339507"/>
                <a:gd name="connsiteY20" fmla="*/ 217301 h 492285"/>
                <a:gd name="connsiteX21" fmla="*/ 30572 w 339507"/>
                <a:gd name="connsiteY21" fmla="*/ 200326 h 492285"/>
                <a:gd name="connsiteX22" fmla="*/ 13597 w 339507"/>
                <a:gd name="connsiteY22" fmla="*/ 230881 h 492285"/>
                <a:gd name="connsiteX23" fmla="*/ 52640 w 339507"/>
                <a:gd name="connsiteY23" fmla="*/ 385357 h 492285"/>
                <a:gd name="connsiteX24" fmla="*/ 54338 w 339507"/>
                <a:gd name="connsiteY24" fmla="*/ 390450 h 492285"/>
                <a:gd name="connsiteX25" fmla="*/ 229184 w 339507"/>
                <a:gd name="connsiteY25" fmla="*/ 482117 h 492285"/>
                <a:gd name="connsiteX26" fmla="*/ 336129 w 339507"/>
                <a:gd name="connsiteY26" fmla="*/ 303876 h 492285"/>
                <a:gd name="connsiteX27" fmla="*/ 336129 w 339507"/>
                <a:gd name="connsiteY27" fmla="*/ 302178 h 492285"/>
                <a:gd name="connsiteX28" fmla="*/ 336129 w 339507"/>
                <a:gd name="connsiteY28" fmla="*/ 302178 h 492285"/>
                <a:gd name="connsiteX29" fmla="*/ 283505 w 339507"/>
                <a:gd name="connsiteY29" fmla="*/ 95078 h 49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9507" h="492285">
                  <a:moveTo>
                    <a:pt x="283505" y="95078"/>
                  </a:moveTo>
                  <a:cubicBezTo>
                    <a:pt x="280110" y="81498"/>
                    <a:pt x="266530" y="74708"/>
                    <a:pt x="252950" y="78103"/>
                  </a:cubicBezTo>
                  <a:cubicBezTo>
                    <a:pt x="239369" y="81498"/>
                    <a:pt x="232579" y="95078"/>
                    <a:pt x="235974" y="108659"/>
                  </a:cubicBezTo>
                  <a:lnTo>
                    <a:pt x="259740" y="203721"/>
                  </a:lnTo>
                  <a:cubicBezTo>
                    <a:pt x="256344" y="202023"/>
                    <a:pt x="252950" y="200326"/>
                    <a:pt x="247857" y="198628"/>
                  </a:cubicBezTo>
                  <a:lnTo>
                    <a:pt x="210511" y="49245"/>
                  </a:lnTo>
                  <a:cubicBezTo>
                    <a:pt x="207116" y="35665"/>
                    <a:pt x="193536" y="28875"/>
                    <a:pt x="179955" y="32270"/>
                  </a:cubicBezTo>
                  <a:cubicBezTo>
                    <a:pt x="166375" y="35665"/>
                    <a:pt x="159585" y="49245"/>
                    <a:pt x="162980" y="62825"/>
                  </a:cubicBezTo>
                  <a:lnTo>
                    <a:pt x="195233" y="188443"/>
                  </a:lnTo>
                  <a:cubicBezTo>
                    <a:pt x="191838" y="188443"/>
                    <a:pt x="188443" y="188443"/>
                    <a:pt x="185048" y="188443"/>
                  </a:cubicBezTo>
                  <a:lnTo>
                    <a:pt x="146004" y="30572"/>
                  </a:lnTo>
                  <a:cubicBezTo>
                    <a:pt x="142610" y="16992"/>
                    <a:pt x="129029" y="10202"/>
                    <a:pt x="115449" y="13597"/>
                  </a:cubicBezTo>
                  <a:cubicBezTo>
                    <a:pt x="101868" y="16992"/>
                    <a:pt x="95078" y="30572"/>
                    <a:pt x="98474" y="44152"/>
                  </a:cubicBezTo>
                  <a:lnTo>
                    <a:pt x="137517" y="200326"/>
                  </a:lnTo>
                  <a:cubicBezTo>
                    <a:pt x="134122" y="202023"/>
                    <a:pt x="130727" y="203721"/>
                    <a:pt x="129029" y="203721"/>
                  </a:cubicBezTo>
                  <a:lnTo>
                    <a:pt x="95078" y="69615"/>
                  </a:lnTo>
                  <a:cubicBezTo>
                    <a:pt x="91684" y="56035"/>
                    <a:pt x="78103" y="49245"/>
                    <a:pt x="64523" y="52640"/>
                  </a:cubicBezTo>
                  <a:cubicBezTo>
                    <a:pt x="50942" y="56035"/>
                    <a:pt x="44152" y="69615"/>
                    <a:pt x="47548" y="83196"/>
                  </a:cubicBezTo>
                  <a:lnTo>
                    <a:pt x="86591" y="237671"/>
                  </a:lnTo>
                  <a:cubicBezTo>
                    <a:pt x="81498" y="242764"/>
                    <a:pt x="76405" y="249554"/>
                    <a:pt x="71313" y="256344"/>
                  </a:cubicBezTo>
                  <a:lnTo>
                    <a:pt x="61128" y="217301"/>
                  </a:lnTo>
                  <a:cubicBezTo>
                    <a:pt x="57733" y="203721"/>
                    <a:pt x="44152" y="196931"/>
                    <a:pt x="30572" y="200326"/>
                  </a:cubicBezTo>
                  <a:cubicBezTo>
                    <a:pt x="16992" y="203721"/>
                    <a:pt x="10202" y="217301"/>
                    <a:pt x="13597" y="230881"/>
                  </a:cubicBezTo>
                  <a:lnTo>
                    <a:pt x="52640" y="385357"/>
                  </a:lnTo>
                  <a:cubicBezTo>
                    <a:pt x="52640" y="387055"/>
                    <a:pt x="54338" y="388752"/>
                    <a:pt x="54338" y="390450"/>
                  </a:cubicBezTo>
                  <a:cubicBezTo>
                    <a:pt x="79801" y="460049"/>
                    <a:pt x="154492" y="500790"/>
                    <a:pt x="229184" y="482117"/>
                  </a:cubicBezTo>
                  <a:cubicBezTo>
                    <a:pt x="307270" y="461746"/>
                    <a:pt x="356499" y="381962"/>
                    <a:pt x="336129" y="303876"/>
                  </a:cubicBezTo>
                  <a:cubicBezTo>
                    <a:pt x="336129" y="303876"/>
                    <a:pt x="336129" y="302178"/>
                    <a:pt x="336129" y="302178"/>
                  </a:cubicBezTo>
                  <a:cubicBezTo>
                    <a:pt x="336129" y="302178"/>
                    <a:pt x="336129" y="302178"/>
                    <a:pt x="336129" y="302178"/>
                  </a:cubicBezTo>
                  <a:lnTo>
                    <a:pt x="283505" y="95078"/>
                  </a:lnTo>
                  <a:close/>
                </a:path>
              </a:pathLst>
            </a:custGeom>
            <a:solidFill>
              <a:srgbClr val="E4D2A2"/>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2E14FF9C-90BD-4B02-BE37-FA9E23F16288}"/>
                </a:ext>
              </a:extLst>
            </p:cNvPr>
            <p:cNvSpPr/>
            <p:nvPr/>
          </p:nvSpPr>
          <p:spPr>
            <a:xfrm>
              <a:off x="10844674" y="4573988"/>
              <a:ext cx="492286" cy="322532"/>
            </a:xfrm>
            <a:custGeom>
              <a:avLst/>
              <a:gdLst>
                <a:gd name="connsiteX0" fmla="*/ 369545 w 492285"/>
                <a:gd name="connsiteY0" fmla="*/ 303010 h 322531"/>
                <a:gd name="connsiteX1" fmla="*/ 393310 w 492285"/>
                <a:gd name="connsiteY1" fmla="*/ 277547 h 322531"/>
                <a:gd name="connsiteX2" fmla="*/ 367847 w 492285"/>
                <a:gd name="connsiteY2" fmla="*/ 253782 h 322531"/>
                <a:gd name="connsiteX3" fmla="*/ 269390 w 492285"/>
                <a:gd name="connsiteY3" fmla="*/ 260572 h 322531"/>
                <a:gd name="connsiteX4" fmla="*/ 276180 w 492285"/>
                <a:gd name="connsiteY4" fmla="*/ 250387 h 322531"/>
                <a:gd name="connsiteX5" fmla="*/ 428959 w 492285"/>
                <a:gd name="connsiteY5" fmla="*/ 240202 h 322531"/>
                <a:gd name="connsiteX6" fmla="*/ 452724 w 492285"/>
                <a:gd name="connsiteY6" fmla="*/ 214739 h 322531"/>
                <a:gd name="connsiteX7" fmla="*/ 427261 w 492285"/>
                <a:gd name="connsiteY7" fmla="*/ 190973 h 322531"/>
                <a:gd name="connsiteX8" fmla="*/ 298249 w 492285"/>
                <a:gd name="connsiteY8" fmla="*/ 199461 h 322531"/>
                <a:gd name="connsiteX9" fmla="*/ 299946 w 492285"/>
                <a:gd name="connsiteY9" fmla="*/ 189275 h 322531"/>
                <a:gd name="connsiteX10" fmla="*/ 461212 w 492285"/>
                <a:gd name="connsiteY10" fmla="*/ 179090 h 322531"/>
                <a:gd name="connsiteX11" fmla="*/ 484978 w 492285"/>
                <a:gd name="connsiteY11" fmla="*/ 153627 h 322531"/>
                <a:gd name="connsiteX12" fmla="*/ 459515 w 492285"/>
                <a:gd name="connsiteY12" fmla="*/ 129862 h 322531"/>
                <a:gd name="connsiteX13" fmla="*/ 299946 w 492285"/>
                <a:gd name="connsiteY13" fmla="*/ 140047 h 322531"/>
                <a:gd name="connsiteX14" fmla="*/ 298249 w 492285"/>
                <a:gd name="connsiteY14" fmla="*/ 129862 h 322531"/>
                <a:gd name="connsiteX15" fmla="*/ 437446 w 492285"/>
                <a:gd name="connsiteY15" fmla="*/ 121374 h 322531"/>
                <a:gd name="connsiteX16" fmla="*/ 461212 w 492285"/>
                <a:gd name="connsiteY16" fmla="*/ 95911 h 322531"/>
                <a:gd name="connsiteX17" fmla="*/ 435749 w 492285"/>
                <a:gd name="connsiteY17" fmla="*/ 72145 h 322531"/>
                <a:gd name="connsiteX18" fmla="*/ 277878 w 492285"/>
                <a:gd name="connsiteY18" fmla="*/ 82331 h 322531"/>
                <a:gd name="connsiteX19" fmla="*/ 262600 w 492285"/>
                <a:gd name="connsiteY19" fmla="*/ 63658 h 322531"/>
                <a:gd name="connsiteX20" fmla="*/ 301643 w 492285"/>
                <a:gd name="connsiteY20" fmla="*/ 61960 h 322531"/>
                <a:gd name="connsiteX21" fmla="*/ 325409 w 492285"/>
                <a:gd name="connsiteY21" fmla="*/ 36497 h 322531"/>
                <a:gd name="connsiteX22" fmla="*/ 299946 w 492285"/>
                <a:gd name="connsiteY22" fmla="*/ 12732 h 322531"/>
                <a:gd name="connsiteX23" fmla="*/ 142075 w 492285"/>
                <a:gd name="connsiteY23" fmla="*/ 22917 h 322531"/>
                <a:gd name="connsiteX24" fmla="*/ 135285 w 492285"/>
                <a:gd name="connsiteY24" fmla="*/ 24614 h 322531"/>
                <a:gd name="connsiteX25" fmla="*/ 13062 w 492285"/>
                <a:gd name="connsiteY25" fmla="*/ 179090 h 322531"/>
                <a:gd name="connsiteX26" fmla="*/ 169236 w 492285"/>
                <a:gd name="connsiteY26" fmla="*/ 316591 h 322531"/>
                <a:gd name="connsiteX27" fmla="*/ 170933 w 492285"/>
                <a:gd name="connsiteY27" fmla="*/ 316591 h 322531"/>
                <a:gd name="connsiteX28" fmla="*/ 170933 w 492285"/>
                <a:gd name="connsiteY28" fmla="*/ 316591 h 322531"/>
                <a:gd name="connsiteX29" fmla="*/ 369545 w 492285"/>
                <a:gd name="connsiteY29" fmla="*/ 303010 h 32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2285" h="322531">
                  <a:moveTo>
                    <a:pt x="369545" y="303010"/>
                  </a:moveTo>
                  <a:cubicBezTo>
                    <a:pt x="383125" y="303010"/>
                    <a:pt x="393310" y="291128"/>
                    <a:pt x="393310" y="277547"/>
                  </a:cubicBezTo>
                  <a:cubicBezTo>
                    <a:pt x="393310" y="263967"/>
                    <a:pt x="381428" y="253782"/>
                    <a:pt x="367847" y="253782"/>
                  </a:cubicBezTo>
                  <a:lnTo>
                    <a:pt x="269390" y="260572"/>
                  </a:lnTo>
                  <a:cubicBezTo>
                    <a:pt x="272786" y="257177"/>
                    <a:pt x="274483" y="253782"/>
                    <a:pt x="276180" y="250387"/>
                  </a:cubicBezTo>
                  <a:lnTo>
                    <a:pt x="428959" y="240202"/>
                  </a:lnTo>
                  <a:cubicBezTo>
                    <a:pt x="442539" y="240202"/>
                    <a:pt x="452724" y="228319"/>
                    <a:pt x="452724" y="214739"/>
                  </a:cubicBezTo>
                  <a:cubicBezTo>
                    <a:pt x="451027" y="201158"/>
                    <a:pt x="440842" y="190973"/>
                    <a:pt x="427261" y="190973"/>
                  </a:cubicBezTo>
                  <a:lnTo>
                    <a:pt x="298249" y="199461"/>
                  </a:lnTo>
                  <a:cubicBezTo>
                    <a:pt x="298249" y="196066"/>
                    <a:pt x="299946" y="192671"/>
                    <a:pt x="299946" y="189275"/>
                  </a:cubicBezTo>
                  <a:lnTo>
                    <a:pt x="461212" y="179090"/>
                  </a:lnTo>
                  <a:cubicBezTo>
                    <a:pt x="474792" y="177393"/>
                    <a:pt x="484978" y="167207"/>
                    <a:pt x="484978" y="153627"/>
                  </a:cubicBezTo>
                  <a:cubicBezTo>
                    <a:pt x="483280" y="140047"/>
                    <a:pt x="473095" y="129862"/>
                    <a:pt x="459515" y="129862"/>
                  </a:cubicBezTo>
                  <a:lnTo>
                    <a:pt x="299946" y="140047"/>
                  </a:lnTo>
                  <a:cubicBezTo>
                    <a:pt x="299946" y="136652"/>
                    <a:pt x="298249" y="133257"/>
                    <a:pt x="298249" y="129862"/>
                  </a:cubicBezTo>
                  <a:lnTo>
                    <a:pt x="437446" y="121374"/>
                  </a:lnTo>
                  <a:cubicBezTo>
                    <a:pt x="451027" y="119676"/>
                    <a:pt x="461212" y="109491"/>
                    <a:pt x="461212" y="95911"/>
                  </a:cubicBezTo>
                  <a:cubicBezTo>
                    <a:pt x="461212" y="82331"/>
                    <a:pt x="449329" y="72145"/>
                    <a:pt x="435749" y="72145"/>
                  </a:cubicBezTo>
                  <a:lnTo>
                    <a:pt x="277878" y="82331"/>
                  </a:lnTo>
                  <a:cubicBezTo>
                    <a:pt x="272786" y="75540"/>
                    <a:pt x="267693" y="68750"/>
                    <a:pt x="262600" y="63658"/>
                  </a:cubicBezTo>
                  <a:lnTo>
                    <a:pt x="301643" y="61960"/>
                  </a:lnTo>
                  <a:cubicBezTo>
                    <a:pt x="315224" y="60263"/>
                    <a:pt x="325409" y="50077"/>
                    <a:pt x="325409" y="36497"/>
                  </a:cubicBezTo>
                  <a:cubicBezTo>
                    <a:pt x="325409" y="22917"/>
                    <a:pt x="313526" y="12732"/>
                    <a:pt x="299946" y="12732"/>
                  </a:cubicBezTo>
                  <a:lnTo>
                    <a:pt x="142075" y="22917"/>
                  </a:lnTo>
                  <a:cubicBezTo>
                    <a:pt x="140377" y="22917"/>
                    <a:pt x="138680" y="22917"/>
                    <a:pt x="135285" y="24614"/>
                  </a:cubicBezTo>
                  <a:cubicBezTo>
                    <a:pt x="62291" y="36497"/>
                    <a:pt x="7970" y="102701"/>
                    <a:pt x="13062" y="179090"/>
                  </a:cubicBezTo>
                  <a:cubicBezTo>
                    <a:pt x="18155" y="260572"/>
                    <a:pt x="87754" y="321683"/>
                    <a:pt x="169236" y="316591"/>
                  </a:cubicBezTo>
                  <a:cubicBezTo>
                    <a:pt x="169236" y="316591"/>
                    <a:pt x="170933" y="316591"/>
                    <a:pt x="170933" y="316591"/>
                  </a:cubicBezTo>
                  <a:cubicBezTo>
                    <a:pt x="170933" y="316591"/>
                    <a:pt x="170933" y="316591"/>
                    <a:pt x="170933" y="316591"/>
                  </a:cubicBezTo>
                  <a:lnTo>
                    <a:pt x="369545" y="303010"/>
                  </a:lnTo>
                  <a:close/>
                </a:path>
              </a:pathLst>
            </a:custGeom>
            <a:solidFill>
              <a:srgbClr val="E4D2A2"/>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8221C931-5A2F-4BF7-B117-E3CC0215B046}"/>
                </a:ext>
              </a:extLst>
            </p:cNvPr>
            <p:cNvSpPr/>
            <p:nvPr/>
          </p:nvSpPr>
          <p:spPr>
            <a:xfrm>
              <a:off x="10556423" y="5081551"/>
              <a:ext cx="662039" cy="695990"/>
            </a:xfrm>
            <a:custGeom>
              <a:avLst/>
              <a:gdLst>
                <a:gd name="connsiteX0" fmla="*/ 12732 w 662039"/>
                <a:gd name="connsiteY0" fmla="*/ 352239 h 695989"/>
                <a:gd name="connsiteX1" fmla="*/ 336961 w 662039"/>
                <a:gd name="connsiteY1" fmla="*/ 12732 h 695989"/>
                <a:gd name="connsiteX2" fmla="*/ 661191 w 662039"/>
                <a:gd name="connsiteY2" fmla="*/ 352239 h 695989"/>
                <a:gd name="connsiteX3" fmla="*/ 336961 w 662039"/>
                <a:gd name="connsiteY3" fmla="*/ 691746 h 695989"/>
                <a:gd name="connsiteX4" fmla="*/ 12732 w 662039"/>
                <a:gd name="connsiteY4" fmla="*/ 352239 h 69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95989">
                  <a:moveTo>
                    <a:pt x="12732" y="352239"/>
                  </a:moveTo>
                  <a:cubicBezTo>
                    <a:pt x="12732" y="138349"/>
                    <a:pt x="158720" y="12732"/>
                    <a:pt x="336961" y="12732"/>
                  </a:cubicBezTo>
                  <a:cubicBezTo>
                    <a:pt x="515202" y="12732"/>
                    <a:pt x="661191" y="138349"/>
                    <a:pt x="661191" y="352239"/>
                  </a:cubicBezTo>
                  <a:cubicBezTo>
                    <a:pt x="661191" y="566129"/>
                    <a:pt x="515202" y="691746"/>
                    <a:pt x="336961" y="691746"/>
                  </a:cubicBezTo>
                  <a:cubicBezTo>
                    <a:pt x="157022" y="691746"/>
                    <a:pt x="12732" y="566129"/>
                    <a:pt x="12732" y="352239"/>
                  </a:cubicBezTo>
                  <a:close/>
                </a:path>
              </a:pathLst>
            </a:custGeom>
            <a:solidFill>
              <a:srgbClr val="E4D2A2"/>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026A839B-79B3-435C-BE7F-A90B4C43D273}"/>
                </a:ext>
              </a:extLst>
            </p:cNvPr>
            <p:cNvSpPr/>
            <p:nvPr/>
          </p:nvSpPr>
          <p:spPr>
            <a:xfrm>
              <a:off x="10831425" y="5040811"/>
              <a:ext cx="118828" cy="390433"/>
            </a:xfrm>
            <a:custGeom>
              <a:avLst/>
              <a:gdLst>
                <a:gd name="connsiteX0" fmla="*/ 12732 w 118827"/>
                <a:gd name="connsiteY0" fmla="*/ 199461 h 390433"/>
                <a:gd name="connsiteX1" fmla="*/ 61960 w 118827"/>
                <a:gd name="connsiteY1" fmla="*/ 12732 h 390433"/>
                <a:gd name="connsiteX2" fmla="*/ 111188 w 118827"/>
                <a:gd name="connsiteY2" fmla="*/ 199461 h 390433"/>
                <a:gd name="connsiteX3" fmla="*/ 61960 w 118827"/>
                <a:gd name="connsiteY3" fmla="*/ 386190 h 390433"/>
                <a:gd name="connsiteX4" fmla="*/ 12732 w 118827"/>
                <a:gd name="connsiteY4" fmla="*/ 199461 h 390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27" h="390433">
                  <a:moveTo>
                    <a:pt x="12732" y="199461"/>
                  </a:moveTo>
                  <a:cubicBezTo>
                    <a:pt x="12732" y="97608"/>
                    <a:pt x="34799" y="12732"/>
                    <a:pt x="61960" y="12732"/>
                  </a:cubicBezTo>
                  <a:cubicBezTo>
                    <a:pt x="89121" y="12732"/>
                    <a:pt x="111188" y="95911"/>
                    <a:pt x="111188" y="199461"/>
                  </a:cubicBezTo>
                  <a:cubicBezTo>
                    <a:pt x="111188" y="301313"/>
                    <a:pt x="89121" y="386190"/>
                    <a:pt x="61960" y="386190"/>
                  </a:cubicBezTo>
                  <a:cubicBezTo>
                    <a:pt x="34799" y="384492"/>
                    <a:pt x="12732" y="301313"/>
                    <a:pt x="12732" y="199461"/>
                  </a:cubicBezTo>
                  <a:close/>
                </a:path>
              </a:pathLst>
            </a:custGeom>
            <a:solidFill>
              <a:srgbClr val="E4D2A2"/>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3F879E6D-EB6E-4138-9834-063A2A175E26}"/>
                </a:ext>
              </a:extLst>
            </p:cNvPr>
            <p:cNvSpPr/>
            <p:nvPr/>
          </p:nvSpPr>
          <p:spPr>
            <a:xfrm>
              <a:off x="11186466" y="5349762"/>
              <a:ext cx="50926" cy="101852"/>
            </a:xfrm>
            <a:custGeom>
              <a:avLst/>
              <a:gdLst>
                <a:gd name="connsiteX0" fmla="*/ 24358 w 50926"/>
                <a:gd name="connsiteY0" fmla="*/ 12732 h 101852"/>
                <a:gd name="connsiteX1" fmla="*/ 29451 w 50926"/>
                <a:gd name="connsiteY1" fmla="*/ 97608 h 101852"/>
                <a:gd name="connsiteX2" fmla="*/ 24358 w 50926"/>
                <a:gd name="connsiteY2" fmla="*/ 12732 h 101852"/>
              </a:gdLst>
              <a:ahLst/>
              <a:cxnLst>
                <a:cxn ang="0">
                  <a:pos x="connsiteX0" y="connsiteY0"/>
                </a:cxn>
                <a:cxn ang="0">
                  <a:pos x="connsiteX1" y="connsiteY1"/>
                </a:cxn>
                <a:cxn ang="0">
                  <a:pos x="connsiteX2" y="connsiteY2"/>
                </a:cxn>
              </a:cxnLst>
              <a:rect l="l" t="t" r="r" b="b"/>
              <a:pathLst>
                <a:path w="50926" h="101852">
                  <a:moveTo>
                    <a:pt x="24358" y="12732"/>
                  </a:moveTo>
                  <a:cubicBezTo>
                    <a:pt x="24358" y="12732"/>
                    <a:pt x="56611" y="51775"/>
                    <a:pt x="29451" y="97608"/>
                  </a:cubicBezTo>
                  <a:cubicBezTo>
                    <a:pt x="29451" y="97608"/>
                    <a:pt x="-4500" y="31405"/>
                    <a:pt x="24358" y="12732"/>
                  </a:cubicBezTo>
                  <a:close/>
                </a:path>
              </a:pathLst>
            </a:custGeom>
            <a:solidFill>
              <a:srgbClr val="E4D2A2"/>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998DA02E-3133-41B0-858C-0DDD8010DCF4}"/>
                </a:ext>
              </a:extLst>
            </p:cNvPr>
            <p:cNvSpPr/>
            <p:nvPr/>
          </p:nvSpPr>
          <p:spPr>
            <a:xfrm>
              <a:off x="10545544" y="5349762"/>
              <a:ext cx="50926" cy="101852"/>
            </a:xfrm>
            <a:custGeom>
              <a:avLst/>
              <a:gdLst>
                <a:gd name="connsiteX0" fmla="*/ 28704 w 50926"/>
                <a:gd name="connsiteY0" fmla="*/ 12732 h 101852"/>
                <a:gd name="connsiteX1" fmla="*/ 23611 w 50926"/>
                <a:gd name="connsiteY1" fmla="*/ 97608 h 101852"/>
                <a:gd name="connsiteX2" fmla="*/ 28704 w 50926"/>
                <a:gd name="connsiteY2" fmla="*/ 12732 h 101852"/>
              </a:gdLst>
              <a:ahLst/>
              <a:cxnLst>
                <a:cxn ang="0">
                  <a:pos x="connsiteX0" y="connsiteY0"/>
                </a:cxn>
                <a:cxn ang="0">
                  <a:pos x="connsiteX1" y="connsiteY1"/>
                </a:cxn>
                <a:cxn ang="0">
                  <a:pos x="connsiteX2" y="connsiteY2"/>
                </a:cxn>
              </a:cxnLst>
              <a:rect l="l" t="t" r="r" b="b"/>
              <a:pathLst>
                <a:path w="50926" h="101852">
                  <a:moveTo>
                    <a:pt x="28704" y="12732"/>
                  </a:moveTo>
                  <a:cubicBezTo>
                    <a:pt x="28704" y="12732"/>
                    <a:pt x="-3550" y="51775"/>
                    <a:pt x="23611" y="97608"/>
                  </a:cubicBezTo>
                  <a:cubicBezTo>
                    <a:pt x="23611" y="97608"/>
                    <a:pt x="57561" y="31405"/>
                    <a:pt x="28704" y="12732"/>
                  </a:cubicBezTo>
                  <a:close/>
                </a:path>
              </a:pathLst>
            </a:custGeom>
            <a:solidFill>
              <a:srgbClr val="E4D2A2"/>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AB1AF51E-BF73-42BC-B224-055D01D6D46E}"/>
                </a:ext>
              </a:extLst>
            </p:cNvPr>
            <p:cNvSpPr/>
            <p:nvPr/>
          </p:nvSpPr>
          <p:spPr>
            <a:xfrm>
              <a:off x="10556423" y="5157941"/>
              <a:ext cx="662039" cy="611113"/>
            </a:xfrm>
            <a:custGeom>
              <a:avLst/>
              <a:gdLst>
                <a:gd name="connsiteX0" fmla="*/ 661191 w 662039"/>
                <a:gd name="connsiteY0" fmla="*/ 301313 h 611113"/>
                <a:gd name="connsiteX1" fmla="*/ 336961 w 662039"/>
                <a:gd name="connsiteY1" fmla="*/ 613659 h 611113"/>
                <a:gd name="connsiteX2" fmla="*/ 12732 w 662039"/>
                <a:gd name="connsiteY2" fmla="*/ 301313 h 611113"/>
                <a:gd name="connsiteX3" fmla="*/ 336961 w 662039"/>
                <a:gd name="connsiteY3" fmla="*/ 12732 h 611113"/>
                <a:gd name="connsiteX4" fmla="*/ 661191 w 662039"/>
                <a:gd name="connsiteY4" fmla="*/ 301313 h 61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11113">
                  <a:moveTo>
                    <a:pt x="661191" y="301313"/>
                  </a:moveTo>
                  <a:cubicBezTo>
                    <a:pt x="661191" y="501622"/>
                    <a:pt x="515202" y="613659"/>
                    <a:pt x="336961" y="613659"/>
                  </a:cubicBezTo>
                  <a:cubicBezTo>
                    <a:pt x="157022" y="613659"/>
                    <a:pt x="12732" y="499924"/>
                    <a:pt x="12732" y="301313"/>
                  </a:cubicBezTo>
                  <a:cubicBezTo>
                    <a:pt x="12732" y="101003"/>
                    <a:pt x="158720" y="12732"/>
                    <a:pt x="336961" y="12732"/>
                  </a:cubicBezTo>
                  <a:cubicBezTo>
                    <a:pt x="515202" y="12732"/>
                    <a:pt x="661191" y="102701"/>
                    <a:pt x="661191" y="301313"/>
                  </a:cubicBezTo>
                  <a:close/>
                </a:path>
              </a:pathLst>
            </a:custGeom>
            <a:solidFill>
              <a:srgbClr val="363636"/>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F938E336-BE64-4237-BBC2-94E2AE321E8C}"/>
                </a:ext>
              </a:extLst>
            </p:cNvPr>
            <p:cNvSpPr/>
            <p:nvPr/>
          </p:nvSpPr>
          <p:spPr>
            <a:xfrm>
              <a:off x="10561516" y="5327694"/>
              <a:ext cx="33951" cy="50926"/>
            </a:xfrm>
            <a:custGeom>
              <a:avLst/>
              <a:gdLst>
                <a:gd name="connsiteX0" fmla="*/ 22916 w 33950"/>
                <a:gd name="connsiteY0" fmla="*/ 48380 h 50926"/>
                <a:gd name="connsiteX1" fmla="*/ 34799 w 33950"/>
                <a:gd name="connsiteY1" fmla="*/ 14429 h 50926"/>
                <a:gd name="connsiteX2" fmla="*/ 17824 w 33950"/>
                <a:gd name="connsiteY2" fmla="*/ 12732 h 50926"/>
                <a:gd name="connsiteX3" fmla="*/ 12732 w 33950"/>
                <a:gd name="connsiteY3" fmla="*/ 36497 h 50926"/>
                <a:gd name="connsiteX4" fmla="*/ 22916 w 33950"/>
                <a:gd name="connsiteY4" fmla="*/ 48380 h 5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50926">
                  <a:moveTo>
                    <a:pt x="22916" y="48380"/>
                  </a:moveTo>
                  <a:lnTo>
                    <a:pt x="34799" y="14429"/>
                  </a:lnTo>
                  <a:lnTo>
                    <a:pt x="17824" y="12732"/>
                  </a:lnTo>
                  <a:cubicBezTo>
                    <a:pt x="16126" y="19522"/>
                    <a:pt x="14429" y="28009"/>
                    <a:pt x="12732" y="36497"/>
                  </a:cubicBezTo>
                  <a:cubicBezTo>
                    <a:pt x="14429" y="39892"/>
                    <a:pt x="17824" y="44985"/>
                    <a:pt x="22916" y="48380"/>
                  </a:cubicBezTo>
                  <a:close/>
                </a:path>
              </a:pathLst>
            </a:custGeom>
            <a:solidFill>
              <a:srgbClr val="363636"/>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C9293E1B-7F4E-4FE0-AB8B-524895221532}"/>
                </a:ext>
              </a:extLst>
            </p:cNvPr>
            <p:cNvSpPr/>
            <p:nvPr/>
          </p:nvSpPr>
          <p:spPr>
            <a:xfrm>
              <a:off x="11181117" y="5325997"/>
              <a:ext cx="33951" cy="67901"/>
            </a:xfrm>
            <a:custGeom>
              <a:avLst/>
              <a:gdLst>
                <a:gd name="connsiteX0" fmla="*/ 29707 w 33950"/>
                <a:gd name="connsiteY0" fmla="*/ 41590 h 67901"/>
                <a:gd name="connsiteX1" fmla="*/ 24614 w 33950"/>
                <a:gd name="connsiteY1" fmla="*/ 12732 h 67901"/>
                <a:gd name="connsiteX2" fmla="*/ 12732 w 33950"/>
                <a:gd name="connsiteY2" fmla="*/ 12732 h 67901"/>
                <a:gd name="connsiteX3" fmla="*/ 28009 w 33950"/>
                <a:gd name="connsiteY3" fmla="*/ 60262 h 67901"/>
                <a:gd name="connsiteX4" fmla="*/ 29707 w 33950"/>
                <a:gd name="connsiteY4" fmla="*/ 41590 h 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67901">
                  <a:moveTo>
                    <a:pt x="29707" y="41590"/>
                  </a:moveTo>
                  <a:cubicBezTo>
                    <a:pt x="28009" y="31405"/>
                    <a:pt x="26312" y="22917"/>
                    <a:pt x="24614" y="12732"/>
                  </a:cubicBezTo>
                  <a:lnTo>
                    <a:pt x="12732" y="12732"/>
                  </a:lnTo>
                  <a:cubicBezTo>
                    <a:pt x="12732" y="12732"/>
                    <a:pt x="12732" y="48380"/>
                    <a:pt x="28009" y="60262"/>
                  </a:cubicBezTo>
                  <a:lnTo>
                    <a:pt x="29707" y="41590"/>
                  </a:lnTo>
                  <a:close/>
                </a:path>
              </a:pathLst>
            </a:custGeom>
            <a:solidFill>
              <a:srgbClr val="363636"/>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DB7A172C-EE51-441E-BC6D-9FD09892D60C}"/>
                </a:ext>
              </a:extLst>
            </p:cNvPr>
            <p:cNvSpPr/>
            <p:nvPr/>
          </p:nvSpPr>
          <p:spPr>
            <a:xfrm>
              <a:off x="11408450" y="5208512"/>
              <a:ext cx="237655" cy="237655"/>
            </a:xfrm>
            <a:custGeom>
              <a:avLst/>
              <a:gdLst>
                <a:gd name="connsiteX0" fmla="*/ 223363 w 237655"/>
                <a:gd name="connsiteY0" fmla="*/ 64012 h 237655"/>
                <a:gd name="connsiteX1" fmla="*/ 80770 w 237655"/>
                <a:gd name="connsiteY1" fmla="*/ 36851 h 237655"/>
                <a:gd name="connsiteX2" fmla="*/ 12869 w 237655"/>
                <a:gd name="connsiteY2" fmla="*/ 82685 h 237655"/>
                <a:gd name="connsiteX3" fmla="*/ 58702 w 237655"/>
                <a:gd name="connsiteY3" fmla="*/ 198117 h 237655"/>
                <a:gd name="connsiteX4" fmla="*/ 209783 w 237655"/>
                <a:gd name="connsiteY4" fmla="*/ 226975 h 237655"/>
                <a:gd name="connsiteX5" fmla="*/ 223363 w 237655"/>
                <a:gd name="connsiteY5" fmla="*/ 64012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655" h="237655">
                  <a:moveTo>
                    <a:pt x="223363" y="64012"/>
                  </a:moveTo>
                  <a:cubicBezTo>
                    <a:pt x="223363" y="64012"/>
                    <a:pt x="136789" y="108148"/>
                    <a:pt x="80770" y="36851"/>
                  </a:cubicBezTo>
                  <a:cubicBezTo>
                    <a:pt x="24751" y="-34446"/>
                    <a:pt x="11171" y="74197"/>
                    <a:pt x="12869" y="82685"/>
                  </a:cubicBezTo>
                  <a:cubicBezTo>
                    <a:pt x="14566" y="91173"/>
                    <a:pt x="57005" y="186234"/>
                    <a:pt x="58702" y="198117"/>
                  </a:cubicBezTo>
                  <a:cubicBezTo>
                    <a:pt x="60399" y="208302"/>
                    <a:pt x="179227" y="245648"/>
                    <a:pt x="209783" y="226975"/>
                  </a:cubicBezTo>
                  <a:cubicBezTo>
                    <a:pt x="240338" y="206605"/>
                    <a:pt x="223363" y="64012"/>
                    <a:pt x="223363" y="64012"/>
                  </a:cubicBezTo>
                  <a:close/>
                </a:path>
              </a:pathLst>
            </a:custGeom>
            <a:solidFill>
              <a:srgbClr val="477E8A"/>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238710D0-3E9D-4271-8A06-47D61B94C596}"/>
                </a:ext>
              </a:extLst>
            </p:cNvPr>
            <p:cNvSpPr/>
            <p:nvPr/>
          </p:nvSpPr>
          <p:spPr>
            <a:xfrm>
              <a:off x="10191453" y="5120777"/>
              <a:ext cx="186729" cy="237655"/>
            </a:xfrm>
            <a:custGeom>
              <a:avLst/>
              <a:gdLst>
                <a:gd name="connsiteX0" fmla="*/ 185880 w 186729"/>
                <a:gd name="connsiteY0" fmla="*/ 49895 h 237655"/>
                <a:gd name="connsiteX1" fmla="*/ 72145 w 186729"/>
                <a:gd name="connsiteY1" fmla="*/ 31222 h 237655"/>
                <a:gd name="connsiteX2" fmla="*/ 12732 w 186729"/>
                <a:gd name="connsiteY2" fmla="*/ 117797 h 237655"/>
                <a:gd name="connsiteX3" fmla="*/ 84028 w 186729"/>
                <a:gd name="connsiteY3" fmla="*/ 236624 h 237655"/>
                <a:gd name="connsiteX4" fmla="*/ 145140 w 186729"/>
                <a:gd name="connsiteY4" fmla="*/ 217951 h 237655"/>
                <a:gd name="connsiteX5" fmla="*/ 185880 w 186729"/>
                <a:gd name="connsiteY5" fmla="*/ 49895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729" h="237655">
                  <a:moveTo>
                    <a:pt x="185880" y="49895"/>
                  </a:moveTo>
                  <a:cubicBezTo>
                    <a:pt x="185880" y="49895"/>
                    <a:pt x="106096" y="102519"/>
                    <a:pt x="72145" y="31222"/>
                  </a:cubicBezTo>
                  <a:cubicBezTo>
                    <a:pt x="38195" y="-40074"/>
                    <a:pt x="12732" y="117797"/>
                    <a:pt x="12732" y="117797"/>
                  </a:cubicBezTo>
                  <a:cubicBezTo>
                    <a:pt x="12732" y="117797"/>
                    <a:pt x="68751" y="238322"/>
                    <a:pt x="84028" y="236624"/>
                  </a:cubicBezTo>
                  <a:cubicBezTo>
                    <a:pt x="99306" y="234927"/>
                    <a:pt x="133257" y="217951"/>
                    <a:pt x="145140" y="217951"/>
                  </a:cubicBezTo>
                  <a:cubicBezTo>
                    <a:pt x="157022" y="219649"/>
                    <a:pt x="185880" y="49895"/>
                    <a:pt x="185880" y="49895"/>
                  </a:cubicBezTo>
                  <a:close/>
                </a:path>
              </a:pathLst>
            </a:custGeom>
            <a:solidFill>
              <a:srgbClr val="477E8A"/>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CFE088AD-C613-437D-8D2E-B42AA10368A9}"/>
                </a:ext>
              </a:extLst>
            </p:cNvPr>
            <p:cNvSpPr/>
            <p:nvPr/>
          </p:nvSpPr>
          <p:spPr>
            <a:xfrm>
              <a:off x="11092845" y="4259944"/>
              <a:ext cx="526236" cy="645064"/>
            </a:xfrm>
            <a:custGeom>
              <a:avLst/>
              <a:gdLst>
                <a:gd name="connsiteX0" fmla="*/ 12732 w 526236"/>
                <a:gd name="connsiteY0" fmla="*/ 12731 h 645063"/>
                <a:gd name="connsiteX1" fmla="*/ 523690 w 526236"/>
                <a:gd name="connsiteY1" fmla="*/ 12731 h 645063"/>
                <a:gd name="connsiteX2" fmla="*/ 523690 w 526236"/>
                <a:gd name="connsiteY2" fmla="*/ 635727 h 645063"/>
                <a:gd name="connsiteX3" fmla="*/ 12732 w 526236"/>
                <a:gd name="connsiteY3" fmla="*/ 635727 h 645063"/>
              </a:gdLst>
              <a:ahLst/>
              <a:cxnLst>
                <a:cxn ang="0">
                  <a:pos x="connsiteX0" y="connsiteY0"/>
                </a:cxn>
                <a:cxn ang="0">
                  <a:pos x="connsiteX1" y="connsiteY1"/>
                </a:cxn>
                <a:cxn ang="0">
                  <a:pos x="connsiteX2" y="connsiteY2"/>
                </a:cxn>
                <a:cxn ang="0">
                  <a:pos x="connsiteX3" y="connsiteY3"/>
                </a:cxn>
              </a:cxnLst>
              <a:rect l="l" t="t" r="r" b="b"/>
              <a:pathLst>
                <a:path w="526236" h="645063">
                  <a:moveTo>
                    <a:pt x="12732" y="12731"/>
                  </a:moveTo>
                  <a:lnTo>
                    <a:pt x="523690" y="12731"/>
                  </a:lnTo>
                  <a:lnTo>
                    <a:pt x="523690" y="635727"/>
                  </a:lnTo>
                  <a:lnTo>
                    <a:pt x="12732" y="635727"/>
                  </a:lnTo>
                  <a:close/>
                </a:path>
              </a:pathLst>
            </a:custGeom>
            <a:solidFill>
              <a:srgbClr val="FFFFFF"/>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D1CE3FE3-B6B1-4FF6-A75B-BB3E5467549B}"/>
                </a:ext>
              </a:extLst>
            </p:cNvPr>
            <p:cNvSpPr/>
            <p:nvPr/>
          </p:nvSpPr>
          <p:spPr>
            <a:xfrm>
              <a:off x="11191302" y="4443278"/>
              <a:ext cx="50926" cy="186729"/>
            </a:xfrm>
            <a:custGeom>
              <a:avLst/>
              <a:gdLst>
                <a:gd name="connsiteX0" fmla="*/ 12731 w 50926"/>
                <a:gd name="connsiteY0" fmla="*/ 12732 h 186729"/>
                <a:gd name="connsiteX1" fmla="*/ 48380 w 50926"/>
                <a:gd name="connsiteY1" fmla="*/ 12732 h 186729"/>
                <a:gd name="connsiteX2" fmla="*/ 48380 w 50926"/>
                <a:gd name="connsiteY2" fmla="*/ 173997 h 186729"/>
                <a:gd name="connsiteX3" fmla="*/ 12731 w 50926"/>
                <a:gd name="connsiteY3" fmla="*/ 173997 h 186729"/>
              </a:gdLst>
              <a:ahLst/>
              <a:cxnLst>
                <a:cxn ang="0">
                  <a:pos x="connsiteX0" y="connsiteY0"/>
                </a:cxn>
                <a:cxn ang="0">
                  <a:pos x="connsiteX1" y="connsiteY1"/>
                </a:cxn>
                <a:cxn ang="0">
                  <a:pos x="connsiteX2" y="connsiteY2"/>
                </a:cxn>
                <a:cxn ang="0">
                  <a:pos x="connsiteX3" y="connsiteY3"/>
                </a:cxn>
              </a:cxnLst>
              <a:rect l="l" t="t" r="r" b="b"/>
              <a:pathLst>
                <a:path w="50926" h="186729">
                  <a:moveTo>
                    <a:pt x="12731" y="12732"/>
                  </a:moveTo>
                  <a:lnTo>
                    <a:pt x="48380" y="12732"/>
                  </a:lnTo>
                  <a:lnTo>
                    <a:pt x="48380" y="173997"/>
                  </a:lnTo>
                  <a:lnTo>
                    <a:pt x="12731" y="173997"/>
                  </a:lnTo>
                  <a:close/>
                </a:path>
              </a:pathLst>
            </a:custGeom>
            <a:solidFill>
              <a:srgbClr val="986666"/>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24A5551E-34D1-433D-BCC2-D385D8A0D6F2}"/>
                </a:ext>
              </a:extLst>
            </p:cNvPr>
            <p:cNvSpPr/>
            <p:nvPr/>
          </p:nvSpPr>
          <p:spPr>
            <a:xfrm>
              <a:off x="11260901" y="4511179"/>
              <a:ext cx="50926" cy="118828"/>
            </a:xfrm>
            <a:custGeom>
              <a:avLst/>
              <a:gdLst>
                <a:gd name="connsiteX0" fmla="*/ 12731 w 50926"/>
                <a:gd name="connsiteY0" fmla="*/ 12732 h 118827"/>
                <a:gd name="connsiteX1" fmla="*/ 48380 w 50926"/>
                <a:gd name="connsiteY1" fmla="*/ 12732 h 118827"/>
                <a:gd name="connsiteX2" fmla="*/ 48380 w 50926"/>
                <a:gd name="connsiteY2" fmla="*/ 106096 h 118827"/>
                <a:gd name="connsiteX3" fmla="*/ 12731 w 50926"/>
                <a:gd name="connsiteY3" fmla="*/ 106096 h 118827"/>
              </a:gdLst>
              <a:ahLst/>
              <a:cxnLst>
                <a:cxn ang="0">
                  <a:pos x="connsiteX0" y="connsiteY0"/>
                </a:cxn>
                <a:cxn ang="0">
                  <a:pos x="connsiteX1" y="connsiteY1"/>
                </a:cxn>
                <a:cxn ang="0">
                  <a:pos x="connsiteX2" y="connsiteY2"/>
                </a:cxn>
                <a:cxn ang="0">
                  <a:pos x="connsiteX3" y="connsiteY3"/>
                </a:cxn>
              </a:cxnLst>
              <a:rect l="l" t="t" r="r" b="b"/>
              <a:pathLst>
                <a:path w="50926" h="118827">
                  <a:moveTo>
                    <a:pt x="12731" y="12732"/>
                  </a:moveTo>
                  <a:lnTo>
                    <a:pt x="48380" y="12732"/>
                  </a:lnTo>
                  <a:lnTo>
                    <a:pt x="48380" y="106096"/>
                  </a:lnTo>
                  <a:lnTo>
                    <a:pt x="12731" y="106096"/>
                  </a:lnTo>
                  <a:close/>
                </a:path>
              </a:pathLst>
            </a:custGeom>
            <a:solidFill>
              <a:srgbClr val="B6936C"/>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180557E1-58A8-4B31-90EB-B59069058D17}"/>
                </a:ext>
              </a:extLst>
            </p:cNvPr>
            <p:cNvSpPr/>
            <p:nvPr/>
          </p:nvSpPr>
          <p:spPr>
            <a:xfrm>
              <a:off x="11330500" y="4387259"/>
              <a:ext cx="50926" cy="237655"/>
            </a:xfrm>
            <a:custGeom>
              <a:avLst/>
              <a:gdLst>
                <a:gd name="connsiteX0" fmla="*/ 12732 w 50926"/>
                <a:gd name="connsiteY0" fmla="*/ 12731 h 237655"/>
                <a:gd name="connsiteX1" fmla="*/ 48380 w 50926"/>
                <a:gd name="connsiteY1" fmla="*/ 12731 h 237655"/>
                <a:gd name="connsiteX2" fmla="*/ 48380 w 50926"/>
                <a:gd name="connsiteY2" fmla="*/ 230016 h 237655"/>
                <a:gd name="connsiteX3" fmla="*/ 12732 w 50926"/>
                <a:gd name="connsiteY3" fmla="*/ 230016 h 237655"/>
              </a:gdLst>
              <a:ahLst/>
              <a:cxnLst>
                <a:cxn ang="0">
                  <a:pos x="connsiteX0" y="connsiteY0"/>
                </a:cxn>
                <a:cxn ang="0">
                  <a:pos x="connsiteX1" y="connsiteY1"/>
                </a:cxn>
                <a:cxn ang="0">
                  <a:pos x="connsiteX2" y="connsiteY2"/>
                </a:cxn>
                <a:cxn ang="0">
                  <a:pos x="connsiteX3" y="connsiteY3"/>
                </a:cxn>
              </a:cxnLst>
              <a:rect l="l" t="t" r="r" b="b"/>
              <a:pathLst>
                <a:path w="50926" h="237655">
                  <a:moveTo>
                    <a:pt x="12732" y="12731"/>
                  </a:moveTo>
                  <a:lnTo>
                    <a:pt x="48380" y="12731"/>
                  </a:lnTo>
                  <a:lnTo>
                    <a:pt x="48380" y="230016"/>
                  </a:lnTo>
                  <a:lnTo>
                    <a:pt x="12732" y="230016"/>
                  </a:lnTo>
                  <a:close/>
                </a:path>
              </a:pathLst>
            </a:custGeom>
            <a:solidFill>
              <a:srgbClr val="E4D2A2"/>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F3CD83D1-D43B-4022-866B-B129F148FA88}"/>
                </a:ext>
              </a:extLst>
            </p:cNvPr>
            <p:cNvSpPr/>
            <p:nvPr/>
          </p:nvSpPr>
          <p:spPr>
            <a:xfrm>
              <a:off x="11400099" y="4456858"/>
              <a:ext cx="50926" cy="169754"/>
            </a:xfrm>
            <a:custGeom>
              <a:avLst/>
              <a:gdLst>
                <a:gd name="connsiteX0" fmla="*/ 12732 w 50926"/>
                <a:gd name="connsiteY0" fmla="*/ 12732 h 169753"/>
                <a:gd name="connsiteX1" fmla="*/ 48380 w 50926"/>
                <a:gd name="connsiteY1" fmla="*/ 12732 h 169753"/>
                <a:gd name="connsiteX2" fmla="*/ 48380 w 50926"/>
                <a:gd name="connsiteY2" fmla="*/ 160417 h 169753"/>
                <a:gd name="connsiteX3" fmla="*/ 12732 w 50926"/>
                <a:gd name="connsiteY3" fmla="*/ 160417 h 169753"/>
              </a:gdLst>
              <a:ahLst/>
              <a:cxnLst>
                <a:cxn ang="0">
                  <a:pos x="connsiteX0" y="connsiteY0"/>
                </a:cxn>
                <a:cxn ang="0">
                  <a:pos x="connsiteX1" y="connsiteY1"/>
                </a:cxn>
                <a:cxn ang="0">
                  <a:pos x="connsiteX2" y="connsiteY2"/>
                </a:cxn>
                <a:cxn ang="0">
                  <a:pos x="connsiteX3" y="connsiteY3"/>
                </a:cxn>
              </a:cxnLst>
              <a:rect l="l" t="t" r="r" b="b"/>
              <a:pathLst>
                <a:path w="50926" h="169753">
                  <a:moveTo>
                    <a:pt x="12732" y="12732"/>
                  </a:moveTo>
                  <a:lnTo>
                    <a:pt x="48380" y="12732"/>
                  </a:lnTo>
                  <a:lnTo>
                    <a:pt x="48380" y="160417"/>
                  </a:lnTo>
                  <a:lnTo>
                    <a:pt x="12732" y="160417"/>
                  </a:lnTo>
                  <a:close/>
                </a:path>
              </a:pathLst>
            </a:custGeom>
            <a:solidFill>
              <a:srgbClr val="8DACAF"/>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4E720994-F26E-4EE1-9922-C82A2B2D6AF1}"/>
                </a:ext>
              </a:extLst>
            </p:cNvPr>
            <p:cNvSpPr/>
            <p:nvPr/>
          </p:nvSpPr>
          <p:spPr>
            <a:xfrm>
              <a:off x="11469698" y="4387259"/>
              <a:ext cx="50926" cy="237655"/>
            </a:xfrm>
            <a:custGeom>
              <a:avLst/>
              <a:gdLst>
                <a:gd name="connsiteX0" fmla="*/ 12732 w 50926"/>
                <a:gd name="connsiteY0" fmla="*/ 12731 h 237655"/>
                <a:gd name="connsiteX1" fmla="*/ 48380 w 50926"/>
                <a:gd name="connsiteY1" fmla="*/ 12731 h 237655"/>
                <a:gd name="connsiteX2" fmla="*/ 48380 w 50926"/>
                <a:gd name="connsiteY2" fmla="*/ 230016 h 237655"/>
                <a:gd name="connsiteX3" fmla="*/ 12732 w 50926"/>
                <a:gd name="connsiteY3" fmla="*/ 230016 h 237655"/>
              </a:gdLst>
              <a:ahLst/>
              <a:cxnLst>
                <a:cxn ang="0">
                  <a:pos x="connsiteX0" y="connsiteY0"/>
                </a:cxn>
                <a:cxn ang="0">
                  <a:pos x="connsiteX1" y="connsiteY1"/>
                </a:cxn>
                <a:cxn ang="0">
                  <a:pos x="connsiteX2" y="connsiteY2"/>
                </a:cxn>
                <a:cxn ang="0">
                  <a:pos x="connsiteX3" y="connsiteY3"/>
                </a:cxn>
              </a:cxnLst>
              <a:rect l="l" t="t" r="r" b="b"/>
              <a:pathLst>
                <a:path w="50926" h="237655">
                  <a:moveTo>
                    <a:pt x="12732" y="12731"/>
                  </a:moveTo>
                  <a:lnTo>
                    <a:pt x="48380" y="12731"/>
                  </a:lnTo>
                  <a:lnTo>
                    <a:pt x="48380" y="230016"/>
                  </a:lnTo>
                  <a:lnTo>
                    <a:pt x="12732" y="230016"/>
                  </a:lnTo>
                  <a:close/>
                </a:path>
              </a:pathLst>
            </a:custGeom>
            <a:solidFill>
              <a:srgbClr val="485280"/>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0B8CB96A-E1A0-448D-A28F-8DB03D1A7890}"/>
                </a:ext>
              </a:extLst>
            </p:cNvPr>
            <p:cNvSpPr/>
            <p:nvPr/>
          </p:nvSpPr>
          <p:spPr>
            <a:xfrm>
              <a:off x="11162444" y="4618124"/>
              <a:ext cx="390433" cy="16975"/>
            </a:xfrm>
            <a:custGeom>
              <a:avLst/>
              <a:gdLst>
                <a:gd name="connsiteX0" fmla="*/ 12732 w 390433"/>
                <a:gd name="connsiteY0" fmla="*/ 12732 h 16975"/>
                <a:gd name="connsiteX1" fmla="*/ 386190 w 390433"/>
                <a:gd name="connsiteY1" fmla="*/ 12732 h 16975"/>
              </a:gdLst>
              <a:ahLst/>
              <a:cxnLst>
                <a:cxn ang="0">
                  <a:pos x="connsiteX0" y="connsiteY0"/>
                </a:cxn>
                <a:cxn ang="0">
                  <a:pos x="connsiteX1" y="connsiteY1"/>
                </a:cxn>
              </a:cxnLst>
              <a:rect l="l" t="t" r="r" b="b"/>
              <a:pathLst>
                <a:path w="390433" h="16975">
                  <a:moveTo>
                    <a:pt x="12732" y="12732"/>
                  </a:moveTo>
                  <a:lnTo>
                    <a:pt x="386190" y="12732"/>
                  </a:lnTo>
                </a:path>
              </a:pathLst>
            </a:custGeom>
            <a:ln w="9525" cap="flat">
              <a:solidFill>
                <a:srgbClr val="D1D7D1"/>
              </a:solid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9C58659D-8E2A-4479-920A-E29EFF5D460E}"/>
                </a:ext>
              </a:extLst>
            </p:cNvPr>
            <p:cNvSpPr/>
            <p:nvPr/>
          </p:nvSpPr>
          <p:spPr>
            <a:xfrm>
              <a:off x="11053802" y="4573988"/>
              <a:ext cx="118828" cy="67901"/>
            </a:xfrm>
            <a:custGeom>
              <a:avLst/>
              <a:gdLst>
                <a:gd name="connsiteX0" fmla="*/ 26312 w 118827"/>
                <a:gd name="connsiteY0" fmla="*/ 63658 h 67901"/>
                <a:gd name="connsiteX1" fmla="*/ 46682 w 118827"/>
                <a:gd name="connsiteY1" fmla="*/ 63658 h 67901"/>
                <a:gd name="connsiteX2" fmla="*/ 85725 w 118827"/>
                <a:gd name="connsiteY2" fmla="*/ 61960 h 67901"/>
                <a:gd name="connsiteX3" fmla="*/ 109491 w 118827"/>
                <a:gd name="connsiteY3" fmla="*/ 36497 h 67901"/>
                <a:gd name="connsiteX4" fmla="*/ 84028 w 118827"/>
                <a:gd name="connsiteY4" fmla="*/ 12732 h 67901"/>
                <a:gd name="connsiteX5" fmla="*/ 12732 w 118827"/>
                <a:gd name="connsiteY5" fmla="*/ 17824 h 67901"/>
                <a:gd name="connsiteX6" fmla="*/ 26312 w 118827"/>
                <a:gd name="connsiteY6" fmla="*/ 63658 h 6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827" h="67901">
                  <a:moveTo>
                    <a:pt x="26312" y="63658"/>
                  </a:moveTo>
                  <a:lnTo>
                    <a:pt x="46682" y="63658"/>
                  </a:lnTo>
                  <a:lnTo>
                    <a:pt x="85725" y="61960"/>
                  </a:lnTo>
                  <a:cubicBezTo>
                    <a:pt x="99305" y="60263"/>
                    <a:pt x="109491" y="50077"/>
                    <a:pt x="109491" y="36497"/>
                  </a:cubicBezTo>
                  <a:cubicBezTo>
                    <a:pt x="109491" y="22917"/>
                    <a:pt x="97608" y="12732"/>
                    <a:pt x="84028" y="12732"/>
                  </a:cubicBezTo>
                  <a:lnTo>
                    <a:pt x="12732" y="17824"/>
                  </a:lnTo>
                  <a:cubicBezTo>
                    <a:pt x="19522" y="43287"/>
                    <a:pt x="26312" y="63658"/>
                    <a:pt x="26312" y="63658"/>
                  </a:cubicBezTo>
                  <a:close/>
                </a:path>
              </a:pathLst>
            </a:custGeom>
            <a:solidFill>
              <a:srgbClr val="E4D2A2"/>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B9516B59-02A2-49E9-AEE3-6495AC8A3E9E}"/>
                </a:ext>
              </a:extLst>
            </p:cNvPr>
            <p:cNvSpPr/>
            <p:nvPr/>
          </p:nvSpPr>
          <p:spPr>
            <a:xfrm>
              <a:off x="7593307" y="3817286"/>
              <a:ext cx="1408955" cy="1035497"/>
            </a:xfrm>
            <a:custGeom>
              <a:avLst/>
              <a:gdLst>
                <a:gd name="connsiteX0" fmla="*/ 1385257 w 1408955"/>
                <a:gd name="connsiteY0" fmla="*/ 367117 h 1035497"/>
                <a:gd name="connsiteX1" fmla="*/ 176610 w 1408955"/>
                <a:gd name="connsiteY1" fmla="*/ 14029 h 1035497"/>
                <a:gd name="connsiteX2" fmla="*/ 129079 w 1408955"/>
                <a:gd name="connsiteY2" fmla="*/ 39492 h 1035497"/>
                <a:gd name="connsiteX3" fmla="*/ 154542 w 1408955"/>
                <a:gd name="connsiteY3" fmla="*/ 87023 h 1035497"/>
                <a:gd name="connsiteX4" fmla="*/ 239419 w 1408955"/>
                <a:gd name="connsiteY4" fmla="*/ 112486 h 1035497"/>
                <a:gd name="connsiteX5" fmla="*/ 154542 w 1408955"/>
                <a:gd name="connsiteY5" fmla="*/ 160018 h 1035497"/>
                <a:gd name="connsiteX6" fmla="*/ 15345 w 1408955"/>
                <a:gd name="connsiteY6" fmla="*/ 637025 h 1035497"/>
                <a:gd name="connsiteX7" fmla="*/ 62876 w 1408955"/>
                <a:gd name="connsiteY7" fmla="*/ 721902 h 1035497"/>
                <a:gd name="connsiteX8" fmla="*/ 1101768 w 1408955"/>
                <a:gd name="connsiteY8" fmla="*/ 1024064 h 1035497"/>
                <a:gd name="connsiteX9" fmla="*/ 1186645 w 1408955"/>
                <a:gd name="connsiteY9" fmla="*/ 976532 h 1035497"/>
                <a:gd name="connsiteX10" fmla="*/ 1325843 w 1408955"/>
                <a:gd name="connsiteY10" fmla="*/ 499525 h 1035497"/>
                <a:gd name="connsiteX11" fmla="*/ 1278312 w 1408955"/>
                <a:gd name="connsiteY11" fmla="*/ 414648 h 1035497"/>
                <a:gd name="connsiteX12" fmla="*/ 1363189 w 1408955"/>
                <a:gd name="connsiteY12" fmla="*/ 440111 h 1035497"/>
                <a:gd name="connsiteX13" fmla="*/ 1410720 w 1408955"/>
                <a:gd name="connsiteY13" fmla="*/ 414648 h 1035497"/>
                <a:gd name="connsiteX14" fmla="*/ 1385257 w 1408955"/>
                <a:gd name="connsiteY14" fmla="*/ 367117 h 103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8955" h="1035497">
                  <a:moveTo>
                    <a:pt x="1385257" y="367117"/>
                  </a:moveTo>
                  <a:lnTo>
                    <a:pt x="176610" y="14029"/>
                  </a:lnTo>
                  <a:cubicBezTo>
                    <a:pt x="156240" y="8937"/>
                    <a:pt x="134172" y="19122"/>
                    <a:pt x="129079" y="39492"/>
                  </a:cubicBezTo>
                  <a:cubicBezTo>
                    <a:pt x="123987" y="59863"/>
                    <a:pt x="134172" y="81931"/>
                    <a:pt x="154542" y="87023"/>
                  </a:cubicBezTo>
                  <a:lnTo>
                    <a:pt x="239419" y="112486"/>
                  </a:lnTo>
                  <a:cubicBezTo>
                    <a:pt x="203771" y="102301"/>
                    <a:pt x="164728" y="122672"/>
                    <a:pt x="154542" y="160018"/>
                  </a:cubicBezTo>
                  <a:lnTo>
                    <a:pt x="15345" y="637025"/>
                  </a:lnTo>
                  <a:cubicBezTo>
                    <a:pt x="5159" y="672674"/>
                    <a:pt x="25530" y="711717"/>
                    <a:pt x="62876" y="721902"/>
                  </a:cubicBezTo>
                  <a:lnTo>
                    <a:pt x="1101768" y="1024064"/>
                  </a:lnTo>
                  <a:cubicBezTo>
                    <a:pt x="1137416" y="1034249"/>
                    <a:pt x="1176459" y="1013878"/>
                    <a:pt x="1186645" y="976532"/>
                  </a:cubicBezTo>
                  <a:lnTo>
                    <a:pt x="1325843" y="499525"/>
                  </a:lnTo>
                  <a:cubicBezTo>
                    <a:pt x="1336028" y="463876"/>
                    <a:pt x="1315658" y="424833"/>
                    <a:pt x="1278312" y="414648"/>
                  </a:cubicBezTo>
                  <a:lnTo>
                    <a:pt x="1363189" y="440111"/>
                  </a:lnTo>
                  <a:cubicBezTo>
                    <a:pt x="1383559" y="445204"/>
                    <a:pt x="1405627" y="435018"/>
                    <a:pt x="1410720" y="414648"/>
                  </a:cubicBezTo>
                  <a:cubicBezTo>
                    <a:pt x="1417510" y="394278"/>
                    <a:pt x="1405627" y="372210"/>
                    <a:pt x="1385257" y="367117"/>
                  </a:cubicBezTo>
                  <a:close/>
                </a:path>
              </a:pathLst>
            </a:custGeom>
            <a:solidFill>
              <a:srgbClr val="DBDBDB"/>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5BA05D5A-6033-4FC0-9714-B81F330BB0C2}"/>
                </a:ext>
              </a:extLst>
            </p:cNvPr>
            <p:cNvSpPr/>
            <p:nvPr/>
          </p:nvSpPr>
          <p:spPr>
            <a:xfrm>
              <a:off x="7561175" y="3914550"/>
              <a:ext cx="1324079" cy="933645"/>
            </a:xfrm>
            <a:custGeom>
              <a:avLst/>
              <a:gdLst>
                <a:gd name="connsiteX0" fmla="*/ 1186523 w 1324078"/>
                <a:gd name="connsiteY0" fmla="*/ 879269 h 933645"/>
                <a:gd name="connsiteX1" fmla="*/ 1101646 w 1324078"/>
                <a:gd name="connsiteY1" fmla="*/ 926800 h 933645"/>
                <a:gd name="connsiteX2" fmla="*/ 62754 w 1324078"/>
                <a:gd name="connsiteY2" fmla="*/ 624638 h 933645"/>
                <a:gd name="connsiteX3" fmla="*/ 15223 w 1324078"/>
                <a:gd name="connsiteY3" fmla="*/ 539762 h 933645"/>
                <a:gd name="connsiteX4" fmla="*/ 154421 w 1324078"/>
                <a:gd name="connsiteY4" fmla="*/ 62754 h 933645"/>
                <a:gd name="connsiteX5" fmla="*/ 239298 w 1324078"/>
                <a:gd name="connsiteY5" fmla="*/ 15223 h 933645"/>
                <a:gd name="connsiteX6" fmla="*/ 1278190 w 1324078"/>
                <a:gd name="connsiteY6" fmla="*/ 317384 h 933645"/>
                <a:gd name="connsiteX7" fmla="*/ 1325721 w 1324078"/>
                <a:gd name="connsiteY7" fmla="*/ 402261 h 933645"/>
                <a:gd name="connsiteX8" fmla="*/ 1186523 w 1324078"/>
                <a:gd name="connsiteY8" fmla="*/ 879269 h 9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078" h="933645">
                  <a:moveTo>
                    <a:pt x="1186523" y="879269"/>
                  </a:moveTo>
                  <a:cubicBezTo>
                    <a:pt x="1176338" y="914917"/>
                    <a:pt x="1137295" y="936985"/>
                    <a:pt x="1101646" y="926800"/>
                  </a:cubicBezTo>
                  <a:lnTo>
                    <a:pt x="62754" y="624638"/>
                  </a:lnTo>
                  <a:cubicBezTo>
                    <a:pt x="27106" y="614453"/>
                    <a:pt x="5038" y="575410"/>
                    <a:pt x="15223" y="539762"/>
                  </a:cubicBezTo>
                  <a:lnTo>
                    <a:pt x="154421" y="62754"/>
                  </a:lnTo>
                  <a:cubicBezTo>
                    <a:pt x="164606" y="27106"/>
                    <a:pt x="203649" y="5038"/>
                    <a:pt x="239298" y="15223"/>
                  </a:cubicBezTo>
                  <a:lnTo>
                    <a:pt x="1278190" y="317384"/>
                  </a:lnTo>
                  <a:cubicBezTo>
                    <a:pt x="1313838" y="327570"/>
                    <a:pt x="1335906" y="366613"/>
                    <a:pt x="1325721" y="402261"/>
                  </a:cubicBezTo>
                  <a:lnTo>
                    <a:pt x="1186523" y="879269"/>
                  </a:lnTo>
                  <a:close/>
                </a:path>
              </a:pathLst>
            </a:custGeom>
            <a:solidFill>
              <a:srgbClr val="FFFFFF"/>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EEF8CBC4-1A29-465C-A1DB-48FEC4A324E8}"/>
                </a:ext>
              </a:extLst>
            </p:cNvPr>
            <p:cNvSpPr/>
            <p:nvPr/>
          </p:nvSpPr>
          <p:spPr>
            <a:xfrm>
              <a:off x="8000748" y="4413536"/>
              <a:ext cx="356483" cy="271606"/>
            </a:xfrm>
            <a:custGeom>
              <a:avLst/>
              <a:gdLst>
                <a:gd name="connsiteX0" fmla="*/ 307289 w 356482"/>
                <a:gd name="connsiteY0" fmla="*/ 251270 h 271605"/>
                <a:gd name="connsiteX1" fmla="*/ 283523 w 356482"/>
                <a:gd name="connsiteY1" fmla="*/ 264850 h 271605"/>
                <a:gd name="connsiteX2" fmla="*/ 27195 w 356482"/>
                <a:gd name="connsiteY2" fmla="*/ 190158 h 271605"/>
                <a:gd name="connsiteX3" fmla="*/ 13615 w 356482"/>
                <a:gd name="connsiteY3" fmla="*/ 166393 h 271605"/>
                <a:gd name="connsiteX4" fmla="*/ 54356 w 356482"/>
                <a:gd name="connsiteY4" fmla="*/ 27195 h 271605"/>
                <a:gd name="connsiteX5" fmla="*/ 78121 w 356482"/>
                <a:gd name="connsiteY5" fmla="*/ 13615 h 271605"/>
                <a:gd name="connsiteX6" fmla="*/ 334449 w 356482"/>
                <a:gd name="connsiteY6" fmla="*/ 88306 h 271605"/>
                <a:gd name="connsiteX7" fmla="*/ 348030 w 356482"/>
                <a:gd name="connsiteY7" fmla="*/ 112072 h 271605"/>
                <a:gd name="connsiteX8" fmla="*/ 307289 w 356482"/>
                <a:gd name="connsiteY8" fmla="*/ 251270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482" h="271605">
                  <a:moveTo>
                    <a:pt x="307289" y="251270"/>
                  </a:moveTo>
                  <a:cubicBezTo>
                    <a:pt x="303894" y="261455"/>
                    <a:pt x="293708" y="268245"/>
                    <a:pt x="283523" y="264850"/>
                  </a:cubicBezTo>
                  <a:lnTo>
                    <a:pt x="27195" y="190158"/>
                  </a:lnTo>
                  <a:cubicBezTo>
                    <a:pt x="17010" y="186763"/>
                    <a:pt x="10220" y="176578"/>
                    <a:pt x="13615" y="166393"/>
                  </a:cubicBezTo>
                  <a:lnTo>
                    <a:pt x="54356" y="27195"/>
                  </a:lnTo>
                  <a:cubicBezTo>
                    <a:pt x="57751" y="17010"/>
                    <a:pt x="67936" y="10220"/>
                    <a:pt x="78121" y="13615"/>
                  </a:cubicBezTo>
                  <a:lnTo>
                    <a:pt x="334449" y="88306"/>
                  </a:lnTo>
                  <a:cubicBezTo>
                    <a:pt x="344634" y="91701"/>
                    <a:pt x="351425" y="101887"/>
                    <a:pt x="348030" y="112072"/>
                  </a:cubicBezTo>
                  <a:lnTo>
                    <a:pt x="307289" y="251270"/>
                  </a:lnTo>
                  <a:close/>
                </a:path>
              </a:pathLst>
            </a:custGeom>
            <a:solidFill>
              <a:srgbClr val="485280"/>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D7BDF794-C244-42EF-92A1-FA8774B178C3}"/>
                </a:ext>
              </a:extLst>
            </p:cNvPr>
            <p:cNvSpPr/>
            <p:nvPr/>
          </p:nvSpPr>
          <p:spPr>
            <a:xfrm>
              <a:off x="7741025" y="3984060"/>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A50C6ACA-DAD6-487D-A48A-E9405EA6D897}"/>
                </a:ext>
              </a:extLst>
            </p:cNvPr>
            <p:cNvSpPr/>
            <p:nvPr/>
          </p:nvSpPr>
          <p:spPr>
            <a:xfrm>
              <a:off x="7814019" y="4004430"/>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6F8E7C0C-DD3A-4B73-961C-CD76FDC5F038}"/>
                </a:ext>
              </a:extLst>
            </p:cNvPr>
            <p:cNvSpPr/>
            <p:nvPr/>
          </p:nvSpPr>
          <p:spPr>
            <a:xfrm>
              <a:off x="7885315" y="4026498"/>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1E9EAFC6-096D-4776-8EF2-5589EA432956}"/>
                </a:ext>
              </a:extLst>
            </p:cNvPr>
            <p:cNvSpPr/>
            <p:nvPr/>
          </p:nvSpPr>
          <p:spPr>
            <a:xfrm>
              <a:off x="7956612" y="4046868"/>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B7610BB0-E9C1-4806-B230-C8C844BD8939}"/>
                </a:ext>
              </a:extLst>
            </p:cNvPr>
            <p:cNvSpPr/>
            <p:nvPr/>
          </p:nvSpPr>
          <p:spPr>
            <a:xfrm>
              <a:off x="8027908" y="4067239"/>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7AC23659-7F16-4A27-905D-5F2024CA443A}"/>
                </a:ext>
              </a:extLst>
            </p:cNvPr>
            <p:cNvSpPr/>
            <p:nvPr/>
          </p:nvSpPr>
          <p:spPr>
            <a:xfrm>
              <a:off x="8100902" y="4089307"/>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D4F855D7-7DAB-409E-B3D4-1EB27DFE7A70}"/>
                </a:ext>
              </a:extLst>
            </p:cNvPr>
            <p:cNvSpPr/>
            <p:nvPr/>
          </p:nvSpPr>
          <p:spPr>
            <a:xfrm>
              <a:off x="8172199" y="4109677"/>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1ED7A4AC-69DE-4F61-AD36-1EEBBBB3564A}"/>
                </a:ext>
              </a:extLst>
            </p:cNvPr>
            <p:cNvSpPr/>
            <p:nvPr/>
          </p:nvSpPr>
          <p:spPr>
            <a:xfrm>
              <a:off x="8243495" y="4130048"/>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5DE4330F-9601-42B7-A77E-24EFB54D519B}"/>
                </a:ext>
              </a:extLst>
            </p:cNvPr>
            <p:cNvSpPr/>
            <p:nvPr/>
          </p:nvSpPr>
          <p:spPr>
            <a:xfrm>
              <a:off x="8316490" y="4150418"/>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51CA5C2B-DA41-4FEF-A055-AC28FD7328B7}"/>
                </a:ext>
              </a:extLst>
            </p:cNvPr>
            <p:cNvSpPr/>
            <p:nvPr/>
          </p:nvSpPr>
          <p:spPr>
            <a:xfrm>
              <a:off x="8387786" y="4172486"/>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5104EC22-19BE-4541-AFC9-D84BC28AC875}"/>
                </a:ext>
              </a:extLst>
            </p:cNvPr>
            <p:cNvSpPr/>
            <p:nvPr/>
          </p:nvSpPr>
          <p:spPr>
            <a:xfrm>
              <a:off x="8459083" y="4194554"/>
              <a:ext cx="84877" cy="84877"/>
            </a:xfrm>
            <a:custGeom>
              <a:avLst/>
              <a:gdLst>
                <a:gd name="connsiteX0" fmla="*/ 74726 w 84876"/>
                <a:gd name="connsiteY0" fmla="*/ 66238 h 84876"/>
                <a:gd name="connsiteX1" fmla="*/ 50961 w 84876"/>
                <a:gd name="connsiteY1" fmla="*/ 79819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4"/>
                    <a:pt x="61146" y="83214"/>
                    <a:pt x="50961" y="79819"/>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 xmlns:a16="http://schemas.microsoft.com/office/drawing/2014/main" id="{255E3652-BA71-4FBA-9A7A-C270ED3459E6}"/>
                </a:ext>
              </a:extLst>
            </p:cNvPr>
            <p:cNvSpPr/>
            <p:nvPr/>
          </p:nvSpPr>
          <p:spPr>
            <a:xfrm>
              <a:off x="8532077" y="4213227"/>
              <a:ext cx="84877" cy="84877"/>
            </a:xfrm>
            <a:custGeom>
              <a:avLst/>
              <a:gdLst>
                <a:gd name="connsiteX0" fmla="*/ 73028 w 84876"/>
                <a:gd name="connsiteY0" fmla="*/ 67936 h 84876"/>
                <a:gd name="connsiteX1" fmla="*/ 49263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3028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028" y="67936"/>
                  </a:moveTo>
                  <a:cubicBezTo>
                    <a:pt x="69633" y="78121"/>
                    <a:pt x="59448" y="84911"/>
                    <a:pt x="49263"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3028" y="67936"/>
                  </a:lnTo>
                  <a:close/>
                </a:path>
              </a:pathLst>
            </a:custGeom>
            <a:solidFill>
              <a:srgbClr val="485280"/>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FD470F8E-125A-4902-89F8-25AA94DE7A6D}"/>
                </a:ext>
              </a:extLst>
            </p:cNvPr>
            <p:cNvSpPr/>
            <p:nvPr/>
          </p:nvSpPr>
          <p:spPr>
            <a:xfrm>
              <a:off x="8605071" y="4235295"/>
              <a:ext cx="84877" cy="84877"/>
            </a:xfrm>
            <a:custGeom>
              <a:avLst/>
              <a:gdLst>
                <a:gd name="connsiteX0" fmla="*/ 73028 w 84876"/>
                <a:gd name="connsiteY0" fmla="*/ 67936 h 84876"/>
                <a:gd name="connsiteX1" fmla="*/ 49263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3028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028" y="67936"/>
                  </a:moveTo>
                  <a:cubicBezTo>
                    <a:pt x="69633" y="78121"/>
                    <a:pt x="59448" y="84911"/>
                    <a:pt x="49263"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3028" y="67936"/>
                  </a:lnTo>
                  <a:close/>
                </a:path>
              </a:pathLst>
            </a:custGeom>
            <a:solidFill>
              <a:srgbClr val="485280"/>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 xmlns:a16="http://schemas.microsoft.com/office/drawing/2014/main" id="{3CFE68FF-F10D-4F65-8492-E28D16E339A8}"/>
                </a:ext>
              </a:extLst>
            </p:cNvPr>
            <p:cNvSpPr/>
            <p:nvPr/>
          </p:nvSpPr>
          <p:spPr>
            <a:xfrm>
              <a:off x="8676367" y="4255665"/>
              <a:ext cx="84877" cy="84877"/>
            </a:xfrm>
            <a:custGeom>
              <a:avLst/>
              <a:gdLst>
                <a:gd name="connsiteX0" fmla="*/ 73028 w 84876"/>
                <a:gd name="connsiteY0" fmla="*/ 67936 h 84876"/>
                <a:gd name="connsiteX1" fmla="*/ 49263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6238 w 84876"/>
                <a:gd name="connsiteY6" fmla="*/ 20405 h 84876"/>
                <a:gd name="connsiteX7" fmla="*/ 79819 w 84876"/>
                <a:gd name="connsiteY7" fmla="*/ 44170 h 84876"/>
                <a:gd name="connsiteX8" fmla="*/ 73028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028" y="67936"/>
                  </a:moveTo>
                  <a:cubicBezTo>
                    <a:pt x="69633" y="78121"/>
                    <a:pt x="59448" y="84911"/>
                    <a:pt x="49263" y="81516"/>
                  </a:cubicBezTo>
                  <a:lnTo>
                    <a:pt x="27195" y="74726"/>
                  </a:lnTo>
                  <a:cubicBezTo>
                    <a:pt x="17010" y="71331"/>
                    <a:pt x="10220" y="61146"/>
                    <a:pt x="13615" y="50960"/>
                  </a:cubicBezTo>
                  <a:lnTo>
                    <a:pt x="20405" y="27195"/>
                  </a:lnTo>
                  <a:cubicBezTo>
                    <a:pt x="23800" y="17010"/>
                    <a:pt x="33985" y="10220"/>
                    <a:pt x="44170" y="13615"/>
                  </a:cubicBezTo>
                  <a:lnTo>
                    <a:pt x="66238" y="20405"/>
                  </a:lnTo>
                  <a:cubicBezTo>
                    <a:pt x="76423" y="23800"/>
                    <a:pt x="83214" y="33985"/>
                    <a:pt x="79819" y="44170"/>
                  </a:cubicBezTo>
                  <a:lnTo>
                    <a:pt x="73028" y="67936"/>
                  </a:lnTo>
                  <a:close/>
                </a:path>
              </a:pathLst>
            </a:custGeom>
            <a:solidFill>
              <a:srgbClr val="485280"/>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 xmlns:a16="http://schemas.microsoft.com/office/drawing/2014/main" id="{AB5154BB-7705-4CB6-9C3B-A9AB1CB68A8C}"/>
                </a:ext>
              </a:extLst>
            </p:cNvPr>
            <p:cNvSpPr/>
            <p:nvPr/>
          </p:nvSpPr>
          <p:spPr>
            <a:xfrm>
              <a:off x="8745966" y="4276036"/>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46750B6B-8AF7-411D-9BFC-199844B9869E}"/>
                </a:ext>
              </a:extLst>
            </p:cNvPr>
            <p:cNvSpPr/>
            <p:nvPr/>
          </p:nvSpPr>
          <p:spPr>
            <a:xfrm>
              <a:off x="7722352" y="4055356"/>
              <a:ext cx="118828" cy="101852"/>
            </a:xfrm>
            <a:custGeom>
              <a:avLst/>
              <a:gdLst>
                <a:gd name="connsiteX0" fmla="*/ 110374 w 118827"/>
                <a:gd name="connsiteY0" fmla="*/ 76423 h 101852"/>
                <a:gd name="connsiteX1" fmla="*/ 86609 w 118827"/>
                <a:gd name="connsiteY1" fmla="*/ 90004 h 101852"/>
                <a:gd name="connsiteX2" fmla="*/ 27195 w 118827"/>
                <a:gd name="connsiteY2" fmla="*/ 73028 h 101852"/>
                <a:gd name="connsiteX3" fmla="*/ 13615 w 118827"/>
                <a:gd name="connsiteY3" fmla="*/ 49263 h 101852"/>
                <a:gd name="connsiteX4" fmla="*/ 20405 w 118827"/>
                <a:gd name="connsiteY4" fmla="*/ 27195 h 101852"/>
                <a:gd name="connsiteX5" fmla="*/ 44170 w 118827"/>
                <a:gd name="connsiteY5" fmla="*/ 13615 h 101852"/>
                <a:gd name="connsiteX6" fmla="*/ 103584 w 118827"/>
                <a:gd name="connsiteY6" fmla="*/ 30590 h 101852"/>
                <a:gd name="connsiteX7" fmla="*/ 117165 w 118827"/>
                <a:gd name="connsiteY7" fmla="*/ 54356 h 101852"/>
                <a:gd name="connsiteX8" fmla="*/ 110374 w 118827"/>
                <a:gd name="connsiteY8" fmla="*/ 76423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101852">
                  <a:moveTo>
                    <a:pt x="110374" y="76423"/>
                  </a:moveTo>
                  <a:cubicBezTo>
                    <a:pt x="106979" y="86609"/>
                    <a:pt x="96794" y="93399"/>
                    <a:pt x="86609" y="90004"/>
                  </a:cubicBezTo>
                  <a:lnTo>
                    <a:pt x="27195" y="73028"/>
                  </a:lnTo>
                  <a:cubicBezTo>
                    <a:pt x="17010" y="69633"/>
                    <a:pt x="10220" y="59448"/>
                    <a:pt x="13615" y="49263"/>
                  </a:cubicBezTo>
                  <a:lnTo>
                    <a:pt x="20405" y="27195"/>
                  </a:lnTo>
                  <a:cubicBezTo>
                    <a:pt x="23800" y="17010"/>
                    <a:pt x="33985" y="10220"/>
                    <a:pt x="44170" y="13615"/>
                  </a:cubicBezTo>
                  <a:lnTo>
                    <a:pt x="103584" y="30590"/>
                  </a:lnTo>
                  <a:cubicBezTo>
                    <a:pt x="113769" y="33985"/>
                    <a:pt x="120560" y="44170"/>
                    <a:pt x="117165" y="54356"/>
                  </a:cubicBezTo>
                  <a:lnTo>
                    <a:pt x="110374" y="76423"/>
                  </a:lnTo>
                  <a:close/>
                </a:path>
              </a:pathLst>
            </a:custGeom>
            <a:solidFill>
              <a:srgbClr val="485280"/>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C123FC2E-61ED-4AB6-9B30-DB3CDBAE556D}"/>
                </a:ext>
              </a:extLst>
            </p:cNvPr>
            <p:cNvSpPr/>
            <p:nvPr/>
          </p:nvSpPr>
          <p:spPr>
            <a:xfrm>
              <a:off x="7829297" y="4085912"/>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095A2598-4595-4FEA-A844-28984CDC4BD9}"/>
                </a:ext>
              </a:extLst>
            </p:cNvPr>
            <p:cNvSpPr/>
            <p:nvPr/>
          </p:nvSpPr>
          <p:spPr>
            <a:xfrm>
              <a:off x="7900593" y="4107980"/>
              <a:ext cx="84877" cy="84877"/>
            </a:xfrm>
            <a:custGeom>
              <a:avLst/>
              <a:gdLst>
                <a:gd name="connsiteX0" fmla="*/ 74726 w 84876"/>
                <a:gd name="connsiteY0" fmla="*/ 66238 h 84876"/>
                <a:gd name="connsiteX1" fmla="*/ 50960 w 84876"/>
                <a:gd name="connsiteY1" fmla="*/ 79818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3"/>
                    <a:pt x="61146" y="83214"/>
                    <a:pt x="50960" y="79818"/>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AC6619AC-0E8B-4F3D-AAB5-30915A58225B}"/>
                </a:ext>
              </a:extLst>
            </p:cNvPr>
            <p:cNvSpPr/>
            <p:nvPr/>
          </p:nvSpPr>
          <p:spPr>
            <a:xfrm>
              <a:off x="7971890" y="4128350"/>
              <a:ext cx="84877" cy="84877"/>
            </a:xfrm>
            <a:custGeom>
              <a:avLst/>
              <a:gdLst>
                <a:gd name="connsiteX0" fmla="*/ 74726 w 84876"/>
                <a:gd name="connsiteY0" fmla="*/ 66238 h 84876"/>
                <a:gd name="connsiteX1" fmla="*/ 50960 w 84876"/>
                <a:gd name="connsiteY1" fmla="*/ 79818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3"/>
                    <a:pt x="61146" y="83214"/>
                    <a:pt x="50960" y="79818"/>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81A34063-92FF-4792-BF96-492FE14A4109}"/>
                </a:ext>
              </a:extLst>
            </p:cNvPr>
            <p:cNvSpPr/>
            <p:nvPr/>
          </p:nvSpPr>
          <p:spPr>
            <a:xfrm>
              <a:off x="8044884" y="4147023"/>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1DECAAAC-61C0-4CBA-BBB6-B7920EC45A03}"/>
                </a:ext>
              </a:extLst>
            </p:cNvPr>
            <p:cNvSpPr/>
            <p:nvPr/>
          </p:nvSpPr>
          <p:spPr>
            <a:xfrm>
              <a:off x="8116180" y="4169091"/>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C03822C6-3641-4A6F-BA9A-7A7BBDEACBC5}"/>
                </a:ext>
              </a:extLst>
            </p:cNvPr>
            <p:cNvSpPr/>
            <p:nvPr/>
          </p:nvSpPr>
          <p:spPr>
            <a:xfrm>
              <a:off x="8187477" y="4189461"/>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490A45E3-30FE-4C9E-8689-C9E76E47F21F}"/>
                </a:ext>
              </a:extLst>
            </p:cNvPr>
            <p:cNvSpPr/>
            <p:nvPr/>
          </p:nvSpPr>
          <p:spPr>
            <a:xfrm>
              <a:off x="8258773" y="4209832"/>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730115D2-E7D3-4931-8C1A-817F9327C645}"/>
                </a:ext>
              </a:extLst>
            </p:cNvPr>
            <p:cNvSpPr/>
            <p:nvPr/>
          </p:nvSpPr>
          <p:spPr>
            <a:xfrm>
              <a:off x="8331767" y="4231900"/>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 xmlns:a16="http://schemas.microsoft.com/office/drawing/2014/main" id="{46A836B5-2114-4F30-A71B-FECCD183A8A1}"/>
                </a:ext>
              </a:extLst>
            </p:cNvPr>
            <p:cNvSpPr/>
            <p:nvPr/>
          </p:nvSpPr>
          <p:spPr>
            <a:xfrm>
              <a:off x="8403064" y="4252270"/>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 xmlns:a16="http://schemas.microsoft.com/office/drawing/2014/main" id="{439BE4DE-4459-4A29-87CC-57CD3E5B4E16}"/>
                </a:ext>
              </a:extLst>
            </p:cNvPr>
            <p:cNvSpPr/>
            <p:nvPr/>
          </p:nvSpPr>
          <p:spPr>
            <a:xfrm>
              <a:off x="8476058" y="4272641"/>
              <a:ext cx="84877" cy="84877"/>
            </a:xfrm>
            <a:custGeom>
              <a:avLst/>
              <a:gdLst>
                <a:gd name="connsiteX0" fmla="*/ 73028 w 84876"/>
                <a:gd name="connsiteY0" fmla="*/ 67936 h 84876"/>
                <a:gd name="connsiteX1" fmla="*/ 49263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3028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028" y="67936"/>
                  </a:moveTo>
                  <a:cubicBezTo>
                    <a:pt x="69633" y="78121"/>
                    <a:pt x="59448" y="84911"/>
                    <a:pt x="49263"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3028" y="67936"/>
                  </a:lnTo>
                  <a:close/>
                </a:path>
              </a:pathLst>
            </a:custGeom>
            <a:solidFill>
              <a:srgbClr val="485280"/>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 xmlns:a16="http://schemas.microsoft.com/office/drawing/2014/main" id="{34E76C7A-1927-47EA-9989-C4F8ABF3249C}"/>
                </a:ext>
              </a:extLst>
            </p:cNvPr>
            <p:cNvSpPr/>
            <p:nvPr/>
          </p:nvSpPr>
          <p:spPr>
            <a:xfrm>
              <a:off x="8545657" y="4294709"/>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 xmlns:a16="http://schemas.microsoft.com/office/drawing/2014/main" id="{9F2FEC51-3E90-42F1-895D-41D57DA29B78}"/>
                </a:ext>
              </a:extLst>
            </p:cNvPr>
            <p:cNvSpPr/>
            <p:nvPr/>
          </p:nvSpPr>
          <p:spPr>
            <a:xfrm>
              <a:off x="7701981" y="4121560"/>
              <a:ext cx="152778" cy="101852"/>
            </a:xfrm>
            <a:custGeom>
              <a:avLst/>
              <a:gdLst>
                <a:gd name="connsiteX0" fmla="*/ 146023 w 152778"/>
                <a:gd name="connsiteY0" fmla="*/ 88306 h 101852"/>
                <a:gd name="connsiteX1" fmla="*/ 122257 w 152778"/>
                <a:gd name="connsiteY1" fmla="*/ 101887 h 101852"/>
                <a:gd name="connsiteX2" fmla="*/ 27195 w 152778"/>
                <a:gd name="connsiteY2" fmla="*/ 74726 h 101852"/>
                <a:gd name="connsiteX3" fmla="*/ 13615 w 152778"/>
                <a:gd name="connsiteY3" fmla="*/ 50961 h 101852"/>
                <a:gd name="connsiteX4" fmla="*/ 20405 w 152778"/>
                <a:gd name="connsiteY4" fmla="*/ 27195 h 101852"/>
                <a:gd name="connsiteX5" fmla="*/ 44170 w 152778"/>
                <a:gd name="connsiteY5" fmla="*/ 13615 h 101852"/>
                <a:gd name="connsiteX6" fmla="*/ 139232 w 152778"/>
                <a:gd name="connsiteY6" fmla="*/ 40775 h 101852"/>
                <a:gd name="connsiteX7" fmla="*/ 152813 w 152778"/>
                <a:gd name="connsiteY7" fmla="*/ 64541 h 101852"/>
                <a:gd name="connsiteX8" fmla="*/ 146023 w 152778"/>
                <a:gd name="connsiteY8" fmla="*/ 88306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778" h="101852">
                  <a:moveTo>
                    <a:pt x="146023" y="88306"/>
                  </a:moveTo>
                  <a:cubicBezTo>
                    <a:pt x="142627" y="98492"/>
                    <a:pt x="132442" y="105282"/>
                    <a:pt x="122257" y="101887"/>
                  </a:cubicBezTo>
                  <a:lnTo>
                    <a:pt x="27195" y="74726"/>
                  </a:lnTo>
                  <a:cubicBezTo>
                    <a:pt x="17010" y="71331"/>
                    <a:pt x="10220" y="61146"/>
                    <a:pt x="13615" y="50961"/>
                  </a:cubicBezTo>
                  <a:lnTo>
                    <a:pt x="20405" y="27195"/>
                  </a:lnTo>
                  <a:cubicBezTo>
                    <a:pt x="23800" y="17010"/>
                    <a:pt x="33985" y="10219"/>
                    <a:pt x="44170" y="13615"/>
                  </a:cubicBezTo>
                  <a:lnTo>
                    <a:pt x="139232" y="40775"/>
                  </a:lnTo>
                  <a:cubicBezTo>
                    <a:pt x="149418" y="44170"/>
                    <a:pt x="156208" y="54356"/>
                    <a:pt x="152813" y="64541"/>
                  </a:cubicBezTo>
                  <a:lnTo>
                    <a:pt x="146023" y="88306"/>
                  </a:lnTo>
                  <a:close/>
                </a:path>
              </a:pathLst>
            </a:custGeom>
            <a:solidFill>
              <a:srgbClr val="485280"/>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 xmlns:a16="http://schemas.microsoft.com/office/drawing/2014/main" id="{869D133B-DDCD-423E-A320-C770A51DDD15}"/>
                </a:ext>
              </a:extLst>
            </p:cNvPr>
            <p:cNvSpPr/>
            <p:nvPr/>
          </p:nvSpPr>
          <p:spPr>
            <a:xfrm>
              <a:off x="7844574" y="4162301"/>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 xmlns:a16="http://schemas.microsoft.com/office/drawing/2014/main" id="{6B8A62B6-BDC5-4588-BFC8-5CC902EEB169}"/>
                </a:ext>
              </a:extLst>
            </p:cNvPr>
            <p:cNvSpPr/>
            <p:nvPr/>
          </p:nvSpPr>
          <p:spPr>
            <a:xfrm>
              <a:off x="7917568" y="4182671"/>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 xmlns:a16="http://schemas.microsoft.com/office/drawing/2014/main" id="{DDEEE6D2-16C1-4A19-8C35-786B1202145C}"/>
                </a:ext>
              </a:extLst>
            </p:cNvPr>
            <p:cNvSpPr/>
            <p:nvPr/>
          </p:nvSpPr>
          <p:spPr>
            <a:xfrm>
              <a:off x="7988865" y="4204739"/>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 xmlns:a16="http://schemas.microsoft.com/office/drawing/2014/main" id="{7D6AC430-2088-4AAB-B2F9-39C10F0D95AD}"/>
                </a:ext>
              </a:extLst>
            </p:cNvPr>
            <p:cNvSpPr/>
            <p:nvPr/>
          </p:nvSpPr>
          <p:spPr>
            <a:xfrm>
              <a:off x="8060161" y="4225110"/>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 xmlns:a16="http://schemas.microsoft.com/office/drawing/2014/main" id="{C203D3FA-1CCE-486D-9878-F07F91E3B0B0}"/>
                </a:ext>
              </a:extLst>
            </p:cNvPr>
            <p:cNvSpPr/>
            <p:nvPr/>
          </p:nvSpPr>
          <p:spPr>
            <a:xfrm>
              <a:off x="8133156" y="4247178"/>
              <a:ext cx="84877" cy="84877"/>
            </a:xfrm>
            <a:custGeom>
              <a:avLst/>
              <a:gdLst>
                <a:gd name="connsiteX0" fmla="*/ 74726 w 84876"/>
                <a:gd name="connsiteY0" fmla="*/ 66238 h 84876"/>
                <a:gd name="connsiteX1" fmla="*/ 50960 w 84876"/>
                <a:gd name="connsiteY1" fmla="*/ 79818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3"/>
                    <a:pt x="61146" y="83214"/>
                    <a:pt x="50960" y="79818"/>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 xmlns:a16="http://schemas.microsoft.com/office/drawing/2014/main" id="{5AB14E0A-0DA6-4A86-88FB-F310B4ACDE88}"/>
                </a:ext>
              </a:extLst>
            </p:cNvPr>
            <p:cNvSpPr/>
            <p:nvPr/>
          </p:nvSpPr>
          <p:spPr>
            <a:xfrm>
              <a:off x="8204452" y="4269246"/>
              <a:ext cx="84877" cy="84877"/>
            </a:xfrm>
            <a:custGeom>
              <a:avLst/>
              <a:gdLst>
                <a:gd name="connsiteX0" fmla="*/ 74726 w 84876"/>
                <a:gd name="connsiteY0" fmla="*/ 66238 h 84876"/>
                <a:gd name="connsiteX1" fmla="*/ 50961 w 84876"/>
                <a:gd name="connsiteY1" fmla="*/ 79818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3"/>
                    <a:pt x="61146" y="83214"/>
                    <a:pt x="50961" y="79818"/>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 xmlns:a16="http://schemas.microsoft.com/office/drawing/2014/main" id="{A01AC9C0-8189-4228-95BE-E12F9286FD9C}"/>
                </a:ext>
              </a:extLst>
            </p:cNvPr>
            <p:cNvSpPr/>
            <p:nvPr/>
          </p:nvSpPr>
          <p:spPr>
            <a:xfrm>
              <a:off x="8275749" y="4287919"/>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 xmlns:a16="http://schemas.microsoft.com/office/drawing/2014/main" id="{EF194086-3A7E-4064-9879-FAB01729DB4E}"/>
                </a:ext>
              </a:extLst>
            </p:cNvPr>
            <p:cNvSpPr/>
            <p:nvPr/>
          </p:nvSpPr>
          <p:spPr>
            <a:xfrm>
              <a:off x="8347045" y="4308289"/>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 xmlns:a16="http://schemas.microsoft.com/office/drawing/2014/main" id="{E666B525-4480-4596-962B-FA14206AB5CA}"/>
                </a:ext>
              </a:extLst>
            </p:cNvPr>
            <p:cNvSpPr/>
            <p:nvPr/>
          </p:nvSpPr>
          <p:spPr>
            <a:xfrm>
              <a:off x="8420039" y="4330357"/>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 xmlns:a16="http://schemas.microsoft.com/office/drawing/2014/main" id="{710C6BF0-E672-4D0A-81D5-8DCBA464755D}"/>
                </a:ext>
              </a:extLst>
            </p:cNvPr>
            <p:cNvSpPr/>
            <p:nvPr/>
          </p:nvSpPr>
          <p:spPr>
            <a:xfrm>
              <a:off x="8491336" y="4352425"/>
              <a:ext cx="84877" cy="84877"/>
            </a:xfrm>
            <a:custGeom>
              <a:avLst/>
              <a:gdLst>
                <a:gd name="connsiteX0" fmla="*/ 74726 w 84876"/>
                <a:gd name="connsiteY0" fmla="*/ 66238 h 84876"/>
                <a:gd name="connsiteX1" fmla="*/ 50960 w 84876"/>
                <a:gd name="connsiteY1" fmla="*/ 79819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3"/>
                    <a:pt x="61146" y="83214"/>
                    <a:pt x="50960" y="79819"/>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 xmlns:a16="http://schemas.microsoft.com/office/drawing/2014/main" id="{8F0CF8BB-A41C-4DCE-89A2-6169D918EF3D}"/>
                </a:ext>
              </a:extLst>
            </p:cNvPr>
            <p:cNvSpPr/>
            <p:nvPr/>
          </p:nvSpPr>
          <p:spPr>
            <a:xfrm>
              <a:off x="8562632" y="4371098"/>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 xmlns:a16="http://schemas.microsoft.com/office/drawing/2014/main" id="{6E70158F-123E-4F3B-8BA0-C096CDAEA22D}"/>
                </a:ext>
              </a:extLst>
            </p:cNvPr>
            <p:cNvSpPr/>
            <p:nvPr/>
          </p:nvSpPr>
          <p:spPr>
            <a:xfrm>
              <a:off x="7681611" y="4191159"/>
              <a:ext cx="186729" cy="118828"/>
            </a:xfrm>
            <a:custGeom>
              <a:avLst/>
              <a:gdLst>
                <a:gd name="connsiteX0" fmla="*/ 181671 w 186729"/>
                <a:gd name="connsiteY0" fmla="*/ 98491 h 118827"/>
                <a:gd name="connsiteX1" fmla="*/ 157905 w 186729"/>
                <a:gd name="connsiteY1" fmla="*/ 112072 h 118827"/>
                <a:gd name="connsiteX2" fmla="*/ 27195 w 186729"/>
                <a:gd name="connsiteY2" fmla="*/ 74726 h 118827"/>
                <a:gd name="connsiteX3" fmla="*/ 13615 w 186729"/>
                <a:gd name="connsiteY3" fmla="*/ 50960 h 118827"/>
                <a:gd name="connsiteX4" fmla="*/ 20405 w 186729"/>
                <a:gd name="connsiteY4" fmla="*/ 27195 h 118827"/>
                <a:gd name="connsiteX5" fmla="*/ 44170 w 186729"/>
                <a:gd name="connsiteY5" fmla="*/ 13615 h 118827"/>
                <a:gd name="connsiteX6" fmla="*/ 174881 w 186729"/>
                <a:gd name="connsiteY6" fmla="*/ 50960 h 118827"/>
                <a:gd name="connsiteX7" fmla="*/ 188461 w 186729"/>
                <a:gd name="connsiteY7" fmla="*/ 74726 h 118827"/>
                <a:gd name="connsiteX8" fmla="*/ 181671 w 186729"/>
                <a:gd name="connsiteY8" fmla="*/ 98491 h 11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118827">
                  <a:moveTo>
                    <a:pt x="181671" y="98491"/>
                  </a:moveTo>
                  <a:cubicBezTo>
                    <a:pt x="178276" y="108677"/>
                    <a:pt x="168090" y="115467"/>
                    <a:pt x="157905" y="112072"/>
                  </a:cubicBezTo>
                  <a:lnTo>
                    <a:pt x="27195" y="74726"/>
                  </a:lnTo>
                  <a:cubicBezTo>
                    <a:pt x="17010" y="71331"/>
                    <a:pt x="10219" y="61146"/>
                    <a:pt x="13615" y="50960"/>
                  </a:cubicBezTo>
                  <a:lnTo>
                    <a:pt x="20405" y="27195"/>
                  </a:lnTo>
                  <a:cubicBezTo>
                    <a:pt x="23800" y="17010"/>
                    <a:pt x="33985" y="10220"/>
                    <a:pt x="44170" y="13615"/>
                  </a:cubicBezTo>
                  <a:lnTo>
                    <a:pt x="174881" y="50960"/>
                  </a:lnTo>
                  <a:cubicBezTo>
                    <a:pt x="185066" y="54356"/>
                    <a:pt x="191856" y="64541"/>
                    <a:pt x="188461" y="74726"/>
                  </a:cubicBezTo>
                  <a:lnTo>
                    <a:pt x="181671" y="98491"/>
                  </a:lnTo>
                  <a:close/>
                </a:path>
              </a:pathLst>
            </a:custGeom>
            <a:solidFill>
              <a:srgbClr val="485280"/>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 xmlns:a16="http://schemas.microsoft.com/office/drawing/2014/main" id="{8B856942-2CCE-493E-B7F2-5BEC73C5E9A0}"/>
                </a:ext>
              </a:extLst>
            </p:cNvPr>
            <p:cNvSpPr/>
            <p:nvPr/>
          </p:nvSpPr>
          <p:spPr>
            <a:xfrm>
              <a:off x="8689948" y="4337147"/>
              <a:ext cx="118828" cy="101852"/>
            </a:xfrm>
            <a:custGeom>
              <a:avLst/>
              <a:gdLst>
                <a:gd name="connsiteX0" fmla="*/ 110374 w 118827"/>
                <a:gd name="connsiteY0" fmla="*/ 78121 h 101852"/>
                <a:gd name="connsiteX1" fmla="*/ 86609 w 118827"/>
                <a:gd name="connsiteY1" fmla="*/ 91701 h 101852"/>
                <a:gd name="connsiteX2" fmla="*/ 27195 w 118827"/>
                <a:gd name="connsiteY2" fmla="*/ 74726 h 101852"/>
                <a:gd name="connsiteX3" fmla="*/ 13615 w 118827"/>
                <a:gd name="connsiteY3" fmla="*/ 50960 h 101852"/>
                <a:gd name="connsiteX4" fmla="*/ 20405 w 118827"/>
                <a:gd name="connsiteY4" fmla="*/ 27195 h 101852"/>
                <a:gd name="connsiteX5" fmla="*/ 44170 w 118827"/>
                <a:gd name="connsiteY5" fmla="*/ 13615 h 101852"/>
                <a:gd name="connsiteX6" fmla="*/ 103584 w 118827"/>
                <a:gd name="connsiteY6" fmla="*/ 30590 h 101852"/>
                <a:gd name="connsiteX7" fmla="*/ 117165 w 118827"/>
                <a:gd name="connsiteY7" fmla="*/ 54355 h 101852"/>
                <a:gd name="connsiteX8" fmla="*/ 110374 w 118827"/>
                <a:gd name="connsiteY8" fmla="*/ 78121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101852">
                  <a:moveTo>
                    <a:pt x="110374" y="78121"/>
                  </a:moveTo>
                  <a:cubicBezTo>
                    <a:pt x="106979" y="88306"/>
                    <a:pt x="96794" y="95096"/>
                    <a:pt x="86609" y="91701"/>
                  </a:cubicBezTo>
                  <a:lnTo>
                    <a:pt x="27195" y="74726"/>
                  </a:lnTo>
                  <a:cubicBezTo>
                    <a:pt x="17010" y="71331"/>
                    <a:pt x="10220" y="61146"/>
                    <a:pt x="13615" y="50960"/>
                  </a:cubicBezTo>
                  <a:lnTo>
                    <a:pt x="20405" y="27195"/>
                  </a:lnTo>
                  <a:cubicBezTo>
                    <a:pt x="23800" y="17010"/>
                    <a:pt x="33985" y="10220"/>
                    <a:pt x="44170" y="13615"/>
                  </a:cubicBezTo>
                  <a:lnTo>
                    <a:pt x="103584" y="30590"/>
                  </a:lnTo>
                  <a:cubicBezTo>
                    <a:pt x="113769" y="33985"/>
                    <a:pt x="120560" y="44170"/>
                    <a:pt x="117165" y="54355"/>
                  </a:cubicBezTo>
                  <a:lnTo>
                    <a:pt x="110374" y="78121"/>
                  </a:lnTo>
                  <a:close/>
                </a:path>
              </a:pathLst>
            </a:custGeom>
            <a:solidFill>
              <a:srgbClr val="485280"/>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 xmlns:a16="http://schemas.microsoft.com/office/drawing/2014/main" id="{B08163AA-A71B-480A-9B9D-71E2BF8073BB}"/>
                </a:ext>
              </a:extLst>
            </p:cNvPr>
            <p:cNvSpPr/>
            <p:nvPr/>
          </p:nvSpPr>
          <p:spPr>
            <a:xfrm>
              <a:off x="8635627" y="4393166"/>
              <a:ext cx="152778" cy="101852"/>
            </a:xfrm>
            <a:custGeom>
              <a:avLst/>
              <a:gdLst>
                <a:gd name="connsiteX0" fmla="*/ 146023 w 152778"/>
                <a:gd name="connsiteY0" fmla="*/ 88306 h 101852"/>
                <a:gd name="connsiteX1" fmla="*/ 122257 w 152778"/>
                <a:gd name="connsiteY1" fmla="*/ 101887 h 101852"/>
                <a:gd name="connsiteX2" fmla="*/ 27195 w 152778"/>
                <a:gd name="connsiteY2" fmla="*/ 74726 h 101852"/>
                <a:gd name="connsiteX3" fmla="*/ 13615 w 152778"/>
                <a:gd name="connsiteY3" fmla="*/ 50961 h 101852"/>
                <a:gd name="connsiteX4" fmla="*/ 20405 w 152778"/>
                <a:gd name="connsiteY4" fmla="*/ 27195 h 101852"/>
                <a:gd name="connsiteX5" fmla="*/ 44170 w 152778"/>
                <a:gd name="connsiteY5" fmla="*/ 13615 h 101852"/>
                <a:gd name="connsiteX6" fmla="*/ 139232 w 152778"/>
                <a:gd name="connsiteY6" fmla="*/ 40775 h 101852"/>
                <a:gd name="connsiteX7" fmla="*/ 152813 w 152778"/>
                <a:gd name="connsiteY7" fmla="*/ 64541 h 101852"/>
                <a:gd name="connsiteX8" fmla="*/ 146023 w 152778"/>
                <a:gd name="connsiteY8" fmla="*/ 88306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778" h="101852">
                  <a:moveTo>
                    <a:pt x="146023" y="88306"/>
                  </a:moveTo>
                  <a:cubicBezTo>
                    <a:pt x="142627" y="98492"/>
                    <a:pt x="132442" y="105282"/>
                    <a:pt x="122257" y="101887"/>
                  </a:cubicBezTo>
                  <a:lnTo>
                    <a:pt x="27195" y="74726"/>
                  </a:lnTo>
                  <a:cubicBezTo>
                    <a:pt x="17010" y="71331"/>
                    <a:pt x="10220" y="61146"/>
                    <a:pt x="13615" y="50961"/>
                  </a:cubicBezTo>
                  <a:lnTo>
                    <a:pt x="20405" y="27195"/>
                  </a:lnTo>
                  <a:cubicBezTo>
                    <a:pt x="23800" y="17010"/>
                    <a:pt x="33985" y="10219"/>
                    <a:pt x="44170" y="13615"/>
                  </a:cubicBezTo>
                  <a:lnTo>
                    <a:pt x="139232" y="40775"/>
                  </a:lnTo>
                  <a:cubicBezTo>
                    <a:pt x="149418" y="44170"/>
                    <a:pt x="156208" y="54356"/>
                    <a:pt x="152813" y="64541"/>
                  </a:cubicBezTo>
                  <a:lnTo>
                    <a:pt x="146023" y="88306"/>
                  </a:lnTo>
                  <a:close/>
                </a:path>
              </a:pathLst>
            </a:custGeom>
            <a:solidFill>
              <a:srgbClr val="485280"/>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 xmlns:a16="http://schemas.microsoft.com/office/drawing/2014/main" id="{0F314B5C-D157-4CEB-9096-E5A36C22C3E9}"/>
                </a:ext>
              </a:extLst>
            </p:cNvPr>
            <p:cNvSpPr/>
            <p:nvPr/>
          </p:nvSpPr>
          <p:spPr>
            <a:xfrm>
              <a:off x="8579608" y="4452580"/>
              <a:ext cx="186729" cy="118828"/>
            </a:xfrm>
            <a:custGeom>
              <a:avLst/>
              <a:gdLst>
                <a:gd name="connsiteX0" fmla="*/ 181671 w 186729"/>
                <a:gd name="connsiteY0" fmla="*/ 98492 h 118827"/>
                <a:gd name="connsiteX1" fmla="*/ 157905 w 186729"/>
                <a:gd name="connsiteY1" fmla="*/ 112072 h 118827"/>
                <a:gd name="connsiteX2" fmla="*/ 27195 w 186729"/>
                <a:gd name="connsiteY2" fmla="*/ 74726 h 118827"/>
                <a:gd name="connsiteX3" fmla="*/ 13615 w 186729"/>
                <a:gd name="connsiteY3" fmla="*/ 50961 h 118827"/>
                <a:gd name="connsiteX4" fmla="*/ 20405 w 186729"/>
                <a:gd name="connsiteY4" fmla="*/ 27195 h 118827"/>
                <a:gd name="connsiteX5" fmla="*/ 44170 w 186729"/>
                <a:gd name="connsiteY5" fmla="*/ 13615 h 118827"/>
                <a:gd name="connsiteX6" fmla="*/ 174881 w 186729"/>
                <a:gd name="connsiteY6" fmla="*/ 50961 h 118827"/>
                <a:gd name="connsiteX7" fmla="*/ 188461 w 186729"/>
                <a:gd name="connsiteY7" fmla="*/ 74726 h 118827"/>
                <a:gd name="connsiteX8" fmla="*/ 181671 w 186729"/>
                <a:gd name="connsiteY8" fmla="*/ 98492 h 11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118827">
                  <a:moveTo>
                    <a:pt x="181671" y="98492"/>
                  </a:moveTo>
                  <a:cubicBezTo>
                    <a:pt x="178276" y="108677"/>
                    <a:pt x="168091" y="115467"/>
                    <a:pt x="157905" y="112072"/>
                  </a:cubicBezTo>
                  <a:lnTo>
                    <a:pt x="27195" y="74726"/>
                  </a:lnTo>
                  <a:cubicBezTo>
                    <a:pt x="17010" y="71331"/>
                    <a:pt x="10220" y="61146"/>
                    <a:pt x="13615" y="50961"/>
                  </a:cubicBezTo>
                  <a:lnTo>
                    <a:pt x="20405" y="27195"/>
                  </a:lnTo>
                  <a:cubicBezTo>
                    <a:pt x="23800" y="17010"/>
                    <a:pt x="33985" y="10219"/>
                    <a:pt x="44170" y="13615"/>
                  </a:cubicBezTo>
                  <a:lnTo>
                    <a:pt x="174881" y="50961"/>
                  </a:lnTo>
                  <a:cubicBezTo>
                    <a:pt x="185066" y="54356"/>
                    <a:pt x="191856" y="64541"/>
                    <a:pt x="188461" y="74726"/>
                  </a:cubicBezTo>
                  <a:lnTo>
                    <a:pt x="181671" y="98492"/>
                  </a:lnTo>
                  <a:close/>
                </a:path>
              </a:pathLst>
            </a:custGeom>
            <a:solidFill>
              <a:srgbClr val="485280"/>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 xmlns:a16="http://schemas.microsoft.com/office/drawing/2014/main" id="{218D1CC3-B4A0-4867-A081-62BA43A3AB93}"/>
                </a:ext>
              </a:extLst>
            </p:cNvPr>
            <p:cNvSpPr/>
            <p:nvPr/>
          </p:nvSpPr>
          <p:spPr>
            <a:xfrm>
              <a:off x="7861550" y="4242085"/>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 xmlns:a16="http://schemas.microsoft.com/office/drawing/2014/main" id="{2530E705-15E6-4D53-A498-A1C0E4BCD479}"/>
                </a:ext>
              </a:extLst>
            </p:cNvPr>
            <p:cNvSpPr/>
            <p:nvPr/>
          </p:nvSpPr>
          <p:spPr>
            <a:xfrm>
              <a:off x="7932846" y="4264153"/>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 xmlns:a16="http://schemas.microsoft.com/office/drawing/2014/main" id="{3C54E91A-09A5-40B7-8471-ADC5ABE989CC}"/>
                </a:ext>
              </a:extLst>
            </p:cNvPr>
            <p:cNvSpPr/>
            <p:nvPr/>
          </p:nvSpPr>
          <p:spPr>
            <a:xfrm>
              <a:off x="8005840" y="4284523"/>
              <a:ext cx="84877" cy="84877"/>
            </a:xfrm>
            <a:custGeom>
              <a:avLst/>
              <a:gdLst>
                <a:gd name="connsiteX0" fmla="*/ 73028 w 84876"/>
                <a:gd name="connsiteY0" fmla="*/ 67936 h 84876"/>
                <a:gd name="connsiteX1" fmla="*/ 49263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6238 w 84876"/>
                <a:gd name="connsiteY6" fmla="*/ 20405 h 84876"/>
                <a:gd name="connsiteX7" fmla="*/ 79819 w 84876"/>
                <a:gd name="connsiteY7" fmla="*/ 44170 h 84876"/>
                <a:gd name="connsiteX8" fmla="*/ 73028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028" y="67936"/>
                  </a:moveTo>
                  <a:cubicBezTo>
                    <a:pt x="69633" y="78121"/>
                    <a:pt x="59448" y="84911"/>
                    <a:pt x="49263" y="81516"/>
                  </a:cubicBezTo>
                  <a:lnTo>
                    <a:pt x="27195" y="74726"/>
                  </a:lnTo>
                  <a:cubicBezTo>
                    <a:pt x="17010" y="71331"/>
                    <a:pt x="10220" y="61146"/>
                    <a:pt x="13615" y="50960"/>
                  </a:cubicBezTo>
                  <a:lnTo>
                    <a:pt x="20405" y="27195"/>
                  </a:lnTo>
                  <a:cubicBezTo>
                    <a:pt x="23800" y="17010"/>
                    <a:pt x="33985" y="10220"/>
                    <a:pt x="44170" y="13615"/>
                  </a:cubicBezTo>
                  <a:lnTo>
                    <a:pt x="66238" y="20405"/>
                  </a:lnTo>
                  <a:cubicBezTo>
                    <a:pt x="76423" y="23800"/>
                    <a:pt x="83214" y="33985"/>
                    <a:pt x="79819" y="44170"/>
                  </a:cubicBezTo>
                  <a:lnTo>
                    <a:pt x="73028" y="67936"/>
                  </a:lnTo>
                  <a:close/>
                </a:path>
              </a:pathLst>
            </a:custGeom>
            <a:solidFill>
              <a:srgbClr val="485280"/>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 xmlns:a16="http://schemas.microsoft.com/office/drawing/2014/main" id="{A4063804-40E4-4DC8-961E-C85CB69FE36A}"/>
                </a:ext>
              </a:extLst>
            </p:cNvPr>
            <p:cNvSpPr/>
            <p:nvPr/>
          </p:nvSpPr>
          <p:spPr>
            <a:xfrm>
              <a:off x="8075439" y="4304894"/>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 xmlns:a16="http://schemas.microsoft.com/office/drawing/2014/main" id="{68600133-B7BF-46D2-ABF3-85B3414C21C4}"/>
                </a:ext>
              </a:extLst>
            </p:cNvPr>
            <p:cNvSpPr/>
            <p:nvPr/>
          </p:nvSpPr>
          <p:spPr>
            <a:xfrm>
              <a:off x="8148433" y="4326962"/>
              <a:ext cx="84877" cy="84877"/>
            </a:xfrm>
            <a:custGeom>
              <a:avLst/>
              <a:gdLst>
                <a:gd name="connsiteX0" fmla="*/ 74726 w 84876"/>
                <a:gd name="connsiteY0" fmla="*/ 67936 h 84876"/>
                <a:gd name="connsiteX1" fmla="*/ 50961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1" y="81516"/>
                  </a:cubicBezTo>
                  <a:lnTo>
                    <a:pt x="27195" y="74726"/>
                  </a:lnTo>
                  <a:cubicBezTo>
                    <a:pt x="17010" y="71331"/>
                    <a:pt x="10219"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 xmlns:a16="http://schemas.microsoft.com/office/drawing/2014/main" id="{0D9976CD-BB02-4F4A-8FCE-9080BA6BB797}"/>
                </a:ext>
              </a:extLst>
            </p:cNvPr>
            <p:cNvSpPr/>
            <p:nvPr/>
          </p:nvSpPr>
          <p:spPr>
            <a:xfrm>
              <a:off x="8219730" y="4347332"/>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 xmlns:a16="http://schemas.microsoft.com/office/drawing/2014/main" id="{5E82FC88-177B-4AD7-8919-AD550CDE3493}"/>
                </a:ext>
              </a:extLst>
            </p:cNvPr>
            <p:cNvSpPr/>
            <p:nvPr/>
          </p:nvSpPr>
          <p:spPr>
            <a:xfrm>
              <a:off x="8291027" y="4369400"/>
              <a:ext cx="84877" cy="84877"/>
            </a:xfrm>
            <a:custGeom>
              <a:avLst/>
              <a:gdLst>
                <a:gd name="connsiteX0" fmla="*/ 74726 w 84876"/>
                <a:gd name="connsiteY0" fmla="*/ 66238 h 84876"/>
                <a:gd name="connsiteX1" fmla="*/ 50960 w 84876"/>
                <a:gd name="connsiteY1" fmla="*/ 79819 h 84876"/>
                <a:gd name="connsiteX2" fmla="*/ 27195 w 84876"/>
                <a:gd name="connsiteY2" fmla="*/ 73028 h 84876"/>
                <a:gd name="connsiteX3" fmla="*/ 13615 w 84876"/>
                <a:gd name="connsiteY3" fmla="*/ 49263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623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6238"/>
                  </a:moveTo>
                  <a:cubicBezTo>
                    <a:pt x="71331" y="76423"/>
                    <a:pt x="61146" y="83214"/>
                    <a:pt x="50960" y="79819"/>
                  </a:cubicBezTo>
                  <a:lnTo>
                    <a:pt x="27195" y="73028"/>
                  </a:lnTo>
                  <a:cubicBezTo>
                    <a:pt x="17010" y="69633"/>
                    <a:pt x="10220" y="59448"/>
                    <a:pt x="13615" y="49263"/>
                  </a:cubicBezTo>
                  <a:lnTo>
                    <a:pt x="20405" y="27195"/>
                  </a:lnTo>
                  <a:cubicBezTo>
                    <a:pt x="23800" y="17010"/>
                    <a:pt x="33985" y="10220"/>
                    <a:pt x="44170" y="13615"/>
                  </a:cubicBezTo>
                  <a:lnTo>
                    <a:pt x="67936" y="20405"/>
                  </a:lnTo>
                  <a:cubicBezTo>
                    <a:pt x="78121" y="23800"/>
                    <a:pt x="84911" y="33985"/>
                    <a:pt x="81516" y="44170"/>
                  </a:cubicBezTo>
                  <a:lnTo>
                    <a:pt x="74726" y="66238"/>
                  </a:lnTo>
                  <a:close/>
                </a:path>
              </a:pathLst>
            </a:custGeom>
            <a:solidFill>
              <a:srgbClr val="485280"/>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 xmlns:a16="http://schemas.microsoft.com/office/drawing/2014/main" id="{E34F6A6E-C0FC-455C-8018-3DD4C7F1B8BA}"/>
                </a:ext>
              </a:extLst>
            </p:cNvPr>
            <p:cNvSpPr/>
            <p:nvPr/>
          </p:nvSpPr>
          <p:spPr>
            <a:xfrm>
              <a:off x="8362323" y="4389771"/>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 xmlns:a16="http://schemas.microsoft.com/office/drawing/2014/main" id="{7AC47BBB-DC0B-4DBA-AA39-D1A4007283E5}"/>
                </a:ext>
              </a:extLst>
            </p:cNvPr>
            <p:cNvSpPr/>
            <p:nvPr/>
          </p:nvSpPr>
          <p:spPr>
            <a:xfrm>
              <a:off x="8435317" y="4410141"/>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1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1"/>
                  </a:cubicBezTo>
                  <a:lnTo>
                    <a:pt x="20405" y="27195"/>
                  </a:lnTo>
                  <a:cubicBezTo>
                    <a:pt x="23800" y="17010"/>
                    <a:pt x="33985" y="10219"/>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 xmlns:a16="http://schemas.microsoft.com/office/drawing/2014/main" id="{BD266DC0-4188-4488-A6DD-BB41214C6A55}"/>
                </a:ext>
              </a:extLst>
            </p:cNvPr>
            <p:cNvSpPr/>
            <p:nvPr/>
          </p:nvSpPr>
          <p:spPr>
            <a:xfrm>
              <a:off x="8506614" y="4430512"/>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 xmlns:a16="http://schemas.microsoft.com/office/drawing/2014/main" id="{097036B3-B8E9-4F7F-B102-A2E2AEF79213}"/>
                </a:ext>
              </a:extLst>
            </p:cNvPr>
            <p:cNvSpPr/>
            <p:nvPr/>
          </p:nvSpPr>
          <p:spPr>
            <a:xfrm>
              <a:off x="8618651" y="4315079"/>
              <a:ext cx="84877" cy="84877"/>
            </a:xfrm>
            <a:custGeom>
              <a:avLst/>
              <a:gdLst>
                <a:gd name="connsiteX0" fmla="*/ 74726 w 84876"/>
                <a:gd name="connsiteY0" fmla="*/ 67936 h 84876"/>
                <a:gd name="connsiteX1" fmla="*/ 50960 w 84876"/>
                <a:gd name="connsiteY1" fmla="*/ 81516 h 84876"/>
                <a:gd name="connsiteX2" fmla="*/ 27195 w 84876"/>
                <a:gd name="connsiteY2" fmla="*/ 74726 h 84876"/>
                <a:gd name="connsiteX3" fmla="*/ 13615 w 84876"/>
                <a:gd name="connsiteY3" fmla="*/ 50960 h 84876"/>
                <a:gd name="connsiteX4" fmla="*/ 20405 w 84876"/>
                <a:gd name="connsiteY4" fmla="*/ 27195 h 84876"/>
                <a:gd name="connsiteX5" fmla="*/ 44170 w 84876"/>
                <a:gd name="connsiteY5" fmla="*/ 13615 h 84876"/>
                <a:gd name="connsiteX6" fmla="*/ 67936 w 84876"/>
                <a:gd name="connsiteY6" fmla="*/ 20405 h 84876"/>
                <a:gd name="connsiteX7" fmla="*/ 81516 w 84876"/>
                <a:gd name="connsiteY7" fmla="*/ 44170 h 84876"/>
                <a:gd name="connsiteX8" fmla="*/ 74726 w 84876"/>
                <a:gd name="connsiteY8" fmla="*/ 6793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4726" y="67936"/>
                  </a:moveTo>
                  <a:cubicBezTo>
                    <a:pt x="71331" y="78121"/>
                    <a:pt x="61146" y="84911"/>
                    <a:pt x="50960" y="81516"/>
                  </a:cubicBezTo>
                  <a:lnTo>
                    <a:pt x="27195" y="74726"/>
                  </a:lnTo>
                  <a:cubicBezTo>
                    <a:pt x="17010" y="71331"/>
                    <a:pt x="10220" y="61146"/>
                    <a:pt x="13615" y="50960"/>
                  </a:cubicBezTo>
                  <a:lnTo>
                    <a:pt x="20405" y="27195"/>
                  </a:lnTo>
                  <a:cubicBezTo>
                    <a:pt x="23800" y="17010"/>
                    <a:pt x="33985" y="10220"/>
                    <a:pt x="44170" y="13615"/>
                  </a:cubicBezTo>
                  <a:lnTo>
                    <a:pt x="67936" y="20405"/>
                  </a:lnTo>
                  <a:cubicBezTo>
                    <a:pt x="78121" y="23800"/>
                    <a:pt x="84911" y="33985"/>
                    <a:pt x="81516" y="44170"/>
                  </a:cubicBezTo>
                  <a:lnTo>
                    <a:pt x="74726" y="67936"/>
                  </a:lnTo>
                  <a:close/>
                </a:path>
              </a:pathLst>
            </a:custGeom>
            <a:solidFill>
              <a:srgbClr val="485280"/>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 xmlns:a16="http://schemas.microsoft.com/office/drawing/2014/main" id="{14C283CF-D30D-49C5-80E5-F2E47BF10BE3}"/>
                </a:ext>
              </a:extLst>
            </p:cNvPr>
            <p:cNvSpPr/>
            <p:nvPr/>
          </p:nvSpPr>
          <p:spPr>
            <a:xfrm>
              <a:off x="7675483" y="3816666"/>
              <a:ext cx="1307103" cy="441359"/>
            </a:xfrm>
            <a:custGeom>
              <a:avLst/>
              <a:gdLst>
                <a:gd name="connsiteX0" fmla="*/ 1296290 w 1307103"/>
                <a:gd name="connsiteY0" fmla="*/ 415268 h 441359"/>
                <a:gd name="connsiteX1" fmla="*/ 1248759 w 1307103"/>
                <a:gd name="connsiteY1" fmla="*/ 440731 h 441359"/>
                <a:gd name="connsiteX2" fmla="*/ 40113 w 1307103"/>
                <a:gd name="connsiteY2" fmla="*/ 87644 h 441359"/>
                <a:gd name="connsiteX3" fmla="*/ 14650 w 1307103"/>
                <a:gd name="connsiteY3" fmla="*/ 40113 h 441359"/>
                <a:gd name="connsiteX4" fmla="*/ 14650 w 1307103"/>
                <a:gd name="connsiteY4" fmla="*/ 40113 h 441359"/>
                <a:gd name="connsiteX5" fmla="*/ 62181 w 1307103"/>
                <a:gd name="connsiteY5" fmla="*/ 14650 h 441359"/>
                <a:gd name="connsiteX6" fmla="*/ 1270827 w 1307103"/>
                <a:gd name="connsiteY6" fmla="*/ 367737 h 441359"/>
                <a:gd name="connsiteX7" fmla="*/ 1296290 w 1307103"/>
                <a:gd name="connsiteY7" fmla="*/ 415268 h 441359"/>
                <a:gd name="connsiteX8" fmla="*/ 1296290 w 1307103"/>
                <a:gd name="connsiteY8" fmla="*/ 415268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7103" h="441359">
                  <a:moveTo>
                    <a:pt x="1296290" y="415268"/>
                  </a:moveTo>
                  <a:cubicBezTo>
                    <a:pt x="1291197" y="435639"/>
                    <a:pt x="1269129" y="447521"/>
                    <a:pt x="1248759" y="440731"/>
                  </a:cubicBezTo>
                  <a:lnTo>
                    <a:pt x="40113" y="87644"/>
                  </a:lnTo>
                  <a:cubicBezTo>
                    <a:pt x="19742" y="82551"/>
                    <a:pt x="7859" y="60483"/>
                    <a:pt x="14650" y="40113"/>
                  </a:cubicBezTo>
                  <a:lnTo>
                    <a:pt x="14650" y="40113"/>
                  </a:lnTo>
                  <a:cubicBezTo>
                    <a:pt x="19742" y="19742"/>
                    <a:pt x="41810" y="7860"/>
                    <a:pt x="62181" y="14650"/>
                  </a:cubicBezTo>
                  <a:lnTo>
                    <a:pt x="1270827" y="367737"/>
                  </a:lnTo>
                  <a:cubicBezTo>
                    <a:pt x="1291197" y="372830"/>
                    <a:pt x="1303080" y="394898"/>
                    <a:pt x="1296290" y="415268"/>
                  </a:cubicBezTo>
                  <a:lnTo>
                    <a:pt x="1296290" y="415268"/>
                  </a:lnTo>
                  <a:close/>
                </a:path>
              </a:pathLst>
            </a:custGeom>
            <a:solidFill>
              <a:srgbClr val="485280"/>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 xmlns:a16="http://schemas.microsoft.com/office/drawing/2014/main" id="{5D25CC2D-FA88-4C3B-AA3C-0E9F31560B14}"/>
                </a:ext>
              </a:extLst>
            </p:cNvPr>
            <p:cNvSpPr/>
            <p:nvPr/>
          </p:nvSpPr>
          <p:spPr>
            <a:xfrm>
              <a:off x="5473999" y="3850837"/>
              <a:ext cx="1239202" cy="645064"/>
            </a:xfrm>
            <a:custGeom>
              <a:avLst/>
              <a:gdLst>
                <a:gd name="connsiteX0" fmla="*/ 1231563 w 1239201"/>
                <a:gd name="connsiteY0" fmla="*/ 578011 h 645063"/>
                <a:gd name="connsiteX1" fmla="*/ 1163661 w 1239201"/>
                <a:gd name="connsiteY1" fmla="*/ 645912 h 645063"/>
                <a:gd name="connsiteX2" fmla="*/ 80633 w 1239201"/>
                <a:gd name="connsiteY2" fmla="*/ 645912 h 645063"/>
                <a:gd name="connsiteX3" fmla="*/ 12732 w 1239201"/>
                <a:gd name="connsiteY3" fmla="*/ 578011 h 645063"/>
                <a:gd name="connsiteX4" fmla="*/ 12732 w 1239201"/>
                <a:gd name="connsiteY4" fmla="*/ 80633 h 645063"/>
                <a:gd name="connsiteX5" fmla="*/ 80633 w 1239201"/>
                <a:gd name="connsiteY5" fmla="*/ 12732 h 645063"/>
                <a:gd name="connsiteX6" fmla="*/ 1161964 w 1239201"/>
                <a:gd name="connsiteY6" fmla="*/ 12732 h 645063"/>
                <a:gd name="connsiteX7" fmla="*/ 1229865 w 1239201"/>
                <a:gd name="connsiteY7" fmla="*/ 80633 h 645063"/>
                <a:gd name="connsiteX8" fmla="*/ 1229865 w 1239201"/>
                <a:gd name="connsiteY8" fmla="*/ 578011 h 64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201" h="645063">
                  <a:moveTo>
                    <a:pt x="1231563" y="578011"/>
                  </a:moveTo>
                  <a:cubicBezTo>
                    <a:pt x="1231563" y="615357"/>
                    <a:pt x="1201007" y="645912"/>
                    <a:pt x="1163661" y="645912"/>
                  </a:cubicBezTo>
                  <a:lnTo>
                    <a:pt x="80633" y="645912"/>
                  </a:lnTo>
                  <a:cubicBezTo>
                    <a:pt x="43287" y="645912"/>
                    <a:pt x="12732" y="615357"/>
                    <a:pt x="12732" y="578011"/>
                  </a:cubicBezTo>
                  <a:lnTo>
                    <a:pt x="12732" y="80633"/>
                  </a:lnTo>
                  <a:cubicBezTo>
                    <a:pt x="12732" y="43287"/>
                    <a:pt x="43287" y="12732"/>
                    <a:pt x="80633" y="12732"/>
                  </a:cubicBezTo>
                  <a:lnTo>
                    <a:pt x="1161964" y="12732"/>
                  </a:lnTo>
                  <a:cubicBezTo>
                    <a:pt x="1199310" y="12732"/>
                    <a:pt x="1229865" y="43287"/>
                    <a:pt x="1229865" y="80633"/>
                  </a:cubicBezTo>
                  <a:lnTo>
                    <a:pt x="1229865" y="578011"/>
                  </a:lnTo>
                  <a:close/>
                </a:path>
              </a:pathLst>
            </a:custGeom>
            <a:solidFill>
              <a:srgbClr val="DBDBDB"/>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 xmlns:a16="http://schemas.microsoft.com/office/drawing/2014/main" id="{74124E16-E72E-48C5-9C9A-00AA0D19F54D}"/>
                </a:ext>
              </a:extLst>
            </p:cNvPr>
            <p:cNvSpPr/>
            <p:nvPr/>
          </p:nvSpPr>
          <p:spPr>
            <a:xfrm>
              <a:off x="5932334" y="4251456"/>
              <a:ext cx="322532" cy="203704"/>
            </a:xfrm>
            <a:custGeom>
              <a:avLst/>
              <a:gdLst>
                <a:gd name="connsiteX0" fmla="*/ 316591 w 322531"/>
                <a:gd name="connsiteY0" fmla="*/ 175695 h 203704"/>
                <a:gd name="connsiteX1" fmla="*/ 297918 w 322531"/>
                <a:gd name="connsiteY1" fmla="*/ 194368 h 203704"/>
                <a:gd name="connsiteX2" fmla="*/ 31404 w 322531"/>
                <a:gd name="connsiteY2" fmla="*/ 194368 h 203704"/>
                <a:gd name="connsiteX3" fmla="*/ 12732 w 322531"/>
                <a:gd name="connsiteY3" fmla="*/ 175695 h 203704"/>
                <a:gd name="connsiteX4" fmla="*/ 12732 w 322531"/>
                <a:gd name="connsiteY4" fmla="*/ 31405 h 203704"/>
                <a:gd name="connsiteX5" fmla="*/ 31404 w 322531"/>
                <a:gd name="connsiteY5" fmla="*/ 12732 h 203704"/>
                <a:gd name="connsiteX6" fmla="*/ 297918 w 322531"/>
                <a:gd name="connsiteY6" fmla="*/ 12732 h 203704"/>
                <a:gd name="connsiteX7" fmla="*/ 316591 w 322531"/>
                <a:gd name="connsiteY7" fmla="*/ 31405 h 203704"/>
                <a:gd name="connsiteX8" fmla="*/ 316591 w 322531"/>
                <a:gd name="connsiteY8" fmla="*/ 175695 h 2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531" h="203704">
                  <a:moveTo>
                    <a:pt x="316591" y="175695"/>
                  </a:moveTo>
                  <a:cubicBezTo>
                    <a:pt x="316591" y="185880"/>
                    <a:pt x="308103" y="194368"/>
                    <a:pt x="297918" y="194368"/>
                  </a:cubicBezTo>
                  <a:lnTo>
                    <a:pt x="31404" y="194368"/>
                  </a:lnTo>
                  <a:cubicBezTo>
                    <a:pt x="21219" y="194368"/>
                    <a:pt x="12732" y="185880"/>
                    <a:pt x="12732" y="175695"/>
                  </a:cubicBezTo>
                  <a:lnTo>
                    <a:pt x="12732" y="31405"/>
                  </a:lnTo>
                  <a:cubicBezTo>
                    <a:pt x="12732" y="21219"/>
                    <a:pt x="21219" y="12732"/>
                    <a:pt x="31404" y="12732"/>
                  </a:cubicBezTo>
                  <a:lnTo>
                    <a:pt x="297918" y="12732"/>
                  </a:lnTo>
                  <a:cubicBezTo>
                    <a:pt x="308103" y="12732"/>
                    <a:pt x="316591" y="21219"/>
                    <a:pt x="316591" y="31405"/>
                  </a:cubicBezTo>
                  <a:lnTo>
                    <a:pt x="316591" y="175695"/>
                  </a:lnTo>
                  <a:close/>
                </a:path>
              </a:pathLst>
            </a:custGeom>
            <a:solidFill>
              <a:srgbClr val="5D5D5D"/>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 xmlns:a16="http://schemas.microsoft.com/office/drawing/2014/main" id="{5EA05806-223E-4668-A718-0C1008624657}"/>
                </a:ext>
              </a:extLst>
            </p:cNvPr>
            <p:cNvSpPr/>
            <p:nvPr/>
          </p:nvSpPr>
          <p:spPr>
            <a:xfrm>
              <a:off x="5530018"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 xmlns:a16="http://schemas.microsoft.com/office/drawing/2014/main" id="{E067168B-E172-40E0-BDA4-8BFB3826CAF8}"/>
                </a:ext>
              </a:extLst>
            </p:cNvPr>
            <p:cNvSpPr/>
            <p:nvPr/>
          </p:nvSpPr>
          <p:spPr>
            <a:xfrm>
              <a:off x="5604709"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 xmlns:a16="http://schemas.microsoft.com/office/drawing/2014/main" id="{1F441785-D61D-4C15-BA34-15AC0318369B}"/>
                </a:ext>
              </a:extLst>
            </p:cNvPr>
            <p:cNvSpPr/>
            <p:nvPr/>
          </p:nvSpPr>
          <p:spPr>
            <a:xfrm>
              <a:off x="5679401"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 xmlns:a16="http://schemas.microsoft.com/office/drawing/2014/main" id="{EA3F80B7-0372-44A3-8B12-DACFAC2ED3D6}"/>
                </a:ext>
              </a:extLst>
            </p:cNvPr>
            <p:cNvSpPr/>
            <p:nvPr/>
          </p:nvSpPr>
          <p:spPr>
            <a:xfrm>
              <a:off x="5754092"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 xmlns:a16="http://schemas.microsoft.com/office/drawing/2014/main" id="{FE62E5DA-5128-497C-907D-FDA5B536F54E}"/>
                </a:ext>
              </a:extLst>
            </p:cNvPr>
            <p:cNvSpPr/>
            <p:nvPr/>
          </p:nvSpPr>
          <p:spPr>
            <a:xfrm>
              <a:off x="5828784"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 xmlns:a16="http://schemas.microsoft.com/office/drawing/2014/main" id="{279E72AE-2F20-48C9-8BD9-F568F9F828FD}"/>
                </a:ext>
              </a:extLst>
            </p:cNvPr>
            <p:cNvSpPr/>
            <p:nvPr/>
          </p:nvSpPr>
          <p:spPr>
            <a:xfrm>
              <a:off x="5903476"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 xmlns:a16="http://schemas.microsoft.com/office/drawing/2014/main" id="{137B8F4E-E8F3-4A1E-B8E0-371628DF1B71}"/>
                </a:ext>
              </a:extLst>
            </p:cNvPr>
            <p:cNvSpPr/>
            <p:nvPr/>
          </p:nvSpPr>
          <p:spPr>
            <a:xfrm>
              <a:off x="5978167"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 xmlns:a16="http://schemas.microsoft.com/office/drawing/2014/main" id="{4DD880CD-1A82-4098-BAA7-653739807272}"/>
                </a:ext>
              </a:extLst>
            </p:cNvPr>
            <p:cNvSpPr/>
            <p:nvPr/>
          </p:nvSpPr>
          <p:spPr>
            <a:xfrm>
              <a:off x="6052859"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 xmlns:a16="http://schemas.microsoft.com/office/drawing/2014/main" id="{48E5C441-1B94-41EB-82AD-127ED1B4C779}"/>
                </a:ext>
              </a:extLst>
            </p:cNvPr>
            <p:cNvSpPr/>
            <p:nvPr/>
          </p:nvSpPr>
          <p:spPr>
            <a:xfrm>
              <a:off x="6127551"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 xmlns:a16="http://schemas.microsoft.com/office/drawing/2014/main" id="{C9B29083-D4A6-4451-844E-B1BEA48AC86E}"/>
                </a:ext>
              </a:extLst>
            </p:cNvPr>
            <p:cNvSpPr/>
            <p:nvPr/>
          </p:nvSpPr>
          <p:spPr>
            <a:xfrm>
              <a:off x="6202242"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 xmlns:a16="http://schemas.microsoft.com/office/drawing/2014/main" id="{F68D4FD2-09BF-4CFF-81E3-62D6304192B6}"/>
                </a:ext>
              </a:extLst>
            </p:cNvPr>
            <p:cNvSpPr/>
            <p:nvPr/>
          </p:nvSpPr>
          <p:spPr>
            <a:xfrm>
              <a:off x="6278631"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 xmlns:a16="http://schemas.microsoft.com/office/drawing/2014/main" id="{0048E76A-78DC-4CC6-AB10-53E4A824950A}"/>
                </a:ext>
              </a:extLst>
            </p:cNvPr>
            <p:cNvSpPr/>
            <p:nvPr/>
          </p:nvSpPr>
          <p:spPr>
            <a:xfrm>
              <a:off x="6353323"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 xmlns:a16="http://schemas.microsoft.com/office/drawing/2014/main" id="{BD8E75B0-4E4B-45D0-93DA-3AB38BFFCB74}"/>
                </a:ext>
              </a:extLst>
            </p:cNvPr>
            <p:cNvSpPr/>
            <p:nvPr/>
          </p:nvSpPr>
          <p:spPr>
            <a:xfrm>
              <a:off x="6428014" y="3922134"/>
              <a:ext cx="84877" cy="84877"/>
            </a:xfrm>
            <a:custGeom>
              <a:avLst/>
              <a:gdLst>
                <a:gd name="connsiteX0" fmla="*/ 73843 w 84876"/>
                <a:gd name="connsiteY0" fmla="*/ 55170 h 84876"/>
                <a:gd name="connsiteX1" fmla="*/ 55170 w 84876"/>
                <a:gd name="connsiteY1" fmla="*/ 73843 h 84876"/>
                <a:gd name="connsiteX2" fmla="*/ 31405 w 84876"/>
                <a:gd name="connsiteY2" fmla="*/ 73843 h 84876"/>
                <a:gd name="connsiteX3" fmla="*/ 12732 w 84876"/>
                <a:gd name="connsiteY3" fmla="*/ 55170 h 84876"/>
                <a:gd name="connsiteX4" fmla="*/ 12732 w 84876"/>
                <a:gd name="connsiteY4" fmla="*/ 31404 h 84876"/>
                <a:gd name="connsiteX5" fmla="*/ 31405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5" y="73843"/>
                  </a:lnTo>
                  <a:cubicBezTo>
                    <a:pt x="21219" y="73843"/>
                    <a:pt x="12732" y="65355"/>
                    <a:pt x="12732" y="55170"/>
                  </a:cubicBezTo>
                  <a:lnTo>
                    <a:pt x="12732" y="31404"/>
                  </a:lnTo>
                  <a:cubicBezTo>
                    <a:pt x="12732" y="21219"/>
                    <a:pt x="21219" y="12732"/>
                    <a:pt x="31405"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 xmlns:a16="http://schemas.microsoft.com/office/drawing/2014/main" id="{8FF30975-90B2-4C11-BD5C-9314E662684F}"/>
                </a:ext>
              </a:extLst>
            </p:cNvPr>
            <p:cNvSpPr/>
            <p:nvPr/>
          </p:nvSpPr>
          <p:spPr>
            <a:xfrm>
              <a:off x="6502706" y="3922134"/>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3472 w 84876"/>
                <a:gd name="connsiteY6" fmla="*/ 12732 h 84876"/>
                <a:gd name="connsiteX7" fmla="*/ 72145 w 84876"/>
                <a:gd name="connsiteY7" fmla="*/ 31404 h 84876"/>
                <a:gd name="connsiteX8" fmla="*/ 72145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3472" y="12732"/>
                  </a:lnTo>
                  <a:cubicBezTo>
                    <a:pt x="63658" y="12732"/>
                    <a:pt x="72145" y="21219"/>
                    <a:pt x="72145" y="31404"/>
                  </a:cubicBezTo>
                  <a:lnTo>
                    <a:pt x="72145" y="55170"/>
                  </a:lnTo>
                  <a:close/>
                </a:path>
              </a:pathLst>
            </a:custGeom>
            <a:solidFill>
              <a:srgbClr val="5D5D5D"/>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 xmlns:a16="http://schemas.microsoft.com/office/drawing/2014/main" id="{B9B4AF26-D812-451A-A4A8-7A7EC96CC5C9}"/>
                </a:ext>
              </a:extLst>
            </p:cNvPr>
            <p:cNvSpPr/>
            <p:nvPr/>
          </p:nvSpPr>
          <p:spPr>
            <a:xfrm>
              <a:off x="6575700" y="3922134"/>
              <a:ext cx="84877" cy="84877"/>
            </a:xfrm>
            <a:custGeom>
              <a:avLst/>
              <a:gdLst>
                <a:gd name="connsiteX0" fmla="*/ 75540 w 84876"/>
                <a:gd name="connsiteY0" fmla="*/ 55170 h 84876"/>
                <a:gd name="connsiteX1" fmla="*/ 56867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5540" y="55170"/>
                  </a:moveTo>
                  <a:cubicBezTo>
                    <a:pt x="75540" y="65355"/>
                    <a:pt x="67053" y="73843"/>
                    <a:pt x="56867"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 xmlns:a16="http://schemas.microsoft.com/office/drawing/2014/main" id="{F3A0A092-D981-4298-8807-D4AD42DA2DD7}"/>
                </a:ext>
              </a:extLst>
            </p:cNvPr>
            <p:cNvSpPr/>
            <p:nvPr/>
          </p:nvSpPr>
          <p:spPr>
            <a:xfrm>
              <a:off x="5530018" y="3995128"/>
              <a:ext cx="118828" cy="84877"/>
            </a:xfrm>
            <a:custGeom>
              <a:avLst/>
              <a:gdLst>
                <a:gd name="connsiteX0" fmla="*/ 111189 w 118827"/>
                <a:gd name="connsiteY0" fmla="*/ 55170 h 84876"/>
                <a:gd name="connsiteX1" fmla="*/ 92516 w 118827"/>
                <a:gd name="connsiteY1" fmla="*/ 73843 h 84876"/>
                <a:gd name="connsiteX2" fmla="*/ 31404 w 118827"/>
                <a:gd name="connsiteY2" fmla="*/ 73843 h 84876"/>
                <a:gd name="connsiteX3" fmla="*/ 12732 w 118827"/>
                <a:gd name="connsiteY3" fmla="*/ 55170 h 84876"/>
                <a:gd name="connsiteX4" fmla="*/ 12732 w 118827"/>
                <a:gd name="connsiteY4" fmla="*/ 31404 h 84876"/>
                <a:gd name="connsiteX5" fmla="*/ 31404 w 118827"/>
                <a:gd name="connsiteY5" fmla="*/ 12732 h 84876"/>
                <a:gd name="connsiteX6" fmla="*/ 92516 w 118827"/>
                <a:gd name="connsiteY6" fmla="*/ 12732 h 84876"/>
                <a:gd name="connsiteX7" fmla="*/ 111189 w 118827"/>
                <a:gd name="connsiteY7" fmla="*/ 31404 h 84876"/>
                <a:gd name="connsiteX8" fmla="*/ 111189 w 118827"/>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84876">
                  <a:moveTo>
                    <a:pt x="111189" y="55170"/>
                  </a:moveTo>
                  <a:cubicBezTo>
                    <a:pt x="111189" y="65355"/>
                    <a:pt x="102701" y="73843"/>
                    <a:pt x="92516" y="73843"/>
                  </a:cubicBezTo>
                  <a:lnTo>
                    <a:pt x="31404" y="73843"/>
                  </a:lnTo>
                  <a:cubicBezTo>
                    <a:pt x="21219" y="73843"/>
                    <a:pt x="12732" y="65355"/>
                    <a:pt x="12732" y="55170"/>
                  </a:cubicBezTo>
                  <a:lnTo>
                    <a:pt x="12732" y="31404"/>
                  </a:lnTo>
                  <a:cubicBezTo>
                    <a:pt x="12732" y="21219"/>
                    <a:pt x="21219" y="12732"/>
                    <a:pt x="31404" y="12732"/>
                  </a:cubicBezTo>
                  <a:lnTo>
                    <a:pt x="92516" y="12732"/>
                  </a:lnTo>
                  <a:cubicBezTo>
                    <a:pt x="102701" y="12732"/>
                    <a:pt x="111189" y="21219"/>
                    <a:pt x="111189" y="31404"/>
                  </a:cubicBezTo>
                  <a:lnTo>
                    <a:pt x="111189" y="55170"/>
                  </a:lnTo>
                  <a:close/>
                </a:path>
              </a:pathLst>
            </a:custGeom>
            <a:solidFill>
              <a:srgbClr val="5D5D5D"/>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 xmlns:a16="http://schemas.microsoft.com/office/drawing/2014/main" id="{50A1FBF5-806A-4D82-91B6-AAC401170744}"/>
                </a:ext>
              </a:extLst>
            </p:cNvPr>
            <p:cNvSpPr/>
            <p:nvPr/>
          </p:nvSpPr>
          <p:spPr>
            <a:xfrm>
              <a:off x="5642055"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 xmlns:a16="http://schemas.microsoft.com/office/drawing/2014/main" id="{6F9F2049-22C3-48C9-AA2C-66F95ABC0582}"/>
                </a:ext>
              </a:extLst>
            </p:cNvPr>
            <p:cNvSpPr/>
            <p:nvPr/>
          </p:nvSpPr>
          <p:spPr>
            <a:xfrm>
              <a:off x="5716747"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 xmlns:a16="http://schemas.microsoft.com/office/drawing/2014/main" id="{45184982-E696-491F-B606-61123F443F78}"/>
                </a:ext>
              </a:extLst>
            </p:cNvPr>
            <p:cNvSpPr/>
            <p:nvPr/>
          </p:nvSpPr>
          <p:spPr>
            <a:xfrm>
              <a:off x="5791438"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 xmlns:a16="http://schemas.microsoft.com/office/drawing/2014/main" id="{6B4E849F-84D0-4887-9330-802DD0EE215A}"/>
                </a:ext>
              </a:extLst>
            </p:cNvPr>
            <p:cNvSpPr/>
            <p:nvPr/>
          </p:nvSpPr>
          <p:spPr>
            <a:xfrm>
              <a:off x="5866130"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 xmlns:a16="http://schemas.microsoft.com/office/drawing/2014/main" id="{D5CBF70C-04DC-4E01-BD6D-F4E7858FC5D1}"/>
                </a:ext>
              </a:extLst>
            </p:cNvPr>
            <p:cNvSpPr/>
            <p:nvPr/>
          </p:nvSpPr>
          <p:spPr>
            <a:xfrm>
              <a:off x="5940821"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 xmlns:a16="http://schemas.microsoft.com/office/drawing/2014/main" id="{0632970C-6654-4F0C-AEDA-FD019E168475}"/>
                </a:ext>
              </a:extLst>
            </p:cNvPr>
            <p:cNvSpPr/>
            <p:nvPr/>
          </p:nvSpPr>
          <p:spPr>
            <a:xfrm>
              <a:off x="6015513"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 xmlns:a16="http://schemas.microsoft.com/office/drawing/2014/main" id="{5A7F9850-90E3-4896-BDF1-827189687DD8}"/>
                </a:ext>
              </a:extLst>
            </p:cNvPr>
            <p:cNvSpPr/>
            <p:nvPr/>
          </p:nvSpPr>
          <p:spPr>
            <a:xfrm>
              <a:off x="6090205"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 xmlns:a16="http://schemas.microsoft.com/office/drawing/2014/main" id="{2C5FC488-D8AD-4902-8352-0ECF670A53DA}"/>
                </a:ext>
              </a:extLst>
            </p:cNvPr>
            <p:cNvSpPr/>
            <p:nvPr/>
          </p:nvSpPr>
          <p:spPr>
            <a:xfrm>
              <a:off x="6164896" y="3995128"/>
              <a:ext cx="84877" cy="84877"/>
            </a:xfrm>
            <a:custGeom>
              <a:avLst/>
              <a:gdLst>
                <a:gd name="connsiteX0" fmla="*/ 73843 w 84876"/>
                <a:gd name="connsiteY0" fmla="*/ 55170 h 84876"/>
                <a:gd name="connsiteX1" fmla="*/ 55170 w 84876"/>
                <a:gd name="connsiteY1" fmla="*/ 73843 h 84876"/>
                <a:gd name="connsiteX2" fmla="*/ 31405 w 84876"/>
                <a:gd name="connsiteY2" fmla="*/ 73843 h 84876"/>
                <a:gd name="connsiteX3" fmla="*/ 12732 w 84876"/>
                <a:gd name="connsiteY3" fmla="*/ 55170 h 84876"/>
                <a:gd name="connsiteX4" fmla="*/ 12732 w 84876"/>
                <a:gd name="connsiteY4" fmla="*/ 31404 h 84876"/>
                <a:gd name="connsiteX5" fmla="*/ 31405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5" y="73843"/>
                  </a:lnTo>
                  <a:cubicBezTo>
                    <a:pt x="21219" y="73843"/>
                    <a:pt x="12732" y="65355"/>
                    <a:pt x="12732" y="55170"/>
                  </a:cubicBezTo>
                  <a:lnTo>
                    <a:pt x="12732" y="31404"/>
                  </a:lnTo>
                  <a:cubicBezTo>
                    <a:pt x="12732" y="21219"/>
                    <a:pt x="21219" y="12732"/>
                    <a:pt x="31405"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 xmlns:a16="http://schemas.microsoft.com/office/drawing/2014/main" id="{D2F226F2-78A9-49D9-BF61-1CE5FF0C78B1}"/>
                </a:ext>
              </a:extLst>
            </p:cNvPr>
            <p:cNvSpPr/>
            <p:nvPr/>
          </p:nvSpPr>
          <p:spPr>
            <a:xfrm>
              <a:off x="6239588"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 xmlns:a16="http://schemas.microsoft.com/office/drawing/2014/main" id="{F394BFBB-5196-480B-9563-070F61884B7E}"/>
                </a:ext>
              </a:extLst>
            </p:cNvPr>
            <p:cNvSpPr/>
            <p:nvPr/>
          </p:nvSpPr>
          <p:spPr>
            <a:xfrm>
              <a:off x="6315977"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3472 w 84876"/>
                <a:gd name="connsiteY6" fmla="*/ 12732 h 84876"/>
                <a:gd name="connsiteX7" fmla="*/ 72145 w 84876"/>
                <a:gd name="connsiteY7" fmla="*/ 31404 h 84876"/>
                <a:gd name="connsiteX8" fmla="*/ 72145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3472" y="12732"/>
                  </a:lnTo>
                  <a:cubicBezTo>
                    <a:pt x="63658" y="12732"/>
                    <a:pt x="72145" y="21219"/>
                    <a:pt x="72145" y="31404"/>
                  </a:cubicBezTo>
                  <a:lnTo>
                    <a:pt x="72145" y="55170"/>
                  </a:lnTo>
                  <a:close/>
                </a:path>
              </a:pathLst>
            </a:custGeom>
            <a:solidFill>
              <a:srgbClr val="5D5D5D"/>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 xmlns:a16="http://schemas.microsoft.com/office/drawing/2014/main" id="{53CC517B-F93B-43B1-9596-4DE142D732B2}"/>
                </a:ext>
              </a:extLst>
            </p:cNvPr>
            <p:cNvSpPr/>
            <p:nvPr/>
          </p:nvSpPr>
          <p:spPr>
            <a:xfrm>
              <a:off x="6388971" y="3995128"/>
              <a:ext cx="84877" cy="84877"/>
            </a:xfrm>
            <a:custGeom>
              <a:avLst/>
              <a:gdLst>
                <a:gd name="connsiteX0" fmla="*/ 75540 w 84876"/>
                <a:gd name="connsiteY0" fmla="*/ 55170 h 84876"/>
                <a:gd name="connsiteX1" fmla="*/ 56867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5540" y="55170"/>
                  </a:moveTo>
                  <a:cubicBezTo>
                    <a:pt x="75540" y="65355"/>
                    <a:pt x="67053" y="73843"/>
                    <a:pt x="56867"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 xmlns:a16="http://schemas.microsoft.com/office/drawing/2014/main" id="{7AFC9F41-5057-42F8-BA08-533F02494604}"/>
                </a:ext>
              </a:extLst>
            </p:cNvPr>
            <p:cNvSpPr/>
            <p:nvPr/>
          </p:nvSpPr>
          <p:spPr>
            <a:xfrm>
              <a:off x="5530018" y="4064727"/>
              <a:ext cx="152778" cy="84877"/>
            </a:xfrm>
            <a:custGeom>
              <a:avLst/>
              <a:gdLst>
                <a:gd name="connsiteX0" fmla="*/ 148534 w 152778"/>
                <a:gd name="connsiteY0" fmla="*/ 55170 h 84876"/>
                <a:gd name="connsiteX1" fmla="*/ 129862 w 152778"/>
                <a:gd name="connsiteY1" fmla="*/ 73843 h 84876"/>
                <a:gd name="connsiteX2" fmla="*/ 31404 w 152778"/>
                <a:gd name="connsiteY2" fmla="*/ 73843 h 84876"/>
                <a:gd name="connsiteX3" fmla="*/ 12732 w 152778"/>
                <a:gd name="connsiteY3" fmla="*/ 55170 h 84876"/>
                <a:gd name="connsiteX4" fmla="*/ 12732 w 152778"/>
                <a:gd name="connsiteY4" fmla="*/ 31405 h 84876"/>
                <a:gd name="connsiteX5" fmla="*/ 31404 w 152778"/>
                <a:gd name="connsiteY5" fmla="*/ 12732 h 84876"/>
                <a:gd name="connsiteX6" fmla="*/ 129862 w 152778"/>
                <a:gd name="connsiteY6" fmla="*/ 12732 h 84876"/>
                <a:gd name="connsiteX7" fmla="*/ 148534 w 152778"/>
                <a:gd name="connsiteY7" fmla="*/ 31405 h 84876"/>
                <a:gd name="connsiteX8" fmla="*/ 148534 w 152778"/>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778" h="84876">
                  <a:moveTo>
                    <a:pt x="148534" y="55170"/>
                  </a:moveTo>
                  <a:cubicBezTo>
                    <a:pt x="148534" y="65355"/>
                    <a:pt x="140047" y="73843"/>
                    <a:pt x="129862" y="73843"/>
                  </a:cubicBezTo>
                  <a:lnTo>
                    <a:pt x="31404" y="73843"/>
                  </a:lnTo>
                  <a:cubicBezTo>
                    <a:pt x="21219" y="73843"/>
                    <a:pt x="12732" y="65355"/>
                    <a:pt x="12732" y="55170"/>
                  </a:cubicBezTo>
                  <a:lnTo>
                    <a:pt x="12732" y="31405"/>
                  </a:lnTo>
                  <a:cubicBezTo>
                    <a:pt x="12732" y="21219"/>
                    <a:pt x="21219" y="12732"/>
                    <a:pt x="31404" y="12732"/>
                  </a:cubicBezTo>
                  <a:lnTo>
                    <a:pt x="129862" y="12732"/>
                  </a:lnTo>
                  <a:cubicBezTo>
                    <a:pt x="140047" y="12732"/>
                    <a:pt x="148534" y="21219"/>
                    <a:pt x="148534" y="31405"/>
                  </a:cubicBezTo>
                  <a:lnTo>
                    <a:pt x="148534" y="55170"/>
                  </a:lnTo>
                  <a:close/>
                </a:path>
              </a:pathLst>
            </a:custGeom>
            <a:solidFill>
              <a:srgbClr val="5D5D5D"/>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 xmlns:a16="http://schemas.microsoft.com/office/drawing/2014/main" id="{87D25C4C-858A-4F44-A8A8-23BB8CEBA6E5}"/>
                </a:ext>
              </a:extLst>
            </p:cNvPr>
            <p:cNvSpPr/>
            <p:nvPr/>
          </p:nvSpPr>
          <p:spPr>
            <a:xfrm>
              <a:off x="5679401"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 xmlns:a16="http://schemas.microsoft.com/office/drawing/2014/main" id="{8C9DB6BE-B941-42C5-BA99-F184FCA7AE15}"/>
                </a:ext>
              </a:extLst>
            </p:cNvPr>
            <p:cNvSpPr/>
            <p:nvPr/>
          </p:nvSpPr>
          <p:spPr>
            <a:xfrm>
              <a:off x="5754092"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 xmlns:a16="http://schemas.microsoft.com/office/drawing/2014/main" id="{E7CAC2ED-7CB9-4BC6-8426-F874F2D7F029}"/>
                </a:ext>
              </a:extLst>
            </p:cNvPr>
            <p:cNvSpPr/>
            <p:nvPr/>
          </p:nvSpPr>
          <p:spPr>
            <a:xfrm>
              <a:off x="5828784"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 xmlns:a16="http://schemas.microsoft.com/office/drawing/2014/main" id="{C1BB10DE-8489-4F73-82CA-4BA532DEFFA4}"/>
                </a:ext>
              </a:extLst>
            </p:cNvPr>
            <p:cNvSpPr/>
            <p:nvPr/>
          </p:nvSpPr>
          <p:spPr>
            <a:xfrm>
              <a:off x="5903476"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 xmlns:a16="http://schemas.microsoft.com/office/drawing/2014/main" id="{A2BB86CC-095A-4ABB-82F1-BD7D663AC617}"/>
                </a:ext>
              </a:extLst>
            </p:cNvPr>
            <p:cNvSpPr/>
            <p:nvPr/>
          </p:nvSpPr>
          <p:spPr>
            <a:xfrm>
              <a:off x="5978167"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 xmlns:a16="http://schemas.microsoft.com/office/drawing/2014/main" id="{F06523F3-99CF-4DB2-94CB-A5D01BC52A66}"/>
                </a:ext>
              </a:extLst>
            </p:cNvPr>
            <p:cNvSpPr/>
            <p:nvPr/>
          </p:nvSpPr>
          <p:spPr>
            <a:xfrm>
              <a:off x="6052859"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 xmlns:a16="http://schemas.microsoft.com/office/drawing/2014/main" id="{9D823C6F-DAE4-4678-9B9B-447AF60248B9}"/>
                </a:ext>
              </a:extLst>
            </p:cNvPr>
            <p:cNvSpPr/>
            <p:nvPr/>
          </p:nvSpPr>
          <p:spPr>
            <a:xfrm>
              <a:off x="6127551"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 xmlns:a16="http://schemas.microsoft.com/office/drawing/2014/main" id="{0F7D1D7D-C58A-426F-B8DF-E453902BF63A}"/>
                </a:ext>
              </a:extLst>
            </p:cNvPr>
            <p:cNvSpPr/>
            <p:nvPr/>
          </p:nvSpPr>
          <p:spPr>
            <a:xfrm>
              <a:off x="6202242"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 xmlns:a16="http://schemas.microsoft.com/office/drawing/2014/main" id="{8C1C6AA9-2AD1-4E03-AE6C-A37845199DCC}"/>
                </a:ext>
              </a:extLst>
            </p:cNvPr>
            <p:cNvSpPr/>
            <p:nvPr/>
          </p:nvSpPr>
          <p:spPr>
            <a:xfrm>
              <a:off x="6278631"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 xmlns:a16="http://schemas.microsoft.com/office/drawing/2014/main" id="{E599ABA2-7155-4684-A3A4-2AE7DD296FFE}"/>
                </a:ext>
              </a:extLst>
            </p:cNvPr>
            <p:cNvSpPr/>
            <p:nvPr/>
          </p:nvSpPr>
          <p:spPr>
            <a:xfrm>
              <a:off x="6353323" y="4064727"/>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 xmlns:a16="http://schemas.microsoft.com/office/drawing/2014/main" id="{28759B8C-6583-4CF4-8884-BCC7F3BF55DA}"/>
                </a:ext>
              </a:extLst>
            </p:cNvPr>
            <p:cNvSpPr/>
            <p:nvPr/>
          </p:nvSpPr>
          <p:spPr>
            <a:xfrm>
              <a:off x="6428014" y="4064727"/>
              <a:ext cx="84877" cy="84877"/>
            </a:xfrm>
            <a:custGeom>
              <a:avLst/>
              <a:gdLst>
                <a:gd name="connsiteX0" fmla="*/ 73843 w 84876"/>
                <a:gd name="connsiteY0" fmla="*/ 55170 h 84876"/>
                <a:gd name="connsiteX1" fmla="*/ 55170 w 84876"/>
                <a:gd name="connsiteY1" fmla="*/ 73843 h 84876"/>
                <a:gd name="connsiteX2" fmla="*/ 31405 w 84876"/>
                <a:gd name="connsiteY2" fmla="*/ 73843 h 84876"/>
                <a:gd name="connsiteX3" fmla="*/ 12732 w 84876"/>
                <a:gd name="connsiteY3" fmla="*/ 55170 h 84876"/>
                <a:gd name="connsiteX4" fmla="*/ 12732 w 84876"/>
                <a:gd name="connsiteY4" fmla="*/ 31405 h 84876"/>
                <a:gd name="connsiteX5" fmla="*/ 31405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5" y="73843"/>
                  </a:lnTo>
                  <a:cubicBezTo>
                    <a:pt x="21219" y="73843"/>
                    <a:pt x="12732" y="65355"/>
                    <a:pt x="12732" y="55170"/>
                  </a:cubicBezTo>
                  <a:lnTo>
                    <a:pt x="12732" y="31405"/>
                  </a:lnTo>
                  <a:cubicBezTo>
                    <a:pt x="12732" y="21219"/>
                    <a:pt x="21219" y="12732"/>
                    <a:pt x="31405"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 xmlns:a16="http://schemas.microsoft.com/office/drawing/2014/main" id="{7BCD9737-1CA9-4F1C-B6DD-58CF1525E6FB}"/>
                </a:ext>
              </a:extLst>
            </p:cNvPr>
            <p:cNvSpPr/>
            <p:nvPr/>
          </p:nvSpPr>
          <p:spPr>
            <a:xfrm>
              <a:off x="5530018" y="4137721"/>
              <a:ext cx="186729" cy="84877"/>
            </a:xfrm>
            <a:custGeom>
              <a:avLst/>
              <a:gdLst>
                <a:gd name="connsiteX0" fmla="*/ 185880 w 186729"/>
                <a:gd name="connsiteY0" fmla="*/ 55170 h 84876"/>
                <a:gd name="connsiteX1" fmla="*/ 167207 w 186729"/>
                <a:gd name="connsiteY1" fmla="*/ 73843 h 84876"/>
                <a:gd name="connsiteX2" fmla="*/ 31404 w 186729"/>
                <a:gd name="connsiteY2" fmla="*/ 73843 h 84876"/>
                <a:gd name="connsiteX3" fmla="*/ 12732 w 186729"/>
                <a:gd name="connsiteY3" fmla="*/ 55170 h 84876"/>
                <a:gd name="connsiteX4" fmla="*/ 12732 w 186729"/>
                <a:gd name="connsiteY4" fmla="*/ 31405 h 84876"/>
                <a:gd name="connsiteX5" fmla="*/ 31404 w 186729"/>
                <a:gd name="connsiteY5" fmla="*/ 12732 h 84876"/>
                <a:gd name="connsiteX6" fmla="*/ 167207 w 186729"/>
                <a:gd name="connsiteY6" fmla="*/ 12732 h 84876"/>
                <a:gd name="connsiteX7" fmla="*/ 185880 w 186729"/>
                <a:gd name="connsiteY7" fmla="*/ 31405 h 84876"/>
                <a:gd name="connsiteX8" fmla="*/ 185880 w 186729"/>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84876">
                  <a:moveTo>
                    <a:pt x="185880" y="55170"/>
                  </a:moveTo>
                  <a:cubicBezTo>
                    <a:pt x="185880" y="65355"/>
                    <a:pt x="177393" y="73843"/>
                    <a:pt x="167207" y="73843"/>
                  </a:cubicBezTo>
                  <a:lnTo>
                    <a:pt x="31404" y="73843"/>
                  </a:lnTo>
                  <a:cubicBezTo>
                    <a:pt x="21219" y="73843"/>
                    <a:pt x="12732" y="65355"/>
                    <a:pt x="12732" y="55170"/>
                  </a:cubicBezTo>
                  <a:lnTo>
                    <a:pt x="12732" y="31405"/>
                  </a:lnTo>
                  <a:cubicBezTo>
                    <a:pt x="12732" y="21219"/>
                    <a:pt x="21219" y="12732"/>
                    <a:pt x="31404" y="12732"/>
                  </a:cubicBezTo>
                  <a:lnTo>
                    <a:pt x="167207" y="12732"/>
                  </a:lnTo>
                  <a:cubicBezTo>
                    <a:pt x="177393" y="12732"/>
                    <a:pt x="185880" y="21219"/>
                    <a:pt x="185880" y="31405"/>
                  </a:cubicBezTo>
                  <a:lnTo>
                    <a:pt x="185880" y="55170"/>
                  </a:lnTo>
                  <a:close/>
                </a:path>
              </a:pathLst>
            </a:custGeom>
            <a:solidFill>
              <a:srgbClr val="5D5D5D"/>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 xmlns:a16="http://schemas.microsoft.com/office/drawing/2014/main" id="{2D96698F-889B-42FF-8DC9-F18A777BAC4C}"/>
                </a:ext>
              </a:extLst>
            </p:cNvPr>
            <p:cNvSpPr/>
            <p:nvPr/>
          </p:nvSpPr>
          <p:spPr>
            <a:xfrm>
              <a:off x="6540052" y="3995128"/>
              <a:ext cx="118828" cy="84877"/>
            </a:xfrm>
            <a:custGeom>
              <a:avLst/>
              <a:gdLst>
                <a:gd name="connsiteX0" fmla="*/ 111189 w 118827"/>
                <a:gd name="connsiteY0" fmla="*/ 55170 h 84876"/>
                <a:gd name="connsiteX1" fmla="*/ 92516 w 118827"/>
                <a:gd name="connsiteY1" fmla="*/ 73843 h 84876"/>
                <a:gd name="connsiteX2" fmla="*/ 31404 w 118827"/>
                <a:gd name="connsiteY2" fmla="*/ 73843 h 84876"/>
                <a:gd name="connsiteX3" fmla="*/ 12732 w 118827"/>
                <a:gd name="connsiteY3" fmla="*/ 55170 h 84876"/>
                <a:gd name="connsiteX4" fmla="*/ 12732 w 118827"/>
                <a:gd name="connsiteY4" fmla="*/ 31404 h 84876"/>
                <a:gd name="connsiteX5" fmla="*/ 31404 w 118827"/>
                <a:gd name="connsiteY5" fmla="*/ 12732 h 84876"/>
                <a:gd name="connsiteX6" fmla="*/ 92516 w 118827"/>
                <a:gd name="connsiteY6" fmla="*/ 12732 h 84876"/>
                <a:gd name="connsiteX7" fmla="*/ 111189 w 118827"/>
                <a:gd name="connsiteY7" fmla="*/ 31404 h 84876"/>
                <a:gd name="connsiteX8" fmla="*/ 111189 w 118827"/>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84876">
                  <a:moveTo>
                    <a:pt x="111189" y="55170"/>
                  </a:moveTo>
                  <a:cubicBezTo>
                    <a:pt x="111189" y="65355"/>
                    <a:pt x="102701" y="73843"/>
                    <a:pt x="92516" y="73843"/>
                  </a:cubicBezTo>
                  <a:lnTo>
                    <a:pt x="31404" y="73843"/>
                  </a:lnTo>
                  <a:cubicBezTo>
                    <a:pt x="21219" y="73843"/>
                    <a:pt x="12732" y="65355"/>
                    <a:pt x="12732" y="55170"/>
                  </a:cubicBezTo>
                  <a:lnTo>
                    <a:pt x="12732" y="31404"/>
                  </a:lnTo>
                  <a:cubicBezTo>
                    <a:pt x="12732" y="21219"/>
                    <a:pt x="21219" y="12732"/>
                    <a:pt x="31404" y="12732"/>
                  </a:cubicBezTo>
                  <a:lnTo>
                    <a:pt x="92516" y="12732"/>
                  </a:lnTo>
                  <a:cubicBezTo>
                    <a:pt x="102701" y="12732"/>
                    <a:pt x="111189" y="21219"/>
                    <a:pt x="111189" y="31404"/>
                  </a:cubicBezTo>
                  <a:lnTo>
                    <a:pt x="111189" y="55170"/>
                  </a:lnTo>
                  <a:close/>
                </a:path>
              </a:pathLst>
            </a:custGeom>
            <a:solidFill>
              <a:srgbClr val="5D5D5D"/>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 xmlns:a16="http://schemas.microsoft.com/office/drawing/2014/main" id="{31B43FEA-5C7A-41D1-96C5-4B958F9B4BE7}"/>
                </a:ext>
              </a:extLst>
            </p:cNvPr>
            <p:cNvSpPr/>
            <p:nvPr/>
          </p:nvSpPr>
          <p:spPr>
            <a:xfrm>
              <a:off x="6502706" y="4064727"/>
              <a:ext cx="152778" cy="84877"/>
            </a:xfrm>
            <a:custGeom>
              <a:avLst/>
              <a:gdLst>
                <a:gd name="connsiteX0" fmla="*/ 148534 w 152778"/>
                <a:gd name="connsiteY0" fmla="*/ 55170 h 84876"/>
                <a:gd name="connsiteX1" fmla="*/ 129862 w 152778"/>
                <a:gd name="connsiteY1" fmla="*/ 73843 h 84876"/>
                <a:gd name="connsiteX2" fmla="*/ 31404 w 152778"/>
                <a:gd name="connsiteY2" fmla="*/ 73843 h 84876"/>
                <a:gd name="connsiteX3" fmla="*/ 12732 w 152778"/>
                <a:gd name="connsiteY3" fmla="*/ 55170 h 84876"/>
                <a:gd name="connsiteX4" fmla="*/ 12732 w 152778"/>
                <a:gd name="connsiteY4" fmla="*/ 31405 h 84876"/>
                <a:gd name="connsiteX5" fmla="*/ 31404 w 152778"/>
                <a:gd name="connsiteY5" fmla="*/ 12732 h 84876"/>
                <a:gd name="connsiteX6" fmla="*/ 129862 w 152778"/>
                <a:gd name="connsiteY6" fmla="*/ 12732 h 84876"/>
                <a:gd name="connsiteX7" fmla="*/ 148534 w 152778"/>
                <a:gd name="connsiteY7" fmla="*/ 31405 h 84876"/>
                <a:gd name="connsiteX8" fmla="*/ 148534 w 152778"/>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778" h="84876">
                  <a:moveTo>
                    <a:pt x="148534" y="55170"/>
                  </a:moveTo>
                  <a:cubicBezTo>
                    <a:pt x="148534" y="65355"/>
                    <a:pt x="140047" y="73843"/>
                    <a:pt x="129862" y="73843"/>
                  </a:cubicBezTo>
                  <a:lnTo>
                    <a:pt x="31404" y="73843"/>
                  </a:lnTo>
                  <a:cubicBezTo>
                    <a:pt x="21219" y="73843"/>
                    <a:pt x="12732" y="65355"/>
                    <a:pt x="12732" y="55170"/>
                  </a:cubicBezTo>
                  <a:lnTo>
                    <a:pt x="12732" y="31405"/>
                  </a:lnTo>
                  <a:cubicBezTo>
                    <a:pt x="12732" y="21219"/>
                    <a:pt x="21219" y="12732"/>
                    <a:pt x="31404" y="12732"/>
                  </a:cubicBezTo>
                  <a:lnTo>
                    <a:pt x="129862" y="12732"/>
                  </a:lnTo>
                  <a:cubicBezTo>
                    <a:pt x="140047" y="12732"/>
                    <a:pt x="148534" y="21219"/>
                    <a:pt x="148534" y="31405"/>
                  </a:cubicBezTo>
                  <a:lnTo>
                    <a:pt x="148534" y="55170"/>
                  </a:lnTo>
                  <a:close/>
                </a:path>
              </a:pathLst>
            </a:custGeom>
            <a:solidFill>
              <a:srgbClr val="5D5D5D"/>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 xmlns:a16="http://schemas.microsoft.com/office/drawing/2014/main" id="{AE9232C8-A58E-454A-B67F-67BE7D3CF003}"/>
                </a:ext>
              </a:extLst>
            </p:cNvPr>
            <p:cNvSpPr/>
            <p:nvPr/>
          </p:nvSpPr>
          <p:spPr>
            <a:xfrm>
              <a:off x="6465360" y="4137721"/>
              <a:ext cx="186729" cy="84877"/>
            </a:xfrm>
            <a:custGeom>
              <a:avLst/>
              <a:gdLst>
                <a:gd name="connsiteX0" fmla="*/ 185880 w 186729"/>
                <a:gd name="connsiteY0" fmla="*/ 55170 h 84876"/>
                <a:gd name="connsiteX1" fmla="*/ 167207 w 186729"/>
                <a:gd name="connsiteY1" fmla="*/ 73843 h 84876"/>
                <a:gd name="connsiteX2" fmla="*/ 31404 w 186729"/>
                <a:gd name="connsiteY2" fmla="*/ 73843 h 84876"/>
                <a:gd name="connsiteX3" fmla="*/ 12732 w 186729"/>
                <a:gd name="connsiteY3" fmla="*/ 55170 h 84876"/>
                <a:gd name="connsiteX4" fmla="*/ 12732 w 186729"/>
                <a:gd name="connsiteY4" fmla="*/ 31405 h 84876"/>
                <a:gd name="connsiteX5" fmla="*/ 31404 w 186729"/>
                <a:gd name="connsiteY5" fmla="*/ 12732 h 84876"/>
                <a:gd name="connsiteX6" fmla="*/ 167207 w 186729"/>
                <a:gd name="connsiteY6" fmla="*/ 12732 h 84876"/>
                <a:gd name="connsiteX7" fmla="*/ 185880 w 186729"/>
                <a:gd name="connsiteY7" fmla="*/ 31405 h 84876"/>
                <a:gd name="connsiteX8" fmla="*/ 185880 w 186729"/>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729" h="84876">
                  <a:moveTo>
                    <a:pt x="185880" y="55170"/>
                  </a:moveTo>
                  <a:cubicBezTo>
                    <a:pt x="185880" y="65355"/>
                    <a:pt x="177393" y="73843"/>
                    <a:pt x="167207" y="73843"/>
                  </a:cubicBezTo>
                  <a:lnTo>
                    <a:pt x="31404" y="73843"/>
                  </a:lnTo>
                  <a:cubicBezTo>
                    <a:pt x="21219" y="73843"/>
                    <a:pt x="12732" y="65355"/>
                    <a:pt x="12732" y="55170"/>
                  </a:cubicBezTo>
                  <a:lnTo>
                    <a:pt x="12732" y="31405"/>
                  </a:lnTo>
                  <a:cubicBezTo>
                    <a:pt x="12732" y="21219"/>
                    <a:pt x="21219" y="12732"/>
                    <a:pt x="31404" y="12732"/>
                  </a:cubicBezTo>
                  <a:lnTo>
                    <a:pt x="167207" y="12732"/>
                  </a:lnTo>
                  <a:cubicBezTo>
                    <a:pt x="177393" y="12732"/>
                    <a:pt x="185880" y="21219"/>
                    <a:pt x="185880" y="31405"/>
                  </a:cubicBezTo>
                  <a:lnTo>
                    <a:pt x="185880" y="55170"/>
                  </a:lnTo>
                  <a:close/>
                </a:path>
              </a:pathLst>
            </a:custGeom>
            <a:solidFill>
              <a:srgbClr val="5D5D5D"/>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 xmlns:a16="http://schemas.microsoft.com/office/drawing/2014/main" id="{0E263998-855D-4AC3-A709-1BC8E762CD01}"/>
                </a:ext>
              </a:extLst>
            </p:cNvPr>
            <p:cNvSpPr/>
            <p:nvPr/>
          </p:nvSpPr>
          <p:spPr>
            <a:xfrm>
              <a:off x="5716747"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 xmlns:a16="http://schemas.microsoft.com/office/drawing/2014/main" id="{7E5CBFA7-11DE-48CB-812F-F6D68603127B}"/>
                </a:ext>
              </a:extLst>
            </p:cNvPr>
            <p:cNvSpPr/>
            <p:nvPr/>
          </p:nvSpPr>
          <p:spPr>
            <a:xfrm>
              <a:off x="5791438"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 xmlns:a16="http://schemas.microsoft.com/office/drawing/2014/main" id="{20FF3E6C-B17E-4110-B1C3-1A6A49878FA7}"/>
                </a:ext>
              </a:extLst>
            </p:cNvPr>
            <p:cNvSpPr/>
            <p:nvPr/>
          </p:nvSpPr>
          <p:spPr>
            <a:xfrm>
              <a:off x="5866130"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 xmlns:a16="http://schemas.microsoft.com/office/drawing/2014/main" id="{466ED2BA-DF9D-4478-9A60-E06302D6B1AA}"/>
                </a:ext>
              </a:extLst>
            </p:cNvPr>
            <p:cNvSpPr/>
            <p:nvPr/>
          </p:nvSpPr>
          <p:spPr>
            <a:xfrm>
              <a:off x="5940821"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 xmlns:a16="http://schemas.microsoft.com/office/drawing/2014/main" id="{B64DCCF5-8A4E-434A-96C4-C8563273E012}"/>
                </a:ext>
              </a:extLst>
            </p:cNvPr>
            <p:cNvSpPr/>
            <p:nvPr/>
          </p:nvSpPr>
          <p:spPr>
            <a:xfrm>
              <a:off x="6015513"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 xmlns:a16="http://schemas.microsoft.com/office/drawing/2014/main" id="{F383931A-E156-4634-B3D7-4FAB85A01439}"/>
                </a:ext>
              </a:extLst>
            </p:cNvPr>
            <p:cNvSpPr/>
            <p:nvPr/>
          </p:nvSpPr>
          <p:spPr>
            <a:xfrm>
              <a:off x="6090205"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 xmlns:a16="http://schemas.microsoft.com/office/drawing/2014/main" id="{2257FB21-DA91-4634-B4E4-33CD452DC50E}"/>
                </a:ext>
              </a:extLst>
            </p:cNvPr>
            <p:cNvSpPr/>
            <p:nvPr/>
          </p:nvSpPr>
          <p:spPr>
            <a:xfrm>
              <a:off x="6164896" y="4137721"/>
              <a:ext cx="84877" cy="84877"/>
            </a:xfrm>
            <a:custGeom>
              <a:avLst/>
              <a:gdLst>
                <a:gd name="connsiteX0" fmla="*/ 73843 w 84876"/>
                <a:gd name="connsiteY0" fmla="*/ 55170 h 84876"/>
                <a:gd name="connsiteX1" fmla="*/ 55170 w 84876"/>
                <a:gd name="connsiteY1" fmla="*/ 73843 h 84876"/>
                <a:gd name="connsiteX2" fmla="*/ 31405 w 84876"/>
                <a:gd name="connsiteY2" fmla="*/ 73843 h 84876"/>
                <a:gd name="connsiteX3" fmla="*/ 12732 w 84876"/>
                <a:gd name="connsiteY3" fmla="*/ 55170 h 84876"/>
                <a:gd name="connsiteX4" fmla="*/ 12732 w 84876"/>
                <a:gd name="connsiteY4" fmla="*/ 31405 h 84876"/>
                <a:gd name="connsiteX5" fmla="*/ 31405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5" y="73843"/>
                  </a:lnTo>
                  <a:cubicBezTo>
                    <a:pt x="21219" y="73843"/>
                    <a:pt x="12732" y="65355"/>
                    <a:pt x="12732" y="55170"/>
                  </a:cubicBezTo>
                  <a:lnTo>
                    <a:pt x="12732" y="31405"/>
                  </a:lnTo>
                  <a:cubicBezTo>
                    <a:pt x="12732" y="21219"/>
                    <a:pt x="21219" y="12732"/>
                    <a:pt x="31405"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 xmlns:a16="http://schemas.microsoft.com/office/drawing/2014/main" id="{6890F250-47CB-4837-8C68-C5551615765F}"/>
                </a:ext>
              </a:extLst>
            </p:cNvPr>
            <p:cNvSpPr/>
            <p:nvPr/>
          </p:nvSpPr>
          <p:spPr>
            <a:xfrm>
              <a:off x="6239588"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 xmlns:a16="http://schemas.microsoft.com/office/drawing/2014/main" id="{9AD2FF01-6159-48EE-9161-7B4268C9168A}"/>
                </a:ext>
              </a:extLst>
            </p:cNvPr>
            <p:cNvSpPr/>
            <p:nvPr/>
          </p:nvSpPr>
          <p:spPr>
            <a:xfrm>
              <a:off x="6315977" y="4137721"/>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3472 w 84876"/>
                <a:gd name="connsiteY6" fmla="*/ 12732 h 84876"/>
                <a:gd name="connsiteX7" fmla="*/ 72145 w 84876"/>
                <a:gd name="connsiteY7" fmla="*/ 31405 h 84876"/>
                <a:gd name="connsiteX8" fmla="*/ 72145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5"/>
                  </a:lnTo>
                  <a:cubicBezTo>
                    <a:pt x="12732" y="21219"/>
                    <a:pt x="21219" y="12732"/>
                    <a:pt x="31404" y="12732"/>
                  </a:cubicBezTo>
                  <a:lnTo>
                    <a:pt x="53472" y="12732"/>
                  </a:lnTo>
                  <a:cubicBezTo>
                    <a:pt x="63658" y="12732"/>
                    <a:pt x="72145" y="21219"/>
                    <a:pt x="72145" y="31405"/>
                  </a:cubicBezTo>
                  <a:lnTo>
                    <a:pt x="72145" y="55170"/>
                  </a:lnTo>
                  <a:close/>
                </a:path>
              </a:pathLst>
            </a:custGeom>
            <a:solidFill>
              <a:srgbClr val="5D5D5D"/>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 xmlns:a16="http://schemas.microsoft.com/office/drawing/2014/main" id="{4CD43D1B-0D08-4858-97D6-1A88F1C4D4F8}"/>
                </a:ext>
              </a:extLst>
            </p:cNvPr>
            <p:cNvSpPr/>
            <p:nvPr/>
          </p:nvSpPr>
          <p:spPr>
            <a:xfrm>
              <a:off x="6388971" y="4137721"/>
              <a:ext cx="84877" cy="84877"/>
            </a:xfrm>
            <a:custGeom>
              <a:avLst/>
              <a:gdLst>
                <a:gd name="connsiteX0" fmla="*/ 75540 w 84876"/>
                <a:gd name="connsiteY0" fmla="*/ 55170 h 84876"/>
                <a:gd name="connsiteX1" fmla="*/ 56867 w 84876"/>
                <a:gd name="connsiteY1" fmla="*/ 73843 h 84876"/>
                <a:gd name="connsiteX2" fmla="*/ 31404 w 84876"/>
                <a:gd name="connsiteY2" fmla="*/ 73843 h 84876"/>
                <a:gd name="connsiteX3" fmla="*/ 12732 w 84876"/>
                <a:gd name="connsiteY3" fmla="*/ 55170 h 84876"/>
                <a:gd name="connsiteX4" fmla="*/ 12732 w 84876"/>
                <a:gd name="connsiteY4" fmla="*/ 31405 h 84876"/>
                <a:gd name="connsiteX5" fmla="*/ 31404 w 84876"/>
                <a:gd name="connsiteY5" fmla="*/ 12732 h 84876"/>
                <a:gd name="connsiteX6" fmla="*/ 55170 w 84876"/>
                <a:gd name="connsiteY6" fmla="*/ 12732 h 84876"/>
                <a:gd name="connsiteX7" fmla="*/ 73843 w 84876"/>
                <a:gd name="connsiteY7" fmla="*/ 31405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5540" y="55170"/>
                  </a:moveTo>
                  <a:cubicBezTo>
                    <a:pt x="75540" y="65355"/>
                    <a:pt x="67053" y="73843"/>
                    <a:pt x="56867" y="73843"/>
                  </a:cubicBezTo>
                  <a:lnTo>
                    <a:pt x="31404" y="73843"/>
                  </a:lnTo>
                  <a:cubicBezTo>
                    <a:pt x="21219" y="73843"/>
                    <a:pt x="12732" y="65355"/>
                    <a:pt x="12732" y="55170"/>
                  </a:cubicBezTo>
                  <a:lnTo>
                    <a:pt x="12732" y="31405"/>
                  </a:lnTo>
                  <a:cubicBezTo>
                    <a:pt x="12732" y="21219"/>
                    <a:pt x="21219" y="12732"/>
                    <a:pt x="31404" y="12732"/>
                  </a:cubicBezTo>
                  <a:lnTo>
                    <a:pt x="55170" y="12732"/>
                  </a:lnTo>
                  <a:cubicBezTo>
                    <a:pt x="65355" y="12732"/>
                    <a:pt x="73843" y="21219"/>
                    <a:pt x="73843" y="31405"/>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 xmlns:a16="http://schemas.microsoft.com/office/drawing/2014/main" id="{BC260B07-4D6A-4BFB-A977-0D5D139C2A0B}"/>
                </a:ext>
              </a:extLst>
            </p:cNvPr>
            <p:cNvSpPr/>
            <p:nvPr/>
          </p:nvSpPr>
          <p:spPr>
            <a:xfrm>
              <a:off x="6465360" y="3995128"/>
              <a:ext cx="84877" cy="84877"/>
            </a:xfrm>
            <a:custGeom>
              <a:avLst/>
              <a:gdLst>
                <a:gd name="connsiteX0" fmla="*/ 73843 w 84876"/>
                <a:gd name="connsiteY0" fmla="*/ 55170 h 84876"/>
                <a:gd name="connsiteX1" fmla="*/ 55170 w 84876"/>
                <a:gd name="connsiteY1" fmla="*/ 73843 h 84876"/>
                <a:gd name="connsiteX2" fmla="*/ 31404 w 84876"/>
                <a:gd name="connsiteY2" fmla="*/ 73843 h 84876"/>
                <a:gd name="connsiteX3" fmla="*/ 12732 w 84876"/>
                <a:gd name="connsiteY3" fmla="*/ 55170 h 84876"/>
                <a:gd name="connsiteX4" fmla="*/ 12732 w 84876"/>
                <a:gd name="connsiteY4" fmla="*/ 31404 h 84876"/>
                <a:gd name="connsiteX5" fmla="*/ 31404 w 84876"/>
                <a:gd name="connsiteY5" fmla="*/ 12732 h 84876"/>
                <a:gd name="connsiteX6" fmla="*/ 55170 w 84876"/>
                <a:gd name="connsiteY6" fmla="*/ 12732 h 84876"/>
                <a:gd name="connsiteX7" fmla="*/ 73843 w 84876"/>
                <a:gd name="connsiteY7" fmla="*/ 31404 h 84876"/>
                <a:gd name="connsiteX8" fmla="*/ 73843 w 84876"/>
                <a:gd name="connsiteY8" fmla="*/ 5517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876" h="84876">
                  <a:moveTo>
                    <a:pt x="73843" y="55170"/>
                  </a:moveTo>
                  <a:cubicBezTo>
                    <a:pt x="73843" y="65355"/>
                    <a:pt x="65355" y="73843"/>
                    <a:pt x="55170" y="73843"/>
                  </a:cubicBezTo>
                  <a:lnTo>
                    <a:pt x="31404" y="73843"/>
                  </a:lnTo>
                  <a:cubicBezTo>
                    <a:pt x="21219" y="73843"/>
                    <a:pt x="12732" y="65355"/>
                    <a:pt x="12732" y="55170"/>
                  </a:cubicBezTo>
                  <a:lnTo>
                    <a:pt x="12732" y="31404"/>
                  </a:lnTo>
                  <a:cubicBezTo>
                    <a:pt x="12732" y="21219"/>
                    <a:pt x="21219" y="12732"/>
                    <a:pt x="31404" y="12732"/>
                  </a:cubicBezTo>
                  <a:lnTo>
                    <a:pt x="55170" y="12732"/>
                  </a:lnTo>
                  <a:cubicBezTo>
                    <a:pt x="65355" y="12732"/>
                    <a:pt x="73843" y="21219"/>
                    <a:pt x="73843" y="31404"/>
                  </a:cubicBezTo>
                  <a:lnTo>
                    <a:pt x="73843" y="55170"/>
                  </a:lnTo>
                  <a:close/>
                </a:path>
              </a:pathLst>
            </a:custGeom>
            <a:solidFill>
              <a:srgbClr val="5D5D5D"/>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 xmlns:a16="http://schemas.microsoft.com/office/drawing/2014/main" id="{E8C35FF3-7A88-4CD3-AACF-FCCBB9B97AD0}"/>
                </a:ext>
              </a:extLst>
            </p:cNvPr>
            <p:cNvSpPr/>
            <p:nvPr/>
          </p:nvSpPr>
          <p:spPr>
            <a:xfrm>
              <a:off x="5414585" y="3774448"/>
              <a:ext cx="1358029" cy="101852"/>
            </a:xfrm>
            <a:custGeom>
              <a:avLst/>
              <a:gdLst>
                <a:gd name="connsiteX0" fmla="*/ 1350390 w 1358029"/>
                <a:gd name="connsiteY0" fmla="*/ 51775 h 101852"/>
                <a:gd name="connsiteX1" fmla="*/ 1311347 w 1358029"/>
                <a:gd name="connsiteY1" fmla="*/ 90818 h 101852"/>
                <a:gd name="connsiteX2" fmla="*/ 51775 w 1358029"/>
                <a:gd name="connsiteY2" fmla="*/ 90818 h 101852"/>
                <a:gd name="connsiteX3" fmla="*/ 12732 w 1358029"/>
                <a:gd name="connsiteY3" fmla="*/ 51775 h 101852"/>
                <a:gd name="connsiteX4" fmla="*/ 12732 w 1358029"/>
                <a:gd name="connsiteY4" fmla="*/ 51775 h 101852"/>
                <a:gd name="connsiteX5" fmla="*/ 51775 w 1358029"/>
                <a:gd name="connsiteY5" fmla="*/ 12732 h 101852"/>
                <a:gd name="connsiteX6" fmla="*/ 1311347 w 1358029"/>
                <a:gd name="connsiteY6" fmla="*/ 12732 h 101852"/>
                <a:gd name="connsiteX7" fmla="*/ 1350390 w 1358029"/>
                <a:gd name="connsiteY7" fmla="*/ 51775 h 101852"/>
                <a:gd name="connsiteX8" fmla="*/ 1350390 w 1358029"/>
                <a:gd name="connsiteY8" fmla="*/ 51775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8029" h="101852">
                  <a:moveTo>
                    <a:pt x="1350390" y="51775"/>
                  </a:moveTo>
                  <a:cubicBezTo>
                    <a:pt x="1350390" y="72145"/>
                    <a:pt x="1333415" y="90818"/>
                    <a:pt x="1311347" y="90818"/>
                  </a:cubicBezTo>
                  <a:lnTo>
                    <a:pt x="51775" y="90818"/>
                  </a:lnTo>
                  <a:cubicBezTo>
                    <a:pt x="31404" y="90818"/>
                    <a:pt x="12732" y="73843"/>
                    <a:pt x="12732" y="51775"/>
                  </a:cubicBezTo>
                  <a:lnTo>
                    <a:pt x="12732" y="51775"/>
                  </a:lnTo>
                  <a:cubicBezTo>
                    <a:pt x="12732" y="31404"/>
                    <a:pt x="29707" y="12732"/>
                    <a:pt x="51775" y="12732"/>
                  </a:cubicBezTo>
                  <a:lnTo>
                    <a:pt x="1311347" y="12732"/>
                  </a:lnTo>
                  <a:cubicBezTo>
                    <a:pt x="1331717" y="12732"/>
                    <a:pt x="1350390" y="29707"/>
                    <a:pt x="1350390" y="51775"/>
                  </a:cubicBezTo>
                  <a:lnTo>
                    <a:pt x="1350390" y="51775"/>
                  </a:lnTo>
                  <a:close/>
                </a:path>
              </a:pathLst>
            </a:custGeom>
            <a:solidFill>
              <a:srgbClr val="5D5D5D"/>
            </a:solid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 xmlns:a16="http://schemas.microsoft.com/office/drawing/2014/main" id="{6E69979D-3088-442F-920C-907D3DEA2D03}"/>
                </a:ext>
              </a:extLst>
            </p:cNvPr>
            <p:cNvSpPr/>
            <p:nvPr/>
          </p:nvSpPr>
          <p:spPr>
            <a:xfrm>
              <a:off x="6259958" y="4757322"/>
              <a:ext cx="1001547" cy="1137349"/>
            </a:xfrm>
            <a:custGeom>
              <a:avLst/>
              <a:gdLst>
                <a:gd name="connsiteX0" fmla="*/ 56867 w 1001546"/>
                <a:gd name="connsiteY0" fmla="*/ 1126316 h 1137349"/>
                <a:gd name="connsiteX1" fmla="*/ 12732 w 1001546"/>
                <a:gd name="connsiteY1" fmla="*/ 1117828 h 1137349"/>
                <a:gd name="connsiteX2" fmla="*/ 48380 w 1001546"/>
                <a:gd name="connsiteY2" fmla="*/ 946377 h 1137349"/>
                <a:gd name="connsiteX3" fmla="*/ 774925 w 1001546"/>
                <a:gd name="connsiteY3" fmla="*/ 751160 h 1137349"/>
                <a:gd name="connsiteX4" fmla="*/ 795296 w 1001546"/>
                <a:gd name="connsiteY4" fmla="*/ 41590 h 1137349"/>
                <a:gd name="connsiteX5" fmla="*/ 966747 w 1001546"/>
                <a:gd name="connsiteY5" fmla="*/ 12732 h 1137349"/>
                <a:gd name="connsiteX6" fmla="*/ 922611 w 1001546"/>
                <a:gd name="connsiteY6" fmla="*/ 842827 h 1137349"/>
                <a:gd name="connsiteX7" fmla="*/ 56867 w 1001546"/>
                <a:gd name="connsiteY7" fmla="*/ 1126316 h 1137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546" h="1137349">
                  <a:moveTo>
                    <a:pt x="56867" y="1126316"/>
                  </a:moveTo>
                  <a:cubicBezTo>
                    <a:pt x="31404" y="1122920"/>
                    <a:pt x="16127" y="1119526"/>
                    <a:pt x="12732" y="1117828"/>
                  </a:cubicBezTo>
                  <a:lnTo>
                    <a:pt x="48380" y="946377"/>
                  </a:lnTo>
                  <a:cubicBezTo>
                    <a:pt x="53472" y="948074"/>
                    <a:pt x="588196" y="1055019"/>
                    <a:pt x="774925" y="751160"/>
                  </a:cubicBezTo>
                  <a:cubicBezTo>
                    <a:pt x="854710" y="620449"/>
                    <a:pt x="830944" y="246991"/>
                    <a:pt x="795296" y="41590"/>
                  </a:cubicBezTo>
                  <a:lnTo>
                    <a:pt x="966747" y="12732"/>
                  </a:lnTo>
                  <a:cubicBezTo>
                    <a:pt x="976932" y="73843"/>
                    <a:pt x="1061809" y="613659"/>
                    <a:pt x="922611" y="842827"/>
                  </a:cubicBezTo>
                  <a:cubicBezTo>
                    <a:pt x="707024" y="1194217"/>
                    <a:pt x="209646" y="1148383"/>
                    <a:pt x="56867" y="1126316"/>
                  </a:cubicBezTo>
                  <a:close/>
                </a:path>
              </a:pathLst>
            </a:custGeom>
            <a:solidFill>
              <a:srgbClr val="E4D2A2"/>
            </a:solid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 xmlns:a16="http://schemas.microsoft.com/office/drawing/2014/main" id="{A0046FFE-A611-448E-B531-3817354D6E25}"/>
                </a:ext>
              </a:extLst>
            </p:cNvPr>
            <p:cNvSpPr/>
            <p:nvPr/>
          </p:nvSpPr>
          <p:spPr>
            <a:xfrm>
              <a:off x="5502064" y="4417815"/>
              <a:ext cx="526236" cy="1290128"/>
            </a:xfrm>
            <a:custGeom>
              <a:avLst/>
              <a:gdLst>
                <a:gd name="connsiteX0" fmla="*/ 285130 w 526236"/>
                <a:gd name="connsiteY0" fmla="*/ 1280792 h 1290127"/>
                <a:gd name="connsiteX1" fmla="*/ 120469 w 526236"/>
                <a:gd name="connsiteY1" fmla="*/ 425233 h 1290127"/>
                <a:gd name="connsiteX2" fmla="*/ 125562 w 526236"/>
                <a:gd name="connsiteY2" fmla="*/ 415048 h 1290127"/>
                <a:gd name="connsiteX3" fmla="*/ 381890 w 526236"/>
                <a:gd name="connsiteY3" fmla="*/ 12732 h 1290127"/>
                <a:gd name="connsiteX4" fmla="*/ 526181 w 526236"/>
                <a:gd name="connsiteY4" fmla="*/ 111189 h 1290127"/>
                <a:gd name="connsiteX5" fmla="*/ 283433 w 526236"/>
                <a:gd name="connsiteY5" fmla="*/ 488042 h 1290127"/>
                <a:gd name="connsiteX6" fmla="*/ 276643 w 526236"/>
                <a:gd name="connsiteY6" fmla="*/ 501622 h 1290127"/>
                <a:gd name="connsiteX7" fmla="*/ 364915 w 526236"/>
                <a:gd name="connsiteY7" fmla="*/ 1128013 h 1290127"/>
                <a:gd name="connsiteX8" fmla="*/ 285130 w 526236"/>
                <a:gd name="connsiteY8" fmla="*/ 1280792 h 129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6236" h="1290127">
                  <a:moveTo>
                    <a:pt x="285130" y="1280792"/>
                  </a:moveTo>
                  <a:cubicBezTo>
                    <a:pt x="-6846" y="1128013"/>
                    <a:pt x="-67957" y="815666"/>
                    <a:pt x="120469" y="425233"/>
                  </a:cubicBezTo>
                  <a:lnTo>
                    <a:pt x="125562" y="415048"/>
                  </a:lnTo>
                  <a:cubicBezTo>
                    <a:pt x="156118" y="347146"/>
                    <a:pt x="344544" y="68750"/>
                    <a:pt x="381890" y="12732"/>
                  </a:cubicBezTo>
                  <a:lnTo>
                    <a:pt x="526181" y="111189"/>
                  </a:lnTo>
                  <a:cubicBezTo>
                    <a:pt x="436211" y="243597"/>
                    <a:pt x="302106" y="448999"/>
                    <a:pt x="283433" y="488042"/>
                  </a:cubicBezTo>
                  <a:cubicBezTo>
                    <a:pt x="281735" y="491437"/>
                    <a:pt x="280038" y="496529"/>
                    <a:pt x="276643" y="501622"/>
                  </a:cubicBezTo>
                  <a:cubicBezTo>
                    <a:pt x="128957" y="808876"/>
                    <a:pt x="159513" y="1019370"/>
                    <a:pt x="364915" y="1128013"/>
                  </a:cubicBezTo>
                  <a:lnTo>
                    <a:pt x="285130" y="1280792"/>
                  </a:lnTo>
                  <a:close/>
                </a:path>
              </a:pathLst>
            </a:custGeom>
            <a:solidFill>
              <a:srgbClr val="E4D2A2"/>
            </a:solid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 xmlns:a16="http://schemas.microsoft.com/office/drawing/2014/main" id="{44903C50-4D9C-4BBA-A332-1A7689B1FCC6}"/>
                </a:ext>
              </a:extLst>
            </p:cNvPr>
            <p:cNvSpPr/>
            <p:nvPr/>
          </p:nvSpPr>
          <p:spPr>
            <a:xfrm>
              <a:off x="5470219" y="4809946"/>
              <a:ext cx="1833340" cy="1120374"/>
            </a:xfrm>
            <a:custGeom>
              <a:avLst/>
              <a:gdLst>
                <a:gd name="connsiteX0" fmla="*/ 1820993 w 1833339"/>
                <a:gd name="connsiteY0" fmla="*/ 409955 h 1120374"/>
                <a:gd name="connsiteX1" fmla="*/ 1588431 w 1833339"/>
                <a:gd name="connsiteY1" fmla="*/ 406560 h 1120374"/>
                <a:gd name="connsiteX2" fmla="*/ 1539202 w 1833339"/>
                <a:gd name="connsiteY2" fmla="*/ 684956 h 1120374"/>
                <a:gd name="connsiteX3" fmla="*/ 1389819 w 1833339"/>
                <a:gd name="connsiteY3" fmla="*/ 819061 h 1120374"/>
                <a:gd name="connsiteX4" fmla="*/ 800774 w 1833339"/>
                <a:gd name="connsiteY4" fmla="*/ 411653 h 1120374"/>
                <a:gd name="connsiteX5" fmla="*/ 245679 w 1833339"/>
                <a:gd name="connsiteY5" fmla="*/ 477856 h 1120374"/>
                <a:gd name="connsiteX6" fmla="*/ 333951 w 1833339"/>
                <a:gd name="connsiteY6" fmla="*/ 123071 h 1120374"/>
                <a:gd name="connsiteX7" fmla="*/ 340741 w 1833339"/>
                <a:gd name="connsiteY7" fmla="*/ 109491 h 1120374"/>
                <a:gd name="connsiteX8" fmla="*/ 128549 w 1833339"/>
                <a:gd name="connsiteY8" fmla="*/ 12732 h 1120374"/>
                <a:gd name="connsiteX9" fmla="*/ 123457 w 1833339"/>
                <a:gd name="connsiteY9" fmla="*/ 22917 h 1120374"/>
                <a:gd name="connsiteX10" fmla="*/ 193056 w 1833339"/>
                <a:gd name="connsiteY10" fmla="*/ 846222 h 1120374"/>
                <a:gd name="connsiteX11" fmla="*/ 698922 w 1833339"/>
                <a:gd name="connsiteY11" fmla="*/ 1071994 h 1120374"/>
                <a:gd name="connsiteX12" fmla="*/ 795681 w 1833339"/>
                <a:gd name="connsiteY12" fmla="*/ 1083877 h 1120374"/>
                <a:gd name="connsiteX13" fmla="*/ 792286 w 1833339"/>
                <a:gd name="connsiteY13" fmla="*/ 1097457 h 1120374"/>
                <a:gd name="connsiteX14" fmla="*/ 838120 w 1833339"/>
                <a:gd name="connsiteY14" fmla="*/ 1105945 h 1120374"/>
                <a:gd name="connsiteX15" fmla="*/ 1734419 w 1833339"/>
                <a:gd name="connsiteY15" fmla="*/ 810574 h 1120374"/>
                <a:gd name="connsiteX16" fmla="*/ 1820993 w 1833339"/>
                <a:gd name="connsiteY16" fmla="*/ 409955 h 112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3339" h="1120374">
                  <a:moveTo>
                    <a:pt x="1820993" y="409955"/>
                  </a:moveTo>
                  <a:lnTo>
                    <a:pt x="1588431" y="406560"/>
                  </a:lnTo>
                  <a:cubicBezTo>
                    <a:pt x="1586733" y="583104"/>
                    <a:pt x="1556178" y="656098"/>
                    <a:pt x="1539202" y="684956"/>
                  </a:cubicBezTo>
                  <a:cubicBezTo>
                    <a:pt x="1501856" y="746067"/>
                    <a:pt x="1449233" y="788505"/>
                    <a:pt x="1389819" y="819061"/>
                  </a:cubicBezTo>
                  <a:cubicBezTo>
                    <a:pt x="1396609" y="642518"/>
                    <a:pt x="1140281" y="462579"/>
                    <a:pt x="800774" y="411653"/>
                  </a:cubicBezTo>
                  <a:cubicBezTo>
                    <a:pt x="578397" y="377702"/>
                    <a:pt x="374692" y="406560"/>
                    <a:pt x="245679" y="477856"/>
                  </a:cubicBezTo>
                  <a:cubicBezTo>
                    <a:pt x="238889" y="392980"/>
                    <a:pt x="259260" y="279244"/>
                    <a:pt x="333951" y="123071"/>
                  </a:cubicBezTo>
                  <a:cubicBezTo>
                    <a:pt x="337346" y="117978"/>
                    <a:pt x="339044" y="112886"/>
                    <a:pt x="340741" y="109491"/>
                  </a:cubicBezTo>
                  <a:lnTo>
                    <a:pt x="128549" y="12732"/>
                  </a:lnTo>
                  <a:lnTo>
                    <a:pt x="123457" y="22917"/>
                  </a:lnTo>
                  <a:cubicBezTo>
                    <a:pt x="-46297" y="377702"/>
                    <a:pt x="-19136" y="669678"/>
                    <a:pt x="193056" y="846222"/>
                  </a:cubicBezTo>
                  <a:cubicBezTo>
                    <a:pt x="294908" y="951469"/>
                    <a:pt x="478242" y="1038043"/>
                    <a:pt x="698922" y="1071994"/>
                  </a:cubicBezTo>
                  <a:cubicBezTo>
                    <a:pt x="731175" y="1077087"/>
                    <a:pt x="765126" y="1080482"/>
                    <a:pt x="795681" y="1083877"/>
                  </a:cubicBezTo>
                  <a:lnTo>
                    <a:pt x="792286" y="1097457"/>
                  </a:lnTo>
                  <a:cubicBezTo>
                    <a:pt x="795681" y="1097457"/>
                    <a:pt x="812657" y="1100853"/>
                    <a:pt x="838120" y="1105945"/>
                  </a:cubicBezTo>
                  <a:cubicBezTo>
                    <a:pt x="994293" y="1129710"/>
                    <a:pt x="1510344" y="1177242"/>
                    <a:pt x="1734419" y="810574"/>
                  </a:cubicBezTo>
                  <a:cubicBezTo>
                    <a:pt x="1790438" y="718907"/>
                    <a:pt x="1817598" y="588196"/>
                    <a:pt x="1820993" y="409955"/>
                  </a:cubicBezTo>
                  <a:close/>
                </a:path>
              </a:pathLst>
            </a:custGeom>
            <a:solidFill>
              <a:srgbClr val="E3836E"/>
            </a:solid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 xmlns:a16="http://schemas.microsoft.com/office/drawing/2014/main" id="{4EEEB2D7-C277-494A-90D3-3A88557FCE80}"/>
                </a:ext>
              </a:extLst>
            </p:cNvPr>
            <p:cNvSpPr/>
            <p:nvPr/>
          </p:nvSpPr>
          <p:spPr>
            <a:xfrm>
              <a:off x="5805819" y="4200188"/>
              <a:ext cx="407409" cy="441359"/>
            </a:xfrm>
            <a:custGeom>
              <a:avLst/>
              <a:gdLst>
                <a:gd name="connsiteX0" fmla="*/ 179987 w 407408"/>
                <a:gd name="connsiteY0" fmla="*/ 33444 h 441359"/>
                <a:gd name="connsiteX1" fmla="*/ 213938 w 407408"/>
                <a:gd name="connsiteY1" fmla="*/ 30049 h 441359"/>
                <a:gd name="connsiteX2" fmla="*/ 217333 w 407408"/>
                <a:gd name="connsiteY2" fmla="*/ 63999 h 441359"/>
                <a:gd name="connsiteX3" fmla="*/ 154524 w 407408"/>
                <a:gd name="connsiteY3" fmla="*/ 140389 h 441359"/>
                <a:gd name="connsiteX4" fmla="*/ 168105 w 407408"/>
                <a:gd name="connsiteY4" fmla="*/ 140389 h 441359"/>
                <a:gd name="connsiteX5" fmla="*/ 266562 w 407408"/>
                <a:gd name="connsiteY5" fmla="*/ 21561 h 441359"/>
                <a:gd name="connsiteX6" fmla="*/ 300513 w 407408"/>
                <a:gd name="connsiteY6" fmla="*/ 18166 h 441359"/>
                <a:gd name="connsiteX7" fmla="*/ 303908 w 407408"/>
                <a:gd name="connsiteY7" fmla="*/ 52117 h 441359"/>
                <a:gd name="connsiteX8" fmla="*/ 220728 w 407408"/>
                <a:gd name="connsiteY8" fmla="*/ 152271 h 441359"/>
                <a:gd name="connsiteX9" fmla="*/ 229216 w 407408"/>
                <a:gd name="connsiteY9" fmla="*/ 157364 h 441359"/>
                <a:gd name="connsiteX10" fmla="*/ 332766 w 407408"/>
                <a:gd name="connsiteY10" fmla="*/ 31746 h 441359"/>
                <a:gd name="connsiteX11" fmla="*/ 366717 w 407408"/>
                <a:gd name="connsiteY11" fmla="*/ 28351 h 441359"/>
                <a:gd name="connsiteX12" fmla="*/ 370112 w 407408"/>
                <a:gd name="connsiteY12" fmla="*/ 62302 h 441359"/>
                <a:gd name="connsiteX13" fmla="*/ 268259 w 407408"/>
                <a:gd name="connsiteY13" fmla="*/ 186222 h 441359"/>
                <a:gd name="connsiteX14" fmla="*/ 275050 w 407408"/>
                <a:gd name="connsiteY14" fmla="*/ 193012 h 441359"/>
                <a:gd name="connsiteX15" fmla="*/ 363321 w 407408"/>
                <a:gd name="connsiteY15" fmla="*/ 86067 h 441359"/>
                <a:gd name="connsiteX16" fmla="*/ 397272 w 407408"/>
                <a:gd name="connsiteY16" fmla="*/ 82672 h 441359"/>
                <a:gd name="connsiteX17" fmla="*/ 400667 w 407408"/>
                <a:gd name="connsiteY17" fmla="*/ 116623 h 441359"/>
                <a:gd name="connsiteX18" fmla="*/ 300513 w 407408"/>
                <a:gd name="connsiteY18" fmla="*/ 238846 h 441359"/>
                <a:gd name="connsiteX19" fmla="*/ 305605 w 407408"/>
                <a:gd name="connsiteY19" fmla="*/ 262611 h 441359"/>
                <a:gd name="connsiteX20" fmla="*/ 331068 w 407408"/>
                <a:gd name="connsiteY20" fmla="*/ 232056 h 441359"/>
                <a:gd name="connsiteX21" fmla="*/ 365019 w 407408"/>
                <a:gd name="connsiteY21" fmla="*/ 228660 h 441359"/>
                <a:gd name="connsiteX22" fmla="*/ 368414 w 407408"/>
                <a:gd name="connsiteY22" fmla="*/ 262611 h 441359"/>
                <a:gd name="connsiteX23" fmla="*/ 268259 w 407408"/>
                <a:gd name="connsiteY23" fmla="*/ 384834 h 441359"/>
                <a:gd name="connsiteX24" fmla="*/ 263167 w 407408"/>
                <a:gd name="connsiteY24" fmla="*/ 388229 h 441359"/>
                <a:gd name="connsiteX25" fmla="*/ 66253 w 407408"/>
                <a:gd name="connsiteY25" fmla="*/ 396717 h 441359"/>
                <a:gd name="connsiteX26" fmla="*/ 45882 w 407408"/>
                <a:gd name="connsiteY26" fmla="*/ 189617 h 441359"/>
                <a:gd name="connsiteX27" fmla="*/ 47580 w 407408"/>
                <a:gd name="connsiteY27" fmla="*/ 187920 h 441359"/>
                <a:gd name="connsiteX28" fmla="*/ 47580 w 407408"/>
                <a:gd name="connsiteY28" fmla="*/ 187920 h 441359"/>
                <a:gd name="connsiteX29" fmla="*/ 179987 w 407408"/>
                <a:gd name="connsiteY29" fmla="*/ 33444 h 44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07408" h="441359">
                  <a:moveTo>
                    <a:pt x="179987" y="33444"/>
                  </a:moveTo>
                  <a:cubicBezTo>
                    <a:pt x="188475" y="23259"/>
                    <a:pt x="203753" y="21561"/>
                    <a:pt x="213938" y="30049"/>
                  </a:cubicBezTo>
                  <a:cubicBezTo>
                    <a:pt x="224123" y="38536"/>
                    <a:pt x="225821" y="53814"/>
                    <a:pt x="217333" y="63999"/>
                  </a:cubicBezTo>
                  <a:lnTo>
                    <a:pt x="154524" y="140389"/>
                  </a:lnTo>
                  <a:cubicBezTo>
                    <a:pt x="159617" y="140389"/>
                    <a:pt x="163012" y="140389"/>
                    <a:pt x="168105" y="140389"/>
                  </a:cubicBezTo>
                  <a:lnTo>
                    <a:pt x="266562" y="21561"/>
                  </a:lnTo>
                  <a:cubicBezTo>
                    <a:pt x="275050" y="11376"/>
                    <a:pt x="290327" y="9678"/>
                    <a:pt x="300513" y="18166"/>
                  </a:cubicBezTo>
                  <a:cubicBezTo>
                    <a:pt x="310698" y="26654"/>
                    <a:pt x="312395" y="41931"/>
                    <a:pt x="303908" y="52117"/>
                  </a:cubicBezTo>
                  <a:lnTo>
                    <a:pt x="220728" y="152271"/>
                  </a:lnTo>
                  <a:cubicBezTo>
                    <a:pt x="224123" y="153969"/>
                    <a:pt x="227518" y="155667"/>
                    <a:pt x="229216" y="157364"/>
                  </a:cubicBezTo>
                  <a:lnTo>
                    <a:pt x="332766" y="31746"/>
                  </a:lnTo>
                  <a:cubicBezTo>
                    <a:pt x="341253" y="21561"/>
                    <a:pt x="356531" y="19864"/>
                    <a:pt x="366717" y="28351"/>
                  </a:cubicBezTo>
                  <a:cubicBezTo>
                    <a:pt x="376902" y="36839"/>
                    <a:pt x="378599" y="52117"/>
                    <a:pt x="370112" y="62302"/>
                  </a:cubicBezTo>
                  <a:lnTo>
                    <a:pt x="268259" y="186222"/>
                  </a:lnTo>
                  <a:cubicBezTo>
                    <a:pt x="269957" y="187920"/>
                    <a:pt x="273352" y="191315"/>
                    <a:pt x="275050" y="193012"/>
                  </a:cubicBezTo>
                  <a:lnTo>
                    <a:pt x="363321" y="86067"/>
                  </a:lnTo>
                  <a:cubicBezTo>
                    <a:pt x="371809" y="75882"/>
                    <a:pt x="387087" y="74185"/>
                    <a:pt x="397272" y="82672"/>
                  </a:cubicBezTo>
                  <a:cubicBezTo>
                    <a:pt x="407457" y="91160"/>
                    <a:pt x="409155" y="106438"/>
                    <a:pt x="400667" y="116623"/>
                  </a:cubicBezTo>
                  <a:lnTo>
                    <a:pt x="300513" y="238846"/>
                  </a:lnTo>
                  <a:cubicBezTo>
                    <a:pt x="303908" y="247333"/>
                    <a:pt x="305605" y="254123"/>
                    <a:pt x="305605" y="262611"/>
                  </a:cubicBezTo>
                  <a:lnTo>
                    <a:pt x="331068" y="232056"/>
                  </a:lnTo>
                  <a:cubicBezTo>
                    <a:pt x="339556" y="221870"/>
                    <a:pt x="354834" y="220173"/>
                    <a:pt x="365019" y="228660"/>
                  </a:cubicBezTo>
                  <a:cubicBezTo>
                    <a:pt x="375204" y="237148"/>
                    <a:pt x="376902" y="252426"/>
                    <a:pt x="368414" y="262611"/>
                  </a:cubicBezTo>
                  <a:lnTo>
                    <a:pt x="268259" y="384834"/>
                  </a:lnTo>
                  <a:cubicBezTo>
                    <a:pt x="266562" y="386531"/>
                    <a:pt x="264864" y="388229"/>
                    <a:pt x="263167" y="388229"/>
                  </a:cubicBezTo>
                  <a:cubicBezTo>
                    <a:pt x="210543" y="440852"/>
                    <a:pt x="125666" y="444248"/>
                    <a:pt x="66253" y="396717"/>
                  </a:cubicBezTo>
                  <a:cubicBezTo>
                    <a:pt x="3444" y="345791"/>
                    <a:pt x="-5044" y="252426"/>
                    <a:pt x="45882" y="189617"/>
                  </a:cubicBezTo>
                  <a:cubicBezTo>
                    <a:pt x="45882" y="189617"/>
                    <a:pt x="45882" y="189617"/>
                    <a:pt x="47580" y="187920"/>
                  </a:cubicBezTo>
                  <a:cubicBezTo>
                    <a:pt x="47580" y="187920"/>
                    <a:pt x="47580" y="187920"/>
                    <a:pt x="47580" y="187920"/>
                  </a:cubicBezTo>
                  <a:lnTo>
                    <a:pt x="179987" y="33444"/>
                  </a:lnTo>
                  <a:close/>
                </a:path>
              </a:pathLst>
            </a:custGeom>
            <a:solidFill>
              <a:srgbClr val="E4D2A2"/>
            </a:solid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 xmlns:a16="http://schemas.microsoft.com/office/drawing/2014/main" id="{107C9D68-DCB1-4C69-BC28-6A9F7EF90D54}"/>
                </a:ext>
              </a:extLst>
            </p:cNvPr>
            <p:cNvSpPr/>
            <p:nvPr/>
          </p:nvSpPr>
          <p:spPr>
            <a:xfrm>
              <a:off x="6926507" y="4403375"/>
              <a:ext cx="305557" cy="526236"/>
            </a:xfrm>
            <a:custGeom>
              <a:avLst/>
              <a:gdLst>
                <a:gd name="connsiteX0" fmla="*/ 300199 w 305556"/>
                <a:gd name="connsiteY0" fmla="*/ 349703 h 526236"/>
                <a:gd name="connsiteX1" fmla="*/ 278131 w 305556"/>
                <a:gd name="connsiteY1" fmla="*/ 132418 h 526236"/>
                <a:gd name="connsiteX2" fmla="*/ 249272 w 305556"/>
                <a:gd name="connsiteY2" fmla="*/ 86585 h 526236"/>
                <a:gd name="connsiteX3" fmla="*/ 213624 w 305556"/>
                <a:gd name="connsiteY3" fmla="*/ 44146 h 526236"/>
                <a:gd name="connsiteX4" fmla="*/ 37080 w 305556"/>
                <a:gd name="connsiteY4" fmla="*/ 15288 h 526236"/>
                <a:gd name="connsiteX5" fmla="*/ 13315 w 305556"/>
                <a:gd name="connsiteY5" fmla="*/ 49239 h 526236"/>
                <a:gd name="connsiteX6" fmla="*/ 47266 w 305556"/>
                <a:gd name="connsiteY6" fmla="*/ 73005 h 526236"/>
                <a:gd name="connsiteX7" fmla="*/ 98192 w 305556"/>
                <a:gd name="connsiteY7" fmla="*/ 71307 h 526236"/>
                <a:gd name="connsiteX8" fmla="*/ 76124 w 305556"/>
                <a:gd name="connsiteY8" fmla="*/ 84887 h 526236"/>
                <a:gd name="connsiteX9" fmla="*/ 72729 w 305556"/>
                <a:gd name="connsiteY9" fmla="*/ 125628 h 526236"/>
                <a:gd name="connsiteX10" fmla="*/ 113470 w 305556"/>
                <a:gd name="connsiteY10" fmla="*/ 129023 h 526236"/>
                <a:gd name="connsiteX11" fmla="*/ 135538 w 305556"/>
                <a:gd name="connsiteY11" fmla="*/ 117141 h 526236"/>
                <a:gd name="connsiteX12" fmla="*/ 128747 w 305556"/>
                <a:gd name="connsiteY12" fmla="*/ 151091 h 526236"/>
                <a:gd name="connsiteX13" fmla="*/ 157606 w 305556"/>
                <a:gd name="connsiteY13" fmla="*/ 179949 h 526236"/>
                <a:gd name="connsiteX14" fmla="*/ 157606 w 305556"/>
                <a:gd name="connsiteY14" fmla="*/ 179949 h 526236"/>
                <a:gd name="connsiteX15" fmla="*/ 183069 w 305556"/>
                <a:gd name="connsiteY15" fmla="*/ 162974 h 526236"/>
                <a:gd name="connsiteX16" fmla="*/ 189859 w 305556"/>
                <a:gd name="connsiteY16" fmla="*/ 181647 h 526236"/>
                <a:gd name="connsiteX17" fmla="*/ 104982 w 305556"/>
                <a:gd name="connsiteY17" fmla="*/ 210505 h 526236"/>
                <a:gd name="connsiteX18" fmla="*/ 82914 w 305556"/>
                <a:gd name="connsiteY18" fmla="*/ 159579 h 526236"/>
                <a:gd name="connsiteX19" fmla="*/ 45568 w 305556"/>
                <a:gd name="connsiteY19" fmla="*/ 144301 h 526236"/>
                <a:gd name="connsiteX20" fmla="*/ 30290 w 305556"/>
                <a:gd name="connsiteY20" fmla="*/ 181647 h 526236"/>
                <a:gd name="connsiteX21" fmla="*/ 64241 w 305556"/>
                <a:gd name="connsiteY21" fmla="*/ 259734 h 526236"/>
                <a:gd name="connsiteX22" fmla="*/ 113470 w 305556"/>
                <a:gd name="connsiteY22" fmla="*/ 373468 h 526236"/>
                <a:gd name="connsiteX23" fmla="*/ 235692 w 305556"/>
                <a:gd name="connsiteY23" fmla="*/ 521154 h 526236"/>
                <a:gd name="connsiteX24" fmla="*/ 283223 w 305556"/>
                <a:gd name="connsiteY24" fmla="*/ 397234 h 526236"/>
                <a:gd name="connsiteX25" fmla="*/ 303594 w 305556"/>
                <a:gd name="connsiteY25" fmla="*/ 363283 h 526236"/>
                <a:gd name="connsiteX26" fmla="*/ 300199 w 305556"/>
                <a:gd name="connsiteY26" fmla="*/ 349703 h 52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5556" h="526236">
                  <a:moveTo>
                    <a:pt x="300199" y="349703"/>
                  </a:moveTo>
                  <a:cubicBezTo>
                    <a:pt x="303594" y="322542"/>
                    <a:pt x="318872" y="200320"/>
                    <a:pt x="278131" y="132418"/>
                  </a:cubicBezTo>
                  <a:cubicBezTo>
                    <a:pt x="271340" y="113746"/>
                    <a:pt x="262853" y="98468"/>
                    <a:pt x="249272" y="86585"/>
                  </a:cubicBezTo>
                  <a:cubicBezTo>
                    <a:pt x="240785" y="67912"/>
                    <a:pt x="228902" y="54332"/>
                    <a:pt x="213624" y="44146"/>
                  </a:cubicBezTo>
                  <a:cubicBezTo>
                    <a:pt x="135538" y="10"/>
                    <a:pt x="42173" y="15288"/>
                    <a:pt x="37080" y="15288"/>
                  </a:cubicBezTo>
                  <a:cubicBezTo>
                    <a:pt x="21802" y="16986"/>
                    <a:pt x="9920" y="32264"/>
                    <a:pt x="13315" y="49239"/>
                  </a:cubicBezTo>
                  <a:cubicBezTo>
                    <a:pt x="15012" y="64517"/>
                    <a:pt x="30290" y="76400"/>
                    <a:pt x="47266" y="73005"/>
                  </a:cubicBezTo>
                  <a:cubicBezTo>
                    <a:pt x="47266" y="73005"/>
                    <a:pt x="69334" y="69610"/>
                    <a:pt x="98192" y="71307"/>
                  </a:cubicBezTo>
                  <a:cubicBezTo>
                    <a:pt x="84611" y="78097"/>
                    <a:pt x="77821" y="84887"/>
                    <a:pt x="76124" y="84887"/>
                  </a:cubicBezTo>
                  <a:cubicBezTo>
                    <a:pt x="64241" y="95073"/>
                    <a:pt x="62543" y="113746"/>
                    <a:pt x="72729" y="125628"/>
                  </a:cubicBezTo>
                  <a:cubicBezTo>
                    <a:pt x="82914" y="137511"/>
                    <a:pt x="101587" y="139209"/>
                    <a:pt x="113470" y="129023"/>
                  </a:cubicBezTo>
                  <a:cubicBezTo>
                    <a:pt x="115167" y="127326"/>
                    <a:pt x="123655" y="122233"/>
                    <a:pt x="135538" y="117141"/>
                  </a:cubicBezTo>
                  <a:cubicBezTo>
                    <a:pt x="128747" y="132418"/>
                    <a:pt x="128747" y="147696"/>
                    <a:pt x="128747" y="151091"/>
                  </a:cubicBezTo>
                  <a:cubicBezTo>
                    <a:pt x="128747" y="166369"/>
                    <a:pt x="142328" y="179949"/>
                    <a:pt x="157606" y="179949"/>
                  </a:cubicBezTo>
                  <a:lnTo>
                    <a:pt x="157606" y="179949"/>
                  </a:lnTo>
                  <a:cubicBezTo>
                    <a:pt x="169488" y="179949"/>
                    <a:pt x="179673" y="173159"/>
                    <a:pt x="183069" y="162974"/>
                  </a:cubicBezTo>
                  <a:cubicBezTo>
                    <a:pt x="184766" y="169764"/>
                    <a:pt x="186464" y="176554"/>
                    <a:pt x="189859" y="181647"/>
                  </a:cubicBezTo>
                  <a:cubicBezTo>
                    <a:pt x="189859" y="181647"/>
                    <a:pt x="166093" y="288592"/>
                    <a:pt x="104982" y="210505"/>
                  </a:cubicBezTo>
                  <a:cubicBezTo>
                    <a:pt x="96494" y="190135"/>
                    <a:pt x="88006" y="171462"/>
                    <a:pt x="82914" y="159579"/>
                  </a:cubicBezTo>
                  <a:cubicBezTo>
                    <a:pt x="76124" y="144301"/>
                    <a:pt x="59148" y="137511"/>
                    <a:pt x="45568" y="144301"/>
                  </a:cubicBezTo>
                  <a:cubicBezTo>
                    <a:pt x="30290" y="151091"/>
                    <a:pt x="23500" y="168067"/>
                    <a:pt x="30290" y="181647"/>
                  </a:cubicBezTo>
                  <a:cubicBezTo>
                    <a:pt x="37080" y="198622"/>
                    <a:pt x="50661" y="227480"/>
                    <a:pt x="64241" y="259734"/>
                  </a:cubicBezTo>
                  <a:cubicBezTo>
                    <a:pt x="81216" y="297079"/>
                    <a:pt x="99889" y="341215"/>
                    <a:pt x="113470" y="373468"/>
                  </a:cubicBezTo>
                  <a:cubicBezTo>
                    <a:pt x="149118" y="451555"/>
                    <a:pt x="183069" y="521154"/>
                    <a:pt x="235692" y="521154"/>
                  </a:cubicBezTo>
                  <a:cubicBezTo>
                    <a:pt x="288316" y="521154"/>
                    <a:pt x="281526" y="480414"/>
                    <a:pt x="283223" y="397234"/>
                  </a:cubicBezTo>
                  <a:cubicBezTo>
                    <a:pt x="283223" y="388746"/>
                    <a:pt x="305291" y="371771"/>
                    <a:pt x="303594" y="363283"/>
                  </a:cubicBezTo>
                  <a:cubicBezTo>
                    <a:pt x="301896" y="368376"/>
                    <a:pt x="300199" y="349703"/>
                    <a:pt x="300199" y="349703"/>
                  </a:cubicBezTo>
                  <a:close/>
                </a:path>
              </a:pathLst>
            </a:custGeom>
            <a:solidFill>
              <a:srgbClr val="E4D2A2"/>
            </a:solid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 xmlns:a16="http://schemas.microsoft.com/office/drawing/2014/main" id="{F7C6684F-D8BD-4621-9AC9-89CB40154C3E}"/>
                </a:ext>
              </a:extLst>
            </p:cNvPr>
            <p:cNvSpPr/>
            <p:nvPr/>
          </p:nvSpPr>
          <p:spPr>
            <a:xfrm>
              <a:off x="5858645" y="5253693"/>
              <a:ext cx="679015" cy="695990"/>
            </a:xfrm>
            <a:custGeom>
              <a:avLst/>
              <a:gdLst>
                <a:gd name="connsiteX0" fmla="*/ 62655 w 679014"/>
                <a:gd name="connsiteY0" fmla="*/ 197072 h 695989"/>
                <a:gd name="connsiteX1" fmla="*/ 510804 w 679014"/>
                <a:gd name="connsiteY1" fmla="*/ 56176 h 695989"/>
                <a:gd name="connsiteX2" fmla="*/ 629632 w 679014"/>
                <a:gd name="connsiteY2" fmla="*/ 509419 h 695989"/>
                <a:gd name="connsiteX3" fmla="*/ 181482 w 679014"/>
                <a:gd name="connsiteY3" fmla="*/ 650314 h 695989"/>
                <a:gd name="connsiteX4" fmla="*/ 62655 w 679014"/>
                <a:gd name="connsiteY4" fmla="*/ 197072 h 69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014" h="695989">
                  <a:moveTo>
                    <a:pt x="62655" y="197072"/>
                  </a:moveTo>
                  <a:cubicBezTo>
                    <a:pt x="166204" y="10343"/>
                    <a:pt x="354631" y="-30398"/>
                    <a:pt x="510804" y="56176"/>
                  </a:cubicBezTo>
                  <a:cubicBezTo>
                    <a:pt x="666978" y="142751"/>
                    <a:pt x="734879" y="322690"/>
                    <a:pt x="629632" y="509419"/>
                  </a:cubicBezTo>
                  <a:cubicBezTo>
                    <a:pt x="526082" y="696148"/>
                    <a:pt x="337656" y="736889"/>
                    <a:pt x="181482" y="650314"/>
                  </a:cubicBezTo>
                  <a:cubicBezTo>
                    <a:pt x="25309" y="565437"/>
                    <a:pt x="-40895" y="385499"/>
                    <a:pt x="62655" y="197072"/>
                  </a:cubicBezTo>
                  <a:close/>
                </a:path>
              </a:pathLst>
            </a:custGeom>
            <a:solidFill>
              <a:srgbClr val="E4D2A2"/>
            </a:solid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 xmlns:a16="http://schemas.microsoft.com/office/drawing/2014/main" id="{DDDBA5AD-19B1-4644-AA87-02939555B31F}"/>
                </a:ext>
              </a:extLst>
            </p:cNvPr>
            <p:cNvSpPr/>
            <p:nvPr/>
          </p:nvSpPr>
          <p:spPr>
            <a:xfrm>
              <a:off x="6185856" y="5261341"/>
              <a:ext cx="220680" cy="339507"/>
            </a:xfrm>
            <a:custGeom>
              <a:avLst/>
              <a:gdLst>
                <a:gd name="connsiteX0" fmla="*/ 69859 w 220679"/>
                <a:gd name="connsiteY0" fmla="*/ 153777 h 339507"/>
                <a:gd name="connsiteX1" fmla="*/ 202267 w 220679"/>
                <a:gd name="connsiteY1" fmla="*/ 14578 h 339507"/>
                <a:gd name="connsiteX2" fmla="*/ 154736 w 220679"/>
                <a:gd name="connsiteY2" fmla="*/ 201307 h 339507"/>
                <a:gd name="connsiteX3" fmla="*/ 22328 w 220679"/>
                <a:gd name="connsiteY3" fmla="*/ 340506 h 339507"/>
                <a:gd name="connsiteX4" fmla="*/ 69859 w 220679"/>
                <a:gd name="connsiteY4" fmla="*/ 153777 h 339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79" h="339507">
                  <a:moveTo>
                    <a:pt x="69859" y="153777"/>
                  </a:moveTo>
                  <a:cubicBezTo>
                    <a:pt x="119087" y="63807"/>
                    <a:pt x="178501" y="998"/>
                    <a:pt x="202267" y="14578"/>
                  </a:cubicBezTo>
                  <a:cubicBezTo>
                    <a:pt x="226032" y="28159"/>
                    <a:pt x="205662" y="111338"/>
                    <a:pt x="154736" y="201307"/>
                  </a:cubicBezTo>
                  <a:cubicBezTo>
                    <a:pt x="105507" y="291277"/>
                    <a:pt x="46094" y="354086"/>
                    <a:pt x="22328" y="340506"/>
                  </a:cubicBezTo>
                  <a:cubicBezTo>
                    <a:pt x="-1438" y="326925"/>
                    <a:pt x="20630" y="243746"/>
                    <a:pt x="69859" y="153777"/>
                  </a:cubicBezTo>
                  <a:close/>
                </a:path>
              </a:pathLst>
            </a:custGeom>
            <a:solidFill>
              <a:srgbClr val="E4D2A2"/>
            </a:solid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 xmlns:a16="http://schemas.microsoft.com/office/drawing/2014/main" id="{5DBEC668-9A31-4155-B840-7F76C29383DE}"/>
                </a:ext>
              </a:extLst>
            </p:cNvPr>
            <p:cNvSpPr/>
            <p:nvPr/>
          </p:nvSpPr>
          <p:spPr>
            <a:xfrm>
              <a:off x="6470021" y="5687572"/>
              <a:ext cx="50926" cy="101852"/>
            </a:xfrm>
            <a:custGeom>
              <a:avLst/>
              <a:gdLst>
                <a:gd name="connsiteX0" fmla="*/ 48811 w 50926"/>
                <a:gd name="connsiteY0" fmla="*/ 12732 h 101852"/>
                <a:gd name="connsiteX1" fmla="*/ 13163 w 50926"/>
                <a:gd name="connsiteY1" fmla="*/ 89121 h 101852"/>
                <a:gd name="connsiteX2" fmla="*/ 48811 w 50926"/>
                <a:gd name="connsiteY2" fmla="*/ 12732 h 101852"/>
              </a:gdLst>
              <a:ahLst/>
              <a:cxnLst>
                <a:cxn ang="0">
                  <a:pos x="connsiteX0" y="connsiteY0"/>
                </a:cxn>
                <a:cxn ang="0">
                  <a:pos x="connsiteX1" y="connsiteY1"/>
                </a:cxn>
                <a:cxn ang="0">
                  <a:pos x="connsiteX2" y="connsiteY2"/>
                </a:cxn>
              </a:cxnLst>
              <a:rect l="l" t="t" r="r" b="b"/>
              <a:pathLst>
                <a:path w="50926" h="101852">
                  <a:moveTo>
                    <a:pt x="48811" y="12732"/>
                  </a:moveTo>
                  <a:cubicBezTo>
                    <a:pt x="48811" y="12732"/>
                    <a:pt x="58997" y="61960"/>
                    <a:pt x="13163" y="89121"/>
                  </a:cubicBezTo>
                  <a:cubicBezTo>
                    <a:pt x="11466" y="89121"/>
                    <a:pt x="13163" y="16127"/>
                    <a:pt x="48811" y="12732"/>
                  </a:cubicBezTo>
                  <a:close/>
                </a:path>
              </a:pathLst>
            </a:custGeom>
            <a:solidFill>
              <a:srgbClr val="E4D2A2"/>
            </a:solid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 xmlns:a16="http://schemas.microsoft.com/office/drawing/2014/main" id="{0B34CE6B-0975-45E1-85E3-D78AE5320AA6}"/>
                </a:ext>
              </a:extLst>
            </p:cNvPr>
            <p:cNvSpPr/>
            <p:nvPr/>
          </p:nvSpPr>
          <p:spPr>
            <a:xfrm>
              <a:off x="5901734" y="5378620"/>
              <a:ext cx="67901" cy="84877"/>
            </a:xfrm>
            <a:custGeom>
              <a:avLst/>
              <a:gdLst>
                <a:gd name="connsiteX0" fmla="*/ 58609 w 67901"/>
                <a:gd name="connsiteY0" fmla="*/ 12732 h 84876"/>
                <a:gd name="connsiteX1" fmla="*/ 12776 w 67901"/>
                <a:gd name="connsiteY1" fmla="*/ 84028 h 84876"/>
                <a:gd name="connsiteX2" fmla="*/ 58609 w 67901"/>
                <a:gd name="connsiteY2" fmla="*/ 12732 h 84876"/>
              </a:gdLst>
              <a:ahLst/>
              <a:cxnLst>
                <a:cxn ang="0">
                  <a:pos x="connsiteX0" y="connsiteY0"/>
                </a:cxn>
                <a:cxn ang="0">
                  <a:pos x="connsiteX1" y="connsiteY1"/>
                </a:cxn>
                <a:cxn ang="0">
                  <a:pos x="connsiteX2" y="connsiteY2"/>
                </a:cxn>
              </a:cxnLst>
              <a:rect l="l" t="t" r="r" b="b"/>
              <a:pathLst>
                <a:path w="67901" h="84876">
                  <a:moveTo>
                    <a:pt x="58609" y="12732"/>
                  </a:moveTo>
                  <a:cubicBezTo>
                    <a:pt x="58609" y="12732"/>
                    <a:pt x="11078" y="29707"/>
                    <a:pt x="12776" y="84028"/>
                  </a:cubicBezTo>
                  <a:cubicBezTo>
                    <a:pt x="12776" y="84028"/>
                    <a:pt x="75585" y="44985"/>
                    <a:pt x="58609" y="12732"/>
                  </a:cubicBezTo>
                  <a:close/>
                </a:path>
              </a:pathLst>
            </a:custGeom>
            <a:solidFill>
              <a:srgbClr val="E4D2A2"/>
            </a:solid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 xmlns:a16="http://schemas.microsoft.com/office/drawing/2014/main" id="{B175F92E-59AA-44AA-A0C4-3F45F7068557}"/>
                </a:ext>
              </a:extLst>
            </p:cNvPr>
            <p:cNvSpPr/>
            <p:nvPr/>
          </p:nvSpPr>
          <p:spPr>
            <a:xfrm>
              <a:off x="5853060" y="5311339"/>
              <a:ext cx="662039" cy="645064"/>
            </a:xfrm>
            <a:custGeom>
              <a:avLst/>
              <a:gdLst>
                <a:gd name="connsiteX0" fmla="*/ 623335 w 662039"/>
                <a:gd name="connsiteY0" fmla="*/ 477236 h 645063"/>
                <a:gd name="connsiteX1" fmla="*/ 188765 w 662039"/>
                <a:gd name="connsiteY1" fmla="*/ 594366 h 645063"/>
                <a:gd name="connsiteX2" fmla="*/ 56357 w 662039"/>
                <a:gd name="connsiteY2" fmla="*/ 163192 h 645063"/>
                <a:gd name="connsiteX3" fmla="*/ 480741 w 662039"/>
                <a:gd name="connsiteY3" fmla="*/ 66432 h 645063"/>
                <a:gd name="connsiteX4" fmla="*/ 623335 w 662039"/>
                <a:gd name="connsiteY4" fmla="*/ 477236 h 645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45063">
                  <a:moveTo>
                    <a:pt x="623335" y="477236"/>
                  </a:moveTo>
                  <a:cubicBezTo>
                    <a:pt x="526575" y="652083"/>
                    <a:pt x="344938" y="680941"/>
                    <a:pt x="188765" y="594366"/>
                  </a:cubicBezTo>
                  <a:cubicBezTo>
                    <a:pt x="32592" y="507792"/>
                    <a:pt x="-40402" y="338038"/>
                    <a:pt x="56357" y="163192"/>
                  </a:cubicBezTo>
                  <a:cubicBezTo>
                    <a:pt x="153117" y="-11654"/>
                    <a:pt x="322870" y="-20142"/>
                    <a:pt x="480741" y="66432"/>
                  </a:cubicBezTo>
                  <a:cubicBezTo>
                    <a:pt x="635217" y="153007"/>
                    <a:pt x="720094" y="302390"/>
                    <a:pt x="623335" y="477236"/>
                  </a:cubicBezTo>
                  <a:close/>
                </a:path>
              </a:pathLst>
            </a:custGeom>
            <a:solidFill>
              <a:srgbClr val="A6764B"/>
            </a:solid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 xmlns:a16="http://schemas.microsoft.com/office/drawing/2014/main" id="{EF2ECD63-D33E-4377-B83C-211A4FEC33F4}"/>
                </a:ext>
              </a:extLst>
            </p:cNvPr>
            <p:cNvSpPr/>
            <p:nvPr/>
          </p:nvSpPr>
          <p:spPr>
            <a:xfrm>
              <a:off x="5947612" y="5361645"/>
              <a:ext cx="50926" cy="50926"/>
            </a:xfrm>
            <a:custGeom>
              <a:avLst/>
              <a:gdLst>
                <a:gd name="connsiteX0" fmla="*/ 14429 w 50926"/>
                <a:gd name="connsiteY0" fmla="*/ 46682 h 50926"/>
                <a:gd name="connsiteX1" fmla="*/ 41590 w 50926"/>
                <a:gd name="connsiteY1" fmla="*/ 22917 h 50926"/>
                <a:gd name="connsiteX2" fmla="*/ 28009 w 50926"/>
                <a:gd name="connsiteY2" fmla="*/ 12732 h 50926"/>
                <a:gd name="connsiteX3" fmla="*/ 12732 w 50926"/>
                <a:gd name="connsiteY3" fmla="*/ 31405 h 50926"/>
                <a:gd name="connsiteX4" fmla="*/ 14429 w 50926"/>
                <a:gd name="connsiteY4" fmla="*/ 46682 h 5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6" h="50926">
                  <a:moveTo>
                    <a:pt x="14429" y="46682"/>
                  </a:moveTo>
                  <a:lnTo>
                    <a:pt x="41590" y="22917"/>
                  </a:lnTo>
                  <a:lnTo>
                    <a:pt x="28009" y="12732"/>
                  </a:lnTo>
                  <a:cubicBezTo>
                    <a:pt x="22917" y="17824"/>
                    <a:pt x="17824" y="24614"/>
                    <a:pt x="12732" y="31405"/>
                  </a:cubicBezTo>
                  <a:cubicBezTo>
                    <a:pt x="12732" y="36497"/>
                    <a:pt x="12732" y="41589"/>
                    <a:pt x="14429" y="46682"/>
                  </a:cubicBezTo>
                  <a:close/>
                </a:path>
              </a:pathLst>
            </a:custGeom>
            <a:solidFill>
              <a:srgbClr val="A6764B"/>
            </a:solid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 xmlns:a16="http://schemas.microsoft.com/office/drawing/2014/main" id="{0DE8130C-E5F6-4200-ABC9-2280946B5842}"/>
                </a:ext>
              </a:extLst>
            </p:cNvPr>
            <p:cNvSpPr/>
            <p:nvPr/>
          </p:nvSpPr>
          <p:spPr>
            <a:xfrm>
              <a:off x="6490309" y="5658714"/>
              <a:ext cx="33951" cy="67901"/>
            </a:xfrm>
            <a:custGeom>
              <a:avLst/>
              <a:gdLst>
                <a:gd name="connsiteX0" fmla="*/ 26826 w 33950"/>
                <a:gd name="connsiteY0" fmla="*/ 44985 h 67901"/>
                <a:gd name="connsiteX1" fmla="*/ 35314 w 33950"/>
                <a:gd name="connsiteY1" fmla="*/ 17824 h 67901"/>
                <a:gd name="connsiteX2" fmla="*/ 25129 w 33950"/>
                <a:gd name="connsiteY2" fmla="*/ 12732 h 67901"/>
                <a:gd name="connsiteX3" fmla="*/ 14944 w 33950"/>
                <a:gd name="connsiteY3" fmla="*/ 61960 h 67901"/>
                <a:gd name="connsiteX4" fmla="*/ 26826 w 33950"/>
                <a:gd name="connsiteY4" fmla="*/ 44985 h 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67901">
                  <a:moveTo>
                    <a:pt x="26826" y="44985"/>
                  </a:moveTo>
                  <a:cubicBezTo>
                    <a:pt x="30222" y="36497"/>
                    <a:pt x="33617" y="26312"/>
                    <a:pt x="35314" y="17824"/>
                  </a:cubicBezTo>
                  <a:lnTo>
                    <a:pt x="25129" y="12732"/>
                  </a:lnTo>
                  <a:cubicBezTo>
                    <a:pt x="25129" y="12732"/>
                    <a:pt x="6456" y="44985"/>
                    <a:pt x="14944" y="61960"/>
                  </a:cubicBezTo>
                  <a:lnTo>
                    <a:pt x="26826" y="44985"/>
                  </a:lnTo>
                  <a:close/>
                </a:path>
              </a:pathLst>
            </a:custGeom>
            <a:solidFill>
              <a:srgbClr val="A6764B"/>
            </a:solid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 xmlns:a16="http://schemas.microsoft.com/office/drawing/2014/main" id="{55CB9996-992C-4C30-ACBB-71BA568E55D2}"/>
                </a:ext>
              </a:extLst>
            </p:cNvPr>
            <p:cNvSpPr/>
            <p:nvPr/>
          </p:nvSpPr>
          <p:spPr>
            <a:xfrm>
              <a:off x="5968225" y="5289684"/>
              <a:ext cx="560187" cy="390433"/>
            </a:xfrm>
            <a:custGeom>
              <a:avLst/>
              <a:gdLst>
                <a:gd name="connsiteX0" fmla="*/ 547213 w 560187"/>
                <a:gd name="connsiteY0" fmla="*/ 381761 h 390433"/>
                <a:gd name="connsiteX1" fmla="*/ 506472 w 560187"/>
                <a:gd name="connsiteY1" fmla="*/ 181451 h 390433"/>
                <a:gd name="connsiteX2" fmla="*/ 508170 w 560187"/>
                <a:gd name="connsiteY2" fmla="*/ 217100 h 390433"/>
                <a:gd name="connsiteX3" fmla="*/ 385947 w 560187"/>
                <a:gd name="connsiteY3" fmla="*/ 72809 h 390433"/>
                <a:gd name="connsiteX4" fmla="*/ 424990 w 560187"/>
                <a:gd name="connsiteY4" fmla="*/ 128828 h 390433"/>
                <a:gd name="connsiteX5" fmla="*/ 228076 w 560187"/>
                <a:gd name="connsiteY5" fmla="*/ 13395 h 390433"/>
                <a:gd name="connsiteX6" fmla="*/ 287490 w 560187"/>
                <a:gd name="connsiteY6" fmla="*/ 54136 h 390433"/>
                <a:gd name="connsiteX7" fmla="*/ 170360 w 560187"/>
                <a:gd name="connsiteY7" fmla="*/ 13395 h 390433"/>
                <a:gd name="connsiteX8" fmla="*/ 17582 w 560187"/>
                <a:gd name="connsiteY8" fmla="*/ 89785 h 390433"/>
                <a:gd name="connsiteX9" fmla="*/ 65113 w 560187"/>
                <a:gd name="connsiteY9" fmla="*/ 215402 h 390433"/>
                <a:gd name="connsiteX10" fmla="*/ 287490 w 560187"/>
                <a:gd name="connsiteY10" fmla="*/ 313860 h 390433"/>
                <a:gd name="connsiteX11" fmla="*/ 547213 w 560187"/>
                <a:gd name="connsiteY11" fmla="*/ 381761 h 39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0187" h="390433">
                  <a:moveTo>
                    <a:pt x="547213" y="381761"/>
                  </a:moveTo>
                  <a:cubicBezTo>
                    <a:pt x="547213" y="381761"/>
                    <a:pt x="559096" y="254446"/>
                    <a:pt x="506472" y="181451"/>
                  </a:cubicBezTo>
                  <a:cubicBezTo>
                    <a:pt x="506472" y="181451"/>
                    <a:pt x="514960" y="196730"/>
                    <a:pt x="508170" y="217100"/>
                  </a:cubicBezTo>
                  <a:cubicBezTo>
                    <a:pt x="508170" y="217100"/>
                    <a:pt x="453849" y="116945"/>
                    <a:pt x="385947" y="72809"/>
                  </a:cubicBezTo>
                  <a:cubicBezTo>
                    <a:pt x="385947" y="72809"/>
                    <a:pt x="406318" y="89785"/>
                    <a:pt x="424990" y="128828"/>
                  </a:cubicBezTo>
                  <a:cubicBezTo>
                    <a:pt x="424990" y="128828"/>
                    <a:pt x="323138" y="30371"/>
                    <a:pt x="228076" y="13395"/>
                  </a:cubicBezTo>
                  <a:cubicBezTo>
                    <a:pt x="228076" y="13395"/>
                    <a:pt x="267119" y="30371"/>
                    <a:pt x="287490" y="54136"/>
                  </a:cubicBezTo>
                  <a:cubicBezTo>
                    <a:pt x="287490" y="54136"/>
                    <a:pt x="216193" y="6605"/>
                    <a:pt x="170360" y="13395"/>
                  </a:cubicBezTo>
                  <a:cubicBezTo>
                    <a:pt x="99063" y="23581"/>
                    <a:pt x="41347" y="59229"/>
                    <a:pt x="17582" y="89785"/>
                  </a:cubicBezTo>
                  <a:cubicBezTo>
                    <a:pt x="-6184" y="118643"/>
                    <a:pt x="65113" y="215402"/>
                    <a:pt x="65113" y="215402"/>
                  </a:cubicBezTo>
                  <a:lnTo>
                    <a:pt x="287490" y="313860"/>
                  </a:lnTo>
                  <a:lnTo>
                    <a:pt x="547213" y="381761"/>
                  </a:lnTo>
                  <a:close/>
                </a:path>
              </a:pathLst>
            </a:custGeom>
            <a:solidFill>
              <a:srgbClr val="A6764B"/>
            </a:solid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 xmlns:a16="http://schemas.microsoft.com/office/drawing/2014/main" id="{BF8624C9-3157-4542-9EE6-701AC3463EF4}"/>
                </a:ext>
              </a:extLst>
            </p:cNvPr>
            <p:cNvSpPr/>
            <p:nvPr/>
          </p:nvSpPr>
          <p:spPr>
            <a:xfrm>
              <a:off x="6500249" y="3856083"/>
              <a:ext cx="865744" cy="916670"/>
            </a:xfrm>
            <a:custGeom>
              <a:avLst/>
              <a:gdLst>
                <a:gd name="connsiteX0" fmla="*/ 17502 w 865743"/>
                <a:gd name="connsiteY0" fmla="*/ 605665 h 916669"/>
                <a:gd name="connsiteX1" fmla="*/ 376782 w 865743"/>
                <a:gd name="connsiteY1" fmla="*/ 17502 h 916669"/>
                <a:gd name="connsiteX2" fmla="*/ 859192 w 865743"/>
                <a:gd name="connsiteY2" fmla="*/ 312182 h 916669"/>
                <a:gd name="connsiteX3" fmla="*/ 499912 w 865743"/>
                <a:gd name="connsiteY3" fmla="*/ 900345 h 916669"/>
              </a:gdLst>
              <a:ahLst/>
              <a:cxnLst>
                <a:cxn ang="0">
                  <a:pos x="connsiteX0" y="connsiteY0"/>
                </a:cxn>
                <a:cxn ang="0">
                  <a:pos x="connsiteX1" y="connsiteY1"/>
                </a:cxn>
                <a:cxn ang="0">
                  <a:pos x="connsiteX2" y="connsiteY2"/>
                </a:cxn>
                <a:cxn ang="0">
                  <a:pos x="connsiteX3" y="connsiteY3"/>
                </a:cxn>
              </a:cxnLst>
              <a:rect l="l" t="t" r="r" b="b"/>
              <a:pathLst>
                <a:path w="865743" h="916669">
                  <a:moveTo>
                    <a:pt x="17502" y="605665"/>
                  </a:moveTo>
                  <a:lnTo>
                    <a:pt x="376782" y="17502"/>
                  </a:lnTo>
                  <a:lnTo>
                    <a:pt x="859192" y="312182"/>
                  </a:lnTo>
                  <a:lnTo>
                    <a:pt x="499912" y="900345"/>
                  </a:lnTo>
                  <a:close/>
                </a:path>
              </a:pathLst>
            </a:custGeom>
            <a:solidFill>
              <a:srgbClr val="FFFFFF"/>
            </a:solid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 xmlns:a16="http://schemas.microsoft.com/office/drawing/2014/main" id="{D43F96A7-F46C-4BA8-993C-73AB4CB8EAAF}"/>
                </a:ext>
              </a:extLst>
            </p:cNvPr>
            <p:cNvSpPr/>
            <p:nvPr/>
          </p:nvSpPr>
          <p:spPr>
            <a:xfrm>
              <a:off x="6754001" y="4085000"/>
              <a:ext cx="152778" cy="203704"/>
            </a:xfrm>
            <a:custGeom>
              <a:avLst/>
              <a:gdLst>
                <a:gd name="connsiteX0" fmla="*/ 17502 w 152778"/>
                <a:gd name="connsiteY0" fmla="*/ 169613 h 203704"/>
                <a:gd name="connsiteX1" fmla="*/ 110419 w 152778"/>
                <a:gd name="connsiteY1" fmla="*/ 17502 h 203704"/>
                <a:gd name="connsiteX2" fmla="*/ 143739 w 152778"/>
                <a:gd name="connsiteY2" fmla="*/ 37855 h 203704"/>
                <a:gd name="connsiteX3" fmla="*/ 50822 w 152778"/>
                <a:gd name="connsiteY3" fmla="*/ 189967 h 203704"/>
              </a:gdLst>
              <a:ahLst/>
              <a:cxnLst>
                <a:cxn ang="0">
                  <a:pos x="connsiteX0" y="connsiteY0"/>
                </a:cxn>
                <a:cxn ang="0">
                  <a:pos x="connsiteX1" y="connsiteY1"/>
                </a:cxn>
                <a:cxn ang="0">
                  <a:pos x="connsiteX2" y="connsiteY2"/>
                </a:cxn>
                <a:cxn ang="0">
                  <a:pos x="connsiteX3" y="connsiteY3"/>
                </a:cxn>
              </a:cxnLst>
              <a:rect l="l" t="t" r="r" b="b"/>
              <a:pathLst>
                <a:path w="152778" h="203704">
                  <a:moveTo>
                    <a:pt x="17502" y="169613"/>
                  </a:moveTo>
                  <a:lnTo>
                    <a:pt x="110419" y="17502"/>
                  </a:lnTo>
                  <a:lnTo>
                    <a:pt x="143739" y="37855"/>
                  </a:lnTo>
                  <a:lnTo>
                    <a:pt x="50822" y="189967"/>
                  </a:lnTo>
                  <a:close/>
                </a:path>
              </a:pathLst>
            </a:custGeom>
            <a:solidFill>
              <a:srgbClr val="986666"/>
            </a:solid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 xmlns:a16="http://schemas.microsoft.com/office/drawing/2014/main" id="{4E4A0202-9B53-4F31-8D8C-B7EAA3081C04}"/>
                </a:ext>
              </a:extLst>
            </p:cNvPr>
            <p:cNvSpPr/>
            <p:nvPr/>
          </p:nvSpPr>
          <p:spPr>
            <a:xfrm>
              <a:off x="6819642" y="4189448"/>
              <a:ext cx="118828" cy="135803"/>
            </a:xfrm>
            <a:custGeom>
              <a:avLst/>
              <a:gdLst>
                <a:gd name="connsiteX0" fmla="*/ 17501 w 118827"/>
                <a:gd name="connsiteY0" fmla="*/ 105860 h 135802"/>
                <a:gd name="connsiteX1" fmla="*/ 71481 w 118827"/>
                <a:gd name="connsiteY1" fmla="*/ 17501 h 135802"/>
                <a:gd name="connsiteX2" fmla="*/ 104797 w 118827"/>
                <a:gd name="connsiteY2" fmla="*/ 37854 h 135802"/>
                <a:gd name="connsiteX3" fmla="*/ 50816 w 118827"/>
                <a:gd name="connsiteY3" fmla="*/ 126213 h 135802"/>
              </a:gdLst>
              <a:ahLst/>
              <a:cxnLst>
                <a:cxn ang="0">
                  <a:pos x="connsiteX0" y="connsiteY0"/>
                </a:cxn>
                <a:cxn ang="0">
                  <a:pos x="connsiteX1" y="connsiteY1"/>
                </a:cxn>
                <a:cxn ang="0">
                  <a:pos x="connsiteX2" y="connsiteY2"/>
                </a:cxn>
                <a:cxn ang="0">
                  <a:pos x="connsiteX3" y="connsiteY3"/>
                </a:cxn>
              </a:cxnLst>
              <a:rect l="l" t="t" r="r" b="b"/>
              <a:pathLst>
                <a:path w="118827" h="135802">
                  <a:moveTo>
                    <a:pt x="17501" y="105860"/>
                  </a:moveTo>
                  <a:lnTo>
                    <a:pt x="71481" y="17501"/>
                  </a:lnTo>
                  <a:lnTo>
                    <a:pt x="104797" y="37854"/>
                  </a:lnTo>
                  <a:lnTo>
                    <a:pt x="50816" y="126213"/>
                  </a:lnTo>
                  <a:close/>
                </a:path>
              </a:pathLst>
            </a:custGeom>
            <a:solidFill>
              <a:srgbClr val="B6936C"/>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 xmlns:a16="http://schemas.microsoft.com/office/drawing/2014/main" id="{6ECDF1EE-D20F-4EED-96D5-F15C0B361C72}"/>
                </a:ext>
              </a:extLst>
            </p:cNvPr>
            <p:cNvSpPr/>
            <p:nvPr/>
          </p:nvSpPr>
          <p:spPr>
            <a:xfrm>
              <a:off x="6884723" y="4112627"/>
              <a:ext cx="186729" cy="254630"/>
            </a:xfrm>
            <a:custGeom>
              <a:avLst/>
              <a:gdLst>
                <a:gd name="connsiteX0" fmla="*/ 17501 w 186729"/>
                <a:gd name="connsiteY0" fmla="*/ 223189 h 254630"/>
                <a:gd name="connsiteX1" fmla="*/ 143160 w 186729"/>
                <a:gd name="connsiteY1" fmla="*/ 17501 h 254630"/>
                <a:gd name="connsiteX2" fmla="*/ 176476 w 186729"/>
                <a:gd name="connsiteY2" fmla="*/ 37854 h 254630"/>
                <a:gd name="connsiteX3" fmla="*/ 50817 w 186729"/>
                <a:gd name="connsiteY3" fmla="*/ 243542 h 254630"/>
              </a:gdLst>
              <a:ahLst/>
              <a:cxnLst>
                <a:cxn ang="0">
                  <a:pos x="connsiteX0" y="connsiteY0"/>
                </a:cxn>
                <a:cxn ang="0">
                  <a:pos x="connsiteX1" y="connsiteY1"/>
                </a:cxn>
                <a:cxn ang="0">
                  <a:pos x="connsiteX2" y="connsiteY2"/>
                </a:cxn>
                <a:cxn ang="0">
                  <a:pos x="connsiteX3" y="connsiteY3"/>
                </a:cxn>
              </a:cxnLst>
              <a:rect l="l" t="t" r="r" b="b"/>
              <a:pathLst>
                <a:path w="186729" h="254630">
                  <a:moveTo>
                    <a:pt x="17501" y="223189"/>
                  </a:moveTo>
                  <a:lnTo>
                    <a:pt x="143160" y="17501"/>
                  </a:lnTo>
                  <a:lnTo>
                    <a:pt x="176476" y="37854"/>
                  </a:lnTo>
                  <a:lnTo>
                    <a:pt x="50817" y="243542"/>
                  </a:lnTo>
                  <a:close/>
                </a:path>
              </a:pathLst>
            </a:custGeom>
            <a:solidFill>
              <a:srgbClr val="E4D2A2"/>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 xmlns:a16="http://schemas.microsoft.com/office/drawing/2014/main" id="{A707470D-0DA9-41B7-9D0E-A1D88158296A}"/>
                </a:ext>
              </a:extLst>
            </p:cNvPr>
            <p:cNvSpPr/>
            <p:nvPr/>
          </p:nvSpPr>
          <p:spPr>
            <a:xfrm>
              <a:off x="6951167" y="4219049"/>
              <a:ext cx="152778" cy="186729"/>
            </a:xfrm>
            <a:custGeom>
              <a:avLst/>
              <a:gdLst>
                <a:gd name="connsiteX0" fmla="*/ 17502 w 152778"/>
                <a:gd name="connsiteY0" fmla="*/ 156575 h 186729"/>
                <a:gd name="connsiteX1" fmla="*/ 102455 w 152778"/>
                <a:gd name="connsiteY1" fmla="*/ 17502 h 186729"/>
                <a:gd name="connsiteX2" fmla="*/ 135775 w 152778"/>
                <a:gd name="connsiteY2" fmla="*/ 37855 h 186729"/>
                <a:gd name="connsiteX3" fmla="*/ 50822 w 152778"/>
                <a:gd name="connsiteY3" fmla="*/ 176928 h 186729"/>
              </a:gdLst>
              <a:ahLst/>
              <a:cxnLst>
                <a:cxn ang="0">
                  <a:pos x="connsiteX0" y="connsiteY0"/>
                </a:cxn>
                <a:cxn ang="0">
                  <a:pos x="connsiteX1" y="connsiteY1"/>
                </a:cxn>
                <a:cxn ang="0">
                  <a:pos x="connsiteX2" y="connsiteY2"/>
                </a:cxn>
                <a:cxn ang="0">
                  <a:pos x="connsiteX3" y="connsiteY3"/>
                </a:cxn>
              </a:cxnLst>
              <a:rect l="l" t="t" r="r" b="b"/>
              <a:pathLst>
                <a:path w="152778" h="186729">
                  <a:moveTo>
                    <a:pt x="17502" y="156575"/>
                  </a:moveTo>
                  <a:lnTo>
                    <a:pt x="102455" y="17502"/>
                  </a:lnTo>
                  <a:lnTo>
                    <a:pt x="135775" y="37855"/>
                  </a:lnTo>
                  <a:lnTo>
                    <a:pt x="50822" y="176928"/>
                  </a:lnTo>
                  <a:close/>
                </a:path>
              </a:pathLst>
            </a:custGeom>
            <a:solidFill>
              <a:srgbClr val="8DACAF"/>
            </a:solid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 xmlns:a16="http://schemas.microsoft.com/office/drawing/2014/main" id="{AA98A68C-83C8-406D-B23E-D0E35EC62F11}"/>
                </a:ext>
              </a:extLst>
            </p:cNvPr>
            <p:cNvSpPr/>
            <p:nvPr/>
          </p:nvSpPr>
          <p:spPr>
            <a:xfrm>
              <a:off x="7016590" y="4191895"/>
              <a:ext cx="186729" cy="254630"/>
            </a:xfrm>
            <a:custGeom>
              <a:avLst/>
              <a:gdLst>
                <a:gd name="connsiteX0" fmla="*/ 17502 w 186729"/>
                <a:gd name="connsiteY0" fmla="*/ 223214 h 254630"/>
                <a:gd name="connsiteX1" fmla="*/ 143162 w 186729"/>
                <a:gd name="connsiteY1" fmla="*/ 17502 h 254630"/>
                <a:gd name="connsiteX2" fmla="*/ 176481 w 186729"/>
                <a:gd name="connsiteY2" fmla="*/ 37855 h 254630"/>
                <a:gd name="connsiteX3" fmla="*/ 50822 w 186729"/>
                <a:gd name="connsiteY3" fmla="*/ 243568 h 254630"/>
              </a:gdLst>
              <a:ahLst/>
              <a:cxnLst>
                <a:cxn ang="0">
                  <a:pos x="connsiteX0" y="connsiteY0"/>
                </a:cxn>
                <a:cxn ang="0">
                  <a:pos x="connsiteX1" y="connsiteY1"/>
                </a:cxn>
                <a:cxn ang="0">
                  <a:pos x="connsiteX2" y="connsiteY2"/>
                </a:cxn>
                <a:cxn ang="0">
                  <a:pos x="connsiteX3" y="connsiteY3"/>
                </a:cxn>
              </a:cxnLst>
              <a:rect l="l" t="t" r="r" b="b"/>
              <a:pathLst>
                <a:path w="186729" h="254630">
                  <a:moveTo>
                    <a:pt x="17502" y="223214"/>
                  </a:moveTo>
                  <a:lnTo>
                    <a:pt x="143162" y="17502"/>
                  </a:lnTo>
                  <a:lnTo>
                    <a:pt x="176481" y="37855"/>
                  </a:lnTo>
                  <a:lnTo>
                    <a:pt x="50822" y="243568"/>
                  </a:lnTo>
                  <a:close/>
                </a:path>
              </a:pathLst>
            </a:custGeom>
            <a:solidFill>
              <a:srgbClr val="485280"/>
            </a:solid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 xmlns:a16="http://schemas.microsoft.com/office/drawing/2014/main" id="{E1055189-A2B4-4EA1-A6DE-EB26227BBE51}"/>
                </a:ext>
              </a:extLst>
            </p:cNvPr>
            <p:cNvSpPr/>
            <p:nvPr/>
          </p:nvSpPr>
          <p:spPr>
            <a:xfrm>
              <a:off x="6723386" y="4239573"/>
              <a:ext cx="373458" cy="237655"/>
            </a:xfrm>
            <a:custGeom>
              <a:avLst/>
              <a:gdLst>
                <a:gd name="connsiteX0" fmla="*/ 12731 w 373458"/>
                <a:gd name="connsiteY0" fmla="*/ 12732 h 237655"/>
                <a:gd name="connsiteX1" fmla="*/ 364122 w 373458"/>
                <a:gd name="connsiteY1" fmla="*/ 226621 h 237655"/>
              </a:gdLst>
              <a:ahLst/>
              <a:cxnLst>
                <a:cxn ang="0">
                  <a:pos x="connsiteX0" y="connsiteY0"/>
                </a:cxn>
                <a:cxn ang="0">
                  <a:pos x="connsiteX1" y="connsiteY1"/>
                </a:cxn>
              </a:cxnLst>
              <a:rect l="l" t="t" r="r" b="b"/>
              <a:pathLst>
                <a:path w="373458" h="237655">
                  <a:moveTo>
                    <a:pt x="12731" y="12732"/>
                  </a:moveTo>
                  <a:lnTo>
                    <a:pt x="364122" y="226621"/>
                  </a:lnTo>
                </a:path>
              </a:pathLst>
            </a:custGeom>
            <a:ln w="9525" cap="flat">
              <a:solidFill>
                <a:srgbClr val="D1D7D1"/>
              </a:solidFill>
              <a:prstDash val="solid"/>
              <a:miter/>
            </a:ln>
          </p:spPr>
          <p:txBody>
            <a:bodyPr rtlCol="0" anchor="ctr"/>
            <a:lstStyle/>
            <a:p>
              <a:endParaRPr lang="zh-CN" altLang="en-US"/>
            </a:p>
          </p:txBody>
        </p:sp>
        <p:sp>
          <p:nvSpPr>
            <p:cNvPr id="304" name="任意多边形: 形状 303">
              <a:extLst>
                <a:ext uri="{FF2B5EF4-FFF2-40B4-BE49-F238E27FC236}">
                  <a16:creationId xmlns="" xmlns:a16="http://schemas.microsoft.com/office/drawing/2014/main" id="{559E9FDC-F18A-4899-B332-7EDAF81BCAAD}"/>
                </a:ext>
              </a:extLst>
            </p:cNvPr>
            <p:cNvSpPr/>
            <p:nvPr/>
          </p:nvSpPr>
          <p:spPr>
            <a:xfrm>
              <a:off x="6939736" y="4534010"/>
              <a:ext cx="169754" cy="237655"/>
            </a:xfrm>
            <a:custGeom>
              <a:avLst/>
              <a:gdLst>
                <a:gd name="connsiteX0" fmla="*/ 127401 w 169753"/>
                <a:gd name="connsiteY0" fmla="*/ 110426 h 237655"/>
                <a:gd name="connsiteX1" fmla="*/ 90055 w 169753"/>
                <a:gd name="connsiteY1" fmla="*/ 81567 h 237655"/>
                <a:gd name="connsiteX2" fmla="*/ 67987 w 169753"/>
                <a:gd name="connsiteY2" fmla="*/ 30641 h 237655"/>
                <a:gd name="connsiteX3" fmla="*/ 30641 w 169753"/>
                <a:gd name="connsiteY3" fmla="*/ 15364 h 237655"/>
                <a:gd name="connsiteX4" fmla="*/ 15364 w 169753"/>
                <a:gd name="connsiteY4" fmla="*/ 52709 h 237655"/>
                <a:gd name="connsiteX5" fmla="*/ 49314 w 169753"/>
                <a:gd name="connsiteY5" fmla="*/ 130796 h 237655"/>
                <a:gd name="connsiteX6" fmla="*/ 95148 w 169753"/>
                <a:gd name="connsiteY6" fmla="*/ 234346 h 237655"/>
                <a:gd name="connsiteX7" fmla="*/ 169840 w 169753"/>
                <a:gd name="connsiteY7" fmla="*/ 205488 h 237655"/>
                <a:gd name="connsiteX8" fmla="*/ 127401 w 169753"/>
                <a:gd name="connsiteY8" fmla="*/ 110426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753" h="237655">
                  <a:moveTo>
                    <a:pt x="127401" y="110426"/>
                  </a:moveTo>
                  <a:cubicBezTo>
                    <a:pt x="117216" y="108728"/>
                    <a:pt x="105333" y="100240"/>
                    <a:pt x="90055" y="81567"/>
                  </a:cubicBezTo>
                  <a:cubicBezTo>
                    <a:pt x="81568" y="61197"/>
                    <a:pt x="73080" y="42524"/>
                    <a:pt x="67987" y="30641"/>
                  </a:cubicBezTo>
                  <a:cubicBezTo>
                    <a:pt x="61197" y="15364"/>
                    <a:pt x="44222" y="8574"/>
                    <a:pt x="30641" y="15364"/>
                  </a:cubicBezTo>
                  <a:cubicBezTo>
                    <a:pt x="15364" y="22154"/>
                    <a:pt x="8573" y="39129"/>
                    <a:pt x="15364" y="52709"/>
                  </a:cubicBezTo>
                  <a:cubicBezTo>
                    <a:pt x="22154" y="69685"/>
                    <a:pt x="35734" y="98543"/>
                    <a:pt x="49314" y="130796"/>
                  </a:cubicBezTo>
                  <a:cubicBezTo>
                    <a:pt x="64592" y="164747"/>
                    <a:pt x="81568" y="203790"/>
                    <a:pt x="95148" y="234346"/>
                  </a:cubicBezTo>
                  <a:lnTo>
                    <a:pt x="169840" y="205488"/>
                  </a:lnTo>
                  <a:lnTo>
                    <a:pt x="127401" y="110426"/>
                  </a:lnTo>
                  <a:close/>
                </a:path>
              </a:pathLst>
            </a:custGeom>
            <a:solidFill>
              <a:srgbClr val="E4D2A2"/>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 xmlns:a16="http://schemas.microsoft.com/office/drawing/2014/main" id="{F74EB74B-B3D9-4CDB-BA05-3A2A5CB2A7DA}"/>
                </a:ext>
              </a:extLst>
            </p:cNvPr>
            <p:cNvSpPr/>
            <p:nvPr/>
          </p:nvSpPr>
          <p:spPr>
            <a:xfrm>
              <a:off x="9196514" y="4297107"/>
              <a:ext cx="305557" cy="458335"/>
            </a:xfrm>
            <a:custGeom>
              <a:avLst/>
              <a:gdLst>
                <a:gd name="connsiteX0" fmla="*/ 299798 w 305556"/>
                <a:gd name="connsiteY0" fmla="*/ 332051 h 458334"/>
                <a:gd name="connsiteX1" fmla="*/ 228501 w 305556"/>
                <a:gd name="connsiteY1" fmla="*/ 440693 h 458334"/>
                <a:gd name="connsiteX2" fmla="*/ 175877 w 305556"/>
                <a:gd name="connsiteY2" fmla="*/ 452576 h 458334"/>
                <a:gd name="connsiteX3" fmla="*/ 67235 w 305556"/>
                <a:gd name="connsiteY3" fmla="*/ 381279 h 458334"/>
                <a:gd name="connsiteX4" fmla="*/ 14611 w 305556"/>
                <a:gd name="connsiteY4" fmla="*/ 135137 h 458334"/>
                <a:gd name="connsiteX5" fmla="*/ 85908 w 305556"/>
                <a:gd name="connsiteY5" fmla="*/ 26494 h 458334"/>
                <a:gd name="connsiteX6" fmla="*/ 138532 w 305556"/>
                <a:gd name="connsiteY6" fmla="*/ 14611 h 458334"/>
                <a:gd name="connsiteX7" fmla="*/ 247174 w 305556"/>
                <a:gd name="connsiteY7" fmla="*/ 85908 h 458334"/>
                <a:gd name="connsiteX8" fmla="*/ 299798 w 305556"/>
                <a:gd name="connsiteY8" fmla="*/ 332051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556" h="458334">
                  <a:moveTo>
                    <a:pt x="299798" y="332051"/>
                  </a:moveTo>
                  <a:cubicBezTo>
                    <a:pt x="309983" y="381279"/>
                    <a:pt x="277730" y="430508"/>
                    <a:pt x="228501" y="440693"/>
                  </a:cubicBezTo>
                  <a:lnTo>
                    <a:pt x="175877" y="452576"/>
                  </a:lnTo>
                  <a:cubicBezTo>
                    <a:pt x="126649" y="462761"/>
                    <a:pt x="77420" y="430508"/>
                    <a:pt x="67235" y="381279"/>
                  </a:cubicBezTo>
                  <a:lnTo>
                    <a:pt x="14611" y="135137"/>
                  </a:lnTo>
                  <a:cubicBezTo>
                    <a:pt x="4426" y="85908"/>
                    <a:pt x="36679" y="36679"/>
                    <a:pt x="85908" y="26494"/>
                  </a:cubicBezTo>
                  <a:lnTo>
                    <a:pt x="138532" y="14611"/>
                  </a:lnTo>
                  <a:cubicBezTo>
                    <a:pt x="187760" y="4426"/>
                    <a:pt x="236989" y="36679"/>
                    <a:pt x="247174" y="85908"/>
                  </a:cubicBezTo>
                  <a:lnTo>
                    <a:pt x="299798" y="332051"/>
                  </a:lnTo>
                  <a:close/>
                </a:path>
              </a:pathLst>
            </a:custGeom>
            <a:solidFill>
              <a:srgbClr val="EBEBEB"/>
            </a:solid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 xmlns:a16="http://schemas.microsoft.com/office/drawing/2014/main" id="{8DB44053-B9FC-4E1C-B598-C96B62D01A92}"/>
                </a:ext>
              </a:extLst>
            </p:cNvPr>
            <p:cNvSpPr/>
            <p:nvPr/>
          </p:nvSpPr>
          <p:spPr>
            <a:xfrm>
              <a:off x="9164261" y="4275039"/>
              <a:ext cx="305557" cy="458335"/>
            </a:xfrm>
            <a:custGeom>
              <a:avLst/>
              <a:gdLst>
                <a:gd name="connsiteX0" fmla="*/ 299797 w 305556"/>
                <a:gd name="connsiteY0" fmla="*/ 332051 h 458334"/>
                <a:gd name="connsiteX1" fmla="*/ 228501 w 305556"/>
                <a:gd name="connsiteY1" fmla="*/ 440693 h 458334"/>
                <a:gd name="connsiteX2" fmla="*/ 175877 w 305556"/>
                <a:gd name="connsiteY2" fmla="*/ 452576 h 458334"/>
                <a:gd name="connsiteX3" fmla="*/ 67235 w 305556"/>
                <a:gd name="connsiteY3" fmla="*/ 381279 h 458334"/>
                <a:gd name="connsiteX4" fmla="*/ 14611 w 305556"/>
                <a:gd name="connsiteY4" fmla="*/ 135137 h 458334"/>
                <a:gd name="connsiteX5" fmla="*/ 85908 w 305556"/>
                <a:gd name="connsiteY5" fmla="*/ 26494 h 458334"/>
                <a:gd name="connsiteX6" fmla="*/ 138531 w 305556"/>
                <a:gd name="connsiteY6" fmla="*/ 14611 h 458334"/>
                <a:gd name="connsiteX7" fmla="*/ 247174 w 305556"/>
                <a:gd name="connsiteY7" fmla="*/ 85908 h 458334"/>
                <a:gd name="connsiteX8" fmla="*/ 299797 w 305556"/>
                <a:gd name="connsiteY8" fmla="*/ 332051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556" h="458334">
                  <a:moveTo>
                    <a:pt x="299797" y="332051"/>
                  </a:moveTo>
                  <a:cubicBezTo>
                    <a:pt x="309983" y="381279"/>
                    <a:pt x="277730" y="430508"/>
                    <a:pt x="228501" y="440693"/>
                  </a:cubicBezTo>
                  <a:lnTo>
                    <a:pt x="175877" y="452576"/>
                  </a:lnTo>
                  <a:cubicBezTo>
                    <a:pt x="126649" y="462761"/>
                    <a:pt x="77420" y="430508"/>
                    <a:pt x="67235" y="381279"/>
                  </a:cubicBezTo>
                  <a:lnTo>
                    <a:pt x="14611" y="135137"/>
                  </a:lnTo>
                  <a:cubicBezTo>
                    <a:pt x="4426" y="85908"/>
                    <a:pt x="36679" y="36679"/>
                    <a:pt x="85908" y="26494"/>
                  </a:cubicBezTo>
                  <a:lnTo>
                    <a:pt x="138531" y="14611"/>
                  </a:lnTo>
                  <a:cubicBezTo>
                    <a:pt x="187760" y="4426"/>
                    <a:pt x="236989" y="36679"/>
                    <a:pt x="247174" y="85908"/>
                  </a:cubicBezTo>
                  <a:lnTo>
                    <a:pt x="299797" y="332051"/>
                  </a:lnTo>
                  <a:close/>
                </a:path>
              </a:pathLst>
            </a:custGeom>
            <a:solidFill>
              <a:srgbClr val="EAEFED"/>
            </a:solid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 xmlns:a16="http://schemas.microsoft.com/office/drawing/2014/main" id="{F7099FD9-CDCF-427F-9E03-8369B6DBBCE7}"/>
                </a:ext>
              </a:extLst>
            </p:cNvPr>
            <p:cNvSpPr/>
            <p:nvPr/>
          </p:nvSpPr>
          <p:spPr>
            <a:xfrm>
              <a:off x="9256385" y="4279147"/>
              <a:ext cx="67901" cy="186729"/>
            </a:xfrm>
            <a:custGeom>
              <a:avLst/>
              <a:gdLst>
                <a:gd name="connsiteX0" fmla="*/ 15086 w 67901"/>
                <a:gd name="connsiteY0" fmla="*/ 16837 h 186729"/>
                <a:gd name="connsiteX1" fmla="*/ 23391 w 67901"/>
                <a:gd name="connsiteY1" fmla="*/ 15085 h 186729"/>
                <a:gd name="connsiteX2" fmla="*/ 59129 w 67901"/>
                <a:gd name="connsiteY2" fmla="*/ 184511 h 186729"/>
                <a:gd name="connsiteX3" fmla="*/ 50823 w 67901"/>
                <a:gd name="connsiteY3" fmla="*/ 186263 h 186729"/>
              </a:gdLst>
              <a:ahLst/>
              <a:cxnLst>
                <a:cxn ang="0">
                  <a:pos x="connsiteX0" y="connsiteY0"/>
                </a:cxn>
                <a:cxn ang="0">
                  <a:pos x="connsiteX1" y="connsiteY1"/>
                </a:cxn>
                <a:cxn ang="0">
                  <a:pos x="connsiteX2" y="connsiteY2"/>
                </a:cxn>
                <a:cxn ang="0">
                  <a:pos x="connsiteX3" y="connsiteY3"/>
                </a:cxn>
              </a:cxnLst>
              <a:rect l="l" t="t" r="r" b="b"/>
              <a:pathLst>
                <a:path w="67901" h="186729">
                  <a:moveTo>
                    <a:pt x="15086" y="16837"/>
                  </a:moveTo>
                  <a:lnTo>
                    <a:pt x="23391" y="15085"/>
                  </a:lnTo>
                  <a:lnTo>
                    <a:pt x="59129" y="184511"/>
                  </a:lnTo>
                  <a:lnTo>
                    <a:pt x="50823" y="186263"/>
                  </a:lnTo>
                  <a:close/>
                </a:path>
              </a:pathLst>
            </a:custGeom>
            <a:solidFill>
              <a:srgbClr val="5D5D5D"/>
            </a:solid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 xmlns:a16="http://schemas.microsoft.com/office/drawing/2014/main" id="{9ACDD53F-4C04-489C-AF1B-4B8301A0A3E6}"/>
                </a:ext>
              </a:extLst>
            </p:cNvPr>
            <p:cNvSpPr/>
            <p:nvPr/>
          </p:nvSpPr>
          <p:spPr>
            <a:xfrm>
              <a:off x="9178798" y="4419357"/>
              <a:ext cx="254630" cy="84877"/>
            </a:xfrm>
            <a:custGeom>
              <a:avLst/>
              <a:gdLst>
                <a:gd name="connsiteX0" fmla="*/ 15087 w 254630"/>
                <a:gd name="connsiteY0" fmla="*/ 64537 h 84876"/>
                <a:gd name="connsiteX1" fmla="*/ 249269 w 254630"/>
                <a:gd name="connsiteY1" fmla="*/ 15087 h 84876"/>
                <a:gd name="connsiteX2" fmla="*/ 251023 w 254630"/>
                <a:gd name="connsiteY2" fmla="*/ 23391 h 84876"/>
                <a:gd name="connsiteX3" fmla="*/ 16840 w 254630"/>
                <a:gd name="connsiteY3" fmla="*/ 72841 h 84876"/>
              </a:gdLst>
              <a:ahLst/>
              <a:cxnLst>
                <a:cxn ang="0">
                  <a:pos x="connsiteX0" y="connsiteY0"/>
                </a:cxn>
                <a:cxn ang="0">
                  <a:pos x="connsiteX1" y="connsiteY1"/>
                </a:cxn>
                <a:cxn ang="0">
                  <a:pos x="connsiteX2" y="connsiteY2"/>
                </a:cxn>
                <a:cxn ang="0">
                  <a:pos x="connsiteX3" y="connsiteY3"/>
                </a:cxn>
              </a:cxnLst>
              <a:rect l="l" t="t" r="r" b="b"/>
              <a:pathLst>
                <a:path w="254630" h="84876">
                  <a:moveTo>
                    <a:pt x="15087" y="64537"/>
                  </a:moveTo>
                  <a:lnTo>
                    <a:pt x="249269" y="15087"/>
                  </a:lnTo>
                  <a:lnTo>
                    <a:pt x="251023" y="23391"/>
                  </a:lnTo>
                  <a:lnTo>
                    <a:pt x="16840" y="72841"/>
                  </a:lnTo>
                  <a:close/>
                </a:path>
              </a:pathLst>
            </a:custGeom>
            <a:solidFill>
              <a:srgbClr val="5D5D5D"/>
            </a:solid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 xmlns:a16="http://schemas.microsoft.com/office/drawing/2014/main" id="{BD361FCA-52A5-4294-8BBD-0D50B24E714A}"/>
                </a:ext>
              </a:extLst>
            </p:cNvPr>
            <p:cNvSpPr/>
            <p:nvPr/>
          </p:nvSpPr>
          <p:spPr>
            <a:xfrm>
              <a:off x="9257483" y="4310544"/>
              <a:ext cx="67901" cy="135803"/>
            </a:xfrm>
            <a:custGeom>
              <a:avLst/>
              <a:gdLst>
                <a:gd name="connsiteX0" fmla="*/ 60588 w 67901"/>
                <a:gd name="connsiteY0" fmla="*/ 106421 h 135802"/>
                <a:gd name="connsiteX1" fmla="*/ 48705 w 67901"/>
                <a:gd name="connsiteY1" fmla="*/ 125094 h 135802"/>
                <a:gd name="connsiteX2" fmla="*/ 48705 w 67901"/>
                <a:gd name="connsiteY2" fmla="*/ 125094 h 135802"/>
                <a:gd name="connsiteX3" fmla="*/ 30032 w 67901"/>
                <a:gd name="connsiteY3" fmla="*/ 113212 h 135802"/>
                <a:gd name="connsiteX4" fmla="*/ 13057 w 67901"/>
                <a:gd name="connsiteY4" fmla="*/ 31730 h 135802"/>
                <a:gd name="connsiteX5" fmla="*/ 24940 w 67901"/>
                <a:gd name="connsiteY5" fmla="*/ 13057 h 135802"/>
                <a:gd name="connsiteX6" fmla="*/ 24940 w 67901"/>
                <a:gd name="connsiteY6" fmla="*/ 13057 h 135802"/>
                <a:gd name="connsiteX7" fmla="*/ 43613 w 67901"/>
                <a:gd name="connsiteY7" fmla="*/ 24939 h 135802"/>
                <a:gd name="connsiteX8" fmla="*/ 60588 w 67901"/>
                <a:gd name="connsiteY8" fmla="*/ 106421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01" h="135802">
                  <a:moveTo>
                    <a:pt x="60588" y="106421"/>
                  </a:moveTo>
                  <a:cubicBezTo>
                    <a:pt x="62285" y="114909"/>
                    <a:pt x="57193" y="123397"/>
                    <a:pt x="48705" y="125094"/>
                  </a:cubicBezTo>
                  <a:lnTo>
                    <a:pt x="48705" y="125094"/>
                  </a:lnTo>
                  <a:cubicBezTo>
                    <a:pt x="40217" y="126792"/>
                    <a:pt x="31730" y="121699"/>
                    <a:pt x="30032" y="113212"/>
                  </a:cubicBezTo>
                  <a:lnTo>
                    <a:pt x="13057" y="31730"/>
                  </a:lnTo>
                  <a:cubicBezTo>
                    <a:pt x="11359" y="23242"/>
                    <a:pt x="16452" y="14754"/>
                    <a:pt x="24940" y="13057"/>
                  </a:cubicBezTo>
                  <a:lnTo>
                    <a:pt x="24940" y="13057"/>
                  </a:lnTo>
                  <a:cubicBezTo>
                    <a:pt x="33427" y="11359"/>
                    <a:pt x="41915" y="16452"/>
                    <a:pt x="43613" y="24939"/>
                  </a:cubicBezTo>
                  <a:lnTo>
                    <a:pt x="60588" y="106421"/>
                  </a:lnTo>
                  <a:close/>
                </a:path>
              </a:pathLst>
            </a:custGeom>
            <a:solidFill>
              <a:srgbClr val="5D5D5D"/>
            </a:solid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 xmlns:a16="http://schemas.microsoft.com/office/drawing/2014/main" id="{B783B895-E297-4608-B562-A9BF21DEE933}"/>
                </a:ext>
              </a:extLst>
            </p:cNvPr>
            <p:cNvSpPr/>
            <p:nvPr/>
          </p:nvSpPr>
          <p:spPr>
            <a:xfrm>
              <a:off x="9894906" y="4099709"/>
              <a:ext cx="475310" cy="475310"/>
            </a:xfrm>
            <a:custGeom>
              <a:avLst/>
              <a:gdLst>
                <a:gd name="connsiteX0" fmla="*/ 385668 w 475310"/>
                <a:gd name="connsiteY0" fmla="*/ 103367 h 475310"/>
                <a:gd name="connsiteX1" fmla="*/ 370390 w 475310"/>
                <a:gd name="connsiteY1" fmla="*/ 49046 h 475310"/>
                <a:gd name="connsiteX2" fmla="*/ 322860 w 475310"/>
                <a:gd name="connsiteY2" fmla="*/ 21885 h 475310"/>
                <a:gd name="connsiteX3" fmla="*/ 299094 w 475310"/>
                <a:gd name="connsiteY3" fmla="*/ 28675 h 475310"/>
                <a:gd name="connsiteX4" fmla="*/ 295699 w 475310"/>
                <a:gd name="connsiteY4" fmla="*/ 16793 h 475310"/>
                <a:gd name="connsiteX5" fmla="*/ 288909 w 475310"/>
                <a:gd name="connsiteY5" fmla="*/ 13398 h 475310"/>
                <a:gd name="connsiteX6" fmla="*/ 285514 w 475310"/>
                <a:gd name="connsiteY6" fmla="*/ 20188 h 475310"/>
                <a:gd name="connsiteX7" fmla="*/ 288909 w 475310"/>
                <a:gd name="connsiteY7" fmla="*/ 32070 h 475310"/>
                <a:gd name="connsiteX8" fmla="*/ 187057 w 475310"/>
                <a:gd name="connsiteY8" fmla="*/ 62626 h 475310"/>
                <a:gd name="connsiteX9" fmla="*/ 183661 w 475310"/>
                <a:gd name="connsiteY9" fmla="*/ 50743 h 475310"/>
                <a:gd name="connsiteX10" fmla="*/ 176871 w 475310"/>
                <a:gd name="connsiteY10" fmla="*/ 47348 h 475310"/>
                <a:gd name="connsiteX11" fmla="*/ 173476 w 475310"/>
                <a:gd name="connsiteY11" fmla="*/ 54138 h 475310"/>
                <a:gd name="connsiteX12" fmla="*/ 176871 w 475310"/>
                <a:gd name="connsiteY12" fmla="*/ 66021 h 475310"/>
                <a:gd name="connsiteX13" fmla="*/ 75019 w 475310"/>
                <a:gd name="connsiteY13" fmla="*/ 96577 h 475310"/>
                <a:gd name="connsiteX14" fmla="*/ 71624 w 475310"/>
                <a:gd name="connsiteY14" fmla="*/ 84694 h 475310"/>
                <a:gd name="connsiteX15" fmla="*/ 64834 w 475310"/>
                <a:gd name="connsiteY15" fmla="*/ 81299 h 475310"/>
                <a:gd name="connsiteX16" fmla="*/ 61439 w 475310"/>
                <a:gd name="connsiteY16" fmla="*/ 88089 h 475310"/>
                <a:gd name="connsiteX17" fmla="*/ 64834 w 475310"/>
                <a:gd name="connsiteY17" fmla="*/ 99972 h 475310"/>
                <a:gd name="connsiteX18" fmla="*/ 41068 w 475310"/>
                <a:gd name="connsiteY18" fmla="*/ 106762 h 475310"/>
                <a:gd name="connsiteX19" fmla="*/ 13908 w 475310"/>
                <a:gd name="connsiteY19" fmla="*/ 154293 h 475310"/>
                <a:gd name="connsiteX20" fmla="*/ 29185 w 475310"/>
                <a:gd name="connsiteY20" fmla="*/ 208614 h 475310"/>
                <a:gd name="connsiteX21" fmla="*/ 83507 w 475310"/>
                <a:gd name="connsiteY21" fmla="*/ 391948 h 475310"/>
                <a:gd name="connsiteX22" fmla="*/ 105575 w 475310"/>
                <a:gd name="connsiteY22" fmla="*/ 470035 h 475310"/>
                <a:gd name="connsiteX23" fmla="*/ 463755 w 475310"/>
                <a:gd name="connsiteY23" fmla="*/ 364788 h 475310"/>
                <a:gd name="connsiteX24" fmla="*/ 385668 w 475310"/>
                <a:gd name="connsiteY24" fmla="*/ 103367 h 475310"/>
                <a:gd name="connsiteX25" fmla="*/ 385668 w 475310"/>
                <a:gd name="connsiteY25" fmla="*/ 103367 h 475310"/>
                <a:gd name="connsiteX26" fmla="*/ 80112 w 475310"/>
                <a:gd name="connsiteY26" fmla="*/ 130527 h 475310"/>
                <a:gd name="connsiteX27" fmla="*/ 83507 w 475310"/>
                <a:gd name="connsiteY27" fmla="*/ 123737 h 475310"/>
                <a:gd name="connsiteX28" fmla="*/ 80112 w 475310"/>
                <a:gd name="connsiteY28" fmla="*/ 113552 h 475310"/>
                <a:gd name="connsiteX29" fmla="*/ 91994 w 475310"/>
                <a:gd name="connsiteY29" fmla="*/ 123737 h 475310"/>
                <a:gd name="connsiteX30" fmla="*/ 83507 w 475310"/>
                <a:gd name="connsiteY30" fmla="*/ 140713 h 475310"/>
                <a:gd name="connsiteX31" fmla="*/ 66531 w 475310"/>
                <a:gd name="connsiteY31" fmla="*/ 132225 h 475310"/>
                <a:gd name="connsiteX32" fmla="*/ 71624 w 475310"/>
                <a:gd name="connsiteY32" fmla="*/ 116947 h 475310"/>
                <a:gd name="connsiteX33" fmla="*/ 75019 w 475310"/>
                <a:gd name="connsiteY33" fmla="*/ 127132 h 475310"/>
                <a:gd name="connsiteX34" fmla="*/ 80112 w 475310"/>
                <a:gd name="connsiteY34" fmla="*/ 130527 h 475310"/>
                <a:gd name="connsiteX35" fmla="*/ 192149 w 475310"/>
                <a:gd name="connsiteY35" fmla="*/ 98274 h 475310"/>
                <a:gd name="connsiteX36" fmla="*/ 195544 w 475310"/>
                <a:gd name="connsiteY36" fmla="*/ 91484 h 475310"/>
                <a:gd name="connsiteX37" fmla="*/ 192149 w 475310"/>
                <a:gd name="connsiteY37" fmla="*/ 82996 h 475310"/>
                <a:gd name="connsiteX38" fmla="*/ 204032 w 475310"/>
                <a:gd name="connsiteY38" fmla="*/ 93182 h 475310"/>
                <a:gd name="connsiteX39" fmla="*/ 195544 w 475310"/>
                <a:gd name="connsiteY39" fmla="*/ 110157 h 475310"/>
                <a:gd name="connsiteX40" fmla="*/ 178569 w 475310"/>
                <a:gd name="connsiteY40" fmla="*/ 101669 h 475310"/>
                <a:gd name="connsiteX41" fmla="*/ 183661 w 475310"/>
                <a:gd name="connsiteY41" fmla="*/ 86392 h 475310"/>
                <a:gd name="connsiteX42" fmla="*/ 187057 w 475310"/>
                <a:gd name="connsiteY42" fmla="*/ 96577 h 475310"/>
                <a:gd name="connsiteX43" fmla="*/ 192149 w 475310"/>
                <a:gd name="connsiteY43" fmla="*/ 98274 h 475310"/>
                <a:gd name="connsiteX44" fmla="*/ 304187 w 475310"/>
                <a:gd name="connsiteY44" fmla="*/ 66021 h 475310"/>
                <a:gd name="connsiteX45" fmla="*/ 307581 w 475310"/>
                <a:gd name="connsiteY45" fmla="*/ 59231 h 475310"/>
                <a:gd name="connsiteX46" fmla="*/ 304187 w 475310"/>
                <a:gd name="connsiteY46" fmla="*/ 50743 h 475310"/>
                <a:gd name="connsiteX47" fmla="*/ 316069 w 475310"/>
                <a:gd name="connsiteY47" fmla="*/ 60929 h 475310"/>
                <a:gd name="connsiteX48" fmla="*/ 307581 w 475310"/>
                <a:gd name="connsiteY48" fmla="*/ 77904 h 475310"/>
                <a:gd name="connsiteX49" fmla="*/ 290606 w 475310"/>
                <a:gd name="connsiteY49" fmla="*/ 69416 h 475310"/>
                <a:gd name="connsiteX50" fmla="*/ 295699 w 475310"/>
                <a:gd name="connsiteY50" fmla="*/ 54138 h 475310"/>
                <a:gd name="connsiteX51" fmla="*/ 299094 w 475310"/>
                <a:gd name="connsiteY51" fmla="*/ 64324 h 475310"/>
                <a:gd name="connsiteX52" fmla="*/ 304187 w 475310"/>
                <a:gd name="connsiteY52" fmla="*/ 66021 h 47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5310" h="475310">
                  <a:moveTo>
                    <a:pt x="385668" y="103367"/>
                  </a:moveTo>
                  <a:lnTo>
                    <a:pt x="370390" y="49046"/>
                  </a:lnTo>
                  <a:cubicBezTo>
                    <a:pt x="363600" y="28675"/>
                    <a:pt x="343230" y="16793"/>
                    <a:pt x="322860" y="21885"/>
                  </a:cubicBezTo>
                  <a:lnTo>
                    <a:pt x="299094" y="28675"/>
                  </a:lnTo>
                  <a:lnTo>
                    <a:pt x="295699" y="16793"/>
                  </a:lnTo>
                  <a:cubicBezTo>
                    <a:pt x="295699" y="13398"/>
                    <a:pt x="292304" y="11700"/>
                    <a:pt x="288909" y="13398"/>
                  </a:cubicBezTo>
                  <a:cubicBezTo>
                    <a:pt x="285514" y="13398"/>
                    <a:pt x="283816" y="16793"/>
                    <a:pt x="285514" y="20188"/>
                  </a:cubicBezTo>
                  <a:lnTo>
                    <a:pt x="288909" y="32070"/>
                  </a:lnTo>
                  <a:lnTo>
                    <a:pt x="187057" y="62626"/>
                  </a:lnTo>
                  <a:lnTo>
                    <a:pt x="183661" y="50743"/>
                  </a:lnTo>
                  <a:cubicBezTo>
                    <a:pt x="183661" y="47348"/>
                    <a:pt x="180266" y="45651"/>
                    <a:pt x="176871" y="47348"/>
                  </a:cubicBezTo>
                  <a:cubicBezTo>
                    <a:pt x="173476" y="47348"/>
                    <a:pt x="171778" y="50743"/>
                    <a:pt x="173476" y="54138"/>
                  </a:cubicBezTo>
                  <a:lnTo>
                    <a:pt x="176871" y="66021"/>
                  </a:lnTo>
                  <a:lnTo>
                    <a:pt x="75019" y="96577"/>
                  </a:lnTo>
                  <a:lnTo>
                    <a:pt x="71624" y="84694"/>
                  </a:lnTo>
                  <a:cubicBezTo>
                    <a:pt x="71624" y="81299"/>
                    <a:pt x="68229" y="79601"/>
                    <a:pt x="64834" y="81299"/>
                  </a:cubicBezTo>
                  <a:cubicBezTo>
                    <a:pt x="61439" y="81299"/>
                    <a:pt x="59741" y="84694"/>
                    <a:pt x="61439" y="88089"/>
                  </a:cubicBezTo>
                  <a:lnTo>
                    <a:pt x="64834" y="99972"/>
                  </a:lnTo>
                  <a:lnTo>
                    <a:pt x="41068" y="106762"/>
                  </a:lnTo>
                  <a:cubicBezTo>
                    <a:pt x="20698" y="113552"/>
                    <a:pt x="8815" y="133922"/>
                    <a:pt x="13908" y="154293"/>
                  </a:cubicBezTo>
                  <a:lnTo>
                    <a:pt x="29185" y="208614"/>
                  </a:lnTo>
                  <a:lnTo>
                    <a:pt x="83507" y="391948"/>
                  </a:lnTo>
                  <a:lnTo>
                    <a:pt x="105575" y="470035"/>
                  </a:lnTo>
                  <a:lnTo>
                    <a:pt x="463755" y="364788"/>
                  </a:lnTo>
                  <a:lnTo>
                    <a:pt x="385668" y="103367"/>
                  </a:lnTo>
                  <a:lnTo>
                    <a:pt x="385668" y="103367"/>
                  </a:lnTo>
                  <a:close/>
                  <a:moveTo>
                    <a:pt x="80112" y="130527"/>
                  </a:moveTo>
                  <a:cubicBezTo>
                    <a:pt x="83507" y="130527"/>
                    <a:pt x="85204" y="127132"/>
                    <a:pt x="83507" y="123737"/>
                  </a:cubicBezTo>
                  <a:lnTo>
                    <a:pt x="80112" y="113552"/>
                  </a:lnTo>
                  <a:cubicBezTo>
                    <a:pt x="85204" y="113552"/>
                    <a:pt x="90297" y="118645"/>
                    <a:pt x="91994" y="123737"/>
                  </a:cubicBezTo>
                  <a:cubicBezTo>
                    <a:pt x="93692" y="130527"/>
                    <a:pt x="90297" y="139015"/>
                    <a:pt x="83507" y="140713"/>
                  </a:cubicBezTo>
                  <a:cubicBezTo>
                    <a:pt x="76717" y="142410"/>
                    <a:pt x="68229" y="139015"/>
                    <a:pt x="66531" y="132225"/>
                  </a:cubicBezTo>
                  <a:cubicBezTo>
                    <a:pt x="64834" y="127132"/>
                    <a:pt x="66531" y="120342"/>
                    <a:pt x="71624" y="116947"/>
                  </a:cubicBezTo>
                  <a:lnTo>
                    <a:pt x="75019" y="127132"/>
                  </a:lnTo>
                  <a:cubicBezTo>
                    <a:pt x="75019" y="130527"/>
                    <a:pt x="78414" y="132225"/>
                    <a:pt x="80112" y="130527"/>
                  </a:cubicBezTo>
                  <a:close/>
                  <a:moveTo>
                    <a:pt x="192149" y="98274"/>
                  </a:moveTo>
                  <a:cubicBezTo>
                    <a:pt x="195544" y="98274"/>
                    <a:pt x="197241" y="94879"/>
                    <a:pt x="195544" y="91484"/>
                  </a:cubicBezTo>
                  <a:lnTo>
                    <a:pt x="192149" y="82996"/>
                  </a:lnTo>
                  <a:cubicBezTo>
                    <a:pt x="197241" y="82996"/>
                    <a:pt x="202334" y="88089"/>
                    <a:pt x="204032" y="93182"/>
                  </a:cubicBezTo>
                  <a:cubicBezTo>
                    <a:pt x="205729" y="99972"/>
                    <a:pt x="202334" y="108459"/>
                    <a:pt x="195544" y="110157"/>
                  </a:cubicBezTo>
                  <a:cubicBezTo>
                    <a:pt x="188754" y="111855"/>
                    <a:pt x="180266" y="108459"/>
                    <a:pt x="178569" y="101669"/>
                  </a:cubicBezTo>
                  <a:cubicBezTo>
                    <a:pt x="176871" y="96577"/>
                    <a:pt x="178569" y="89787"/>
                    <a:pt x="183661" y="86392"/>
                  </a:cubicBezTo>
                  <a:lnTo>
                    <a:pt x="187057" y="96577"/>
                  </a:lnTo>
                  <a:cubicBezTo>
                    <a:pt x="187057" y="98274"/>
                    <a:pt x="190451" y="98274"/>
                    <a:pt x="192149" y="98274"/>
                  </a:cubicBezTo>
                  <a:close/>
                  <a:moveTo>
                    <a:pt x="304187" y="66021"/>
                  </a:moveTo>
                  <a:cubicBezTo>
                    <a:pt x="307581" y="66021"/>
                    <a:pt x="309279" y="62626"/>
                    <a:pt x="307581" y="59231"/>
                  </a:cubicBezTo>
                  <a:lnTo>
                    <a:pt x="304187" y="50743"/>
                  </a:lnTo>
                  <a:cubicBezTo>
                    <a:pt x="309279" y="50743"/>
                    <a:pt x="314372" y="55836"/>
                    <a:pt x="316069" y="60929"/>
                  </a:cubicBezTo>
                  <a:cubicBezTo>
                    <a:pt x="317767" y="67719"/>
                    <a:pt x="314372" y="76206"/>
                    <a:pt x="307581" y="77904"/>
                  </a:cubicBezTo>
                  <a:cubicBezTo>
                    <a:pt x="300791" y="79601"/>
                    <a:pt x="292304" y="76206"/>
                    <a:pt x="290606" y="69416"/>
                  </a:cubicBezTo>
                  <a:cubicBezTo>
                    <a:pt x="288909" y="64324"/>
                    <a:pt x="290606" y="57533"/>
                    <a:pt x="295699" y="54138"/>
                  </a:cubicBezTo>
                  <a:lnTo>
                    <a:pt x="299094" y="64324"/>
                  </a:lnTo>
                  <a:cubicBezTo>
                    <a:pt x="299094" y="64324"/>
                    <a:pt x="300791" y="66021"/>
                    <a:pt x="304187" y="66021"/>
                  </a:cubicBezTo>
                  <a:close/>
                </a:path>
              </a:pathLst>
            </a:custGeom>
            <a:solidFill>
              <a:srgbClr val="EBEBEB"/>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 xmlns:a16="http://schemas.microsoft.com/office/drawing/2014/main" id="{6E85D5F6-88F9-434B-8675-7F6720679C07}"/>
                </a:ext>
              </a:extLst>
            </p:cNvPr>
            <p:cNvSpPr/>
            <p:nvPr/>
          </p:nvSpPr>
          <p:spPr>
            <a:xfrm>
              <a:off x="9881325" y="4100896"/>
              <a:ext cx="441360" cy="407409"/>
            </a:xfrm>
            <a:custGeom>
              <a:avLst/>
              <a:gdLst>
                <a:gd name="connsiteX0" fmla="*/ 321162 w 441359"/>
                <a:gd name="connsiteY0" fmla="*/ 13908 h 407408"/>
                <a:gd name="connsiteX1" fmla="*/ 41068 w 441359"/>
                <a:gd name="connsiteY1" fmla="*/ 95389 h 407408"/>
                <a:gd name="connsiteX2" fmla="*/ 13908 w 441359"/>
                <a:gd name="connsiteY2" fmla="*/ 142921 h 407408"/>
                <a:gd name="connsiteX3" fmla="*/ 83506 w 441359"/>
                <a:gd name="connsiteY3" fmla="*/ 380576 h 407408"/>
                <a:gd name="connsiteX4" fmla="*/ 131038 w 441359"/>
                <a:gd name="connsiteY4" fmla="*/ 407736 h 407408"/>
                <a:gd name="connsiteX5" fmla="*/ 411131 w 441359"/>
                <a:gd name="connsiteY5" fmla="*/ 326255 h 407408"/>
                <a:gd name="connsiteX6" fmla="*/ 438292 w 441359"/>
                <a:gd name="connsiteY6" fmla="*/ 278723 h 407408"/>
                <a:gd name="connsiteX7" fmla="*/ 368693 w 441359"/>
                <a:gd name="connsiteY7" fmla="*/ 41068 h 407408"/>
                <a:gd name="connsiteX8" fmla="*/ 321162 w 441359"/>
                <a:gd name="connsiteY8" fmla="*/ 13908 h 407408"/>
                <a:gd name="connsiteX9" fmla="*/ 83506 w 441359"/>
                <a:gd name="connsiteY9" fmla="*/ 132735 h 407408"/>
                <a:gd name="connsiteX10" fmla="*/ 66531 w 441359"/>
                <a:gd name="connsiteY10" fmla="*/ 124248 h 407408"/>
                <a:gd name="connsiteX11" fmla="*/ 75019 w 441359"/>
                <a:gd name="connsiteY11" fmla="*/ 107272 h 407408"/>
                <a:gd name="connsiteX12" fmla="*/ 91994 w 441359"/>
                <a:gd name="connsiteY12" fmla="*/ 115760 h 407408"/>
                <a:gd name="connsiteX13" fmla="*/ 83506 w 441359"/>
                <a:gd name="connsiteY13" fmla="*/ 132735 h 407408"/>
                <a:gd name="connsiteX14" fmla="*/ 193846 w 441359"/>
                <a:gd name="connsiteY14" fmla="*/ 100482 h 407408"/>
                <a:gd name="connsiteX15" fmla="*/ 176871 w 441359"/>
                <a:gd name="connsiteY15" fmla="*/ 91994 h 407408"/>
                <a:gd name="connsiteX16" fmla="*/ 185359 w 441359"/>
                <a:gd name="connsiteY16" fmla="*/ 75019 h 407408"/>
                <a:gd name="connsiteX17" fmla="*/ 202334 w 441359"/>
                <a:gd name="connsiteY17" fmla="*/ 83507 h 407408"/>
                <a:gd name="connsiteX18" fmla="*/ 193846 w 441359"/>
                <a:gd name="connsiteY18" fmla="*/ 100482 h 407408"/>
                <a:gd name="connsiteX19" fmla="*/ 305884 w 441359"/>
                <a:gd name="connsiteY19" fmla="*/ 68229 h 407408"/>
                <a:gd name="connsiteX20" fmla="*/ 288908 w 441359"/>
                <a:gd name="connsiteY20" fmla="*/ 59741 h 407408"/>
                <a:gd name="connsiteX21" fmla="*/ 297396 w 441359"/>
                <a:gd name="connsiteY21" fmla="*/ 42766 h 407408"/>
                <a:gd name="connsiteX22" fmla="*/ 314372 w 441359"/>
                <a:gd name="connsiteY22" fmla="*/ 51254 h 407408"/>
                <a:gd name="connsiteX23" fmla="*/ 305884 w 441359"/>
                <a:gd name="connsiteY23" fmla="*/ 68229 h 4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1359" h="407408">
                  <a:moveTo>
                    <a:pt x="321162" y="13908"/>
                  </a:moveTo>
                  <a:lnTo>
                    <a:pt x="41068" y="95389"/>
                  </a:lnTo>
                  <a:cubicBezTo>
                    <a:pt x="20698" y="102180"/>
                    <a:pt x="8815" y="122550"/>
                    <a:pt x="13908" y="142921"/>
                  </a:cubicBezTo>
                  <a:lnTo>
                    <a:pt x="83506" y="380576"/>
                  </a:lnTo>
                  <a:cubicBezTo>
                    <a:pt x="90297" y="400946"/>
                    <a:pt x="110667" y="412829"/>
                    <a:pt x="131038" y="407736"/>
                  </a:cubicBezTo>
                  <a:lnTo>
                    <a:pt x="411131" y="326255"/>
                  </a:lnTo>
                  <a:cubicBezTo>
                    <a:pt x="431501" y="319464"/>
                    <a:pt x="443384" y="299094"/>
                    <a:pt x="438292" y="278723"/>
                  </a:cubicBezTo>
                  <a:lnTo>
                    <a:pt x="368693" y="41068"/>
                  </a:lnTo>
                  <a:cubicBezTo>
                    <a:pt x="363600" y="20698"/>
                    <a:pt x="341532" y="8815"/>
                    <a:pt x="321162" y="13908"/>
                  </a:cubicBezTo>
                  <a:close/>
                  <a:moveTo>
                    <a:pt x="83506" y="132735"/>
                  </a:moveTo>
                  <a:cubicBezTo>
                    <a:pt x="76716" y="134433"/>
                    <a:pt x="68229" y="131038"/>
                    <a:pt x="66531" y="124248"/>
                  </a:cubicBezTo>
                  <a:cubicBezTo>
                    <a:pt x="64834" y="117458"/>
                    <a:pt x="68229" y="108970"/>
                    <a:pt x="75019" y="107272"/>
                  </a:cubicBezTo>
                  <a:cubicBezTo>
                    <a:pt x="81809" y="105575"/>
                    <a:pt x="90297" y="108970"/>
                    <a:pt x="91994" y="115760"/>
                  </a:cubicBezTo>
                  <a:cubicBezTo>
                    <a:pt x="93692" y="122550"/>
                    <a:pt x="90297" y="131038"/>
                    <a:pt x="83506" y="132735"/>
                  </a:cubicBezTo>
                  <a:close/>
                  <a:moveTo>
                    <a:pt x="193846" y="100482"/>
                  </a:moveTo>
                  <a:cubicBezTo>
                    <a:pt x="187056" y="102180"/>
                    <a:pt x="178569" y="98785"/>
                    <a:pt x="176871" y="91994"/>
                  </a:cubicBezTo>
                  <a:cubicBezTo>
                    <a:pt x="175174" y="85204"/>
                    <a:pt x="178569" y="76717"/>
                    <a:pt x="185359" y="75019"/>
                  </a:cubicBezTo>
                  <a:cubicBezTo>
                    <a:pt x="192149" y="73321"/>
                    <a:pt x="200637" y="76717"/>
                    <a:pt x="202334" y="83507"/>
                  </a:cubicBezTo>
                  <a:cubicBezTo>
                    <a:pt x="205729" y="90297"/>
                    <a:pt x="202334" y="97087"/>
                    <a:pt x="193846" y="100482"/>
                  </a:cubicBezTo>
                  <a:close/>
                  <a:moveTo>
                    <a:pt x="305884" y="68229"/>
                  </a:moveTo>
                  <a:cubicBezTo>
                    <a:pt x="299094" y="69926"/>
                    <a:pt x="290606" y="66531"/>
                    <a:pt x="288908" y="59741"/>
                  </a:cubicBezTo>
                  <a:cubicBezTo>
                    <a:pt x="287211" y="52951"/>
                    <a:pt x="290606" y="44463"/>
                    <a:pt x="297396" y="42766"/>
                  </a:cubicBezTo>
                  <a:cubicBezTo>
                    <a:pt x="304186" y="41068"/>
                    <a:pt x="312674" y="44463"/>
                    <a:pt x="314372" y="51254"/>
                  </a:cubicBezTo>
                  <a:cubicBezTo>
                    <a:pt x="317767" y="58044"/>
                    <a:pt x="312674" y="64834"/>
                    <a:pt x="305884" y="68229"/>
                  </a:cubicBezTo>
                  <a:close/>
                </a:path>
              </a:pathLst>
            </a:custGeom>
            <a:solidFill>
              <a:srgbClr val="E3836E"/>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 xmlns:a16="http://schemas.microsoft.com/office/drawing/2014/main" id="{2380560C-BE62-4D09-9DB3-C3DDEF5FD7A0}"/>
                </a:ext>
              </a:extLst>
            </p:cNvPr>
            <p:cNvSpPr/>
            <p:nvPr/>
          </p:nvSpPr>
          <p:spPr>
            <a:xfrm>
              <a:off x="9929140" y="4190019"/>
              <a:ext cx="50926" cy="50926"/>
            </a:xfrm>
            <a:custGeom>
              <a:avLst/>
              <a:gdLst>
                <a:gd name="connsiteX0" fmla="*/ 27205 w 50926"/>
                <a:gd name="connsiteY0" fmla="*/ 16452 h 50926"/>
                <a:gd name="connsiteX1" fmla="*/ 44180 w 50926"/>
                <a:gd name="connsiteY1" fmla="*/ 24940 h 50926"/>
                <a:gd name="connsiteX2" fmla="*/ 35692 w 50926"/>
                <a:gd name="connsiteY2" fmla="*/ 41915 h 50926"/>
                <a:gd name="connsiteX3" fmla="*/ 18717 w 50926"/>
                <a:gd name="connsiteY3" fmla="*/ 33427 h 50926"/>
                <a:gd name="connsiteX4" fmla="*/ 27205 w 50926"/>
                <a:gd name="connsiteY4" fmla="*/ 16452 h 50926"/>
                <a:gd name="connsiteX5" fmla="*/ 25507 w 50926"/>
                <a:gd name="connsiteY5" fmla="*/ 13057 h 50926"/>
                <a:gd name="connsiteX6" fmla="*/ 13624 w 50926"/>
                <a:gd name="connsiteY6" fmla="*/ 35125 h 50926"/>
                <a:gd name="connsiteX7" fmla="*/ 35692 w 50926"/>
                <a:gd name="connsiteY7" fmla="*/ 47008 h 50926"/>
                <a:gd name="connsiteX8" fmla="*/ 47575 w 50926"/>
                <a:gd name="connsiteY8" fmla="*/ 24940 h 50926"/>
                <a:gd name="connsiteX9" fmla="*/ 25507 w 50926"/>
                <a:gd name="connsiteY9" fmla="*/ 13057 h 50926"/>
                <a:gd name="connsiteX10" fmla="*/ 25507 w 50926"/>
                <a:gd name="connsiteY10" fmla="*/ 13057 h 5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926" h="50926">
                  <a:moveTo>
                    <a:pt x="27205" y="16452"/>
                  </a:moveTo>
                  <a:cubicBezTo>
                    <a:pt x="33995" y="14754"/>
                    <a:pt x="42483" y="18149"/>
                    <a:pt x="44180" y="24940"/>
                  </a:cubicBezTo>
                  <a:cubicBezTo>
                    <a:pt x="45878" y="31730"/>
                    <a:pt x="42483" y="40217"/>
                    <a:pt x="35692" y="41915"/>
                  </a:cubicBezTo>
                  <a:cubicBezTo>
                    <a:pt x="28902" y="43612"/>
                    <a:pt x="20414" y="40217"/>
                    <a:pt x="18717" y="33427"/>
                  </a:cubicBezTo>
                  <a:cubicBezTo>
                    <a:pt x="15322" y="26637"/>
                    <a:pt x="20414" y="19847"/>
                    <a:pt x="27205" y="16452"/>
                  </a:cubicBezTo>
                  <a:moveTo>
                    <a:pt x="25507" y="13057"/>
                  </a:moveTo>
                  <a:cubicBezTo>
                    <a:pt x="17020" y="16452"/>
                    <a:pt x="10229" y="24940"/>
                    <a:pt x="13624" y="35125"/>
                  </a:cubicBezTo>
                  <a:cubicBezTo>
                    <a:pt x="17020" y="43612"/>
                    <a:pt x="25507" y="50403"/>
                    <a:pt x="35692" y="47008"/>
                  </a:cubicBezTo>
                  <a:cubicBezTo>
                    <a:pt x="44180" y="43612"/>
                    <a:pt x="50970" y="35125"/>
                    <a:pt x="47575" y="24940"/>
                  </a:cubicBezTo>
                  <a:cubicBezTo>
                    <a:pt x="45878" y="16452"/>
                    <a:pt x="35692" y="11359"/>
                    <a:pt x="25507" y="13057"/>
                  </a:cubicBezTo>
                  <a:lnTo>
                    <a:pt x="25507" y="13057"/>
                  </a:lnTo>
                  <a:close/>
                </a:path>
              </a:pathLst>
            </a:custGeom>
            <a:solidFill>
              <a:srgbClr val="FFFFFF"/>
            </a:solid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 xmlns:a16="http://schemas.microsoft.com/office/drawing/2014/main" id="{F1F5306C-D9C7-4F91-8FF6-727756A0BDBA}"/>
                </a:ext>
              </a:extLst>
            </p:cNvPr>
            <p:cNvSpPr/>
            <p:nvPr/>
          </p:nvSpPr>
          <p:spPr>
            <a:xfrm>
              <a:off x="10153215" y="4124791"/>
              <a:ext cx="50926" cy="50926"/>
            </a:xfrm>
            <a:custGeom>
              <a:avLst/>
              <a:gdLst>
                <a:gd name="connsiteX0" fmla="*/ 27205 w 50926"/>
                <a:gd name="connsiteY0" fmla="*/ 17174 h 50926"/>
                <a:gd name="connsiteX1" fmla="*/ 44180 w 50926"/>
                <a:gd name="connsiteY1" fmla="*/ 25662 h 50926"/>
                <a:gd name="connsiteX2" fmla="*/ 35692 w 50926"/>
                <a:gd name="connsiteY2" fmla="*/ 42637 h 50926"/>
                <a:gd name="connsiteX3" fmla="*/ 18717 w 50926"/>
                <a:gd name="connsiteY3" fmla="*/ 34149 h 50926"/>
                <a:gd name="connsiteX4" fmla="*/ 27205 w 50926"/>
                <a:gd name="connsiteY4" fmla="*/ 17174 h 50926"/>
                <a:gd name="connsiteX5" fmla="*/ 25507 w 50926"/>
                <a:gd name="connsiteY5" fmla="*/ 13779 h 50926"/>
                <a:gd name="connsiteX6" fmla="*/ 13624 w 50926"/>
                <a:gd name="connsiteY6" fmla="*/ 35847 h 50926"/>
                <a:gd name="connsiteX7" fmla="*/ 35692 w 50926"/>
                <a:gd name="connsiteY7" fmla="*/ 47730 h 50926"/>
                <a:gd name="connsiteX8" fmla="*/ 47575 w 50926"/>
                <a:gd name="connsiteY8" fmla="*/ 25662 h 50926"/>
                <a:gd name="connsiteX9" fmla="*/ 25507 w 50926"/>
                <a:gd name="connsiteY9" fmla="*/ 13779 h 50926"/>
                <a:gd name="connsiteX10" fmla="*/ 25507 w 50926"/>
                <a:gd name="connsiteY10" fmla="*/ 13779 h 5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926" h="50926">
                  <a:moveTo>
                    <a:pt x="27205" y="17174"/>
                  </a:moveTo>
                  <a:cubicBezTo>
                    <a:pt x="33995" y="15476"/>
                    <a:pt x="42482" y="18872"/>
                    <a:pt x="44180" y="25662"/>
                  </a:cubicBezTo>
                  <a:cubicBezTo>
                    <a:pt x="45878" y="32452"/>
                    <a:pt x="42482" y="40939"/>
                    <a:pt x="35692" y="42637"/>
                  </a:cubicBezTo>
                  <a:cubicBezTo>
                    <a:pt x="28902" y="44335"/>
                    <a:pt x="20415" y="40939"/>
                    <a:pt x="18717" y="34149"/>
                  </a:cubicBezTo>
                  <a:cubicBezTo>
                    <a:pt x="15322" y="27359"/>
                    <a:pt x="18717" y="18872"/>
                    <a:pt x="27205" y="17174"/>
                  </a:cubicBezTo>
                  <a:moveTo>
                    <a:pt x="25507" y="13779"/>
                  </a:moveTo>
                  <a:cubicBezTo>
                    <a:pt x="17019" y="17174"/>
                    <a:pt x="10229" y="25662"/>
                    <a:pt x="13624" y="35847"/>
                  </a:cubicBezTo>
                  <a:cubicBezTo>
                    <a:pt x="17019" y="44335"/>
                    <a:pt x="25507" y="51125"/>
                    <a:pt x="35692" y="47730"/>
                  </a:cubicBezTo>
                  <a:cubicBezTo>
                    <a:pt x="44180" y="44335"/>
                    <a:pt x="50970" y="35847"/>
                    <a:pt x="47575" y="25662"/>
                  </a:cubicBezTo>
                  <a:cubicBezTo>
                    <a:pt x="44180" y="15476"/>
                    <a:pt x="33995" y="10384"/>
                    <a:pt x="25507" y="13779"/>
                  </a:cubicBezTo>
                  <a:lnTo>
                    <a:pt x="25507" y="13779"/>
                  </a:lnTo>
                  <a:close/>
                </a:path>
              </a:pathLst>
            </a:custGeom>
            <a:solidFill>
              <a:srgbClr val="FFFFFF"/>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 xmlns:a16="http://schemas.microsoft.com/office/drawing/2014/main" id="{468301D9-546F-49EF-B234-8F7130898147}"/>
                </a:ext>
              </a:extLst>
            </p:cNvPr>
            <p:cNvSpPr/>
            <p:nvPr/>
          </p:nvSpPr>
          <p:spPr>
            <a:xfrm>
              <a:off x="10041177" y="4157199"/>
              <a:ext cx="50926" cy="50926"/>
            </a:xfrm>
            <a:custGeom>
              <a:avLst/>
              <a:gdLst>
                <a:gd name="connsiteX0" fmla="*/ 27205 w 50926"/>
                <a:gd name="connsiteY0" fmla="*/ 17019 h 50926"/>
                <a:gd name="connsiteX1" fmla="*/ 44180 w 50926"/>
                <a:gd name="connsiteY1" fmla="*/ 25507 h 50926"/>
                <a:gd name="connsiteX2" fmla="*/ 35692 w 50926"/>
                <a:gd name="connsiteY2" fmla="*/ 42482 h 50926"/>
                <a:gd name="connsiteX3" fmla="*/ 18717 w 50926"/>
                <a:gd name="connsiteY3" fmla="*/ 33995 h 50926"/>
                <a:gd name="connsiteX4" fmla="*/ 27205 w 50926"/>
                <a:gd name="connsiteY4" fmla="*/ 17019 h 50926"/>
                <a:gd name="connsiteX5" fmla="*/ 25507 w 50926"/>
                <a:gd name="connsiteY5" fmla="*/ 13624 h 50926"/>
                <a:gd name="connsiteX6" fmla="*/ 13624 w 50926"/>
                <a:gd name="connsiteY6" fmla="*/ 35692 h 50926"/>
                <a:gd name="connsiteX7" fmla="*/ 35692 w 50926"/>
                <a:gd name="connsiteY7" fmla="*/ 47575 h 50926"/>
                <a:gd name="connsiteX8" fmla="*/ 47575 w 50926"/>
                <a:gd name="connsiteY8" fmla="*/ 25507 h 50926"/>
                <a:gd name="connsiteX9" fmla="*/ 25507 w 50926"/>
                <a:gd name="connsiteY9" fmla="*/ 13624 h 50926"/>
                <a:gd name="connsiteX10" fmla="*/ 25507 w 50926"/>
                <a:gd name="connsiteY10" fmla="*/ 13624 h 5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926" h="50926">
                  <a:moveTo>
                    <a:pt x="27205" y="17019"/>
                  </a:moveTo>
                  <a:cubicBezTo>
                    <a:pt x="33995" y="15322"/>
                    <a:pt x="42482" y="18717"/>
                    <a:pt x="44180" y="25507"/>
                  </a:cubicBezTo>
                  <a:cubicBezTo>
                    <a:pt x="45878" y="32297"/>
                    <a:pt x="42482" y="40785"/>
                    <a:pt x="35692" y="42482"/>
                  </a:cubicBezTo>
                  <a:cubicBezTo>
                    <a:pt x="28902" y="44180"/>
                    <a:pt x="20415" y="40785"/>
                    <a:pt x="18717" y="33995"/>
                  </a:cubicBezTo>
                  <a:cubicBezTo>
                    <a:pt x="15322" y="27205"/>
                    <a:pt x="20415" y="20415"/>
                    <a:pt x="27205" y="17019"/>
                  </a:cubicBezTo>
                  <a:moveTo>
                    <a:pt x="25507" y="13624"/>
                  </a:moveTo>
                  <a:cubicBezTo>
                    <a:pt x="17019" y="17019"/>
                    <a:pt x="10229" y="25507"/>
                    <a:pt x="13624" y="35692"/>
                  </a:cubicBezTo>
                  <a:cubicBezTo>
                    <a:pt x="17019" y="44180"/>
                    <a:pt x="25507" y="50970"/>
                    <a:pt x="35692" y="47575"/>
                  </a:cubicBezTo>
                  <a:cubicBezTo>
                    <a:pt x="44180" y="44180"/>
                    <a:pt x="50970" y="35692"/>
                    <a:pt x="47575" y="25507"/>
                  </a:cubicBezTo>
                  <a:cubicBezTo>
                    <a:pt x="44180" y="17019"/>
                    <a:pt x="35692" y="10229"/>
                    <a:pt x="25507" y="13624"/>
                  </a:cubicBezTo>
                  <a:lnTo>
                    <a:pt x="25507" y="13624"/>
                  </a:lnTo>
                  <a:close/>
                </a:path>
              </a:pathLst>
            </a:custGeom>
            <a:solidFill>
              <a:srgbClr val="FFFFFF"/>
            </a:solid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 xmlns:a16="http://schemas.microsoft.com/office/drawing/2014/main" id="{0CA63D69-F4A5-4BE9-A676-F4E875330682}"/>
                </a:ext>
              </a:extLst>
            </p:cNvPr>
            <p:cNvSpPr/>
            <p:nvPr/>
          </p:nvSpPr>
          <p:spPr>
            <a:xfrm>
              <a:off x="9896205" y="4179724"/>
              <a:ext cx="458335" cy="390433"/>
            </a:xfrm>
            <a:custGeom>
              <a:avLst/>
              <a:gdLst>
                <a:gd name="connsiteX0" fmla="*/ 15790 w 458334"/>
                <a:gd name="connsiteY0" fmla="*/ 119518 h 390433"/>
                <a:gd name="connsiteX1" fmla="*/ 371013 w 458334"/>
                <a:gd name="connsiteY1" fmla="*/ 15790 h 390433"/>
                <a:gd name="connsiteX2" fmla="*/ 447620 w 458334"/>
                <a:gd name="connsiteY2" fmla="*/ 278134 h 390433"/>
                <a:gd name="connsiteX3" fmla="*/ 92397 w 458334"/>
                <a:gd name="connsiteY3" fmla="*/ 381862 h 390433"/>
              </a:gdLst>
              <a:ahLst/>
              <a:cxnLst>
                <a:cxn ang="0">
                  <a:pos x="connsiteX0" y="connsiteY0"/>
                </a:cxn>
                <a:cxn ang="0">
                  <a:pos x="connsiteX1" y="connsiteY1"/>
                </a:cxn>
                <a:cxn ang="0">
                  <a:pos x="connsiteX2" y="connsiteY2"/>
                </a:cxn>
                <a:cxn ang="0">
                  <a:pos x="connsiteX3" y="connsiteY3"/>
                </a:cxn>
              </a:cxnLst>
              <a:rect l="l" t="t" r="r" b="b"/>
              <a:pathLst>
                <a:path w="458334" h="390433">
                  <a:moveTo>
                    <a:pt x="15790" y="119518"/>
                  </a:moveTo>
                  <a:lnTo>
                    <a:pt x="371013" y="15790"/>
                  </a:lnTo>
                  <a:lnTo>
                    <a:pt x="447620" y="278134"/>
                  </a:lnTo>
                  <a:lnTo>
                    <a:pt x="92397" y="381862"/>
                  </a:lnTo>
                  <a:close/>
                </a:path>
              </a:pathLst>
            </a:custGeom>
            <a:solidFill>
              <a:srgbClr val="FFFFFF"/>
            </a:solid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 xmlns:a16="http://schemas.microsoft.com/office/drawing/2014/main" id="{11D78D3E-D332-4BE9-90A7-57F70BBF4049}"/>
                </a:ext>
              </a:extLst>
            </p:cNvPr>
            <p:cNvSpPr/>
            <p:nvPr/>
          </p:nvSpPr>
          <p:spPr>
            <a:xfrm>
              <a:off x="9930032" y="4159789"/>
              <a:ext cx="33951" cy="67901"/>
            </a:xfrm>
            <a:custGeom>
              <a:avLst/>
              <a:gdLst>
                <a:gd name="connsiteX0" fmla="*/ 34799 w 33950"/>
                <a:gd name="connsiteY0" fmla="*/ 56867 h 67901"/>
                <a:gd name="connsiteX1" fmla="*/ 31405 w 33950"/>
                <a:gd name="connsiteY1" fmla="*/ 63658 h 67901"/>
                <a:gd name="connsiteX2" fmla="*/ 31405 w 33950"/>
                <a:gd name="connsiteY2" fmla="*/ 63658 h 67901"/>
                <a:gd name="connsiteX3" fmla="*/ 24614 w 33950"/>
                <a:gd name="connsiteY3" fmla="*/ 60263 h 67901"/>
                <a:gd name="connsiteX4" fmla="*/ 12732 w 33950"/>
                <a:gd name="connsiteY4" fmla="*/ 19522 h 67901"/>
                <a:gd name="connsiteX5" fmla="*/ 16127 w 33950"/>
                <a:gd name="connsiteY5" fmla="*/ 12732 h 67901"/>
                <a:gd name="connsiteX6" fmla="*/ 16127 w 33950"/>
                <a:gd name="connsiteY6" fmla="*/ 12732 h 67901"/>
                <a:gd name="connsiteX7" fmla="*/ 22917 w 33950"/>
                <a:gd name="connsiteY7" fmla="*/ 16127 h 67901"/>
                <a:gd name="connsiteX8" fmla="*/ 34799 w 33950"/>
                <a:gd name="connsiteY8" fmla="*/ 56867 h 6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50" h="67901">
                  <a:moveTo>
                    <a:pt x="34799" y="56867"/>
                  </a:moveTo>
                  <a:cubicBezTo>
                    <a:pt x="34799" y="60263"/>
                    <a:pt x="34799" y="61960"/>
                    <a:pt x="31405" y="63658"/>
                  </a:cubicBezTo>
                  <a:lnTo>
                    <a:pt x="31405" y="63658"/>
                  </a:lnTo>
                  <a:cubicBezTo>
                    <a:pt x="28009" y="63658"/>
                    <a:pt x="26312" y="63658"/>
                    <a:pt x="24614" y="60263"/>
                  </a:cubicBezTo>
                  <a:lnTo>
                    <a:pt x="12732" y="19522"/>
                  </a:lnTo>
                  <a:cubicBezTo>
                    <a:pt x="12732" y="16127"/>
                    <a:pt x="12732" y="14429"/>
                    <a:pt x="16127" y="12732"/>
                  </a:cubicBezTo>
                  <a:lnTo>
                    <a:pt x="16127" y="12732"/>
                  </a:lnTo>
                  <a:cubicBezTo>
                    <a:pt x="19522" y="12732"/>
                    <a:pt x="21219" y="12732"/>
                    <a:pt x="22917" y="16127"/>
                  </a:cubicBezTo>
                  <a:lnTo>
                    <a:pt x="34799" y="56867"/>
                  </a:lnTo>
                  <a:close/>
                </a:path>
              </a:pathLst>
            </a:custGeom>
            <a:solidFill>
              <a:srgbClr val="5D5D5D"/>
            </a:solid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 xmlns:a16="http://schemas.microsoft.com/office/drawing/2014/main" id="{0A743F60-1A9C-49AB-ABC3-359A41BC472F}"/>
                </a:ext>
              </a:extLst>
            </p:cNvPr>
            <p:cNvSpPr/>
            <p:nvPr/>
          </p:nvSpPr>
          <p:spPr>
            <a:xfrm>
              <a:off x="10042070" y="4127536"/>
              <a:ext cx="33951" cy="67901"/>
            </a:xfrm>
            <a:custGeom>
              <a:avLst/>
              <a:gdLst>
                <a:gd name="connsiteX0" fmla="*/ 34799 w 33950"/>
                <a:gd name="connsiteY0" fmla="*/ 56868 h 67901"/>
                <a:gd name="connsiteX1" fmla="*/ 31405 w 33950"/>
                <a:gd name="connsiteY1" fmla="*/ 63658 h 67901"/>
                <a:gd name="connsiteX2" fmla="*/ 31405 w 33950"/>
                <a:gd name="connsiteY2" fmla="*/ 63658 h 67901"/>
                <a:gd name="connsiteX3" fmla="*/ 24614 w 33950"/>
                <a:gd name="connsiteY3" fmla="*/ 60263 h 67901"/>
                <a:gd name="connsiteX4" fmla="*/ 12732 w 33950"/>
                <a:gd name="connsiteY4" fmla="*/ 19522 h 67901"/>
                <a:gd name="connsiteX5" fmla="*/ 16126 w 33950"/>
                <a:gd name="connsiteY5" fmla="*/ 12732 h 67901"/>
                <a:gd name="connsiteX6" fmla="*/ 16126 w 33950"/>
                <a:gd name="connsiteY6" fmla="*/ 12732 h 67901"/>
                <a:gd name="connsiteX7" fmla="*/ 22917 w 33950"/>
                <a:gd name="connsiteY7" fmla="*/ 16127 h 67901"/>
                <a:gd name="connsiteX8" fmla="*/ 34799 w 33950"/>
                <a:gd name="connsiteY8" fmla="*/ 56868 h 6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50" h="67901">
                  <a:moveTo>
                    <a:pt x="34799" y="56868"/>
                  </a:moveTo>
                  <a:cubicBezTo>
                    <a:pt x="34799" y="60263"/>
                    <a:pt x="34799" y="61960"/>
                    <a:pt x="31405" y="63658"/>
                  </a:cubicBezTo>
                  <a:lnTo>
                    <a:pt x="31405" y="63658"/>
                  </a:lnTo>
                  <a:cubicBezTo>
                    <a:pt x="28009" y="63658"/>
                    <a:pt x="26312" y="63658"/>
                    <a:pt x="24614" y="60263"/>
                  </a:cubicBezTo>
                  <a:lnTo>
                    <a:pt x="12732" y="19522"/>
                  </a:lnTo>
                  <a:cubicBezTo>
                    <a:pt x="12732" y="16127"/>
                    <a:pt x="12732" y="14429"/>
                    <a:pt x="16126" y="12732"/>
                  </a:cubicBezTo>
                  <a:lnTo>
                    <a:pt x="16126" y="12732"/>
                  </a:lnTo>
                  <a:cubicBezTo>
                    <a:pt x="19522" y="12732"/>
                    <a:pt x="21219" y="12732"/>
                    <a:pt x="22917" y="16127"/>
                  </a:cubicBezTo>
                  <a:lnTo>
                    <a:pt x="34799" y="56868"/>
                  </a:lnTo>
                  <a:close/>
                </a:path>
              </a:pathLst>
            </a:custGeom>
            <a:solidFill>
              <a:srgbClr val="5D5D5D"/>
            </a:solid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 xmlns:a16="http://schemas.microsoft.com/office/drawing/2014/main" id="{AE141FC5-06CA-4D22-8AD5-B8ECCA61C196}"/>
                </a:ext>
              </a:extLst>
            </p:cNvPr>
            <p:cNvSpPr/>
            <p:nvPr/>
          </p:nvSpPr>
          <p:spPr>
            <a:xfrm>
              <a:off x="10154108" y="4093585"/>
              <a:ext cx="33951" cy="67901"/>
            </a:xfrm>
            <a:custGeom>
              <a:avLst/>
              <a:gdLst>
                <a:gd name="connsiteX0" fmla="*/ 34799 w 33950"/>
                <a:gd name="connsiteY0" fmla="*/ 56868 h 67901"/>
                <a:gd name="connsiteX1" fmla="*/ 31404 w 33950"/>
                <a:gd name="connsiteY1" fmla="*/ 63658 h 67901"/>
                <a:gd name="connsiteX2" fmla="*/ 31404 w 33950"/>
                <a:gd name="connsiteY2" fmla="*/ 63658 h 67901"/>
                <a:gd name="connsiteX3" fmla="*/ 24614 w 33950"/>
                <a:gd name="connsiteY3" fmla="*/ 60263 h 67901"/>
                <a:gd name="connsiteX4" fmla="*/ 12732 w 33950"/>
                <a:gd name="connsiteY4" fmla="*/ 19522 h 67901"/>
                <a:gd name="connsiteX5" fmla="*/ 16126 w 33950"/>
                <a:gd name="connsiteY5" fmla="*/ 12732 h 67901"/>
                <a:gd name="connsiteX6" fmla="*/ 16126 w 33950"/>
                <a:gd name="connsiteY6" fmla="*/ 12732 h 67901"/>
                <a:gd name="connsiteX7" fmla="*/ 22916 w 33950"/>
                <a:gd name="connsiteY7" fmla="*/ 16127 h 67901"/>
                <a:gd name="connsiteX8" fmla="*/ 34799 w 33950"/>
                <a:gd name="connsiteY8" fmla="*/ 56868 h 6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50" h="67901">
                  <a:moveTo>
                    <a:pt x="34799" y="56868"/>
                  </a:moveTo>
                  <a:cubicBezTo>
                    <a:pt x="34799" y="60263"/>
                    <a:pt x="34799" y="61960"/>
                    <a:pt x="31404" y="63658"/>
                  </a:cubicBezTo>
                  <a:lnTo>
                    <a:pt x="31404" y="63658"/>
                  </a:lnTo>
                  <a:cubicBezTo>
                    <a:pt x="28009" y="63658"/>
                    <a:pt x="26312" y="63658"/>
                    <a:pt x="24614" y="60263"/>
                  </a:cubicBezTo>
                  <a:lnTo>
                    <a:pt x="12732" y="19522"/>
                  </a:lnTo>
                  <a:cubicBezTo>
                    <a:pt x="12732" y="16127"/>
                    <a:pt x="12732" y="14429"/>
                    <a:pt x="16126" y="12732"/>
                  </a:cubicBezTo>
                  <a:lnTo>
                    <a:pt x="16126" y="12732"/>
                  </a:lnTo>
                  <a:cubicBezTo>
                    <a:pt x="19522" y="12732"/>
                    <a:pt x="21219" y="12732"/>
                    <a:pt x="22916" y="16127"/>
                  </a:cubicBezTo>
                  <a:lnTo>
                    <a:pt x="34799" y="56868"/>
                  </a:lnTo>
                  <a:close/>
                </a:path>
              </a:pathLst>
            </a:custGeom>
            <a:solidFill>
              <a:srgbClr val="5D5D5D"/>
            </a:solid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 xmlns:a16="http://schemas.microsoft.com/office/drawing/2014/main" id="{6A6C563E-E7A8-4BE6-8A5A-E06239D5D6C1}"/>
                </a:ext>
              </a:extLst>
            </p:cNvPr>
            <p:cNvSpPr/>
            <p:nvPr/>
          </p:nvSpPr>
          <p:spPr>
            <a:xfrm>
              <a:off x="10002337" y="4232523"/>
              <a:ext cx="186729" cy="84877"/>
            </a:xfrm>
            <a:custGeom>
              <a:avLst/>
              <a:gdLst>
                <a:gd name="connsiteX0" fmla="*/ 15788 w 186729"/>
                <a:gd name="connsiteY0" fmla="*/ 61451 h 84876"/>
                <a:gd name="connsiteX1" fmla="*/ 172217 w 186729"/>
                <a:gd name="connsiteY1" fmla="*/ 15788 h 84876"/>
                <a:gd name="connsiteX2" fmla="*/ 176498 w 186729"/>
                <a:gd name="connsiteY2" fmla="*/ 30454 h 84876"/>
                <a:gd name="connsiteX3" fmla="*/ 20069 w 186729"/>
                <a:gd name="connsiteY3" fmla="*/ 76116 h 84876"/>
              </a:gdLst>
              <a:ahLst/>
              <a:cxnLst>
                <a:cxn ang="0">
                  <a:pos x="connsiteX0" y="connsiteY0"/>
                </a:cxn>
                <a:cxn ang="0">
                  <a:pos x="connsiteX1" y="connsiteY1"/>
                </a:cxn>
                <a:cxn ang="0">
                  <a:pos x="connsiteX2" y="connsiteY2"/>
                </a:cxn>
                <a:cxn ang="0">
                  <a:pos x="connsiteX3" y="connsiteY3"/>
                </a:cxn>
              </a:cxnLst>
              <a:rect l="l" t="t" r="r" b="b"/>
              <a:pathLst>
                <a:path w="186729" h="84876">
                  <a:moveTo>
                    <a:pt x="15788" y="61451"/>
                  </a:moveTo>
                  <a:lnTo>
                    <a:pt x="172217" y="15788"/>
                  </a:lnTo>
                  <a:lnTo>
                    <a:pt x="176498" y="30454"/>
                  </a:lnTo>
                  <a:lnTo>
                    <a:pt x="20069" y="76116"/>
                  </a:lnTo>
                  <a:close/>
                </a:path>
              </a:pathLst>
            </a:custGeom>
            <a:solidFill>
              <a:srgbClr val="5D5D5D"/>
            </a:solid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 xmlns:a16="http://schemas.microsoft.com/office/drawing/2014/main" id="{ACA7174D-FB31-4588-B542-64BCD81CF185}"/>
                </a:ext>
              </a:extLst>
            </p:cNvPr>
            <p:cNvSpPr/>
            <p:nvPr/>
          </p:nvSpPr>
          <p:spPr>
            <a:xfrm>
              <a:off x="9941718" y="4332230"/>
              <a:ext cx="67901" cy="67901"/>
            </a:xfrm>
            <a:custGeom>
              <a:avLst/>
              <a:gdLst>
                <a:gd name="connsiteX0" fmla="*/ 15794 w 67901"/>
                <a:gd name="connsiteY0" fmla="*/ 25323 h 67901"/>
                <a:gd name="connsiteX1" fmla="*/ 48379 w 67901"/>
                <a:gd name="connsiteY1" fmla="*/ 15793 h 67901"/>
                <a:gd name="connsiteX2" fmla="*/ 57909 w 67901"/>
                <a:gd name="connsiteY2" fmla="*/ 48379 h 67901"/>
                <a:gd name="connsiteX3" fmla="*/ 25323 w 67901"/>
                <a:gd name="connsiteY3" fmla="*/ 57909 h 67901"/>
              </a:gdLst>
              <a:ahLst/>
              <a:cxnLst>
                <a:cxn ang="0">
                  <a:pos x="connsiteX0" y="connsiteY0"/>
                </a:cxn>
                <a:cxn ang="0">
                  <a:pos x="connsiteX1" y="connsiteY1"/>
                </a:cxn>
                <a:cxn ang="0">
                  <a:pos x="connsiteX2" y="connsiteY2"/>
                </a:cxn>
                <a:cxn ang="0">
                  <a:pos x="connsiteX3" y="connsiteY3"/>
                </a:cxn>
              </a:cxnLst>
              <a:rect l="l" t="t" r="r" b="b"/>
              <a:pathLst>
                <a:path w="67901" h="67901">
                  <a:moveTo>
                    <a:pt x="15794" y="25323"/>
                  </a:moveTo>
                  <a:lnTo>
                    <a:pt x="48379" y="15793"/>
                  </a:lnTo>
                  <a:lnTo>
                    <a:pt x="57909" y="48379"/>
                  </a:lnTo>
                  <a:lnTo>
                    <a:pt x="25323" y="57909"/>
                  </a:lnTo>
                  <a:close/>
                </a:path>
              </a:pathLst>
            </a:custGeom>
            <a:solidFill>
              <a:srgbClr val="E3836E"/>
            </a:solid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 xmlns:a16="http://schemas.microsoft.com/office/drawing/2014/main" id="{E8ACD533-4CB9-4BF2-949E-5E46752145D5}"/>
                </a:ext>
              </a:extLst>
            </p:cNvPr>
            <p:cNvSpPr/>
            <p:nvPr/>
          </p:nvSpPr>
          <p:spPr>
            <a:xfrm>
              <a:off x="9985655" y="4319519"/>
              <a:ext cx="67901" cy="67901"/>
            </a:xfrm>
            <a:custGeom>
              <a:avLst/>
              <a:gdLst>
                <a:gd name="connsiteX0" fmla="*/ 15789 w 67901"/>
                <a:gd name="connsiteY0" fmla="*/ 25298 h 67901"/>
                <a:gd name="connsiteX1" fmla="*/ 48381 w 67901"/>
                <a:gd name="connsiteY1" fmla="*/ 15788 h 67901"/>
                <a:gd name="connsiteX2" fmla="*/ 57891 w 67901"/>
                <a:gd name="connsiteY2" fmla="*/ 48381 h 67901"/>
                <a:gd name="connsiteX3" fmla="*/ 25298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9" y="25298"/>
                  </a:moveTo>
                  <a:lnTo>
                    <a:pt x="48381" y="15788"/>
                  </a:lnTo>
                  <a:lnTo>
                    <a:pt x="57891" y="48381"/>
                  </a:lnTo>
                  <a:lnTo>
                    <a:pt x="25298" y="57891"/>
                  </a:lnTo>
                  <a:close/>
                </a:path>
              </a:pathLst>
            </a:custGeom>
            <a:solidFill>
              <a:srgbClr val="C7C9EA"/>
            </a:solid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 xmlns:a16="http://schemas.microsoft.com/office/drawing/2014/main" id="{2D955ED6-6861-4D8B-A5CD-10251B49A6A5}"/>
                </a:ext>
              </a:extLst>
            </p:cNvPr>
            <p:cNvSpPr/>
            <p:nvPr/>
          </p:nvSpPr>
          <p:spPr>
            <a:xfrm>
              <a:off x="10031714" y="4306724"/>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 xmlns:a16="http://schemas.microsoft.com/office/drawing/2014/main" id="{14FF0065-818C-4B8F-804C-3CAE27BB7F79}"/>
                </a:ext>
              </a:extLst>
            </p:cNvPr>
            <p:cNvSpPr/>
            <p:nvPr/>
          </p:nvSpPr>
          <p:spPr>
            <a:xfrm>
              <a:off x="10075567" y="4293270"/>
              <a:ext cx="67901" cy="67901"/>
            </a:xfrm>
            <a:custGeom>
              <a:avLst/>
              <a:gdLst>
                <a:gd name="connsiteX0" fmla="*/ 15788 w 67901"/>
                <a:gd name="connsiteY0" fmla="*/ 25301 h 67901"/>
                <a:gd name="connsiteX1" fmla="*/ 48378 w 67901"/>
                <a:gd name="connsiteY1" fmla="*/ 15788 h 67901"/>
                <a:gd name="connsiteX2" fmla="*/ 57891 w 67901"/>
                <a:gd name="connsiteY2" fmla="*/ 48378 h 67901"/>
                <a:gd name="connsiteX3" fmla="*/ 25301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8" y="25301"/>
                  </a:moveTo>
                  <a:lnTo>
                    <a:pt x="48378" y="15788"/>
                  </a:lnTo>
                  <a:lnTo>
                    <a:pt x="57891" y="48378"/>
                  </a:lnTo>
                  <a:lnTo>
                    <a:pt x="25301" y="57891"/>
                  </a:lnTo>
                  <a:close/>
                </a:path>
              </a:pathLst>
            </a:custGeom>
            <a:solidFill>
              <a:srgbClr val="C7C9EA"/>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 xmlns:a16="http://schemas.microsoft.com/office/drawing/2014/main" id="{59099DB7-B212-4854-B68D-C5A44E733B3F}"/>
                </a:ext>
              </a:extLst>
            </p:cNvPr>
            <p:cNvSpPr/>
            <p:nvPr/>
          </p:nvSpPr>
          <p:spPr>
            <a:xfrm>
              <a:off x="10120174" y="4280082"/>
              <a:ext cx="67901" cy="67901"/>
            </a:xfrm>
            <a:custGeom>
              <a:avLst/>
              <a:gdLst>
                <a:gd name="connsiteX0" fmla="*/ 15790 w 67901"/>
                <a:gd name="connsiteY0" fmla="*/ 25303 h 67901"/>
                <a:gd name="connsiteX1" fmla="*/ 48382 w 67901"/>
                <a:gd name="connsiteY1" fmla="*/ 15790 h 67901"/>
                <a:gd name="connsiteX2" fmla="*/ 57895 w 67901"/>
                <a:gd name="connsiteY2" fmla="*/ 48382 h 67901"/>
                <a:gd name="connsiteX3" fmla="*/ 25303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3"/>
                  </a:moveTo>
                  <a:lnTo>
                    <a:pt x="48382" y="15790"/>
                  </a:lnTo>
                  <a:lnTo>
                    <a:pt x="57895" y="48382"/>
                  </a:lnTo>
                  <a:lnTo>
                    <a:pt x="25303" y="57895"/>
                  </a:lnTo>
                  <a:close/>
                </a:path>
              </a:pathLst>
            </a:custGeom>
            <a:solidFill>
              <a:srgbClr val="C7C9EA"/>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 xmlns:a16="http://schemas.microsoft.com/office/drawing/2014/main" id="{B7109143-3305-4B8D-BE7B-F6D7EFCEEF5F}"/>
                </a:ext>
              </a:extLst>
            </p:cNvPr>
            <p:cNvSpPr/>
            <p:nvPr/>
          </p:nvSpPr>
          <p:spPr>
            <a:xfrm>
              <a:off x="10165869" y="4267724"/>
              <a:ext cx="67901" cy="67901"/>
            </a:xfrm>
            <a:custGeom>
              <a:avLst/>
              <a:gdLst>
                <a:gd name="connsiteX0" fmla="*/ 15789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89"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 xmlns:a16="http://schemas.microsoft.com/office/drawing/2014/main" id="{DAE7104A-69FA-42A9-BA51-868379B531F6}"/>
                </a:ext>
              </a:extLst>
            </p:cNvPr>
            <p:cNvSpPr/>
            <p:nvPr/>
          </p:nvSpPr>
          <p:spPr>
            <a:xfrm>
              <a:off x="10209643" y="4254484"/>
              <a:ext cx="67901" cy="67901"/>
            </a:xfrm>
            <a:custGeom>
              <a:avLst/>
              <a:gdLst>
                <a:gd name="connsiteX0" fmla="*/ 15788 w 67901"/>
                <a:gd name="connsiteY0" fmla="*/ 25301 h 67901"/>
                <a:gd name="connsiteX1" fmla="*/ 48378 w 67901"/>
                <a:gd name="connsiteY1" fmla="*/ 15788 h 67901"/>
                <a:gd name="connsiteX2" fmla="*/ 57891 w 67901"/>
                <a:gd name="connsiteY2" fmla="*/ 48378 h 67901"/>
                <a:gd name="connsiteX3" fmla="*/ 25301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8" y="25301"/>
                  </a:moveTo>
                  <a:lnTo>
                    <a:pt x="48378" y="15788"/>
                  </a:lnTo>
                  <a:lnTo>
                    <a:pt x="57891" y="48378"/>
                  </a:lnTo>
                  <a:lnTo>
                    <a:pt x="25301" y="57891"/>
                  </a:lnTo>
                  <a:close/>
                </a:path>
              </a:pathLst>
            </a:custGeom>
            <a:solidFill>
              <a:srgbClr val="E3836E"/>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 xmlns:a16="http://schemas.microsoft.com/office/drawing/2014/main" id="{A7618A35-0900-49C3-B939-743004578764}"/>
                </a:ext>
              </a:extLst>
            </p:cNvPr>
            <p:cNvSpPr/>
            <p:nvPr/>
          </p:nvSpPr>
          <p:spPr>
            <a:xfrm>
              <a:off x="9953370" y="4374975"/>
              <a:ext cx="67901" cy="67901"/>
            </a:xfrm>
            <a:custGeom>
              <a:avLst/>
              <a:gdLst>
                <a:gd name="connsiteX0" fmla="*/ 15789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89" y="25306"/>
                  </a:moveTo>
                  <a:lnTo>
                    <a:pt x="48379" y="15790"/>
                  </a:lnTo>
                  <a:lnTo>
                    <a:pt x="57895" y="48379"/>
                  </a:lnTo>
                  <a:lnTo>
                    <a:pt x="25306" y="57895"/>
                  </a:lnTo>
                  <a:close/>
                </a:path>
              </a:pathLst>
            </a:custGeom>
            <a:solidFill>
              <a:srgbClr val="E3836E"/>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 xmlns:a16="http://schemas.microsoft.com/office/drawing/2014/main" id="{9C8668F1-209A-459E-99D1-819FA8E2BD56}"/>
                </a:ext>
              </a:extLst>
            </p:cNvPr>
            <p:cNvSpPr/>
            <p:nvPr/>
          </p:nvSpPr>
          <p:spPr>
            <a:xfrm>
              <a:off x="9999528" y="4362650"/>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 xmlns:a16="http://schemas.microsoft.com/office/drawing/2014/main" id="{A02DE7BA-5FDC-43B9-B572-80F4561F5A73}"/>
                </a:ext>
              </a:extLst>
            </p:cNvPr>
            <p:cNvSpPr/>
            <p:nvPr/>
          </p:nvSpPr>
          <p:spPr>
            <a:xfrm>
              <a:off x="10043346" y="4349283"/>
              <a:ext cx="67901" cy="67901"/>
            </a:xfrm>
            <a:custGeom>
              <a:avLst/>
              <a:gdLst>
                <a:gd name="connsiteX0" fmla="*/ 15788 w 67901"/>
                <a:gd name="connsiteY0" fmla="*/ 25301 h 67901"/>
                <a:gd name="connsiteX1" fmla="*/ 48378 w 67901"/>
                <a:gd name="connsiteY1" fmla="*/ 15788 h 67901"/>
                <a:gd name="connsiteX2" fmla="*/ 57891 w 67901"/>
                <a:gd name="connsiteY2" fmla="*/ 48378 h 67901"/>
                <a:gd name="connsiteX3" fmla="*/ 25301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8" y="25301"/>
                  </a:moveTo>
                  <a:lnTo>
                    <a:pt x="48378" y="15788"/>
                  </a:lnTo>
                  <a:lnTo>
                    <a:pt x="57891" y="48378"/>
                  </a:lnTo>
                  <a:lnTo>
                    <a:pt x="25301" y="57891"/>
                  </a:lnTo>
                  <a:close/>
                </a:path>
              </a:pathLst>
            </a:custGeom>
            <a:solidFill>
              <a:srgbClr val="E3836E"/>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 xmlns:a16="http://schemas.microsoft.com/office/drawing/2014/main" id="{FE092774-A796-494E-95D2-6DF97FE0FC44}"/>
                </a:ext>
              </a:extLst>
            </p:cNvPr>
            <p:cNvSpPr/>
            <p:nvPr/>
          </p:nvSpPr>
          <p:spPr>
            <a:xfrm>
              <a:off x="10087561" y="4335878"/>
              <a:ext cx="67901" cy="67901"/>
            </a:xfrm>
            <a:custGeom>
              <a:avLst/>
              <a:gdLst>
                <a:gd name="connsiteX0" fmla="*/ 15790 w 67901"/>
                <a:gd name="connsiteY0" fmla="*/ 25306 h 67901"/>
                <a:gd name="connsiteX1" fmla="*/ 48379 w 67901"/>
                <a:gd name="connsiteY1" fmla="*/ 15790 h 67901"/>
                <a:gd name="connsiteX2" fmla="*/ 57896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6"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 xmlns:a16="http://schemas.microsoft.com/office/drawing/2014/main" id="{3002BDC8-CE1F-420C-BB5B-57A127E540A6}"/>
                </a:ext>
              </a:extLst>
            </p:cNvPr>
            <p:cNvSpPr/>
            <p:nvPr/>
          </p:nvSpPr>
          <p:spPr>
            <a:xfrm>
              <a:off x="10133654" y="4323728"/>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 xmlns:a16="http://schemas.microsoft.com/office/drawing/2014/main" id="{32086385-0C82-4273-87F8-828F4C27A586}"/>
                </a:ext>
              </a:extLst>
            </p:cNvPr>
            <p:cNvSpPr/>
            <p:nvPr/>
          </p:nvSpPr>
          <p:spPr>
            <a:xfrm>
              <a:off x="10177458" y="4310679"/>
              <a:ext cx="67901" cy="67901"/>
            </a:xfrm>
            <a:custGeom>
              <a:avLst/>
              <a:gdLst>
                <a:gd name="connsiteX0" fmla="*/ 15792 w 67901"/>
                <a:gd name="connsiteY0" fmla="*/ 25319 h 67901"/>
                <a:gd name="connsiteX1" fmla="*/ 48378 w 67901"/>
                <a:gd name="connsiteY1" fmla="*/ 15792 h 67901"/>
                <a:gd name="connsiteX2" fmla="*/ 57905 w 67901"/>
                <a:gd name="connsiteY2" fmla="*/ 48378 h 67901"/>
                <a:gd name="connsiteX3" fmla="*/ 25319 w 67901"/>
                <a:gd name="connsiteY3" fmla="*/ 5790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2" y="25319"/>
                  </a:moveTo>
                  <a:lnTo>
                    <a:pt x="48378" y="15792"/>
                  </a:lnTo>
                  <a:lnTo>
                    <a:pt x="57905" y="48378"/>
                  </a:lnTo>
                  <a:lnTo>
                    <a:pt x="25319" y="57905"/>
                  </a:lnTo>
                  <a:close/>
                </a:path>
              </a:pathLst>
            </a:custGeom>
            <a:solidFill>
              <a:srgbClr val="C7C9EA"/>
            </a:solid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 xmlns:a16="http://schemas.microsoft.com/office/drawing/2014/main" id="{15FCCC35-B90A-46AB-A17C-ECCE259EDEA6}"/>
                </a:ext>
              </a:extLst>
            </p:cNvPr>
            <p:cNvSpPr/>
            <p:nvPr/>
          </p:nvSpPr>
          <p:spPr>
            <a:xfrm>
              <a:off x="10223243" y="4296974"/>
              <a:ext cx="67901" cy="67901"/>
            </a:xfrm>
            <a:custGeom>
              <a:avLst/>
              <a:gdLst>
                <a:gd name="connsiteX0" fmla="*/ 15794 w 67901"/>
                <a:gd name="connsiteY0" fmla="*/ 25323 h 67901"/>
                <a:gd name="connsiteX1" fmla="*/ 48380 w 67901"/>
                <a:gd name="connsiteY1" fmla="*/ 15793 h 67901"/>
                <a:gd name="connsiteX2" fmla="*/ 57910 w 67901"/>
                <a:gd name="connsiteY2" fmla="*/ 48379 h 67901"/>
                <a:gd name="connsiteX3" fmla="*/ 25324 w 67901"/>
                <a:gd name="connsiteY3" fmla="*/ 57909 h 67901"/>
              </a:gdLst>
              <a:ahLst/>
              <a:cxnLst>
                <a:cxn ang="0">
                  <a:pos x="connsiteX0" y="connsiteY0"/>
                </a:cxn>
                <a:cxn ang="0">
                  <a:pos x="connsiteX1" y="connsiteY1"/>
                </a:cxn>
                <a:cxn ang="0">
                  <a:pos x="connsiteX2" y="connsiteY2"/>
                </a:cxn>
                <a:cxn ang="0">
                  <a:pos x="connsiteX3" y="connsiteY3"/>
                </a:cxn>
              </a:cxnLst>
              <a:rect l="l" t="t" r="r" b="b"/>
              <a:pathLst>
                <a:path w="67901" h="67901">
                  <a:moveTo>
                    <a:pt x="15794" y="25323"/>
                  </a:moveTo>
                  <a:lnTo>
                    <a:pt x="48380" y="15793"/>
                  </a:lnTo>
                  <a:lnTo>
                    <a:pt x="57910" y="48379"/>
                  </a:lnTo>
                  <a:lnTo>
                    <a:pt x="25324" y="57909"/>
                  </a:lnTo>
                  <a:close/>
                </a:path>
              </a:pathLst>
            </a:custGeom>
            <a:solidFill>
              <a:srgbClr val="C7C9EA"/>
            </a:solid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 xmlns:a16="http://schemas.microsoft.com/office/drawing/2014/main" id="{1517116A-1541-43F4-ACA4-3EAEA29FCC7C}"/>
                </a:ext>
              </a:extLst>
            </p:cNvPr>
            <p:cNvSpPr/>
            <p:nvPr/>
          </p:nvSpPr>
          <p:spPr>
            <a:xfrm>
              <a:off x="9967361" y="4419008"/>
              <a:ext cx="67901" cy="67901"/>
            </a:xfrm>
            <a:custGeom>
              <a:avLst/>
              <a:gdLst>
                <a:gd name="connsiteX0" fmla="*/ 15791 w 67901"/>
                <a:gd name="connsiteY0" fmla="*/ 25311 h 67901"/>
                <a:gd name="connsiteX1" fmla="*/ 48380 w 67901"/>
                <a:gd name="connsiteY1" fmla="*/ 15791 h 67901"/>
                <a:gd name="connsiteX2" fmla="*/ 57900 w 67901"/>
                <a:gd name="connsiteY2" fmla="*/ 48380 h 67901"/>
                <a:gd name="connsiteX3" fmla="*/ 25311 w 67901"/>
                <a:gd name="connsiteY3" fmla="*/ 57900 h 67901"/>
              </a:gdLst>
              <a:ahLst/>
              <a:cxnLst>
                <a:cxn ang="0">
                  <a:pos x="connsiteX0" y="connsiteY0"/>
                </a:cxn>
                <a:cxn ang="0">
                  <a:pos x="connsiteX1" y="connsiteY1"/>
                </a:cxn>
                <a:cxn ang="0">
                  <a:pos x="connsiteX2" y="connsiteY2"/>
                </a:cxn>
                <a:cxn ang="0">
                  <a:pos x="connsiteX3" y="connsiteY3"/>
                </a:cxn>
              </a:cxnLst>
              <a:rect l="l" t="t" r="r" b="b"/>
              <a:pathLst>
                <a:path w="67901" h="67901">
                  <a:moveTo>
                    <a:pt x="15791" y="25311"/>
                  </a:moveTo>
                  <a:lnTo>
                    <a:pt x="48380" y="15791"/>
                  </a:lnTo>
                  <a:lnTo>
                    <a:pt x="57900" y="48380"/>
                  </a:lnTo>
                  <a:lnTo>
                    <a:pt x="25311" y="57900"/>
                  </a:lnTo>
                  <a:close/>
                </a:path>
              </a:pathLst>
            </a:custGeom>
            <a:solidFill>
              <a:srgbClr val="E3836E"/>
            </a:solid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 xmlns:a16="http://schemas.microsoft.com/office/drawing/2014/main" id="{1D535730-7B29-4441-BE71-29A354275770}"/>
                </a:ext>
              </a:extLst>
            </p:cNvPr>
            <p:cNvSpPr/>
            <p:nvPr/>
          </p:nvSpPr>
          <p:spPr>
            <a:xfrm>
              <a:off x="10011091" y="4405382"/>
              <a:ext cx="67901" cy="67901"/>
            </a:xfrm>
            <a:custGeom>
              <a:avLst/>
              <a:gdLst>
                <a:gd name="connsiteX0" fmla="*/ 15789 w 67901"/>
                <a:gd name="connsiteY0" fmla="*/ 25301 h 67901"/>
                <a:gd name="connsiteX1" fmla="*/ 48378 w 67901"/>
                <a:gd name="connsiteY1" fmla="*/ 15788 h 67901"/>
                <a:gd name="connsiteX2" fmla="*/ 57891 w 67901"/>
                <a:gd name="connsiteY2" fmla="*/ 48378 h 67901"/>
                <a:gd name="connsiteX3" fmla="*/ 25302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9" y="25301"/>
                  </a:moveTo>
                  <a:lnTo>
                    <a:pt x="48378" y="15788"/>
                  </a:lnTo>
                  <a:lnTo>
                    <a:pt x="57891" y="48378"/>
                  </a:lnTo>
                  <a:lnTo>
                    <a:pt x="25302" y="57891"/>
                  </a:lnTo>
                  <a:close/>
                </a:path>
              </a:pathLst>
            </a:custGeom>
            <a:solidFill>
              <a:srgbClr val="C7C9EA"/>
            </a:solid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 xmlns:a16="http://schemas.microsoft.com/office/drawing/2014/main" id="{8C693167-45BC-4693-A18C-B55303D41B0F}"/>
                </a:ext>
              </a:extLst>
            </p:cNvPr>
            <p:cNvSpPr/>
            <p:nvPr/>
          </p:nvSpPr>
          <p:spPr>
            <a:xfrm>
              <a:off x="10055545" y="4392330"/>
              <a:ext cx="67901" cy="67901"/>
            </a:xfrm>
            <a:custGeom>
              <a:avLst/>
              <a:gdLst>
                <a:gd name="connsiteX0" fmla="*/ 15786 w 67901"/>
                <a:gd name="connsiteY0" fmla="*/ 25285 h 67901"/>
                <a:gd name="connsiteX1" fmla="*/ 48382 w 67901"/>
                <a:gd name="connsiteY1" fmla="*/ 15786 h 67901"/>
                <a:gd name="connsiteX2" fmla="*/ 57881 w 67901"/>
                <a:gd name="connsiteY2" fmla="*/ 48382 h 67901"/>
                <a:gd name="connsiteX3" fmla="*/ 25285 w 67901"/>
                <a:gd name="connsiteY3" fmla="*/ 5788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6" y="25285"/>
                  </a:moveTo>
                  <a:lnTo>
                    <a:pt x="48382" y="15786"/>
                  </a:lnTo>
                  <a:lnTo>
                    <a:pt x="57881" y="48382"/>
                  </a:lnTo>
                  <a:lnTo>
                    <a:pt x="25285" y="57881"/>
                  </a:lnTo>
                  <a:close/>
                </a:path>
              </a:pathLst>
            </a:custGeom>
            <a:solidFill>
              <a:srgbClr val="C7C9EA"/>
            </a:solid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 xmlns:a16="http://schemas.microsoft.com/office/drawing/2014/main" id="{9194A977-50E1-4B66-B446-2EFC93B4E5C2}"/>
                </a:ext>
              </a:extLst>
            </p:cNvPr>
            <p:cNvSpPr/>
            <p:nvPr/>
          </p:nvSpPr>
          <p:spPr>
            <a:xfrm>
              <a:off x="10100949" y="4378120"/>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 xmlns:a16="http://schemas.microsoft.com/office/drawing/2014/main" id="{E160E5E6-59B6-4251-920D-B0A8C495632A}"/>
                </a:ext>
              </a:extLst>
            </p:cNvPr>
            <p:cNvSpPr/>
            <p:nvPr/>
          </p:nvSpPr>
          <p:spPr>
            <a:xfrm>
              <a:off x="10145162" y="4366604"/>
              <a:ext cx="67901" cy="67901"/>
            </a:xfrm>
            <a:custGeom>
              <a:avLst/>
              <a:gdLst>
                <a:gd name="connsiteX0" fmla="*/ 15788 w 67901"/>
                <a:gd name="connsiteY0" fmla="*/ 25301 h 67901"/>
                <a:gd name="connsiteX1" fmla="*/ 48378 w 67901"/>
                <a:gd name="connsiteY1" fmla="*/ 15788 h 67901"/>
                <a:gd name="connsiteX2" fmla="*/ 57891 w 67901"/>
                <a:gd name="connsiteY2" fmla="*/ 48378 h 67901"/>
                <a:gd name="connsiteX3" fmla="*/ 25301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8" y="25301"/>
                  </a:moveTo>
                  <a:lnTo>
                    <a:pt x="48378" y="15788"/>
                  </a:lnTo>
                  <a:lnTo>
                    <a:pt x="57891" y="48378"/>
                  </a:lnTo>
                  <a:lnTo>
                    <a:pt x="25301" y="57891"/>
                  </a:lnTo>
                  <a:close/>
                </a:path>
              </a:pathLst>
            </a:custGeom>
            <a:solidFill>
              <a:srgbClr val="E3836E"/>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 xmlns:a16="http://schemas.microsoft.com/office/drawing/2014/main" id="{17ACC037-58CC-466F-BFE0-878B8E0EA48D}"/>
                </a:ext>
              </a:extLst>
            </p:cNvPr>
            <p:cNvSpPr/>
            <p:nvPr/>
          </p:nvSpPr>
          <p:spPr>
            <a:xfrm>
              <a:off x="10191309" y="4352936"/>
              <a:ext cx="67901" cy="67901"/>
            </a:xfrm>
            <a:custGeom>
              <a:avLst/>
              <a:gdLst>
                <a:gd name="connsiteX0" fmla="*/ 15786 w 67901"/>
                <a:gd name="connsiteY0" fmla="*/ 25285 h 67901"/>
                <a:gd name="connsiteX1" fmla="*/ 48382 w 67901"/>
                <a:gd name="connsiteY1" fmla="*/ 15786 h 67901"/>
                <a:gd name="connsiteX2" fmla="*/ 57881 w 67901"/>
                <a:gd name="connsiteY2" fmla="*/ 48382 h 67901"/>
                <a:gd name="connsiteX3" fmla="*/ 25285 w 67901"/>
                <a:gd name="connsiteY3" fmla="*/ 5788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6" y="25285"/>
                  </a:moveTo>
                  <a:lnTo>
                    <a:pt x="48382" y="15786"/>
                  </a:lnTo>
                  <a:lnTo>
                    <a:pt x="57881" y="48382"/>
                  </a:lnTo>
                  <a:lnTo>
                    <a:pt x="25285" y="57881"/>
                  </a:lnTo>
                  <a:close/>
                </a:path>
              </a:pathLst>
            </a:custGeom>
            <a:solidFill>
              <a:srgbClr val="C7C9EA"/>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 xmlns:a16="http://schemas.microsoft.com/office/drawing/2014/main" id="{F9233A92-064D-4459-A137-A11C89D25B2B}"/>
                </a:ext>
              </a:extLst>
            </p:cNvPr>
            <p:cNvSpPr/>
            <p:nvPr/>
          </p:nvSpPr>
          <p:spPr>
            <a:xfrm>
              <a:off x="10235104" y="4339120"/>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 xmlns:a16="http://schemas.microsoft.com/office/drawing/2014/main" id="{C4678571-1E2A-4923-B368-8A181FA792D7}"/>
                </a:ext>
              </a:extLst>
            </p:cNvPr>
            <p:cNvSpPr/>
            <p:nvPr/>
          </p:nvSpPr>
          <p:spPr>
            <a:xfrm>
              <a:off x="9979122" y="4461722"/>
              <a:ext cx="67901" cy="67901"/>
            </a:xfrm>
            <a:custGeom>
              <a:avLst/>
              <a:gdLst>
                <a:gd name="connsiteX0" fmla="*/ 15791 w 67901"/>
                <a:gd name="connsiteY0" fmla="*/ 25311 h 67901"/>
                <a:gd name="connsiteX1" fmla="*/ 48380 w 67901"/>
                <a:gd name="connsiteY1" fmla="*/ 15791 h 67901"/>
                <a:gd name="connsiteX2" fmla="*/ 57900 w 67901"/>
                <a:gd name="connsiteY2" fmla="*/ 48380 h 67901"/>
                <a:gd name="connsiteX3" fmla="*/ 25310 w 67901"/>
                <a:gd name="connsiteY3" fmla="*/ 57900 h 67901"/>
              </a:gdLst>
              <a:ahLst/>
              <a:cxnLst>
                <a:cxn ang="0">
                  <a:pos x="connsiteX0" y="connsiteY0"/>
                </a:cxn>
                <a:cxn ang="0">
                  <a:pos x="connsiteX1" y="connsiteY1"/>
                </a:cxn>
                <a:cxn ang="0">
                  <a:pos x="connsiteX2" y="connsiteY2"/>
                </a:cxn>
                <a:cxn ang="0">
                  <a:pos x="connsiteX3" y="connsiteY3"/>
                </a:cxn>
              </a:cxnLst>
              <a:rect l="l" t="t" r="r" b="b"/>
              <a:pathLst>
                <a:path w="67901" h="67901">
                  <a:moveTo>
                    <a:pt x="15791" y="25311"/>
                  </a:moveTo>
                  <a:lnTo>
                    <a:pt x="48380" y="15791"/>
                  </a:lnTo>
                  <a:lnTo>
                    <a:pt x="57900" y="48380"/>
                  </a:lnTo>
                  <a:lnTo>
                    <a:pt x="25310" y="57900"/>
                  </a:lnTo>
                  <a:close/>
                </a:path>
              </a:pathLst>
            </a:custGeom>
            <a:solidFill>
              <a:srgbClr val="E3836E"/>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 xmlns:a16="http://schemas.microsoft.com/office/drawing/2014/main" id="{6E43BE43-6E8E-4B32-8D2A-38F1494D9AFE}"/>
                </a:ext>
              </a:extLst>
            </p:cNvPr>
            <p:cNvSpPr/>
            <p:nvPr/>
          </p:nvSpPr>
          <p:spPr>
            <a:xfrm>
              <a:off x="10023086" y="4447993"/>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 xmlns:a16="http://schemas.microsoft.com/office/drawing/2014/main" id="{746E0041-DD31-4086-A8CB-E5E07B8B4D08}"/>
                </a:ext>
              </a:extLst>
            </p:cNvPr>
            <p:cNvSpPr/>
            <p:nvPr/>
          </p:nvSpPr>
          <p:spPr>
            <a:xfrm>
              <a:off x="10068971" y="4434483"/>
              <a:ext cx="67901" cy="67901"/>
            </a:xfrm>
            <a:custGeom>
              <a:avLst/>
              <a:gdLst>
                <a:gd name="connsiteX0" fmla="*/ 15786 w 67901"/>
                <a:gd name="connsiteY0" fmla="*/ 25285 h 67901"/>
                <a:gd name="connsiteX1" fmla="*/ 48382 w 67901"/>
                <a:gd name="connsiteY1" fmla="*/ 15786 h 67901"/>
                <a:gd name="connsiteX2" fmla="*/ 57881 w 67901"/>
                <a:gd name="connsiteY2" fmla="*/ 48382 h 67901"/>
                <a:gd name="connsiteX3" fmla="*/ 25285 w 67901"/>
                <a:gd name="connsiteY3" fmla="*/ 5788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6" y="25285"/>
                  </a:moveTo>
                  <a:lnTo>
                    <a:pt x="48382" y="15786"/>
                  </a:lnTo>
                  <a:lnTo>
                    <a:pt x="57881" y="48382"/>
                  </a:lnTo>
                  <a:lnTo>
                    <a:pt x="25285" y="57881"/>
                  </a:lnTo>
                  <a:close/>
                </a:path>
              </a:pathLst>
            </a:custGeom>
            <a:solidFill>
              <a:srgbClr val="C7C9EA"/>
            </a:solid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 xmlns:a16="http://schemas.microsoft.com/office/drawing/2014/main" id="{69A2C510-272A-4E95-85B4-7C1DE58B6C32}"/>
                </a:ext>
              </a:extLst>
            </p:cNvPr>
            <p:cNvSpPr/>
            <p:nvPr/>
          </p:nvSpPr>
          <p:spPr>
            <a:xfrm>
              <a:off x="10113222" y="4422379"/>
              <a:ext cx="67901" cy="67901"/>
            </a:xfrm>
            <a:custGeom>
              <a:avLst/>
              <a:gdLst>
                <a:gd name="connsiteX0" fmla="*/ 15790 w 67901"/>
                <a:gd name="connsiteY0" fmla="*/ 25306 h 67901"/>
                <a:gd name="connsiteX1" fmla="*/ 48379 w 67901"/>
                <a:gd name="connsiteY1" fmla="*/ 15790 h 67901"/>
                <a:gd name="connsiteX2" fmla="*/ 57896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6"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 xmlns:a16="http://schemas.microsoft.com/office/drawing/2014/main" id="{09209EAC-B48A-4694-B3B8-C2D0A306CC8F}"/>
                </a:ext>
              </a:extLst>
            </p:cNvPr>
            <p:cNvSpPr/>
            <p:nvPr/>
          </p:nvSpPr>
          <p:spPr>
            <a:xfrm>
              <a:off x="10158903" y="4408431"/>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C7C9EA"/>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 xmlns:a16="http://schemas.microsoft.com/office/drawing/2014/main" id="{B5115A2B-1ABE-430C-9BD3-5691EE43FB4E}"/>
                </a:ext>
              </a:extLst>
            </p:cNvPr>
            <p:cNvSpPr/>
            <p:nvPr/>
          </p:nvSpPr>
          <p:spPr>
            <a:xfrm>
              <a:off x="10202887" y="4395131"/>
              <a:ext cx="67901" cy="67901"/>
            </a:xfrm>
            <a:custGeom>
              <a:avLst/>
              <a:gdLst>
                <a:gd name="connsiteX0" fmla="*/ 15790 w 67901"/>
                <a:gd name="connsiteY0" fmla="*/ 25306 h 67901"/>
                <a:gd name="connsiteX1" fmla="*/ 48379 w 67901"/>
                <a:gd name="connsiteY1" fmla="*/ 15790 h 67901"/>
                <a:gd name="connsiteX2" fmla="*/ 57895 w 67901"/>
                <a:gd name="connsiteY2" fmla="*/ 48379 h 67901"/>
                <a:gd name="connsiteX3" fmla="*/ 25306 w 67901"/>
                <a:gd name="connsiteY3" fmla="*/ 57895 h 67901"/>
              </a:gdLst>
              <a:ahLst/>
              <a:cxnLst>
                <a:cxn ang="0">
                  <a:pos x="connsiteX0" y="connsiteY0"/>
                </a:cxn>
                <a:cxn ang="0">
                  <a:pos x="connsiteX1" y="connsiteY1"/>
                </a:cxn>
                <a:cxn ang="0">
                  <a:pos x="connsiteX2" y="connsiteY2"/>
                </a:cxn>
                <a:cxn ang="0">
                  <a:pos x="connsiteX3" y="connsiteY3"/>
                </a:cxn>
              </a:cxnLst>
              <a:rect l="l" t="t" r="r" b="b"/>
              <a:pathLst>
                <a:path w="67901" h="67901">
                  <a:moveTo>
                    <a:pt x="15790" y="25306"/>
                  </a:moveTo>
                  <a:lnTo>
                    <a:pt x="48379" y="15790"/>
                  </a:lnTo>
                  <a:lnTo>
                    <a:pt x="57895" y="48379"/>
                  </a:lnTo>
                  <a:lnTo>
                    <a:pt x="25306" y="57895"/>
                  </a:lnTo>
                  <a:close/>
                </a:path>
              </a:pathLst>
            </a:custGeom>
            <a:solidFill>
              <a:srgbClr val="E3836E"/>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 xmlns:a16="http://schemas.microsoft.com/office/drawing/2014/main" id="{FE205ECA-38CE-4AB1-82EF-F9BBEFF42C54}"/>
                </a:ext>
              </a:extLst>
            </p:cNvPr>
            <p:cNvSpPr/>
            <p:nvPr/>
          </p:nvSpPr>
          <p:spPr>
            <a:xfrm>
              <a:off x="10247206" y="4383310"/>
              <a:ext cx="67901" cy="67901"/>
            </a:xfrm>
            <a:custGeom>
              <a:avLst/>
              <a:gdLst>
                <a:gd name="connsiteX0" fmla="*/ 15788 w 67901"/>
                <a:gd name="connsiteY0" fmla="*/ 25301 h 67901"/>
                <a:gd name="connsiteX1" fmla="*/ 48378 w 67901"/>
                <a:gd name="connsiteY1" fmla="*/ 15788 h 67901"/>
                <a:gd name="connsiteX2" fmla="*/ 57891 w 67901"/>
                <a:gd name="connsiteY2" fmla="*/ 48378 h 67901"/>
                <a:gd name="connsiteX3" fmla="*/ 25301 w 67901"/>
                <a:gd name="connsiteY3" fmla="*/ 57891 h 67901"/>
              </a:gdLst>
              <a:ahLst/>
              <a:cxnLst>
                <a:cxn ang="0">
                  <a:pos x="connsiteX0" y="connsiteY0"/>
                </a:cxn>
                <a:cxn ang="0">
                  <a:pos x="connsiteX1" y="connsiteY1"/>
                </a:cxn>
                <a:cxn ang="0">
                  <a:pos x="connsiteX2" y="connsiteY2"/>
                </a:cxn>
                <a:cxn ang="0">
                  <a:pos x="connsiteX3" y="connsiteY3"/>
                </a:cxn>
              </a:cxnLst>
              <a:rect l="l" t="t" r="r" b="b"/>
              <a:pathLst>
                <a:path w="67901" h="67901">
                  <a:moveTo>
                    <a:pt x="15788" y="25301"/>
                  </a:moveTo>
                  <a:lnTo>
                    <a:pt x="48378" y="15788"/>
                  </a:lnTo>
                  <a:lnTo>
                    <a:pt x="57891" y="48378"/>
                  </a:lnTo>
                  <a:lnTo>
                    <a:pt x="25301" y="57891"/>
                  </a:lnTo>
                  <a:close/>
                </a:path>
              </a:pathLst>
            </a:custGeom>
            <a:solidFill>
              <a:srgbClr val="C7C9EA"/>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 xmlns:a16="http://schemas.microsoft.com/office/drawing/2014/main" id="{DFA542CA-B55A-4DCD-85BC-EB8B6C4D55D4}"/>
                </a:ext>
              </a:extLst>
            </p:cNvPr>
            <p:cNvSpPr/>
            <p:nvPr/>
          </p:nvSpPr>
          <p:spPr>
            <a:xfrm>
              <a:off x="6022303" y="1981850"/>
              <a:ext cx="509261" cy="679015"/>
            </a:xfrm>
            <a:custGeom>
              <a:avLst/>
              <a:gdLst>
                <a:gd name="connsiteX0" fmla="*/ 421838 w 509260"/>
                <a:gd name="connsiteY0" fmla="*/ 671376 h 679014"/>
                <a:gd name="connsiteX1" fmla="*/ 506715 w 509260"/>
                <a:gd name="connsiteY1" fmla="*/ 58565 h 679014"/>
                <a:gd name="connsiteX2" fmla="*/ 172300 w 509260"/>
                <a:gd name="connsiteY2" fmla="*/ 12732 h 679014"/>
                <a:gd name="connsiteX3" fmla="*/ 87423 w 509260"/>
                <a:gd name="connsiteY3" fmla="*/ 80633 h 679014"/>
                <a:gd name="connsiteX4" fmla="*/ 12732 w 509260"/>
                <a:gd name="connsiteY4" fmla="*/ 615357 h 67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60" h="679014">
                  <a:moveTo>
                    <a:pt x="421838" y="671376"/>
                  </a:moveTo>
                  <a:lnTo>
                    <a:pt x="506715" y="58565"/>
                  </a:lnTo>
                  <a:lnTo>
                    <a:pt x="172300" y="12732"/>
                  </a:lnTo>
                  <a:lnTo>
                    <a:pt x="87423" y="80633"/>
                  </a:lnTo>
                  <a:lnTo>
                    <a:pt x="12732" y="615357"/>
                  </a:lnTo>
                  <a:close/>
                </a:path>
              </a:pathLst>
            </a:custGeom>
            <a:solidFill>
              <a:srgbClr val="FFFFFF"/>
            </a:solid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 xmlns:a16="http://schemas.microsoft.com/office/drawing/2014/main" id="{E8EAB469-95DE-403C-9E7A-AD2F6F99E60F}"/>
                </a:ext>
              </a:extLst>
            </p:cNvPr>
            <p:cNvSpPr/>
            <p:nvPr/>
          </p:nvSpPr>
          <p:spPr>
            <a:xfrm>
              <a:off x="6096995" y="1981850"/>
              <a:ext cx="101852" cy="101852"/>
            </a:xfrm>
            <a:custGeom>
              <a:avLst/>
              <a:gdLst>
                <a:gd name="connsiteX0" fmla="*/ 87423 w 101852"/>
                <a:gd name="connsiteY0" fmla="*/ 90818 h 101852"/>
                <a:gd name="connsiteX1" fmla="*/ 12732 w 101852"/>
                <a:gd name="connsiteY1" fmla="*/ 80633 h 101852"/>
                <a:gd name="connsiteX2" fmla="*/ 97608 w 101852"/>
                <a:gd name="connsiteY2" fmla="*/ 12732 h 101852"/>
              </a:gdLst>
              <a:ahLst/>
              <a:cxnLst>
                <a:cxn ang="0">
                  <a:pos x="connsiteX0" y="connsiteY0"/>
                </a:cxn>
                <a:cxn ang="0">
                  <a:pos x="connsiteX1" y="connsiteY1"/>
                </a:cxn>
                <a:cxn ang="0">
                  <a:pos x="connsiteX2" y="connsiteY2"/>
                </a:cxn>
              </a:cxnLst>
              <a:rect l="l" t="t" r="r" b="b"/>
              <a:pathLst>
                <a:path w="101852" h="101852">
                  <a:moveTo>
                    <a:pt x="87423" y="90818"/>
                  </a:moveTo>
                  <a:lnTo>
                    <a:pt x="12732" y="80633"/>
                  </a:lnTo>
                  <a:lnTo>
                    <a:pt x="97608" y="12732"/>
                  </a:lnTo>
                  <a:close/>
                </a:path>
              </a:pathLst>
            </a:custGeom>
            <a:solidFill>
              <a:srgbClr val="F1F1F1"/>
            </a:solid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 xmlns:a16="http://schemas.microsoft.com/office/drawing/2014/main" id="{2C721FF8-E6C0-43E1-B1DD-B69945825C20}"/>
                </a:ext>
              </a:extLst>
            </p:cNvPr>
            <p:cNvSpPr/>
            <p:nvPr/>
          </p:nvSpPr>
          <p:spPr>
            <a:xfrm>
              <a:off x="6117365" y="2387561"/>
              <a:ext cx="135803" cy="67901"/>
            </a:xfrm>
            <a:custGeom>
              <a:avLst/>
              <a:gdLst>
                <a:gd name="connsiteX0" fmla="*/ 36497 w 135802"/>
                <a:gd name="connsiteY0" fmla="*/ 58565 h 67901"/>
                <a:gd name="connsiteX1" fmla="*/ 12732 w 135802"/>
                <a:gd name="connsiteY1" fmla="*/ 63658 h 67901"/>
                <a:gd name="connsiteX2" fmla="*/ 12732 w 135802"/>
                <a:gd name="connsiteY2" fmla="*/ 65355 h 67901"/>
                <a:gd name="connsiteX3" fmla="*/ 38195 w 135802"/>
                <a:gd name="connsiteY3" fmla="*/ 61960 h 67901"/>
                <a:gd name="connsiteX4" fmla="*/ 36497 w 135802"/>
                <a:gd name="connsiteY4" fmla="*/ 60262 h 67901"/>
                <a:gd name="connsiteX5" fmla="*/ 38195 w 135802"/>
                <a:gd name="connsiteY5" fmla="*/ 61960 h 67901"/>
                <a:gd name="connsiteX6" fmla="*/ 56867 w 135802"/>
                <a:gd name="connsiteY6" fmla="*/ 46682 h 67901"/>
                <a:gd name="connsiteX7" fmla="*/ 77238 w 135802"/>
                <a:gd name="connsiteY7" fmla="*/ 56867 h 67901"/>
                <a:gd name="connsiteX8" fmla="*/ 77238 w 135802"/>
                <a:gd name="connsiteY8" fmla="*/ 55170 h 67901"/>
                <a:gd name="connsiteX9" fmla="*/ 78935 w 135802"/>
                <a:gd name="connsiteY9" fmla="*/ 56867 h 67901"/>
                <a:gd name="connsiteX10" fmla="*/ 99306 w 135802"/>
                <a:gd name="connsiteY10" fmla="*/ 41590 h 67901"/>
                <a:gd name="connsiteX11" fmla="*/ 97608 w 135802"/>
                <a:gd name="connsiteY11" fmla="*/ 39892 h 67901"/>
                <a:gd name="connsiteX12" fmla="*/ 99306 w 135802"/>
                <a:gd name="connsiteY12" fmla="*/ 41590 h 67901"/>
                <a:gd name="connsiteX13" fmla="*/ 123071 w 135802"/>
                <a:gd name="connsiteY13" fmla="*/ 14429 h 67901"/>
                <a:gd name="connsiteX14" fmla="*/ 119676 w 135802"/>
                <a:gd name="connsiteY14" fmla="*/ 12732 h 67901"/>
                <a:gd name="connsiteX15" fmla="*/ 97608 w 135802"/>
                <a:gd name="connsiteY15" fmla="*/ 39892 h 67901"/>
                <a:gd name="connsiteX16" fmla="*/ 77238 w 135802"/>
                <a:gd name="connsiteY16" fmla="*/ 53472 h 67901"/>
                <a:gd name="connsiteX17" fmla="*/ 56867 w 135802"/>
                <a:gd name="connsiteY17" fmla="*/ 44985 h 67901"/>
                <a:gd name="connsiteX18" fmla="*/ 56867 w 135802"/>
                <a:gd name="connsiteY18" fmla="*/ 46682 h 67901"/>
                <a:gd name="connsiteX19" fmla="*/ 55170 w 135802"/>
                <a:gd name="connsiteY19" fmla="*/ 44985 h 6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802" h="67901">
                  <a:moveTo>
                    <a:pt x="36497" y="58565"/>
                  </a:moveTo>
                  <a:lnTo>
                    <a:pt x="12732" y="63658"/>
                  </a:lnTo>
                  <a:lnTo>
                    <a:pt x="12732" y="65355"/>
                  </a:lnTo>
                  <a:lnTo>
                    <a:pt x="38195" y="61960"/>
                  </a:lnTo>
                  <a:lnTo>
                    <a:pt x="36497" y="60262"/>
                  </a:lnTo>
                  <a:lnTo>
                    <a:pt x="38195" y="61960"/>
                  </a:lnTo>
                  <a:lnTo>
                    <a:pt x="56867" y="46682"/>
                  </a:lnTo>
                  <a:lnTo>
                    <a:pt x="77238" y="56867"/>
                  </a:lnTo>
                  <a:lnTo>
                    <a:pt x="77238" y="55170"/>
                  </a:lnTo>
                  <a:lnTo>
                    <a:pt x="78935" y="56867"/>
                  </a:lnTo>
                  <a:lnTo>
                    <a:pt x="99306" y="41590"/>
                  </a:lnTo>
                  <a:lnTo>
                    <a:pt x="97608" y="39892"/>
                  </a:lnTo>
                  <a:lnTo>
                    <a:pt x="99306" y="41590"/>
                  </a:lnTo>
                  <a:lnTo>
                    <a:pt x="123071" y="14429"/>
                  </a:lnTo>
                  <a:lnTo>
                    <a:pt x="119676" y="12732"/>
                  </a:lnTo>
                  <a:lnTo>
                    <a:pt x="97608" y="39892"/>
                  </a:lnTo>
                  <a:lnTo>
                    <a:pt x="77238" y="53472"/>
                  </a:lnTo>
                  <a:lnTo>
                    <a:pt x="56867" y="44985"/>
                  </a:lnTo>
                  <a:lnTo>
                    <a:pt x="56867" y="46682"/>
                  </a:lnTo>
                  <a:lnTo>
                    <a:pt x="55170" y="44985"/>
                  </a:lnTo>
                  <a:close/>
                </a:path>
              </a:pathLst>
            </a:custGeom>
            <a:solidFill>
              <a:srgbClr val="C7C9EA"/>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 xmlns:a16="http://schemas.microsoft.com/office/drawing/2014/main" id="{B4B727AB-9F98-4C50-84E8-5E3CA034DFF7}"/>
                </a:ext>
              </a:extLst>
            </p:cNvPr>
            <p:cNvSpPr/>
            <p:nvPr/>
          </p:nvSpPr>
          <p:spPr>
            <a:xfrm>
              <a:off x="6210730" y="2385863"/>
              <a:ext cx="33951" cy="118828"/>
            </a:xfrm>
            <a:custGeom>
              <a:avLst/>
              <a:gdLst>
                <a:gd name="connsiteX0" fmla="*/ 26312 w 33950"/>
                <a:gd name="connsiteY0" fmla="*/ 12732 h 118827"/>
                <a:gd name="connsiteX1" fmla="*/ 29707 w 33950"/>
                <a:gd name="connsiteY1" fmla="*/ 14429 h 118827"/>
                <a:gd name="connsiteX2" fmla="*/ 16127 w 33950"/>
                <a:gd name="connsiteY2" fmla="*/ 112886 h 118827"/>
                <a:gd name="connsiteX3" fmla="*/ 12732 w 33950"/>
                <a:gd name="connsiteY3" fmla="*/ 111189 h 118827"/>
              </a:gdLst>
              <a:ahLst/>
              <a:cxnLst>
                <a:cxn ang="0">
                  <a:pos x="connsiteX0" y="connsiteY0"/>
                </a:cxn>
                <a:cxn ang="0">
                  <a:pos x="connsiteX1" y="connsiteY1"/>
                </a:cxn>
                <a:cxn ang="0">
                  <a:pos x="connsiteX2" y="connsiteY2"/>
                </a:cxn>
                <a:cxn ang="0">
                  <a:pos x="connsiteX3" y="connsiteY3"/>
                </a:cxn>
              </a:cxnLst>
              <a:rect l="l" t="t" r="r" b="b"/>
              <a:pathLst>
                <a:path w="33950" h="118827">
                  <a:moveTo>
                    <a:pt x="26312" y="12732"/>
                  </a:moveTo>
                  <a:lnTo>
                    <a:pt x="29707" y="14429"/>
                  </a:lnTo>
                  <a:lnTo>
                    <a:pt x="16127" y="112886"/>
                  </a:lnTo>
                  <a:lnTo>
                    <a:pt x="12732" y="111189"/>
                  </a:lnTo>
                  <a:close/>
                </a:path>
              </a:pathLst>
            </a:custGeom>
            <a:solidFill>
              <a:srgbClr val="5D5D5D"/>
            </a:solid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 xmlns:a16="http://schemas.microsoft.com/office/drawing/2014/main" id="{A457B214-3B88-41D0-947A-8F6FCA171DDD}"/>
                </a:ext>
              </a:extLst>
            </p:cNvPr>
            <p:cNvSpPr/>
            <p:nvPr/>
          </p:nvSpPr>
          <p:spPr>
            <a:xfrm>
              <a:off x="6105865" y="2367494"/>
              <a:ext cx="135803" cy="33951"/>
            </a:xfrm>
            <a:custGeom>
              <a:avLst/>
              <a:gdLst>
                <a:gd name="connsiteX0" fmla="*/ 14345 w 135802"/>
                <a:gd name="connsiteY0" fmla="*/ 17708 h 33950"/>
                <a:gd name="connsiteX1" fmla="*/ 14806 w 135802"/>
                <a:gd name="connsiteY1" fmla="*/ 14345 h 33950"/>
                <a:gd name="connsiteX2" fmla="*/ 135892 w 135802"/>
                <a:gd name="connsiteY2" fmla="*/ 30967 h 33950"/>
                <a:gd name="connsiteX3" fmla="*/ 135431 w 135802"/>
                <a:gd name="connsiteY3" fmla="*/ 34330 h 33950"/>
              </a:gdLst>
              <a:ahLst/>
              <a:cxnLst>
                <a:cxn ang="0">
                  <a:pos x="connsiteX0" y="connsiteY0"/>
                </a:cxn>
                <a:cxn ang="0">
                  <a:pos x="connsiteX1" y="connsiteY1"/>
                </a:cxn>
                <a:cxn ang="0">
                  <a:pos x="connsiteX2" y="connsiteY2"/>
                </a:cxn>
                <a:cxn ang="0">
                  <a:pos x="connsiteX3" y="connsiteY3"/>
                </a:cxn>
              </a:cxnLst>
              <a:rect l="l" t="t" r="r" b="b"/>
              <a:pathLst>
                <a:path w="135802" h="33950">
                  <a:moveTo>
                    <a:pt x="14345" y="17708"/>
                  </a:moveTo>
                  <a:lnTo>
                    <a:pt x="14806" y="14345"/>
                  </a:lnTo>
                  <a:lnTo>
                    <a:pt x="135892" y="30967"/>
                  </a:lnTo>
                  <a:lnTo>
                    <a:pt x="135431" y="34330"/>
                  </a:lnTo>
                  <a:close/>
                </a:path>
              </a:pathLst>
            </a:custGeom>
            <a:solidFill>
              <a:srgbClr val="5D5D5D"/>
            </a:solid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 xmlns:a16="http://schemas.microsoft.com/office/drawing/2014/main" id="{4B240351-3560-4D8B-9F0F-8B3FF049B43E}"/>
                </a:ext>
              </a:extLst>
            </p:cNvPr>
            <p:cNvSpPr/>
            <p:nvPr/>
          </p:nvSpPr>
          <p:spPr>
            <a:xfrm>
              <a:off x="6199879" y="2411326"/>
              <a:ext cx="16975" cy="16975"/>
            </a:xfrm>
            <a:custGeom>
              <a:avLst/>
              <a:gdLst>
                <a:gd name="connsiteX0" fmla="*/ 13398 w 16975"/>
                <a:gd name="connsiteY0" fmla="*/ 16127 h 16975"/>
                <a:gd name="connsiteX1" fmla="*/ 16793 w 16975"/>
                <a:gd name="connsiteY1" fmla="*/ 12732 h 16975"/>
                <a:gd name="connsiteX2" fmla="*/ 20188 w 16975"/>
                <a:gd name="connsiteY2" fmla="*/ 16127 h 16975"/>
                <a:gd name="connsiteX3" fmla="*/ 16793 w 16975"/>
                <a:gd name="connsiteY3" fmla="*/ 19522 h 16975"/>
                <a:gd name="connsiteX4" fmla="*/ 13398 w 16975"/>
                <a:gd name="connsiteY4" fmla="*/ 16127 h 16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5" h="16975">
                  <a:moveTo>
                    <a:pt x="13398" y="16127"/>
                  </a:moveTo>
                  <a:cubicBezTo>
                    <a:pt x="13398" y="14429"/>
                    <a:pt x="15095" y="12732"/>
                    <a:pt x="16793" y="12732"/>
                  </a:cubicBezTo>
                  <a:cubicBezTo>
                    <a:pt x="18490" y="12732"/>
                    <a:pt x="20188" y="14429"/>
                    <a:pt x="20188" y="16127"/>
                  </a:cubicBezTo>
                  <a:cubicBezTo>
                    <a:pt x="20188" y="17824"/>
                    <a:pt x="18490" y="19522"/>
                    <a:pt x="16793" y="19522"/>
                  </a:cubicBezTo>
                  <a:cubicBezTo>
                    <a:pt x="13398" y="19522"/>
                    <a:pt x="11700" y="17824"/>
                    <a:pt x="13398" y="16127"/>
                  </a:cubicBezTo>
                  <a:close/>
                </a:path>
              </a:pathLst>
            </a:custGeom>
            <a:solidFill>
              <a:srgbClr val="6EC29B"/>
            </a:solid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 xmlns:a16="http://schemas.microsoft.com/office/drawing/2014/main" id="{3C5A7DBB-40ED-4081-99A1-12F7964128B4}"/>
                </a:ext>
              </a:extLst>
            </p:cNvPr>
            <p:cNvSpPr/>
            <p:nvPr/>
          </p:nvSpPr>
          <p:spPr>
            <a:xfrm>
              <a:off x="6179508" y="2426604"/>
              <a:ext cx="16975" cy="16975"/>
            </a:xfrm>
            <a:custGeom>
              <a:avLst/>
              <a:gdLst>
                <a:gd name="connsiteX0" fmla="*/ 13397 w 16975"/>
                <a:gd name="connsiteY0" fmla="*/ 16127 h 16975"/>
                <a:gd name="connsiteX1" fmla="*/ 16793 w 16975"/>
                <a:gd name="connsiteY1" fmla="*/ 12732 h 16975"/>
                <a:gd name="connsiteX2" fmla="*/ 20188 w 16975"/>
                <a:gd name="connsiteY2" fmla="*/ 16127 h 16975"/>
                <a:gd name="connsiteX3" fmla="*/ 16793 w 16975"/>
                <a:gd name="connsiteY3" fmla="*/ 19522 h 16975"/>
                <a:gd name="connsiteX4" fmla="*/ 13397 w 16975"/>
                <a:gd name="connsiteY4" fmla="*/ 16127 h 16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5" h="16975">
                  <a:moveTo>
                    <a:pt x="13397" y="16127"/>
                  </a:moveTo>
                  <a:cubicBezTo>
                    <a:pt x="13397" y="14429"/>
                    <a:pt x="15095" y="12732"/>
                    <a:pt x="16793" y="12732"/>
                  </a:cubicBezTo>
                  <a:cubicBezTo>
                    <a:pt x="18490" y="12732"/>
                    <a:pt x="20188" y="14429"/>
                    <a:pt x="20188" y="16127"/>
                  </a:cubicBezTo>
                  <a:cubicBezTo>
                    <a:pt x="20188" y="17824"/>
                    <a:pt x="18490" y="19522"/>
                    <a:pt x="16793" y="19522"/>
                  </a:cubicBezTo>
                  <a:cubicBezTo>
                    <a:pt x="13397" y="19522"/>
                    <a:pt x="11700" y="17824"/>
                    <a:pt x="13397" y="16127"/>
                  </a:cubicBezTo>
                  <a:close/>
                </a:path>
              </a:pathLst>
            </a:custGeom>
            <a:solidFill>
              <a:srgbClr val="EEC43E"/>
            </a:solid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 xmlns:a16="http://schemas.microsoft.com/office/drawing/2014/main" id="{DD1C0AD3-CFCA-427F-8441-6417C4E9D7E6}"/>
                </a:ext>
              </a:extLst>
            </p:cNvPr>
            <p:cNvSpPr/>
            <p:nvPr/>
          </p:nvSpPr>
          <p:spPr>
            <a:xfrm>
              <a:off x="6158106" y="2416419"/>
              <a:ext cx="16975" cy="16975"/>
            </a:xfrm>
            <a:custGeom>
              <a:avLst/>
              <a:gdLst>
                <a:gd name="connsiteX0" fmla="*/ 12732 w 16975"/>
                <a:gd name="connsiteY0" fmla="*/ 16127 h 16975"/>
                <a:gd name="connsiteX1" fmla="*/ 16127 w 16975"/>
                <a:gd name="connsiteY1" fmla="*/ 12732 h 16975"/>
                <a:gd name="connsiteX2" fmla="*/ 19522 w 16975"/>
                <a:gd name="connsiteY2" fmla="*/ 16127 h 16975"/>
                <a:gd name="connsiteX3" fmla="*/ 16127 w 16975"/>
                <a:gd name="connsiteY3" fmla="*/ 19522 h 16975"/>
                <a:gd name="connsiteX4" fmla="*/ 12732 w 16975"/>
                <a:gd name="connsiteY4" fmla="*/ 16127 h 16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5" h="16975">
                  <a:moveTo>
                    <a:pt x="12732" y="16127"/>
                  </a:moveTo>
                  <a:cubicBezTo>
                    <a:pt x="12732" y="14429"/>
                    <a:pt x="14429" y="12732"/>
                    <a:pt x="16127" y="12732"/>
                  </a:cubicBezTo>
                  <a:cubicBezTo>
                    <a:pt x="17824" y="12732"/>
                    <a:pt x="19522" y="14429"/>
                    <a:pt x="19522" y="16127"/>
                  </a:cubicBezTo>
                  <a:cubicBezTo>
                    <a:pt x="19522" y="17824"/>
                    <a:pt x="17824" y="19522"/>
                    <a:pt x="16127" y="19522"/>
                  </a:cubicBezTo>
                  <a:cubicBezTo>
                    <a:pt x="12732" y="19522"/>
                    <a:pt x="12732" y="17824"/>
                    <a:pt x="12732" y="16127"/>
                  </a:cubicBezTo>
                  <a:close/>
                </a:path>
              </a:pathLst>
            </a:custGeom>
            <a:solidFill>
              <a:srgbClr val="E2846B"/>
            </a:solid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 xmlns:a16="http://schemas.microsoft.com/office/drawing/2014/main" id="{E1101348-CFFA-46E7-BE3D-85F866575DD7}"/>
                </a:ext>
              </a:extLst>
            </p:cNvPr>
            <p:cNvSpPr/>
            <p:nvPr/>
          </p:nvSpPr>
          <p:spPr>
            <a:xfrm>
              <a:off x="6138767" y="2431697"/>
              <a:ext cx="16975" cy="16975"/>
            </a:xfrm>
            <a:custGeom>
              <a:avLst/>
              <a:gdLst>
                <a:gd name="connsiteX0" fmla="*/ 13397 w 16975"/>
                <a:gd name="connsiteY0" fmla="*/ 16127 h 16975"/>
                <a:gd name="connsiteX1" fmla="*/ 16793 w 16975"/>
                <a:gd name="connsiteY1" fmla="*/ 12732 h 16975"/>
                <a:gd name="connsiteX2" fmla="*/ 20188 w 16975"/>
                <a:gd name="connsiteY2" fmla="*/ 16127 h 16975"/>
                <a:gd name="connsiteX3" fmla="*/ 16793 w 16975"/>
                <a:gd name="connsiteY3" fmla="*/ 19522 h 16975"/>
                <a:gd name="connsiteX4" fmla="*/ 13397 w 16975"/>
                <a:gd name="connsiteY4" fmla="*/ 16127 h 16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5" h="16975">
                  <a:moveTo>
                    <a:pt x="13397" y="16127"/>
                  </a:moveTo>
                  <a:cubicBezTo>
                    <a:pt x="13397" y="14429"/>
                    <a:pt x="15095" y="12732"/>
                    <a:pt x="16793" y="12732"/>
                  </a:cubicBezTo>
                  <a:cubicBezTo>
                    <a:pt x="18490" y="12732"/>
                    <a:pt x="20188" y="14429"/>
                    <a:pt x="20188" y="16127"/>
                  </a:cubicBezTo>
                  <a:cubicBezTo>
                    <a:pt x="20188" y="17824"/>
                    <a:pt x="18490" y="19522"/>
                    <a:pt x="16793" y="19522"/>
                  </a:cubicBezTo>
                  <a:cubicBezTo>
                    <a:pt x="13397" y="19522"/>
                    <a:pt x="11700" y="17824"/>
                    <a:pt x="13397" y="16127"/>
                  </a:cubicBezTo>
                  <a:close/>
                </a:path>
              </a:pathLst>
            </a:custGeom>
            <a:solidFill>
              <a:srgbClr val="7E85D6"/>
            </a:solid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 xmlns:a16="http://schemas.microsoft.com/office/drawing/2014/main" id="{F87C750C-5357-4042-886F-6541B8C8D7A4}"/>
                </a:ext>
              </a:extLst>
            </p:cNvPr>
            <p:cNvSpPr/>
            <p:nvPr/>
          </p:nvSpPr>
          <p:spPr>
            <a:xfrm>
              <a:off x="6115668" y="2435092"/>
              <a:ext cx="16975" cy="16975"/>
            </a:xfrm>
            <a:custGeom>
              <a:avLst/>
              <a:gdLst>
                <a:gd name="connsiteX0" fmla="*/ 12732 w 16975"/>
                <a:gd name="connsiteY0" fmla="*/ 16127 h 16975"/>
                <a:gd name="connsiteX1" fmla="*/ 16127 w 16975"/>
                <a:gd name="connsiteY1" fmla="*/ 12732 h 16975"/>
                <a:gd name="connsiteX2" fmla="*/ 19522 w 16975"/>
                <a:gd name="connsiteY2" fmla="*/ 16127 h 16975"/>
                <a:gd name="connsiteX3" fmla="*/ 16127 w 16975"/>
                <a:gd name="connsiteY3" fmla="*/ 19522 h 16975"/>
                <a:gd name="connsiteX4" fmla="*/ 12732 w 16975"/>
                <a:gd name="connsiteY4" fmla="*/ 16127 h 16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5" h="16975">
                  <a:moveTo>
                    <a:pt x="12732" y="16127"/>
                  </a:moveTo>
                  <a:cubicBezTo>
                    <a:pt x="12732" y="14429"/>
                    <a:pt x="14429" y="12732"/>
                    <a:pt x="16127" y="12732"/>
                  </a:cubicBezTo>
                  <a:cubicBezTo>
                    <a:pt x="17824" y="12732"/>
                    <a:pt x="19522" y="14429"/>
                    <a:pt x="19522" y="16127"/>
                  </a:cubicBezTo>
                  <a:cubicBezTo>
                    <a:pt x="19522" y="17824"/>
                    <a:pt x="17824" y="19522"/>
                    <a:pt x="16127" y="19522"/>
                  </a:cubicBezTo>
                  <a:cubicBezTo>
                    <a:pt x="12732" y="19522"/>
                    <a:pt x="12732" y="17824"/>
                    <a:pt x="12732" y="16127"/>
                  </a:cubicBezTo>
                  <a:close/>
                </a:path>
              </a:pathLst>
            </a:custGeom>
            <a:solidFill>
              <a:srgbClr val="B57AC2"/>
            </a:solid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 xmlns:a16="http://schemas.microsoft.com/office/drawing/2014/main" id="{B3A3E0AF-4286-4917-9FCF-93EA06955E80}"/>
                </a:ext>
              </a:extLst>
            </p:cNvPr>
            <p:cNvSpPr/>
            <p:nvPr/>
          </p:nvSpPr>
          <p:spPr>
            <a:xfrm>
              <a:off x="6251838" y="2370220"/>
              <a:ext cx="186729" cy="169754"/>
            </a:xfrm>
            <a:custGeom>
              <a:avLst/>
              <a:gdLst>
                <a:gd name="connsiteX0" fmla="*/ 14345 w 186729"/>
                <a:gd name="connsiteY0" fmla="*/ 138794 h 169753"/>
                <a:gd name="connsiteX1" fmla="*/ 31429 w 186729"/>
                <a:gd name="connsiteY1" fmla="*/ 14345 h 169753"/>
                <a:gd name="connsiteX2" fmla="*/ 187831 w 186729"/>
                <a:gd name="connsiteY2" fmla="*/ 35815 h 169753"/>
                <a:gd name="connsiteX3" fmla="*/ 170747 w 186729"/>
                <a:gd name="connsiteY3" fmla="*/ 160264 h 169753"/>
              </a:gdLst>
              <a:ahLst/>
              <a:cxnLst>
                <a:cxn ang="0">
                  <a:pos x="connsiteX0" y="connsiteY0"/>
                </a:cxn>
                <a:cxn ang="0">
                  <a:pos x="connsiteX1" y="connsiteY1"/>
                </a:cxn>
                <a:cxn ang="0">
                  <a:pos x="connsiteX2" y="connsiteY2"/>
                </a:cxn>
                <a:cxn ang="0">
                  <a:pos x="connsiteX3" y="connsiteY3"/>
                </a:cxn>
              </a:cxnLst>
              <a:rect l="l" t="t" r="r" b="b"/>
              <a:pathLst>
                <a:path w="186729" h="169753">
                  <a:moveTo>
                    <a:pt x="14345" y="138794"/>
                  </a:moveTo>
                  <a:lnTo>
                    <a:pt x="31429" y="14345"/>
                  </a:lnTo>
                  <a:lnTo>
                    <a:pt x="187831" y="35815"/>
                  </a:lnTo>
                  <a:lnTo>
                    <a:pt x="170747" y="160264"/>
                  </a:lnTo>
                  <a:close/>
                </a:path>
              </a:pathLst>
            </a:custGeom>
            <a:solidFill>
              <a:srgbClr val="477E8A"/>
            </a:solid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 xmlns:a16="http://schemas.microsoft.com/office/drawing/2014/main" id="{CCC5ED06-5944-44D5-AAF3-ABB66E601924}"/>
                </a:ext>
              </a:extLst>
            </p:cNvPr>
            <p:cNvSpPr/>
            <p:nvPr/>
          </p:nvSpPr>
          <p:spPr>
            <a:xfrm>
              <a:off x="6129499" y="2350500"/>
              <a:ext cx="101852" cy="33951"/>
            </a:xfrm>
            <a:custGeom>
              <a:avLst/>
              <a:gdLst>
                <a:gd name="connsiteX0" fmla="*/ 14345 w 101852"/>
                <a:gd name="connsiteY0" fmla="*/ 17708 h 33950"/>
                <a:gd name="connsiteX1" fmla="*/ 14806 w 101852"/>
                <a:gd name="connsiteY1" fmla="*/ 14345 h 33950"/>
                <a:gd name="connsiteX2" fmla="*/ 93849 w 101852"/>
                <a:gd name="connsiteY2" fmla="*/ 25195 h 33950"/>
                <a:gd name="connsiteX3" fmla="*/ 93387 w 101852"/>
                <a:gd name="connsiteY3" fmla="*/ 28559 h 33950"/>
              </a:gdLst>
              <a:ahLst/>
              <a:cxnLst>
                <a:cxn ang="0">
                  <a:pos x="connsiteX0" y="connsiteY0"/>
                </a:cxn>
                <a:cxn ang="0">
                  <a:pos x="connsiteX1" y="connsiteY1"/>
                </a:cxn>
                <a:cxn ang="0">
                  <a:pos x="connsiteX2" y="connsiteY2"/>
                </a:cxn>
                <a:cxn ang="0">
                  <a:pos x="connsiteX3" y="connsiteY3"/>
                </a:cxn>
              </a:cxnLst>
              <a:rect l="l" t="t" r="r" b="b"/>
              <a:pathLst>
                <a:path w="101852" h="33950">
                  <a:moveTo>
                    <a:pt x="14345" y="17708"/>
                  </a:moveTo>
                  <a:lnTo>
                    <a:pt x="14806" y="14345"/>
                  </a:lnTo>
                  <a:lnTo>
                    <a:pt x="93849" y="25195"/>
                  </a:lnTo>
                  <a:lnTo>
                    <a:pt x="93387" y="28559"/>
                  </a:lnTo>
                  <a:close/>
                </a:path>
              </a:pathLst>
            </a:custGeom>
            <a:solidFill>
              <a:srgbClr val="5D5D5D"/>
            </a:solid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 xmlns:a16="http://schemas.microsoft.com/office/drawing/2014/main" id="{E9E972B1-E395-4C07-931B-2959DF9B6EEE}"/>
                </a:ext>
              </a:extLst>
            </p:cNvPr>
            <p:cNvSpPr/>
            <p:nvPr/>
          </p:nvSpPr>
          <p:spPr>
            <a:xfrm>
              <a:off x="6141535" y="2544235"/>
              <a:ext cx="203704" cy="50926"/>
            </a:xfrm>
            <a:custGeom>
              <a:avLst/>
              <a:gdLst>
                <a:gd name="connsiteX0" fmla="*/ 14345 w 203704"/>
                <a:gd name="connsiteY0" fmla="*/ 21072 h 50926"/>
                <a:gd name="connsiteX1" fmla="*/ 15268 w 203704"/>
                <a:gd name="connsiteY1" fmla="*/ 14345 h 50926"/>
                <a:gd name="connsiteX2" fmla="*/ 198579 w 203704"/>
                <a:gd name="connsiteY2" fmla="*/ 39509 h 50926"/>
                <a:gd name="connsiteX3" fmla="*/ 197655 w 203704"/>
                <a:gd name="connsiteY3" fmla="*/ 46236 h 50926"/>
              </a:gdLst>
              <a:ahLst/>
              <a:cxnLst>
                <a:cxn ang="0">
                  <a:pos x="connsiteX0" y="connsiteY0"/>
                </a:cxn>
                <a:cxn ang="0">
                  <a:pos x="connsiteX1" y="connsiteY1"/>
                </a:cxn>
                <a:cxn ang="0">
                  <a:pos x="connsiteX2" y="connsiteY2"/>
                </a:cxn>
                <a:cxn ang="0">
                  <a:pos x="connsiteX3" y="connsiteY3"/>
                </a:cxn>
              </a:cxnLst>
              <a:rect l="l" t="t" r="r" b="b"/>
              <a:pathLst>
                <a:path w="203704" h="50926">
                  <a:moveTo>
                    <a:pt x="14345" y="21072"/>
                  </a:moveTo>
                  <a:lnTo>
                    <a:pt x="15268" y="14345"/>
                  </a:lnTo>
                  <a:lnTo>
                    <a:pt x="198579" y="39509"/>
                  </a:lnTo>
                  <a:lnTo>
                    <a:pt x="197655" y="46236"/>
                  </a:lnTo>
                  <a:close/>
                </a:path>
              </a:pathLst>
            </a:custGeom>
            <a:solidFill>
              <a:srgbClr val="5D5D5D"/>
            </a:solid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 xmlns:a16="http://schemas.microsoft.com/office/drawing/2014/main" id="{3935EA40-737C-4612-A913-64599DDC7CE9}"/>
                </a:ext>
              </a:extLst>
            </p:cNvPr>
            <p:cNvSpPr/>
            <p:nvPr/>
          </p:nvSpPr>
          <p:spPr>
            <a:xfrm>
              <a:off x="6121339" y="2521306"/>
              <a:ext cx="254630" cy="50926"/>
            </a:xfrm>
            <a:custGeom>
              <a:avLst/>
              <a:gdLst>
                <a:gd name="connsiteX0" fmla="*/ 14345 w 254630"/>
                <a:gd name="connsiteY0" fmla="*/ 21072 h 50926"/>
                <a:gd name="connsiteX1" fmla="*/ 15268 w 254630"/>
                <a:gd name="connsiteY1" fmla="*/ 14345 h 50926"/>
                <a:gd name="connsiteX2" fmla="*/ 242304 w 254630"/>
                <a:gd name="connsiteY2" fmla="*/ 45511 h 50926"/>
                <a:gd name="connsiteX3" fmla="*/ 241381 w 254630"/>
                <a:gd name="connsiteY3" fmla="*/ 52238 h 50926"/>
              </a:gdLst>
              <a:ahLst/>
              <a:cxnLst>
                <a:cxn ang="0">
                  <a:pos x="connsiteX0" y="connsiteY0"/>
                </a:cxn>
                <a:cxn ang="0">
                  <a:pos x="connsiteX1" y="connsiteY1"/>
                </a:cxn>
                <a:cxn ang="0">
                  <a:pos x="connsiteX2" y="connsiteY2"/>
                </a:cxn>
                <a:cxn ang="0">
                  <a:pos x="connsiteX3" y="connsiteY3"/>
                </a:cxn>
              </a:cxnLst>
              <a:rect l="l" t="t" r="r" b="b"/>
              <a:pathLst>
                <a:path w="254630" h="50926">
                  <a:moveTo>
                    <a:pt x="14345" y="21072"/>
                  </a:moveTo>
                  <a:lnTo>
                    <a:pt x="15268" y="14345"/>
                  </a:lnTo>
                  <a:lnTo>
                    <a:pt x="242304" y="45511"/>
                  </a:lnTo>
                  <a:lnTo>
                    <a:pt x="241381" y="52238"/>
                  </a:lnTo>
                  <a:close/>
                </a:path>
              </a:pathLst>
            </a:custGeom>
            <a:solidFill>
              <a:srgbClr val="5D5D5D"/>
            </a:solid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 xmlns:a16="http://schemas.microsoft.com/office/drawing/2014/main" id="{09DB8C7E-843B-4804-9292-8CFCFA94E16D}"/>
                </a:ext>
              </a:extLst>
            </p:cNvPr>
            <p:cNvSpPr/>
            <p:nvPr/>
          </p:nvSpPr>
          <p:spPr>
            <a:xfrm>
              <a:off x="6272092" y="2335574"/>
              <a:ext cx="152778" cy="33951"/>
            </a:xfrm>
            <a:custGeom>
              <a:avLst/>
              <a:gdLst>
                <a:gd name="connsiteX0" fmla="*/ 14346 w 152778"/>
                <a:gd name="connsiteY0" fmla="*/ 19391 h 33950"/>
                <a:gd name="connsiteX1" fmla="*/ 15039 w 152778"/>
                <a:gd name="connsiteY1" fmla="*/ 14346 h 33950"/>
                <a:gd name="connsiteX2" fmla="*/ 139489 w 152778"/>
                <a:gd name="connsiteY2" fmla="*/ 31442 h 33950"/>
                <a:gd name="connsiteX3" fmla="*/ 138795 w 152778"/>
                <a:gd name="connsiteY3" fmla="*/ 36488 h 33950"/>
              </a:gdLst>
              <a:ahLst/>
              <a:cxnLst>
                <a:cxn ang="0">
                  <a:pos x="connsiteX0" y="connsiteY0"/>
                </a:cxn>
                <a:cxn ang="0">
                  <a:pos x="connsiteX1" y="connsiteY1"/>
                </a:cxn>
                <a:cxn ang="0">
                  <a:pos x="connsiteX2" y="connsiteY2"/>
                </a:cxn>
                <a:cxn ang="0">
                  <a:pos x="connsiteX3" y="connsiteY3"/>
                </a:cxn>
              </a:cxnLst>
              <a:rect l="l" t="t" r="r" b="b"/>
              <a:pathLst>
                <a:path w="152778" h="33950">
                  <a:moveTo>
                    <a:pt x="14346" y="19391"/>
                  </a:moveTo>
                  <a:lnTo>
                    <a:pt x="15039" y="14346"/>
                  </a:lnTo>
                  <a:lnTo>
                    <a:pt x="139489" y="31442"/>
                  </a:lnTo>
                  <a:lnTo>
                    <a:pt x="138795" y="36488"/>
                  </a:lnTo>
                  <a:close/>
                </a:path>
              </a:pathLst>
            </a:custGeom>
            <a:solidFill>
              <a:srgbClr val="5D5D5D"/>
            </a:solid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 xmlns:a16="http://schemas.microsoft.com/office/drawing/2014/main" id="{342C15D9-6C2F-4953-A85E-60B53544D721}"/>
                </a:ext>
              </a:extLst>
            </p:cNvPr>
            <p:cNvSpPr/>
            <p:nvPr/>
          </p:nvSpPr>
          <p:spPr>
            <a:xfrm>
              <a:off x="6275378" y="2321230"/>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 xmlns:a16="http://schemas.microsoft.com/office/drawing/2014/main" id="{20749C26-03F7-4896-9A73-9D7485D461FF}"/>
                </a:ext>
              </a:extLst>
            </p:cNvPr>
            <p:cNvSpPr/>
            <p:nvPr/>
          </p:nvSpPr>
          <p:spPr>
            <a:xfrm>
              <a:off x="6276231" y="2307132"/>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 xmlns:a16="http://schemas.microsoft.com/office/drawing/2014/main" id="{AFE9FE38-0935-464C-BCB3-07B5A6E7D957}"/>
                </a:ext>
              </a:extLst>
            </p:cNvPr>
            <p:cNvSpPr/>
            <p:nvPr/>
          </p:nvSpPr>
          <p:spPr>
            <a:xfrm>
              <a:off x="6278754" y="2293249"/>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 xmlns:a16="http://schemas.microsoft.com/office/drawing/2014/main" id="{E76B7F0F-4F93-409C-9EB4-430DB6F379D5}"/>
                </a:ext>
              </a:extLst>
            </p:cNvPr>
            <p:cNvSpPr/>
            <p:nvPr/>
          </p:nvSpPr>
          <p:spPr>
            <a:xfrm>
              <a:off x="6281288" y="2279382"/>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 xmlns:a16="http://schemas.microsoft.com/office/drawing/2014/main" id="{92605991-425B-48BD-9C59-64B4B855BF74}"/>
                </a:ext>
              </a:extLst>
            </p:cNvPr>
            <p:cNvSpPr/>
            <p:nvPr/>
          </p:nvSpPr>
          <p:spPr>
            <a:xfrm>
              <a:off x="6282148" y="2265284"/>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 xmlns:a16="http://schemas.microsoft.com/office/drawing/2014/main" id="{3E7691E0-A60E-4B5F-861C-7EF52B6F3508}"/>
                </a:ext>
              </a:extLst>
            </p:cNvPr>
            <p:cNvSpPr/>
            <p:nvPr/>
          </p:nvSpPr>
          <p:spPr>
            <a:xfrm>
              <a:off x="6284678" y="2251418"/>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 xmlns:a16="http://schemas.microsoft.com/office/drawing/2014/main" id="{20988694-AC76-4667-B678-800E73E21F1C}"/>
                </a:ext>
              </a:extLst>
            </p:cNvPr>
            <p:cNvSpPr/>
            <p:nvPr/>
          </p:nvSpPr>
          <p:spPr>
            <a:xfrm>
              <a:off x="6285526" y="2237320"/>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 xmlns:a16="http://schemas.microsoft.com/office/drawing/2014/main" id="{4447CB46-E41D-4B40-A50E-F02AE54E7547}"/>
                </a:ext>
              </a:extLst>
            </p:cNvPr>
            <p:cNvSpPr/>
            <p:nvPr/>
          </p:nvSpPr>
          <p:spPr>
            <a:xfrm>
              <a:off x="6103820" y="2312929"/>
              <a:ext cx="152778" cy="33951"/>
            </a:xfrm>
            <a:custGeom>
              <a:avLst/>
              <a:gdLst>
                <a:gd name="connsiteX0" fmla="*/ 14343 w 152778"/>
                <a:gd name="connsiteY0" fmla="*/ 19389 h 33950"/>
                <a:gd name="connsiteX1" fmla="*/ 15035 w 152778"/>
                <a:gd name="connsiteY1" fmla="*/ 14343 h 33950"/>
                <a:gd name="connsiteX2" fmla="*/ 139485 w 152778"/>
                <a:gd name="connsiteY2" fmla="*/ 31415 h 33950"/>
                <a:gd name="connsiteX3" fmla="*/ 138793 w 152778"/>
                <a:gd name="connsiteY3" fmla="*/ 36460 h 33950"/>
              </a:gdLst>
              <a:ahLst/>
              <a:cxnLst>
                <a:cxn ang="0">
                  <a:pos x="connsiteX0" y="connsiteY0"/>
                </a:cxn>
                <a:cxn ang="0">
                  <a:pos x="connsiteX1" y="connsiteY1"/>
                </a:cxn>
                <a:cxn ang="0">
                  <a:pos x="connsiteX2" y="connsiteY2"/>
                </a:cxn>
                <a:cxn ang="0">
                  <a:pos x="connsiteX3" y="connsiteY3"/>
                </a:cxn>
              </a:cxnLst>
              <a:rect l="l" t="t" r="r" b="b"/>
              <a:pathLst>
                <a:path w="152778" h="33950">
                  <a:moveTo>
                    <a:pt x="14343" y="19389"/>
                  </a:moveTo>
                  <a:lnTo>
                    <a:pt x="15035" y="14343"/>
                  </a:lnTo>
                  <a:lnTo>
                    <a:pt x="139485" y="31415"/>
                  </a:lnTo>
                  <a:lnTo>
                    <a:pt x="138793" y="36460"/>
                  </a:lnTo>
                  <a:close/>
                </a:path>
              </a:pathLst>
            </a:custGeom>
            <a:solidFill>
              <a:srgbClr val="5D5D5D"/>
            </a:solid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 xmlns:a16="http://schemas.microsoft.com/office/drawing/2014/main" id="{DC591F25-2370-4FFD-AB4A-38BCD801E60A}"/>
                </a:ext>
              </a:extLst>
            </p:cNvPr>
            <p:cNvSpPr/>
            <p:nvPr/>
          </p:nvSpPr>
          <p:spPr>
            <a:xfrm>
              <a:off x="6105550" y="2298459"/>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 xmlns:a16="http://schemas.microsoft.com/office/drawing/2014/main" id="{3A988472-5EE9-455B-8B5A-7CB9BE6B0B60}"/>
                </a:ext>
              </a:extLst>
            </p:cNvPr>
            <p:cNvSpPr/>
            <p:nvPr/>
          </p:nvSpPr>
          <p:spPr>
            <a:xfrm>
              <a:off x="6108083" y="2284592"/>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 xmlns:a16="http://schemas.microsoft.com/office/drawing/2014/main" id="{D65ABE21-8DD9-4BC6-AE78-EB88585CC9FA}"/>
                </a:ext>
              </a:extLst>
            </p:cNvPr>
            <p:cNvSpPr/>
            <p:nvPr/>
          </p:nvSpPr>
          <p:spPr>
            <a:xfrm>
              <a:off x="6108923" y="2270478"/>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 xmlns:a16="http://schemas.microsoft.com/office/drawing/2014/main" id="{C0E78602-D7B7-4EA2-A826-AB3C00EA6386}"/>
                </a:ext>
              </a:extLst>
            </p:cNvPr>
            <p:cNvSpPr/>
            <p:nvPr/>
          </p:nvSpPr>
          <p:spPr>
            <a:xfrm>
              <a:off x="6111460" y="2256594"/>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 xmlns:a16="http://schemas.microsoft.com/office/drawing/2014/main" id="{AFE8DF08-8C00-483C-A526-258C85B2FD7B}"/>
                </a:ext>
              </a:extLst>
            </p:cNvPr>
            <p:cNvSpPr/>
            <p:nvPr/>
          </p:nvSpPr>
          <p:spPr>
            <a:xfrm>
              <a:off x="6113942" y="2242643"/>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 xmlns:a16="http://schemas.microsoft.com/office/drawing/2014/main" id="{2FB93FA0-554A-4E61-B2E7-C14B9655BDBC}"/>
                </a:ext>
              </a:extLst>
            </p:cNvPr>
            <p:cNvSpPr/>
            <p:nvPr/>
          </p:nvSpPr>
          <p:spPr>
            <a:xfrm>
              <a:off x="6117365" y="2229690"/>
              <a:ext cx="169754" cy="50926"/>
            </a:xfrm>
            <a:custGeom>
              <a:avLst/>
              <a:gdLst>
                <a:gd name="connsiteX0" fmla="*/ 12732 w 169753"/>
                <a:gd name="connsiteY0" fmla="*/ 12732 h 50926"/>
                <a:gd name="connsiteX1" fmla="*/ 168905 w 169753"/>
                <a:gd name="connsiteY1" fmla="*/ 34800 h 50926"/>
                <a:gd name="connsiteX2" fmla="*/ 168905 w 169753"/>
                <a:gd name="connsiteY2" fmla="*/ 38195 h 50926"/>
                <a:gd name="connsiteX3" fmla="*/ 12732 w 169753"/>
                <a:gd name="connsiteY3" fmla="*/ 17824 h 50926"/>
              </a:gdLst>
              <a:ahLst/>
              <a:cxnLst>
                <a:cxn ang="0">
                  <a:pos x="connsiteX0" y="connsiteY0"/>
                </a:cxn>
                <a:cxn ang="0">
                  <a:pos x="connsiteX1" y="connsiteY1"/>
                </a:cxn>
                <a:cxn ang="0">
                  <a:pos x="connsiteX2" y="connsiteY2"/>
                </a:cxn>
                <a:cxn ang="0">
                  <a:pos x="connsiteX3" y="connsiteY3"/>
                </a:cxn>
              </a:cxnLst>
              <a:rect l="l" t="t" r="r" b="b"/>
              <a:pathLst>
                <a:path w="169753" h="50926">
                  <a:moveTo>
                    <a:pt x="12732" y="12732"/>
                  </a:moveTo>
                  <a:lnTo>
                    <a:pt x="168905" y="34800"/>
                  </a:lnTo>
                  <a:lnTo>
                    <a:pt x="168905" y="38195"/>
                  </a:lnTo>
                  <a:lnTo>
                    <a:pt x="12732" y="17824"/>
                  </a:lnTo>
                  <a:close/>
                </a:path>
              </a:pathLst>
            </a:custGeom>
            <a:solidFill>
              <a:srgbClr val="5D5D5D"/>
            </a:solid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 xmlns:a16="http://schemas.microsoft.com/office/drawing/2014/main" id="{1C902C94-536E-4708-B7BB-C0EE707D99E3}"/>
                </a:ext>
              </a:extLst>
            </p:cNvPr>
            <p:cNvSpPr/>
            <p:nvPr/>
          </p:nvSpPr>
          <p:spPr>
            <a:xfrm>
              <a:off x="6117612" y="2213098"/>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 xmlns:a16="http://schemas.microsoft.com/office/drawing/2014/main" id="{54EA2DD7-58BE-4CD0-A5FA-4E6CCD627BA2}"/>
                </a:ext>
              </a:extLst>
            </p:cNvPr>
            <p:cNvSpPr/>
            <p:nvPr/>
          </p:nvSpPr>
          <p:spPr>
            <a:xfrm>
              <a:off x="6290460" y="2208032"/>
              <a:ext cx="152778" cy="33951"/>
            </a:xfrm>
            <a:custGeom>
              <a:avLst/>
              <a:gdLst>
                <a:gd name="connsiteX0" fmla="*/ 14345 w 152778"/>
                <a:gd name="connsiteY0" fmla="*/ 19390 h 33950"/>
                <a:gd name="connsiteX1" fmla="*/ 15037 w 152778"/>
                <a:gd name="connsiteY1" fmla="*/ 14345 h 33950"/>
                <a:gd name="connsiteX2" fmla="*/ 139487 w 152778"/>
                <a:gd name="connsiteY2" fmla="*/ 31429 h 33950"/>
                <a:gd name="connsiteX3" fmla="*/ 138794 w 152778"/>
                <a:gd name="connsiteY3" fmla="*/ 36474 h 33950"/>
              </a:gdLst>
              <a:ahLst/>
              <a:cxnLst>
                <a:cxn ang="0">
                  <a:pos x="connsiteX0" y="connsiteY0"/>
                </a:cxn>
                <a:cxn ang="0">
                  <a:pos x="connsiteX1" y="connsiteY1"/>
                </a:cxn>
                <a:cxn ang="0">
                  <a:pos x="connsiteX2" y="connsiteY2"/>
                </a:cxn>
                <a:cxn ang="0">
                  <a:pos x="connsiteX3" y="connsiteY3"/>
                </a:cxn>
              </a:cxnLst>
              <a:rect l="l" t="t" r="r" b="b"/>
              <a:pathLst>
                <a:path w="152778" h="33950">
                  <a:moveTo>
                    <a:pt x="14345" y="19390"/>
                  </a:moveTo>
                  <a:lnTo>
                    <a:pt x="15037" y="14345"/>
                  </a:lnTo>
                  <a:lnTo>
                    <a:pt x="139487" y="31429"/>
                  </a:lnTo>
                  <a:lnTo>
                    <a:pt x="138794" y="36474"/>
                  </a:lnTo>
                  <a:close/>
                </a:path>
              </a:pathLst>
            </a:custGeom>
            <a:solidFill>
              <a:srgbClr val="5D5D5D"/>
            </a:solid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 xmlns:a16="http://schemas.microsoft.com/office/drawing/2014/main" id="{1583D42A-6A10-49E6-9AC9-0FB7A84C8F6A}"/>
                </a:ext>
              </a:extLst>
            </p:cNvPr>
            <p:cNvSpPr/>
            <p:nvPr/>
          </p:nvSpPr>
          <p:spPr>
            <a:xfrm>
              <a:off x="6292127" y="2193502"/>
              <a:ext cx="169754" cy="50926"/>
            </a:xfrm>
            <a:custGeom>
              <a:avLst/>
              <a:gdLst>
                <a:gd name="connsiteX0" fmla="*/ 14345 w 169753"/>
                <a:gd name="connsiteY0" fmla="*/ 19390 h 50926"/>
                <a:gd name="connsiteX1" fmla="*/ 15037 w 169753"/>
                <a:gd name="connsiteY1" fmla="*/ 14344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4"/>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 xmlns:a16="http://schemas.microsoft.com/office/drawing/2014/main" id="{0909AC54-A756-46D5-A032-5608EC8D458E}"/>
                </a:ext>
              </a:extLst>
            </p:cNvPr>
            <p:cNvSpPr/>
            <p:nvPr/>
          </p:nvSpPr>
          <p:spPr>
            <a:xfrm>
              <a:off x="6295607" y="2182159"/>
              <a:ext cx="169754" cy="50926"/>
            </a:xfrm>
            <a:custGeom>
              <a:avLst/>
              <a:gdLst>
                <a:gd name="connsiteX0" fmla="*/ 14429 w 169753"/>
                <a:gd name="connsiteY0" fmla="*/ 12732 h 50926"/>
                <a:gd name="connsiteX1" fmla="*/ 170602 w 169753"/>
                <a:gd name="connsiteY1" fmla="*/ 33102 h 50926"/>
                <a:gd name="connsiteX2" fmla="*/ 168905 w 169753"/>
                <a:gd name="connsiteY2" fmla="*/ 38195 h 50926"/>
                <a:gd name="connsiteX3" fmla="*/ 12732 w 169753"/>
                <a:gd name="connsiteY3" fmla="*/ 16127 h 50926"/>
              </a:gdLst>
              <a:ahLst/>
              <a:cxnLst>
                <a:cxn ang="0">
                  <a:pos x="connsiteX0" y="connsiteY0"/>
                </a:cxn>
                <a:cxn ang="0">
                  <a:pos x="connsiteX1" y="connsiteY1"/>
                </a:cxn>
                <a:cxn ang="0">
                  <a:pos x="connsiteX2" y="connsiteY2"/>
                </a:cxn>
                <a:cxn ang="0">
                  <a:pos x="connsiteX3" y="connsiteY3"/>
                </a:cxn>
              </a:cxnLst>
              <a:rect l="l" t="t" r="r" b="b"/>
              <a:pathLst>
                <a:path w="169753" h="50926">
                  <a:moveTo>
                    <a:pt x="14429" y="12732"/>
                  </a:moveTo>
                  <a:lnTo>
                    <a:pt x="170602" y="33102"/>
                  </a:lnTo>
                  <a:lnTo>
                    <a:pt x="168905" y="38195"/>
                  </a:lnTo>
                  <a:lnTo>
                    <a:pt x="12732" y="16127"/>
                  </a:lnTo>
                  <a:close/>
                </a:path>
              </a:pathLst>
            </a:custGeom>
            <a:solidFill>
              <a:srgbClr val="5D5D5D"/>
            </a:solid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 xmlns:a16="http://schemas.microsoft.com/office/drawing/2014/main" id="{968273B0-4926-4C66-9220-70D6F796822D}"/>
                </a:ext>
              </a:extLst>
            </p:cNvPr>
            <p:cNvSpPr/>
            <p:nvPr/>
          </p:nvSpPr>
          <p:spPr>
            <a:xfrm>
              <a:off x="6295411" y="2165443"/>
              <a:ext cx="169754" cy="50926"/>
            </a:xfrm>
            <a:custGeom>
              <a:avLst/>
              <a:gdLst>
                <a:gd name="connsiteX0" fmla="*/ 14343 w 169753"/>
                <a:gd name="connsiteY0" fmla="*/ 19389 h 50926"/>
                <a:gd name="connsiteX1" fmla="*/ 15035 w 169753"/>
                <a:gd name="connsiteY1" fmla="*/ 14343 h 50926"/>
                <a:gd name="connsiteX2" fmla="*/ 171438 w 169753"/>
                <a:gd name="connsiteY2" fmla="*/ 35798 h 50926"/>
                <a:gd name="connsiteX3" fmla="*/ 170746 w 169753"/>
                <a:gd name="connsiteY3" fmla="*/ 40843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3" y="19389"/>
                  </a:moveTo>
                  <a:lnTo>
                    <a:pt x="15035" y="14343"/>
                  </a:lnTo>
                  <a:lnTo>
                    <a:pt x="171438" y="35798"/>
                  </a:lnTo>
                  <a:lnTo>
                    <a:pt x="170746" y="40843"/>
                  </a:lnTo>
                  <a:close/>
                </a:path>
              </a:pathLst>
            </a:custGeom>
            <a:solidFill>
              <a:srgbClr val="5D5D5D"/>
            </a:solid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 xmlns:a16="http://schemas.microsoft.com/office/drawing/2014/main" id="{ED2AE664-12A8-46E5-9196-913BEF760648}"/>
                </a:ext>
              </a:extLst>
            </p:cNvPr>
            <p:cNvSpPr/>
            <p:nvPr/>
          </p:nvSpPr>
          <p:spPr>
            <a:xfrm>
              <a:off x="6299002" y="2153301"/>
              <a:ext cx="169754" cy="50926"/>
            </a:xfrm>
            <a:custGeom>
              <a:avLst/>
              <a:gdLst>
                <a:gd name="connsiteX0" fmla="*/ 14429 w 169753"/>
                <a:gd name="connsiteY0" fmla="*/ 12732 h 50926"/>
                <a:gd name="connsiteX1" fmla="*/ 170602 w 169753"/>
                <a:gd name="connsiteY1" fmla="*/ 33102 h 50926"/>
                <a:gd name="connsiteX2" fmla="*/ 170602 w 169753"/>
                <a:gd name="connsiteY2" fmla="*/ 38195 h 50926"/>
                <a:gd name="connsiteX3" fmla="*/ 12732 w 169753"/>
                <a:gd name="connsiteY3" fmla="*/ 17824 h 50926"/>
              </a:gdLst>
              <a:ahLst/>
              <a:cxnLst>
                <a:cxn ang="0">
                  <a:pos x="connsiteX0" y="connsiteY0"/>
                </a:cxn>
                <a:cxn ang="0">
                  <a:pos x="connsiteX1" y="connsiteY1"/>
                </a:cxn>
                <a:cxn ang="0">
                  <a:pos x="connsiteX2" y="connsiteY2"/>
                </a:cxn>
                <a:cxn ang="0">
                  <a:pos x="connsiteX3" y="connsiteY3"/>
                </a:cxn>
              </a:cxnLst>
              <a:rect l="l" t="t" r="r" b="b"/>
              <a:pathLst>
                <a:path w="169753" h="50926">
                  <a:moveTo>
                    <a:pt x="14429" y="12732"/>
                  </a:moveTo>
                  <a:lnTo>
                    <a:pt x="170602" y="33102"/>
                  </a:lnTo>
                  <a:lnTo>
                    <a:pt x="170602" y="38195"/>
                  </a:lnTo>
                  <a:lnTo>
                    <a:pt x="12732" y="17824"/>
                  </a:lnTo>
                  <a:close/>
                </a:path>
              </a:pathLst>
            </a:custGeom>
            <a:solidFill>
              <a:srgbClr val="5D5D5D"/>
            </a:solid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 xmlns:a16="http://schemas.microsoft.com/office/drawing/2014/main" id="{3753889B-075A-42F0-A714-F2CE3C62A156}"/>
                </a:ext>
              </a:extLst>
            </p:cNvPr>
            <p:cNvSpPr/>
            <p:nvPr/>
          </p:nvSpPr>
          <p:spPr>
            <a:xfrm>
              <a:off x="6300575" y="2137787"/>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 xmlns:a16="http://schemas.microsoft.com/office/drawing/2014/main" id="{E93DE957-B659-4147-BC06-81FFF09013AE}"/>
                </a:ext>
              </a:extLst>
            </p:cNvPr>
            <p:cNvSpPr/>
            <p:nvPr/>
          </p:nvSpPr>
          <p:spPr>
            <a:xfrm>
              <a:off x="6301648" y="2121991"/>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 xmlns:a16="http://schemas.microsoft.com/office/drawing/2014/main" id="{B0708552-F692-4F47-87FF-4BF887B73BD0}"/>
                </a:ext>
              </a:extLst>
            </p:cNvPr>
            <p:cNvSpPr/>
            <p:nvPr/>
          </p:nvSpPr>
          <p:spPr>
            <a:xfrm>
              <a:off x="6304178" y="2108125"/>
              <a:ext cx="169754" cy="50926"/>
            </a:xfrm>
            <a:custGeom>
              <a:avLst/>
              <a:gdLst>
                <a:gd name="connsiteX0" fmla="*/ 14345 w 169753"/>
                <a:gd name="connsiteY0" fmla="*/ 19390 h 50926"/>
                <a:gd name="connsiteX1" fmla="*/ 15037 w 169753"/>
                <a:gd name="connsiteY1" fmla="*/ 14345 h 50926"/>
                <a:gd name="connsiteX2" fmla="*/ 171440 w 169753"/>
                <a:gd name="connsiteY2" fmla="*/ 35815 h 50926"/>
                <a:gd name="connsiteX3" fmla="*/ 170747 w 169753"/>
                <a:gd name="connsiteY3" fmla="*/ 40860 h 50926"/>
              </a:gdLst>
              <a:ahLst/>
              <a:cxnLst>
                <a:cxn ang="0">
                  <a:pos x="connsiteX0" y="connsiteY0"/>
                </a:cxn>
                <a:cxn ang="0">
                  <a:pos x="connsiteX1" y="connsiteY1"/>
                </a:cxn>
                <a:cxn ang="0">
                  <a:pos x="connsiteX2" y="connsiteY2"/>
                </a:cxn>
                <a:cxn ang="0">
                  <a:pos x="connsiteX3" y="connsiteY3"/>
                </a:cxn>
              </a:cxnLst>
              <a:rect l="l" t="t" r="r" b="b"/>
              <a:pathLst>
                <a:path w="169753" h="50926">
                  <a:moveTo>
                    <a:pt x="14345" y="19390"/>
                  </a:moveTo>
                  <a:lnTo>
                    <a:pt x="15037" y="14345"/>
                  </a:lnTo>
                  <a:lnTo>
                    <a:pt x="171440" y="35815"/>
                  </a:lnTo>
                  <a:lnTo>
                    <a:pt x="170747" y="40860"/>
                  </a:lnTo>
                  <a:close/>
                </a:path>
              </a:pathLst>
            </a:custGeom>
            <a:solidFill>
              <a:srgbClr val="5D5D5D"/>
            </a:solid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 xmlns:a16="http://schemas.microsoft.com/office/drawing/2014/main" id="{991ABE76-B68C-4820-9C82-ABADA3D453B1}"/>
                </a:ext>
              </a:extLst>
            </p:cNvPr>
            <p:cNvSpPr/>
            <p:nvPr/>
          </p:nvSpPr>
          <p:spPr>
            <a:xfrm>
              <a:off x="6121865" y="2184665"/>
              <a:ext cx="67901" cy="33951"/>
            </a:xfrm>
            <a:custGeom>
              <a:avLst/>
              <a:gdLst>
                <a:gd name="connsiteX0" fmla="*/ 14345 w 67901"/>
                <a:gd name="connsiteY0" fmla="*/ 19390 h 33950"/>
                <a:gd name="connsiteX1" fmla="*/ 15037 w 67901"/>
                <a:gd name="connsiteY1" fmla="*/ 14344 h 33950"/>
                <a:gd name="connsiteX2" fmla="*/ 55399 w 67901"/>
                <a:gd name="connsiteY2" fmla="*/ 19885 h 33950"/>
                <a:gd name="connsiteX3" fmla="*/ 54707 w 67901"/>
                <a:gd name="connsiteY3" fmla="*/ 24931 h 33950"/>
              </a:gdLst>
              <a:ahLst/>
              <a:cxnLst>
                <a:cxn ang="0">
                  <a:pos x="connsiteX0" y="connsiteY0"/>
                </a:cxn>
                <a:cxn ang="0">
                  <a:pos x="connsiteX1" y="connsiteY1"/>
                </a:cxn>
                <a:cxn ang="0">
                  <a:pos x="connsiteX2" y="connsiteY2"/>
                </a:cxn>
                <a:cxn ang="0">
                  <a:pos x="connsiteX3" y="connsiteY3"/>
                </a:cxn>
              </a:cxnLst>
              <a:rect l="l" t="t" r="r" b="b"/>
              <a:pathLst>
                <a:path w="67901" h="33950">
                  <a:moveTo>
                    <a:pt x="14345" y="19390"/>
                  </a:moveTo>
                  <a:lnTo>
                    <a:pt x="15037" y="14344"/>
                  </a:lnTo>
                  <a:lnTo>
                    <a:pt x="55399" y="19885"/>
                  </a:lnTo>
                  <a:lnTo>
                    <a:pt x="54707" y="24931"/>
                  </a:lnTo>
                  <a:close/>
                </a:path>
              </a:pathLst>
            </a:custGeom>
            <a:solidFill>
              <a:srgbClr val="5D5D5D"/>
            </a:solid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 xmlns:a16="http://schemas.microsoft.com/office/drawing/2014/main" id="{0F83572C-6007-48BA-BFF0-2B05B53478B7}"/>
                </a:ext>
              </a:extLst>
            </p:cNvPr>
            <p:cNvSpPr/>
            <p:nvPr/>
          </p:nvSpPr>
          <p:spPr>
            <a:xfrm>
              <a:off x="6122295" y="2170805"/>
              <a:ext cx="67901" cy="33951"/>
            </a:xfrm>
            <a:custGeom>
              <a:avLst/>
              <a:gdLst>
                <a:gd name="connsiteX0" fmla="*/ 14345 w 67901"/>
                <a:gd name="connsiteY0" fmla="*/ 19390 h 33950"/>
                <a:gd name="connsiteX1" fmla="*/ 15037 w 67901"/>
                <a:gd name="connsiteY1" fmla="*/ 14345 h 33950"/>
                <a:gd name="connsiteX2" fmla="*/ 67171 w 67901"/>
                <a:gd name="connsiteY2" fmla="*/ 21501 h 33950"/>
                <a:gd name="connsiteX3" fmla="*/ 66479 w 67901"/>
                <a:gd name="connsiteY3" fmla="*/ 26547 h 33950"/>
              </a:gdLst>
              <a:ahLst/>
              <a:cxnLst>
                <a:cxn ang="0">
                  <a:pos x="connsiteX0" y="connsiteY0"/>
                </a:cxn>
                <a:cxn ang="0">
                  <a:pos x="connsiteX1" y="connsiteY1"/>
                </a:cxn>
                <a:cxn ang="0">
                  <a:pos x="connsiteX2" y="connsiteY2"/>
                </a:cxn>
                <a:cxn ang="0">
                  <a:pos x="connsiteX3" y="connsiteY3"/>
                </a:cxn>
              </a:cxnLst>
              <a:rect l="l" t="t" r="r" b="b"/>
              <a:pathLst>
                <a:path w="67901" h="33950">
                  <a:moveTo>
                    <a:pt x="14345" y="19390"/>
                  </a:moveTo>
                  <a:lnTo>
                    <a:pt x="15037" y="14345"/>
                  </a:lnTo>
                  <a:lnTo>
                    <a:pt x="67171" y="21501"/>
                  </a:lnTo>
                  <a:lnTo>
                    <a:pt x="66479" y="26547"/>
                  </a:lnTo>
                  <a:close/>
                </a:path>
              </a:pathLst>
            </a:custGeom>
            <a:solidFill>
              <a:srgbClr val="5D5D5D"/>
            </a:solid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 xmlns:a16="http://schemas.microsoft.com/office/drawing/2014/main" id="{60D2A93C-C4B9-4DF1-B43F-1FDF7C7D723F}"/>
                </a:ext>
              </a:extLst>
            </p:cNvPr>
            <p:cNvSpPr/>
            <p:nvPr/>
          </p:nvSpPr>
          <p:spPr>
            <a:xfrm>
              <a:off x="6124810" y="2156959"/>
              <a:ext cx="67901" cy="33951"/>
            </a:xfrm>
            <a:custGeom>
              <a:avLst/>
              <a:gdLst>
                <a:gd name="connsiteX0" fmla="*/ 14343 w 67901"/>
                <a:gd name="connsiteY0" fmla="*/ 19389 h 33950"/>
                <a:gd name="connsiteX1" fmla="*/ 15035 w 67901"/>
                <a:gd name="connsiteY1" fmla="*/ 14343 h 33950"/>
                <a:gd name="connsiteX2" fmla="*/ 67170 w 67901"/>
                <a:gd name="connsiteY2" fmla="*/ 21495 h 33950"/>
                <a:gd name="connsiteX3" fmla="*/ 66478 w 67901"/>
                <a:gd name="connsiteY3" fmla="*/ 26540 h 33950"/>
              </a:gdLst>
              <a:ahLst/>
              <a:cxnLst>
                <a:cxn ang="0">
                  <a:pos x="connsiteX0" y="connsiteY0"/>
                </a:cxn>
                <a:cxn ang="0">
                  <a:pos x="connsiteX1" y="connsiteY1"/>
                </a:cxn>
                <a:cxn ang="0">
                  <a:pos x="connsiteX2" y="connsiteY2"/>
                </a:cxn>
                <a:cxn ang="0">
                  <a:pos x="connsiteX3" y="connsiteY3"/>
                </a:cxn>
              </a:cxnLst>
              <a:rect l="l" t="t" r="r" b="b"/>
              <a:pathLst>
                <a:path w="67901" h="33950">
                  <a:moveTo>
                    <a:pt x="14343" y="19389"/>
                  </a:moveTo>
                  <a:lnTo>
                    <a:pt x="15035" y="14343"/>
                  </a:lnTo>
                  <a:lnTo>
                    <a:pt x="67170" y="21495"/>
                  </a:lnTo>
                  <a:lnTo>
                    <a:pt x="66478" y="26540"/>
                  </a:lnTo>
                  <a:close/>
                </a:path>
              </a:pathLst>
            </a:custGeom>
            <a:solidFill>
              <a:srgbClr val="5D5D5D"/>
            </a:solid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 xmlns:a16="http://schemas.microsoft.com/office/drawing/2014/main" id="{C965BB24-BDAE-43F6-A73F-30EC8DE67FD2}"/>
                </a:ext>
              </a:extLst>
            </p:cNvPr>
            <p:cNvSpPr/>
            <p:nvPr/>
          </p:nvSpPr>
          <p:spPr>
            <a:xfrm>
              <a:off x="6127535" y="2141288"/>
              <a:ext cx="67901" cy="33951"/>
            </a:xfrm>
            <a:custGeom>
              <a:avLst/>
              <a:gdLst>
                <a:gd name="connsiteX0" fmla="*/ 14345 w 67901"/>
                <a:gd name="connsiteY0" fmla="*/ 19390 h 33950"/>
                <a:gd name="connsiteX1" fmla="*/ 15037 w 67901"/>
                <a:gd name="connsiteY1" fmla="*/ 14345 h 33950"/>
                <a:gd name="connsiteX2" fmla="*/ 67171 w 67901"/>
                <a:gd name="connsiteY2" fmla="*/ 21501 h 33950"/>
                <a:gd name="connsiteX3" fmla="*/ 66479 w 67901"/>
                <a:gd name="connsiteY3" fmla="*/ 26547 h 33950"/>
              </a:gdLst>
              <a:ahLst/>
              <a:cxnLst>
                <a:cxn ang="0">
                  <a:pos x="connsiteX0" y="connsiteY0"/>
                </a:cxn>
                <a:cxn ang="0">
                  <a:pos x="connsiteX1" y="connsiteY1"/>
                </a:cxn>
                <a:cxn ang="0">
                  <a:pos x="connsiteX2" y="connsiteY2"/>
                </a:cxn>
                <a:cxn ang="0">
                  <a:pos x="connsiteX3" y="connsiteY3"/>
                </a:cxn>
              </a:cxnLst>
              <a:rect l="l" t="t" r="r" b="b"/>
              <a:pathLst>
                <a:path w="67901" h="33950">
                  <a:moveTo>
                    <a:pt x="14345" y="19390"/>
                  </a:moveTo>
                  <a:lnTo>
                    <a:pt x="15037" y="14345"/>
                  </a:lnTo>
                  <a:lnTo>
                    <a:pt x="67171" y="21501"/>
                  </a:lnTo>
                  <a:lnTo>
                    <a:pt x="66479" y="26547"/>
                  </a:lnTo>
                  <a:close/>
                </a:path>
              </a:pathLst>
            </a:custGeom>
            <a:solidFill>
              <a:srgbClr val="5D5D5D"/>
            </a:solid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 xmlns:a16="http://schemas.microsoft.com/office/drawing/2014/main" id="{8316877A-0662-433F-9A3A-3EBBDA463DB6}"/>
                </a:ext>
              </a:extLst>
            </p:cNvPr>
            <p:cNvSpPr/>
            <p:nvPr/>
          </p:nvSpPr>
          <p:spPr>
            <a:xfrm>
              <a:off x="6128391" y="2127265"/>
              <a:ext cx="67901" cy="33951"/>
            </a:xfrm>
            <a:custGeom>
              <a:avLst/>
              <a:gdLst>
                <a:gd name="connsiteX0" fmla="*/ 14343 w 67901"/>
                <a:gd name="connsiteY0" fmla="*/ 19389 h 33950"/>
                <a:gd name="connsiteX1" fmla="*/ 15035 w 67901"/>
                <a:gd name="connsiteY1" fmla="*/ 14343 h 33950"/>
                <a:gd name="connsiteX2" fmla="*/ 67170 w 67901"/>
                <a:gd name="connsiteY2" fmla="*/ 21495 h 33950"/>
                <a:gd name="connsiteX3" fmla="*/ 66478 w 67901"/>
                <a:gd name="connsiteY3" fmla="*/ 26540 h 33950"/>
              </a:gdLst>
              <a:ahLst/>
              <a:cxnLst>
                <a:cxn ang="0">
                  <a:pos x="connsiteX0" y="connsiteY0"/>
                </a:cxn>
                <a:cxn ang="0">
                  <a:pos x="connsiteX1" y="connsiteY1"/>
                </a:cxn>
                <a:cxn ang="0">
                  <a:pos x="connsiteX2" y="connsiteY2"/>
                </a:cxn>
                <a:cxn ang="0">
                  <a:pos x="connsiteX3" y="connsiteY3"/>
                </a:cxn>
              </a:cxnLst>
              <a:rect l="l" t="t" r="r" b="b"/>
              <a:pathLst>
                <a:path w="67901" h="33950">
                  <a:moveTo>
                    <a:pt x="14343" y="19389"/>
                  </a:moveTo>
                  <a:lnTo>
                    <a:pt x="15035" y="14343"/>
                  </a:lnTo>
                  <a:lnTo>
                    <a:pt x="67170" y="21495"/>
                  </a:lnTo>
                  <a:lnTo>
                    <a:pt x="66478" y="26540"/>
                  </a:lnTo>
                  <a:close/>
                </a:path>
              </a:pathLst>
            </a:custGeom>
            <a:solidFill>
              <a:srgbClr val="5D5D5D"/>
            </a:solid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 xmlns:a16="http://schemas.microsoft.com/office/drawing/2014/main" id="{F6D4A730-1B79-4627-881E-3521AF327BA0}"/>
                </a:ext>
              </a:extLst>
            </p:cNvPr>
            <p:cNvSpPr/>
            <p:nvPr/>
          </p:nvSpPr>
          <p:spPr>
            <a:xfrm>
              <a:off x="6130933" y="2113300"/>
              <a:ext cx="67901" cy="33951"/>
            </a:xfrm>
            <a:custGeom>
              <a:avLst/>
              <a:gdLst>
                <a:gd name="connsiteX0" fmla="*/ 14346 w 67901"/>
                <a:gd name="connsiteY0" fmla="*/ 19391 h 33950"/>
                <a:gd name="connsiteX1" fmla="*/ 15039 w 67901"/>
                <a:gd name="connsiteY1" fmla="*/ 14346 h 33950"/>
                <a:gd name="connsiteX2" fmla="*/ 67173 w 67901"/>
                <a:gd name="connsiteY2" fmla="*/ 21508 h 33950"/>
                <a:gd name="connsiteX3" fmla="*/ 66480 w 67901"/>
                <a:gd name="connsiteY3" fmla="*/ 26553 h 33950"/>
              </a:gdLst>
              <a:ahLst/>
              <a:cxnLst>
                <a:cxn ang="0">
                  <a:pos x="connsiteX0" y="connsiteY0"/>
                </a:cxn>
                <a:cxn ang="0">
                  <a:pos x="connsiteX1" y="connsiteY1"/>
                </a:cxn>
                <a:cxn ang="0">
                  <a:pos x="connsiteX2" y="connsiteY2"/>
                </a:cxn>
                <a:cxn ang="0">
                  <a:pos x="connsiteX3" y="connsiteY3"/>
                </a:cxn>
              </a:cxnLst>
              <a:rect l="l" t="t" r="r" b="b"/>
              <a:pathLst>
                <a:path w="67901" h="33950">
                  <a:moveTo>
                    <a:pt x="14346" y="19391"/>
                  </a:moveTo>
                  <a:lnTo>
                    <a:pt x="15039" y="14346"/>
                  </a:lnTo>
                  <a:lnTo>
                    <a:pt x="67173" y="21508"/>
                  </a:lnTo>
                  <a:lnTo>
                    <a:pt x="66480" y="26553"/>
                  </a:lnTo>
                  <a:close/>
                </a:path>
              </a:pathLst>
            </a:custGeom>
            <a:solidFill>
              <a:srgbClr val="5D5D5D"/>
            </a:solid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 xmlns:a16="http://schemas.microsoft.com/office/drawing/2014/main" id="{564F77EE-EAA1-4BEB-B4C9-2DCF48D5A974}"/>
                </a:ext>
              </a:extLst>
            </p:cNvPr>
            <p:cNvSpPr/>
            <p:nvPr/>
          </p:nvSpPr>
          <p:spPr>
            <a:xfrm>
              <a:off x="6133405" y="2099553"/>
              <a:ext cx="67901" cy="33951"/>
            </a:xfrm>
            <a:custGeom>
              <a:avLst/>
              <a:gdLst>
                <a:gd name="connsiteX0" fmla="*/ 14341 w 67901"/>
                <a:gd name="connsiteY0" fmla="*/ 19386 h 33950"/>
                <a:gd name="connsiteX1" fmla="*/ 15032 w 67901"/>
                <a:gd name="connsiteY1" fmla="*/ 14341 h 33950"/>
                <a:gd name="connsiteX2" fmla="*/ 67166 w 67901"/>
                <a:gd name="connsiteY2" fmla="*/ 21482 h 33950"/>
                <a:gd name="connsiteX3" fmla="*/ 66475 w 67901"/>
                <a:gd name="connsiteY3" fmla="*/ 26527 h 33950"/>
              </a:gdLst>
              <a:ahLst/>
              <a:cxnLst>
                <a:cxn ang="0">
                  <a:pos x="connsiteX0" y="connsiteY0"/>
                </a:cxn>
                <a:cxn ang="0">
                  <a:pos x="connsiteX1" y="connsiteY1"/>
                </a:cxn>
                <a:cxn ang="0">
                  <a:pos x="connsiteX2" y="connsiteY2"/>
                </a:cxn>
                <a:cxn ang="0">
                  <a:pos x="connsiteX3" y="connsiteY3"/>
                </a:cxn>
              </a:cxnLst>
              <a:rect l="l" t="t" r="r" b="b"/>
              <a:pathLst>
                <a:path w="67901" h="33950">
                  <a:moveTo>
                    <a:pt x="14341" y="19386"/>
                  </a:moveTo>
                  <a:lnTo>
                    <a:pt x="15032" y="14341"/>
                  </a:lnTo>
                  <a:lnTo>
                    <a:pt x="67166" y="21482"/>
                  </a:lnTo>
                  <a:lnTo>
                    <a:pt x="66475" y="26527"/>
                  </a:lnTo>
                  <a:close/>
                </a:path>
              </a:pathLst>
            </a:custGeom>
            <a:solidFill>
              <a:srgbClr val="5D5D5D"/>
            </a:solid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 xmlns:a16="http://schemas.microsoft.com/office/drawing/2014/main" id="{D609C42E-1A36-4167-8FFF-0078A99CAF06}"/>
                </a:ext>
              </a:extLst>
            </p:cNvPr>
            <p:cNvSpPr/>
            <p:nvPr/>
          </p:nvSpPr>
          <p:spPr>
            <a:xfrm>
              <a:off x="6134315" y="2085439"/>
              <a:ext cx="67901" cy="33951"/>
            </a:xfrm>
            <a:custGeom>
              <a:avLst/>
              <a:gdLst>
                <a:gd name="connsiteX0" fmla="*/ 14343 w 67901"/>
                <a:gd name="connsiteY0" fmla="*/ 19389 h 33950"/>
                <a:gd name="connsiteX1" fmla="*/ 15035 w 67901"/>
                <a:gd name="connsiteY1" fmla="*/ 14343 h 33950"/>
                <a:gd name="connsiteX2" fmla="*/ 67170 w 67901"/>
                <a:gd name="connsiteY2" fmla="*/ 21495 h 33950"/>
                <a:gd name="connsiteX3" fmla="*/ 66478 w 67901"/>
                <a:gd name="connsiteY3" fmla="*/ 26540 h 33950"/>
              </a:gdLst>
              <a:ahLst/>
              <a:cxnLst>
                <a:cxn ang="0">
                  <a:pos x="connsiteX0" y="connsiteY0"/>
                </a:cxn>
                <a:cxn ang="0">
                  <a:pos x="connsiteX1" y="connsiteY1"/>
                </a:cxn>
                <a:cxn ang="0">
                  <a:pos x="connsiteX2" y="connsiteY2"/>
                </a:cxn>
                <a:cxn ang="0">
                  <a:pos x="connsiteX3" y="connsiteY3"/>
                </a:cxn>
              </a:cxnLst>
              <a:rect l="l" t="t" r="r" b="b"/>
              <a:pathLst>
                <a:path w="67901" h="33950">
                  <a:moveTo>
                    <a:pt x="14343" y="19389"/>
                  </a:moveTo>
                  <a:lnTo>
                    <a:pt x="15035" y="14343"/>
                  </a:lnTo>
                  <a:lnTo>
                    <a:pt x="67170" y="21495"/>
                  </a:lnTo>
                  <a:lnTo>
                    <a:pt x="66478" y="26540"/>
                  </a:lnTo>
                  <a:close/>
                </a:path>
              </a:pathLst>
            </a:custGeom>
            <a:solidFill>
              <a:srgbClr val="5D5D5D"/>
            </a:solid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 xmlns:a16="http://schemas.microsoft.com/office/drawing/2014/main" id="{80F24983-E850-4C5A-97ED-FD28F2895815}"/>
                </a:ext>
              </a:extLst>
            </p:cNvPr>
            <p:cNvSpPr/>
            <p:nvPr/>
          </p:nvSpPr>
          <p:spPr>
            <a:xfrm>
              <a:off x="6239588" y="2119350"/>
              <a:ext cx="67901" cy="84877"/>
            </a:xfrm>
            <a:custGeom>
              <a:avLst/>
              <a:gdLst>
                <a:gd name="connsiteX0" fmla="*/ 43287 w 67901"/>
                <a:gd name="connsiteY0" fmla="*/ 12732 h 84876"/>
                <a:gd name="connsiteX1" fmla="*/ 17824 w 67901"/>
                <a:gd name="connsiteY1" fmla="*/ 44985 h 84876"/>
                <a:gd name="connsiteX2" fmla="*/ 12732 w 67901"/>
                <a:gd name="connsiteY2" fmla="*/ 85726 h 84876"/>
                <a:gd name="connsiteX3" fmla="*/ 55170 w 67901"/>
                <a:gd name="connsiteY3" fmla="*/ 48380 h 84876"/>
                <a:gd name="connsiteX4" fmla="*/ 43287 w 67901"/>
                <a:gd name="connsiteY4" fmla="*/ 12732 h 8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01" h="84876">
                  <a:moveTo>
                    <a:pt x="43287" y="12732"/>
                  </a:moveTo>
                  <a:lnTo>
                    <a:pt x="17824" y="44985"/>
                  </a:lnTo>
                  <a:lnTo>
                    <a:pt x="12732" y="85726"/>
                  </a:lnTo>
                  <a:cubicBezTo>
                    <a:pt x="33102" y="85726"/>
                    <a:pt x="51775" y="70448"/>
                    <a:pt x="55170" y="48380"/>
                  </a:cubicBezTo>
                  <a:cubicBezTo>
                    <a:pt x="56867" y="34800"/>
                    <a:pt x="51775" y="22917"/>
                    <a:pt x="43287" y="12732"/>
                  </a:cubicBezTo>
                  <a:close/>
                </a:path>
              </a:pathLst>
            </a:custGeom>
            <a:solidFill>
              <a:srgbClr val="7E85D6"/>
            </a:solid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 xmlns:a16="http://schemas.microsoft.com/office/drawing/2014/main" id="{C78436A9-E108-47A9-938A-6EE470AAA72E}"/>
                </a:ext>
              </a:extLst>
            </p:cNvPr>
            <p:cNvSpPr/>
            <p:nvPr/>
          </p:nvSpPr>
          <p:spPr>
            <a:xfrm>
              <a:off x="6196630" y="2105337"/>
              <a:ext cx="84877" cy="101852"/>
            </a:xfrm>
            <a:custGeom>
              <a:avLst/>
              <a:gdLst>
                <a:gd name="connsiteX0" fmla="*/ 43807 w 84876"/>
                <a:gd name="connsiteY0" fmla="*/ 98041 h 101852"/>
                <a:gd name="connsiteX1" fmla="*/ 50597 w 84876"/>
                <a:gd name="connsiteY1" fmla="*/ 53905 h 101852"/>
                <a:gd name="connsiteX2" fmla="*/ 77758 w 84876"/>
                <a:gd name="connsiteY2" fmla="*/ 18257 h 101852"/>
                <a:gd name="connsiteX3" fmla="*/ 62480 w 84876"/>
                <a:gd name="connsiteY3" fmla="*/ 13164 h 101852"/>
                <a:gd name="connsiteX4" fmla="*/ 13251 w 84876"/>
                <a:gd name="connsiteY4" fmla="*/ 50510 h 101852"/>
                <a:gd name="connsiteX5" fmla="*/ 43807 w 84876"/>
                <a:gd name="connsiteY5" fmla="*/ 98041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76" h="101852">
                  <a:moveTo>
                    <a:pt x="43807" y="98041"/>
                  </a:moveTo>
                  <a:lnTo>
                    <a:pt x="50597" y="53905"/>
                  </a:lnTo>
                  <a:lnTo>
                    <a:pt x="77758" y="18257"/>
                  </a:lnTo>
                  <a:cubicBezTo>
                    <a:pt x="72665" y="14862"/>
                    <a:pt x="67573" y="13164"/>
                    <a:pt x="62480" y="13164"/>
                  </a:cubicBezTo>
                  <a:cubicBezTo>
                    <a:pt x="38714" y="9769"/>
                    <a:pt x="16647" y="26744"/>
                    <a:pt x="13251" y="50510"/>
                  </a:cubicBezTo>
                  <a:cubicBezTo>
                    <a:pt x="9856" y="72578"/>
                    <a:pt x="23437" y="92948"/>
                    <a:pt x="43807" y="98041"/>
                  </a:cubicBezTo>
                  <a:close/>
                </a:path>
              </a:pathLst>
            </a:custGeom>
            <a:solidFill>
              <a:srgbClr val="E2846B"/>
            </a:solid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 xmlns:a16="http://schemas.microsoft.com/office/drawing/2014/main" id="{79F3B5A3-2D0A-415E-A362-A7FBF6D10645}"/>
                </a:ext>
              </a:extLst>
            </p:cNvPr>
            <p:cNvSpPr/>
            <p:nvPr/>
          </p:nvSpPr>
          <p:spPr>
            <a:xfrm>
              <a:off x="6388001" y="1946182"/>
              <a:ext cx="509261" cy="695990"/>
            </a:xfrm>
            <a:custGeom>
              <a:avLst/>
              <a:gdLst>
                <a:gd name="connsiteX0" fmla="*/ 14273 w 509260"/>
                <a:gd name="connsiteY0" fmla="*/ 67692 h 695989"/>
                <a:gd name="connsiteX1" fmla="*/ 423310 w 509260"/>
                <a:gd name="connsiteY1" fmla="*/ 14273 h 695989"/>
                <a:gd name="connsiteX2" fmla="*/ 503548 w 509260"/>
                <a:gd name="connsiteY2" fmla="*/ 628670 h 695989"/>
                <a:gd name="connsiteX3" fmla="*/ 94512 w 509260"/>
                <a:gd name="connsiteY3" fmla="*/ 682088 h 695989"/>
              </a:gdLst>
              <a:ahLst/>
              <a:cxnLst>
                <a:cxn ang="0">
                  <a:pos x="connsiteX0" y="connsiteY0"/>
                </a:cxn>
                <a:cxn ang="0">
                  <a:pos x="connsiteX1" y="connsiteY1"/>
                </a:cxn>
                <a:cxn ang="0">
                  <a:pos x="connsiteX2" y="connsiteY2"/>
                </a:cxn>
                <a:cxn ang="0">
                  <a:pos x="connsiteX3" y="connsiteY3"/>
                </a:cxn>
              </a:cxnLst>
              <a:rect l="l" t="t" r="r" b="b"/>
              <a:pathLst>
                <a:path w="509260" h="695989">
                  <a:moveTo>
                    <a:pt x="14273" y="67692"/>
                  </a:moveTo>
                  <a:lnTo>
                    <a:pt x="423310" y="14273"/>
                  </a:lnTo>
                  <a:lnTo>
                    <a:pt x="503548" y="628670"/>
                  </a:lnTo>
                  <a:lnTo>
                    <a:pt x="94512" y="682088"/>
                  </a:lnTo>
                  <a:close/>
                </a:path>
              </a:pathLst>
            </a:custGeom>
            <a:solidFill>
              <a:srgbClr val="477E8A"/>
            </a:solid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 xmlns:a16="http://schemas.microsoft.com/office/drawing/2014/main" id="{92BB9DB5-CAFB-4674-AF25-BB6E8F1BFC42}"/>
                </a:ext>
              </a:extLst>
            </p:cNvPr>
            <p:cNvSpPr/>
            <p:nvPr/>
          </p:nvSpPr>
          <p:spPr>
            <a:xfrm>
              <a:off x="6412737" y="1941109"/>
              <a:ext cx="543212" cy="712965"/>
            </a:xfrm>
            <a:custGeom>
              <a:avLst/>
              <a:gdLst>
                <a:gd name="connsiteX0" fmla="*/ 533875 w 543211"/>
                <a:gd name="connsiteY0" fmla="*/ 615357 h 712965"/>
                <a:gd name="connsiteX1" fmla="*/ 396375 w 543211"/>
                <a:gd name="connsiteY1" fmla="*/ 12732 h 712965"/>
                <a:gd name="connsiteX2" fmla="*/ 68750 w 543211"/>
                <a:gd name="connsiteY2" fmla="*/ 85726 h 712965"/>
                <a:gd name="connsiteX3" fmla="*/ 12732 w 543211"/>
                <a:gd name="connsiteY3" fmla="*/ 180788 h 712965"/>
                <a:gd name="connsiteX4" fmla="*/ 131559 w 543211"/>
                <a:gd name="connsiteY4" fmla="*/ 707024 h 71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211" h="712965">
                  <a:moveTo>
                    <a:pt x="533875" y="615357"/>
                  </a:moveTo>
                  <a:lnTo>
                    <a:pt x="396375" y="12732"/>
                  </a:lnTo>
                  <a:lnTo>
                    <a:pt x="68750" y="85726"/>
                  </a:lnTo>
                  <a:lnTo>
                    <a:pt x="12732" y="180788"/>
                  </a:lnTo>
                  <a:lnTo>
                    <a:pt x="131559" y="707024"/>
                  </a:lnTo>
                  <a:close/>
                </a:path>
              </a:pathLst>
            </a:custGeom>
            <a:solidFill>
              <a:srgbClr val="FFFFFF"/>
            </a:solid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 xmlns:a16="http://schemas.microsoft.com/office/drawing/2014/main" id="{C00462A9-1F3D-4B4F-AF96-CF9F80A6B65D}"/>
                </a:ext>
              </a:extLst>
            </p:cNvPr>
            <p:cNvSpPr/>
            <p:nvPr/>
          </p:nvSpPr>
          <p:spPr>
            <a:xfrm>
              <a:off x="6412737" y="2014103"/>
              <a:ext cx="84877" cy="118828"/>
            </a:xfrm>
            <a:custGeom>
              <a:avLst/>
              <a:gdLst>
                <a:gd name="connsiteX0" fmla="*/ 87423 w 84876"/>
                <a:gd name="connsiteY0" fmla="*/ 90818 h 118827"/>
                <a:gd name="connsiteX1" fmla="*/ 12732 w 84876"/>
                <a:gd name="connsiteY1" fmla="*/ 107794 h 118827"/>
                <a:gd name="connsiteX2" fmla="*/ 68750 w 84876"/>
                <a:gd name="connsiteY2" fmla="*/ 12732 h 118827"/>
              </a:gdLst>
              <a:ahLst/>
              <a:cxnLst>
                <a:cxn ang="0">
                  <a:pos x="connsiteX0" y="connsiteY0"/>
                </a:cxn>
                <a:cxn ang="0">
                  <a:pos x="connsiteX1" y="connsiteY1"/>
                </a:cxn>
                <a:cxn ang="0">
                  <a:pos x="connsiteX2" y="connsiteY2"/>
                </a:cxn>
              </a:cxnLst>
              <a:rect l="l" t="t" r="r" b="b"/>
              <a:pathLst>
                <a:path w="84876" h="118827">
                  <a:moveTo>
                    <a:pt x="87423" y="90818"/>
                  </a:moveTo>
                  <a:lnTo>
                    <a:pt x="12732" y="107794"/>
                  </a:lnTo>
                  <a:lnTo>
                    <a:pt x="68750" y="12732"/>
                  </a:lnTo>
                  <a:close/>
                </a:path>
              </a:pathLst>
            </a:custGeom>
            <a:solidFill>
              <a:srgbClr val="F1F1F1"/>
            </a:solid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 xmlns:a16="http://schemas.microsoft.com/office/drawing/2014/main" id="{CED678DC-67E3-4D14-9D63-5EE994ABAE23}"/>
                </a:ext>
              </a:extLst>
            </p:cNvPr>
            <p:cNvSpPr/>
            <p:nvPr/>
          </p:nvSpPr>
          <p:spPr>
            <a:xfrm>
              <a:off x="6561458" y="2148208"/>
              <a:ext cx="118828" cy="186729"/>
            </a:xfrm>
            <a:custGeom>
              <a:avLst/>
              <a:gdLst>
                <a:gd name="connsiteX0" fmla="*/ 15090 w 118827"/>
                <a:gd name="connsiteY0" fmla="*/ 117979 h 186729"/>
                <a:gd name="connsiteX1" fmla="*/ 118640 w 118827"/>
                <a:gd name="connsiteY1" fmla="*/ 189275 h 186729"/>
                <a:gd name="connsiteX2" fmla="*/ 98270 w 118827"/>
                <a:gd name="connsiteY2" fmla="*/ 99306 h 186729"/>
                <a:gd name="connsiteX3" fmla="*/ 67714 w 118827"/>
                <a:gd name="connsiteY3" fmla="*/ 12732 h 186729"/>
                <a:gd name="connsiteX4" fmla="*/ 15090 w 118827"/>
                <a:gd name="connsiteY4" fmla="*/ 117979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27" h="186729">
                  <a:moveTo>
                    <a:pt x="15090" y="117979"/>
                  </a:moveTo>
                  <a:cubicBezTo>
                    <a:pt x="25276" y="165510"/>
                    <a:pt x="71109" y="196065"/>
                    <a:pt x="118640" y="189275"/>
                  </a:cubicBezTo>
                  <a:lnTo>
                    <a:pt x="98270" y="99306"/>
                  </a:lnTo>
                  <a:lnTo>
                    <a:pt x="67714" y="12732"/>
                  </a:lnTo>
                  <a:cubicBezTo>
                    <a:pt x="28671" y="29707"/>
                    <a:pt x="4905" y="73843"/>
                    <a:pt x="15090" y="117979"/>
                  </a:cubicBezTo>
                  <a:close/>
                </a:path>
              </a:pathLst>
            </a:custGeom>
            <a:solidFill>
              <a:srgbClr val="485280"/>
            </a:solid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 xmlns:a16="http://schemas.microsoft.com/office/drawing/2014/main" id="{4A3B39CE-BF50-40C4-8296-61B170EF8D2A}"/>
                </a:ext>
              </a:extLst>
            </p:cNvPr>
            <p:cNvSpPr/>
            <p:nvPr/>
          </p:nvSpPr>
          <p:spPr>
            <a:xfrm>
              <a:off x="6663972" y="2239875"/>
              <a:ext cx="101852" cy="101852"/>
            </a:xfrm>
            <a:custGeom>
              <a:avLst/>
              <a:gdLst>
                <a:gd name="connsiteX0" fmla="*/ 31404 w 101852"/>
                <a:gd name="connsiteY0" fmla="*/ 95911 h 101852"/>
                <a:gd name="connsiteX1" fmla="*/ 95911 w 101852"/>
                <a:gd name="connsiteY1" fmla="*/ 12732 h 101852"/>
                <a:gd name="connsiteX2" fmla="*/ 12732 w 101852"/>
                <a:gd name="connsiteY2" fmla="*/ 14429 h 101852"/>
                <a:gd name="connsiteX3" fmla="*/ 31404 w 101852"/>
                <a:gd name="connsiteY3" fmla="*/ 95911 h 101852"/>
              </a:gdLst>
              <a:ahLst/>
              <a:cxnLst>
                <a:cxn ang="0">
                  <a:pos x="connsiteX0" y="connsiteY0"/>
                </a:cxn>
                <a:cxn ang="0">
                  <a:pos x="connsiteX1" y="connsiteY1"/>
                </a:cxn>
                <a:cxn ang="0">
                  <a:pos x="connsiteX2" y="connsiteY2"/>
                </a:cxn>
                <a:cxn ang="0">
                  <a:pos x="connsiteX3" y="connsiteY3"/>
                </a:cxn>
              </a:cxnLst>
              <a:rect l="l" t="t" r="r" b="b"/>
              <a:pathLst>
                <a:path w="101852" h="101852">
                  <a:moveTo>
                    <a:pt x="31404" y="95911"/>
                  </a:moveTo>
                  <a:cubicBezTo>
                    <a:pt x="68750" y="84028"/>
                    <a:pt x="94213" y="50077"/>
                    <a:pt x="95911" y="12732"/>
                  </a:cubicBezTo>
                  <a:lnTo>
                    <a:pt x="12732" y="14429"/>
                  </a:lnTo>
                  <a:lnTo>
                    <a:pt x="31404" y="95911"/>
                  </a:lnTo>
                  <a:close/>
                </a:path>
              </a:pathLst>
            </a:custGeom>
            <a:solidFill>
              <a:srgbClr val="986666"/>
            </a:solid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 xmlns:a16="http://schemas.microsoft.com/office/drawing/2014/main" id="{021DC827-4027-417F-AAB8-91FCE0053F8A}"/>
                </a:ext>
              </a:extLst>
            </p:cNvPr>
            <p:cNvSpPr/>
            <p:nvPr/>
          </p:nvSpPr>
          <p:spPr>
            <a:xfrm>
              <a:off x="6631719" y="2140556"/>
              <a:ext cx="135803" cy="101852"/>
            </a:xfrm>
            <a:custGeom>
              <a:avLst/>
              <a:gdLst>
                <a:gd name="connsiteX0" fmla="*/ 128164 w 135802"/>
                <a:gd name="connsiteY0" fmla="*/ 95075 h 101852"/>
                <a:gd name="connsiteX1" fmla="*/ 126467 w 135802"/>
                <a:gd name="connsiteY1" fmla="*/ 84890 h 101852"/>
                <a:gd name="connsiteX2" fmla="*/ 14429 w 135802"/>
                <a:gd name="connsiteY2" fmla="*/ 15291 h 101852"/>
                <a:gd name="connsiteX3" fmla="*/ 12732 w 135802"/>
                <a:gd name="connsiteY3" fmla="*/ 15291 h 101852"/>
                <a:gd name="connsiteX4" fmla="*/ 41590 w 135802"/>
                <a:gd name="connsiteY4" fmla="*/ 98470 h 101852"/>
                <a:gd name="connsiteX5" fmla="*/ 128164 w 135802"/>
                <a:gd name="connsiteY5" fmla="*/ 95075 h 10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802" h="101852">
                  <a:moveTo>
                    <a:pt x="128164" y="95075"/>
                  </a:moveTo>
                  <a:cubicBezTo>
                    <a:pt x="128164" y="91680"/>
                    <a:pt x="126467" y="88285"/>
                    <a:pt x="126467" y="84890"/>
                  </a:cubicBezTo>
                  <a:cubicBezTo>
                    <a:pt x="114584" y="33964"/>
                    <a:pt x="65355" y="3408"/>
                    <a:pt x="14429" y="15291"/>
                  </a:cubicBezTo>
                  <a:cubicBezTo>
                    <a:pt x="12732" y="15291"/>
                    <a:pt x="12732" y="15291"/>
                    <a:pt x="12732" y="15291"/>
                  </a:cubicBezTo>
                  <a:lnTo>
                    <a:pt x="41590" y="98470"/>
                  </a:lnTo>
                  <a:lnTo>
                    <a:pt x="128164" y="95075"/>
                  </a:lnTo>
                  <a:close/>
                </a:path>
              </a:pathLst>
            </a:custGeom>
            <a:solidFill>
              <a:srgbClr val="E4D2A2"/>
            </a:solid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 xmlns:a16="http://schemas.microsoft.com/office/drawing/2014/main" id="{9B4BD579-EC28-4E31-8515-F51866DE320C}"/>
                </a:ext>
              </a:extLst>
            </p:cNvPr>
            <p:cNvSpPr/>
            <p:nvPr/>
          </p:nvSpPr>
          <p:spPr>
            <a:xfrm>
              <a:off x="6492428" y="2142959"/>
              <a:ext cx="118828" cy="50926"/>
            </a:xfrm>
            <a:custGeom>
              <a:avLst/>
              <a:gdLst>
                <a:gd name="connsiteX0" fmla="*/ 15229 w 118827"/>
                <a:gd name="connsiteY0" fmla="*/ 34729 h 50926"/>
                <a:gd name="connsiteX1" fmla="*/ 101321 w 118827"/>
                <a:gd name="connsiteY1" fmla="*/ 15229 h 50926"/>
                <a:gd name="connsiteX2" fmla="*/ 105071 w 118827"/>
                <a:gd name="connsiteY2" fmla="*/ 31785 h 50926"/>
                <a:gd name="connsiteX3" fmla="*/ 18979 w 118827"/>
                <a:gd name="connsiteY3" fmla="*/ 51285 h 50926"/>
              </a:gdLst>
              <a:ahLst/>
              <a:cxnLst>
                <a:cxn ang="0">
                  <a:pos x="connsiteX0" y="connsiteY0"/>
                </a:cxn>
                <a:cxn ang="0">
                  <a:pos x="connsiteX1" y="connsiteY1"/>
                </a:cxn>
                <a:cxn ang="0">
                  <a:pos x="connsiteX2" y="connsiteY2"/>
                </a:cxn>
                <a:cxn ang="0">
                  <a:pos x="connsiteX3" y="connsiteY3"/>
                </a:cxn>
              </a:cxnLst>
              <a:rect l="l" t="t" r="r" b="b"/>
              <a:pathLst>
                <a:path w="118827" h="50926">
                  <a:moveTo>
                    <a:pt x="15229" y="34729"/>
                  </a:moveTo>
                  <a:lnTo>
                    <a:pt x="101321" y="15229"/>
                  </a:lnTo>
                  <a:lnTo>
                    <a:pt x="105071" y="31785"/>
                  </a:lnTo>
                  <a:lnTo>
                    <a:pt x="18979" y="51285"/>
                  </a:lnTo>
                  <a:close/>
                </a:path>
              </a:pathLst>
            </a:custGeom>
            <a:solidFill>
              <a:srgbClr val="C7C9EA"/>
            </a:solid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 xmlns:a16="http://schemas.microsoft.com/office/drawing/2014/main" id="{2C71FCA5-C53B-44E7-BB2A-15E8B3E92F92}"/>
                </a:ext>
              </a:extLst>
            </p:cNvPr>
            <p:cNvSpPr/>
            <p:nvPr/>
          </p:nvSpPr>
          <p:spPr>
            <a:xfrm>
              <a:off x="6677791" y="2102179"/>
              <a:ext cx="118828" cy="50926"/>
            </a:xfrm>
            <a:custGeom>
              <a:avLst/>
              <a:gdLst>
                <a:gd name="connsiteX0" fmla="*/ 15229 w 118827"/>
                <a:gd name="connsiteY0" fmla="*/ 34729 h 50926"/>
                <a:gd name="connsiteX1" fmla="*/ 101321 w 118827"/>
                <a:gd name="connsiteY1" fmla="*/ 15230 h 50926"/>
                <a:gd name="connsiteX2" fmla="*/ 105071 w 118827"/>
                <a:gd name="connsiteY2" fmla="*/ 31786 h 50926"/>
                <a:gd name="connsiteX3" fmla="*/ 18979 w 118827"/>
                <a:gd name="connsiteY3" fmla="*/ 51285 h 50926"/>
              </a:gdLst>
              <a:ahLst/>
              <a:cxnLst>
                <a:cxn ang="0">
                  <a:pos x="connsiteX0" y="connsiteY0"/>
                </a:cxn>
                <a:cxn ang="0">
                  <a:pos x="connsiteX1" y="connsiteY1"/>
                </a:cxn>
                <a:cxn ang="0">
                  <a:pos x="connsiteX2" y="connsiteY2"/>
                </a:cxn>
                <a:cxn ang="0">
                  <a:pos x="connsiteX3" y="connsiteY3"/>
                </a:cxn>
              </a:cxnLst>
              <a:rect l="l" t="t" r="r" b="b"/>
              <a:pathLst>
                <a:path w="118827" h="50926">
                  <a:moveTo>
                    <a:pt x="15229" y="34729"/>
                  </a:moveTo>
                  <a:lnTo>
                    <a:pt x="101321" y="15230"/>
                  </a:lnTo>
                  <a:lnTo>
                    <a:pt x="105071" y="31786"/>
                  </a:lnTo>
                  <a:lnTo>
                    <a:pt x="18979" y="51285"/>
                  </a:lnTo>
                  <a:close/>
                </a:path>
              </a:pathLst>
            </a:custGeom>
            <a:solidFill>
              <a:srgbClr val="C7C9EA"/>
            </a:solid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 xmlns:a16="http://schemas.microsoft.com/office/drawing/2014/main" id="{DD38507F-75FE-4272-B3F1-89DAC6BBF990}"/>
                </a:ext>
              </a:extLst>
            </p:cNvPr>
            <p:cNvSpPr/>
            <p:nvPr/>
          </p:nvSpPr>
          <p:spPr>
            <a:xfrm>
              <a:off x="6720203" y="2292458"/>
              <a:ext cx="118828" cy="50926"/>
            </a:xfrm>
            <a:custGeom>
              <a:avLst/>
              <a:gdLst>
                <a:gd name="connsiteX0" fmla="*/ 15229 w 118827"/>
                <a:gd name="connsiteY0" fmla="*/ 34729 h 50926"/>
                <a:gd name="connsiteX1" fmla="*/ 101321 w 118827"/>
                <a:gd name="connsiteY1" fmla="*/ 15229 h 50926"/>
                <a:gd name="connsiteX2" fmla="*/ 105071 w 118827"/>
                <a:gd name="connsiteY2" fmla="*/ 31786 h 50926"/>
                <a:gd name="connsiteX3" fmla="*/ 18979 w 118827"/>
                <a:gd name="connsiteY3" fmla="*/ 51285 h 50926"/>
              </a:gdLst>
              <a:ahLst/>
              <a:cxnLst>
                <a:cxn ang="0">
                  <a:pos x="connsiteX0" y="connsiteY0"/>
                </a:cxn>
                <a:cxn ang="0">
                  <a:pos x="connsiteX1" y="connsiteY1"/>
                </a:cxn>
                <a:cxn ang="0">
                  <a:pos x="connsiteX2" y="connsiteY2"/>
                </a:cxn>
                <a:cxn ang="0">
                  <a:pos x="connsiteX3" y="connsiteY3"/>
                </a:cxn>
              </a:cxnLst>
              <a:rect l="l" t="t" r="r" b="b"/>
              <a:pathLst>
                <a:path w="118827" h="50926">
                  <a:moveTo>
                    <a:pt x="15229" y="34729"/>
                  </a:moveTo>
                  <a:lnTo>
                    <a:pt x="101321" y="15229"/>
                  </a:lnTo>
                  <a:lnTo>
                    <a:pt x="105071" y="31786"/>
                  </a:lnTo>
                  <a:lnTo>
                    <a:pt x="18979" y="51285"/>
                  </a:lnTo>
                  <a:close/>
                </a:path>
              </a:pathLst>
            </a:custGeom>
            <a:solidFill>
              <a:srgbClr val="C7C9EA"/>
            </a:solid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 xmlns:a16="http://schemas.microsoft.com/office/drawing/2014/main" id="{72FAADF8-F186-42F3-8264-30E619AF8408}"/>
                </a:ext>
              </a:extLst>
            </p:cNvPr>
            <p:cNvSpPr/>
            <p:nvPr/>
          </p:nvSpPr>
          <p:spPr>
            <a:xfrm>
              <a:off x="6595919" y="2494129"/>
              <a:ext cx="254630" cy="84877"/>
            </a:xfrm>
            <a:custGeom>
              <a:avLst/>
              <a:gdLst>
                <a:gd name="connsiteX0" fmla="*/ 15229 w 254630"/>
                <a:gd name="connsiteY0" fmla="*/ 66228 h 84876"/>
                <a:gd name="connsiteX1" fmla="*/ 240392 w 254630"/>
                <a:gd name="connsiteY1" fmla="*/ 15230 h 84876"/>
                <a:gd name="connsiteX2" fmla="*/ 244892 w 254630"/>
                <a:gd name="connsiteY2" fmla="*/ 35097 h 84876"/>
                <a:gd name="connsiteX3" fmla="*/ 19729 w 254630"/>
                <a:gd name="connsiteY3" fmla="*/ 86095 h 84876"/>
              </a:gdLst>
              <a:ahLst/>
              <a:cxnLst>
                <a:cxn ang="0">
                  <a:pos x="connsiteX0" y="connsiteY0"/>
                </a:cxn>
                <a:cxn ang="0">
                  <a:pos x="connsiteX1" y="connsiteY1"/>
                </a:cxn>
                <a:cxn ang="0">
                  <a:pos x="connsiteX2" y="connsiteY2"/>
                </a:cxn>
                <a:cxn ang="0">
                  <a:pos x="connsiteX3" y="connsiteY3"/>
                </a:cxn>
              </a:cxnLst>
              <a:rect l="l" t="t" r="r" b="b"/>
              <a:pathLst>
                <a:path w="254630" h="84876">
                  <a:moveTo>
                    <a:pt x="15229" y="66228"/>
                  </a:moveTo>
                  <a:lnTo>
                    <a:pt x="240392" y="15230"/>
                  </a:lnTo>
                  <a:lnTo>
                    <a:pt x="244892" y="35097"/>
                  </a:lnTo>
                  <a:lnTo>
                    <a:pt x="19729" y="86095"/>
                  </a:lnTo>
                  <a:close/>
                </a:path>
              </a:pathLst>
            </a:custGeom>
            <a:solidFill>
              <a:srgbClr val="5D5D5D"/>
            </a:solid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 xmlns:a16="http://schemas.microsoft.com/office/drawing/2014/main" id="{64F8DB89-F8A8-4881-BDBB-916F4F6FFCF8}"/>
                </a:ext>
              </a:extLst>
            </p:cNvPr>
            <p:cNvSpPr/>
            <p:nvPr/>
          </p:nvSpPr>
          <p:spPr>
            <a:xfrm>
              <a:off x="6570246" y="2453331"/>
              <a:ext cx="271606" cy="84877"/>
            </a:xfrm>
            <a:custGeom>
              <a:avLst/>
              <a:gdLst>
                <a:gd name="connsiteX0" fmla="*/ 15229 w 271605"/>
                <a:gd name="connsiteY0" fmla="*/ 72227 h 84876"/>
                <a:gd name="connsiteX1" fmla="*/ 266882 w 271605"/>
                <a:gd name="connsiteY1" fmla="*/ 15229 h 84876"/>
                <a:gd name="connsiteX2" fmla="*/ 269132 w 271605"/>
                <a:gd name="connsiteY2" fmla="*/ 25163 h 84876"/>
                <a:gd name="connsiteX3" fmla="*/ 17479 w 271605"/>
                <a:gd name="connsiteY3" fmla="*/ 82161 h 84876"/>
              </a:gdLst>
              <a:ahLst/>
              <a:cxnLst>
                <a:cxn ang="0">
                  <a:pos x="connsiteX0" y="connsiteY0"/>
                </a:cxn>
                <a:cxn ang="0">
                  <a:pos x="connsiteX1" y="connsiteY1"/>
                </a:cxn>
                <a:cxn ang="0">
                  <a:pos x="connsiteX2" y="connsiteY2"/>
                </a:cxn>
                <a:cxn ang="0">
                  <a:pos x="connsiteX3" y="connsiteY3"/>
                </a:cxn>
              </a:cxnLst>
              <a:rect l="l" t="t" r="r" b="b"/>
              <a:pathLst>
                <a:path w="271605" h="84876">
                  <a:moveTo>
                    <a:pt x="15229" y="72227"/>
                  </a:moveTo>
                  <a:lnTo>
                    <a:pt x="266882" y="15229"/>
                  </a:lnTo>
                  <a:lnTo>
                    <a:pt x="269132" y="25163"/>
                  </a:lnTo>
                  <a:lnTo>
                    <a:pt x="17479" y="82161"/>
                  </a:lnTo>
                  <a:close/>
                </a:path>
              </a:pathLst>
            </a:custGeom>
            <a:solidFill>
              <a:srgbClr val="5D5D5D"/>
            </a:solid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 xmlns:a16="http://schemas.microsoft.com/office/drawing/2014/main" id="{9834F990-3CA6-4F0B-9AAE-A914A42F6ADD}"/>
                </a:ext>
              </a:extLst>
            </p:cNvPr>
            <p:cNvSpPr/>
            <p:nvPr/>
          </p:nvSpPr>
          <p:spPr>
            <a:xfrm>
              <a:off x="6563783" y="2423906"/>
              <a:ext cx="305557" cy="101852"/>
            </a:xfrm>
            <a:custGeom>
              <a:avLst/>
              <a:gdLst>
                <a:gd name="connsiteX0" fmla="*/ 15229 w 305556"/>
                <a:gd name="connsiteY0" fmla="*/ 77102 h 101852"/>
                <a:gd name="connsiteX1" fmla="*/ 288405 w 305556"/>
                <a:gd name="connsiteY1" fmla="*/ 15229 h 101852"/>
                <a:gd name="connsiteX2" fmla="*/ 290655 w 305556"/>
                <a:gd name="connsiteY2" fmla="*/ 25163 h 101852"/>
                <a:gd name="connsiteX3" fmla="*/ 17479 w 305556"/>
                <a:gd name="connsiteY3" fmla="*/ 87036 h 101852"/>
              </a:gdLst>
              <a:ahLst/>
              <a:cxnLst>
                <a:cxn ang="0">
                  <a:pos x="connsiteX0" y="connsiteY0"/>
                </a:cxn>
                <a:cxn ang="0">
                  <a:pos x="connsiteX1" y="connsiteY1"/>
                </a:cxn>
                <a:cxn ang="0">
                  <a:pos x="connsiteX2" y="connsiteY2"/>
                </a:cxn>
                <a:cxn ang="0">
                  <a:pos x="connsiteX3" y="connsiteY3"/>
                </a:cxn>
              </a:cxnLst>
              <a:rect l="l" t="t" r="r" b="b"/>
              <a:pathLst>
                <a:path w="305556" h="101852">
                  <a:moveTo>
                    <a:pt x="15229" y="77102"/>
                  </a:moveTo>
                  <a:lnTo>
                    <a:pt x="288405" y="15229"/>
                  </a:lnTo>
                  <a:lnTo>
                    <a:pt x="290655" y="25163"/>
                  </a:lnTo>
                  <a:lnTo>
                    <a:pt x="17479" y="87036"/>
                  </a:lnTo>
                  <a:close/>
                </a:path>
              </a:pathLst>
            </a:custGeom>
            <a:solidFill>
              <a:srgbClr val="5D5D5D"/>
            </a:solid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 xmlns:a16="http://schemas.microsoft.com/office/drawing/2014/main" id="{CC5BA69C-B4C3-4F73-982B-602A9FAAB497}"/>
                </a:ext>
              </a:extLst>
            </p:cNvPr>
            <p:cNvSpPr/>
            <p:nvPr/>
          </p:nvSpPr>
          <p:spPr>
            <a:xfrm>
              <a:off x="6558566" y="2398332"/>
              <a:ext cx="305557" cy="101852"/>
            </a:xfrm>
            <a:custGeom>
              <a:avLst/>
              <a:gdLst>
                <a:gd name="connsiteX0" fmla="*/ 15229 w 305556"/>
                <a:gd name="connsiteY0" fmla="*/ 77102 h 101852"/>
                <a:gd name="connsiteX1" fmla="*/ 288405 w 305556"/>
                <a:gd name="connsiteY1" fmla="*/ 15229 h 101852"/>
                <a:gd name="connsiteX2" fmla="*/ 290655 w 305556"/>
                <a:gd name="connsiteY2" fmla="*/ 25163 h 101852"/>
                <a:gd name="connsiteX3" fmla="*/ 17479 w 305556"/>
                <a:gd name="connsiteY3" fmla="*/ 87036 h 101852"/>
              </a:gdLst>
              <a:ahLst/>
              <a:cxnLst>
                <a:cxn ang="0">
                  <a:pos x="connsiteX0" y="connsiteY0"/>
                </a:cxn>
                <a:cxn ang="0">
                  <a:pos x="connsiteX1" y="connsiteY1"/>
                </a:cxn>
                <a:cxn ang="0">
                  <a:pos x="connsiteX2" y="connsiteY2"/>
                </a:cxn>
                <a:cxn ang="0">
                  <a:pos x="connsiteX3" y="connsiteY3"/>
                </a:cxn>
              </a:cxnLst>
              <a:rect l="l" t="t" r="r" b="b"/>
              <a:pathLst>
                <a:path w="305556" h="101852">
                  <a:moveTo>
                    <a:pt x="15229" y="77102"/>
                  </a:moveTo>
                  <a:lnTo>
                    <a:pt x="288405" y="15229"/>
                  </a:lnTo>
                  <a:lnTo>
                    <a:pt x="290655" y="25163"/>
                  </a:lnTo>
                  <a:lnTo>
                    <a:pt x="17479" y="87036"/>
                  </a:lnTo>
                  <a:close/>
                </a:path>
              </a:pathLst>
            </a:custGeom>
            <a:solidFill>
              <a:srgbClr val="5D5D5D"/>
            </a:solid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 xmlns:a16="http://schemas.microsoft.com/office/drawing/2014/main" id="{88EB273B-3285-4012-A0A1-9CA44445CD7F}"/>
                </a:ext>
              </a:extLst>
            </p:cNvPr>
            <p:cNvSpPr/>
            <p:nvPr/>
          </p:nvSpPr>
          <p:spPr>
            <a:xfrm>
              <a:off x="6551671" y="2373159"/>
              <a:ext cx="305557" cy="101852"/>
            </a:xfrm>
            <a:custGeom>
              <a:avLst/>
              <a:gdLst>
                <a:gd name="connsiteX0" fmla="*/ 15229 w 305556"/>
                <a:gd name="connsiteY0" fmla="*/ 77102 h 101852"/>
                <a:gd name="connsiteX1" fmla="*/ 288405 w 305556"/>
                <a:gd name="connsiteY1" fmla="*/ 15229 h 101852"/>
                <a:gd name="connsiteX2" fmla="*/ 290655 w 305556"/>
                <a:gd name="connsiteY2" fmla="*/ 25163 h 101852"/>
                <a:gd name="connsiteX3" fmla="*/ 17479 w 305556"/>
                <a:gd name="connsiteY3" fmla="*/ 87036 h 101852"/>
              </a:gdLst>
              <a:ahLst/>
              <a:cxnLst>
                <a:cxn ang="0">
                  <a:pos x="connsiteX0" y="connsiteY0"/>
                </a:cxn>
                <a:cxn ang="0">
                  <a:pos x="connsiteX1" y="connsiteY1"/>
                </a:cxn>
                <a:cxn ang="0">
                  <a:pos x="connsiteX2" y="connsiteY2"/>
                </a:cxn>
                <a:cxn ang="0">
                  <a:pos x="connsiteX3" y="connsiteY3"/>
                </a:cxn>
              </a:cxnLst>
              <a:rect l="l" t="t" r="r" b="b"/>
              <a:pathLst>
                <a:path w="305556" h="101852">
                  <a:moveTo>
                    <a:pt x="15229" y="77102"/>
                  </a:moveTo>
                  <a:lnTo>
                    <a:pt x="288405" y="15229"/>
                  </a:lnTo>
                  <a:lnTo>
                    <a:pt x="290655" y="25163"/>
                  </a:lnTo>
                  <a:lnTo>
                    <a:pt x="17479" y="87036"/>
                  </a:lnTo>
                  <a:close/>
                </a:path>
              </a:pathLst>
            </a:custGeom>
            <a:solidFill>
              <a:srgbClr val="5D5D5D"/>
            </a:solid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 xmlns:a16="http://schemas.microsoft.com/office/drawing/2014/main" id="{F07B12AA-C376-46E9-83A8-42A2AAF87FE4}"/>
                </a:ext>
              </a:extLst>
            </p:cNvPr>
            <p:cNvSpPr/>
            <p:nvPr/>
          </p:nvSpPr>
          <p:spPr>
            <a:xfrm>
              <a:off x="6546849" y="2349211"/>
              <a:ext cx="305557" cy="101852"/>
            </a:xfrm>
            <a:custGeom>
              <a:avLst/>
              <a:gdLst>
                <a:gd name="connsiteX0" fmla="*/ 15229 w 305556"/>
                <a:gd name="connsiteY0" fmla="*/ 77102 h 101852"/>
                <a:gd name="connsiteX1" fmla="*/ 288405 w 305556"/>
                <a:gd name="connsiteY1" fmla="*/ 15229 h 101852"/>
                <a:gd name="connsiteX2" fmla="*/ 290655 w 305556"/>
                <a:gd name="connsiteY2" fmla="*/ 25163 h 101852"/>
                <a:gd name="connsiteX3" fmla="*/ 17479 w 305556"/>
                <a:gd name="connsiteY3" fmla="*/ 87036 h 101852"/>
              </a:gdLst>
              <a:ahLst/>
              <a:cxnLst>
                <a:cxn ang="0">
                  <a:pos x="connsiteX0" y="connsiteY0"/>
                </a:cxn>
                <a:cxn ang="0">
                  <a:pos x="connsiteX1" y="connsiteY1"/>
                </a:cxn>
                <a:cxn ang="0">
                  <a:pos x="connsiteX2" y="connsiteY2"/>
                </a:cxn>
                <a:cxn ang="0">
                  <a:pos x="connsiteX3" y="connsiteY3"/>
                </a:cxn>
              </a:cxnLst>
              <a:rect l="l" t="t" r="r" b="b"/>
              <a:pathLst>
                <a:path w="305556" h="101852">
                  <a:moveTo>
                    <a:pt x="15229" y="77102"/>
                  </a:moveTo>
                  <a:lnTo>
                    <a:pt x="288405" y="15229"/>
                  </a:lnTo>
                  <a:lnTo>
                    <a:pt x="290655" y="25163"/>
                  </a:lnTo>
                  <a:lnTo>
                    <a:pt x="17479" y="87036"/>
                  </a:lnTo>
                  <a:close/>
                </a:path>
              </a:pathLst>
            </a:custGeom>
            <a:solidFill>
              <a:srgbClr val="5D5D5D"/>
            </a:solidFill>
            <a:ln w="9525" cap="flat">
              <a:noFill/>
              <a:prstDash val="solid"/>
              <a:miter/>
            </a:ln>
          </p:spPr>
          <p:txBody>
            <a:bodyPr rtlCol="0" anchor="ctr"/>
            <a:lstStyle/>
            <a:p>
              <a:endParaRPr lang="zh-CN" altLang="en-US"/>
            </a:p>
          </p:txBody>
        </p:sp>
        <p:sp>
          <p:nvSpPr>
            <p:cNvPr id="411" name="任意多边形: 形状 410">
              <a:extLst>
                <a:ext uri="{FF2B5EF4-FFF2-40B4-BE49-F238E27FC236}">
                  <a16:creationId xmlns="" xmlns:a16="http://schemas.microsoft.com/office/drawing/2014/main" id="{7A3381B8-5FBC-4FF7-9B4D-CF8CE23E6913}"/>
                </a:ext>
              </a:extLst>
            </p:cNvPr>
            <p:cNvSpPr/>
            <p:nvPr/>
          </p:nvSpPr>
          <p:spPr>
            <a:xfrm>
              <a:off x="7826785" y="1968269"/>
              <a:ext cx="967596" cy="662039"/>
            </a:xfrm>
            <a:custGeom>
              <a:avLst/>
              <a:gdLst>
                <a:gd name="connsiteX0" fmla="*/ 12732 w 967595"/>
                <a:gd name="connsiteY0" fmla="*/ 12731 h 662039"/>
                <a:gd name="connsiteX1" fmla="*/ 958259 w 967595"/>
                <a:gd name="connsiteY1" fmla="*/ 12731 h 662039"/>
                <a:gd name="connsiteX2" fmla="*/ 958259 w 967595"/>
                <a:gd name="connsiteY2" fmla="*/ 656098 h 662039"/>
                <a:gd name="connsiteX3" fmla="*/ 12732 w 967595"/>
                <a:gd name="connsiteY3" fmla="*/ 656098 h 662039"/>
              </a:gdLst>
              <a:ahLst/>
              <a:cxnLst>
                <a:cxn ang="0">
                  <a:pos x="connsiteX0" y="connsiteY0"/>
                </a:cxn>
                <a:cxn ang="0">
                  <a:pos x="connsiteX1" y="connsiteY1"/>
                </a:cxn>
                <a:cxn ang="0">
                  <a:pos x="connsiteX2" y="connsiteY2"/>
                </a:cxn>
                <a:cxn ang="0">
                  <a:pos x="connsiteX3" y="connsiteY3"/>
                </a:cxn>
              </a:cxnLst>
              <a:rect l="l" t="t" r="r" b="b"/>
              <a:pathLst>
                <a:path w="967595" h="662039">
                  <a:moveTo>
                    <a:pt x="12732" y="12731"/>
                  </a:moveTo>
                  <a:lnTo>
                    <a:pt x="958259" y="12731"/>
                  </a:lnTo>
                  <a:lnTo>
                    <a:pt x="958259" y="656098"/>
                  </a:lnTo>
                  <a:lnTo>
                    <a:pt x="12732" y="656098"/>
                  </a:lnTo>
                  <a:close/>
                </a:path>
              </a:pathLst>
            </a:custGeom>
            <a:solidFill>
              <a:srgbClr val="986666"/>
            </a:solid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 xmlns:a16="http://schemas.microsoft.com/office/drawing/2014/main" id="{3A3CEC25-4981-409E-A4AB-92D0F0E39A98}"/>
                </a:ext>
              </a:extLst>
            </p:cNvPr>
            <p:cNvSpPr/>
            <p:nvPr/>
          </p:nvSpPr>
          <p:spPr>
            <a:xfrm>
              <a:off x="7862433" y="1998825"/>
              <a:ext cx="899694" cy="594138"/>
            </a:xfrm>
            <a:custGeom>
              <a:avLst/>
              <a:gdLst>
                <a:gd name="connsiteX0" fmla="*/ 12731 w 899694"/>
                <a:gd name="connsiteY0" fmla="*/ 12732 h 594137"/>
                <a:gd name="connsiteX1" fmla="*/ 888660 w 899694"/>
                <a:gd name="connsiteY1" fmla="*/ 12732 h 594137"/>
                <a:gd name="connsiteX2" fmla="*/ 888660 w 899694"/>
                <a:gd name="connsiteY2" fmla="*/ 594987 h 594137"/>
                <a:gd name="connsiteX3" fmla="*/ 12731 w 899694"/>
                <a:gd name="connsiteY3" fmla="*/ 594987 h 594137"/>
              </a:gdLst>
              <a:ahLst/>
              <a:cxnLst>
                <a:cxn ang="0">
                  <a:pos x="connsiteX0" y="connsiteY0"/>
                </a:cxn>
                <a:cxn ang="0">
                  <a:pos x="connsiteX1" y="connsiteY1"/>
                </a:cxn>
                <a:cxn ang="0">
                  <a:pos x="connsiteX2" y="connsiteY2"/>
                </a:cxn>
                <a:cxn ang="0">
                  <a:pos x="connsiteX3" y="connsiteY3"/>
                </a:cxn>
              </a:cxnLst>
              <a:rect l="l" t="t" r="r" b="b"/>
              <a:pathLst>
                <a:path w="899694" h="594137">
                  <a:moveTo>
                    <a:pt x="12731" y="12732"/>
                  </a:moveTo>
                  <a:lnTo>
                    <a:pt x="888660" y="12732"/>
                  </a:lnTo>
                  <a:lnTo>
                    <a:pt x="888660" y="594987"/>
                  </a:lnTo>
                  <a:lnTo>
                    <a:pt x="12731" y="594987"/>
                  </a:lnTo>
                  <a:close/>
                </a:path>
              </a:pathLst>
            </a:custGeom>
            <a:solidFill>
              <a:srgbClr val="FFFFFF"/>
            </a:solid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 xmlns:a16="http://schemas.microsoft.com/office/drawing/2014/main" id="{4E120308-8365-4BBC-9546-D1789DCC80A2}"/>
                </a:ext>
              </a:extLst>
            </p:cNvPr>
            <p:cNvSpPr/>
            <p:nvPr/>
          </p:nvSpPr>
          <p:spPr>
            <a:xfrm>
              <a:off x="8286817" y="1998825"/>
              <a:ext cx="50926" cy="594138"/>
            </a:xfrm>
            <a:custGeom>
              <a:avLst/>
              <a:gdLst>
                <a:gd name="connsiteX0" fmla="*/ 12731 w 50926"/>
                <a:gd name="connsiteY0" fmla="*/ 12732 h 594137"/>
                <a:gd name="connsiteX1" fmla="*/ 39892 w 50926"/>
                <a:gd name="connsiteY1" fmla="*/ 12732 h 594137"/>
                <a:gd name="connsiteX2" fmla="*/ 39892 w 50926"/>
                <a:gd name="connsiteY2" fmla="*/ 594987 h 594137"/>
                <a:gd name="connsiteX3" fmla="*/ 12731 w 50926"/>
                <a:gd name="connsiteY3" fmla="*/ 594987 h 594137"/>
              </a:gdLst>
              <a:ahLst/>
              <a:cxnLst>
                <a:cxn ang="0">
                  <a:pos x="connsiteX0" y="connsiteY0"/>
                </a:cxn>
                <a:cxn ang="0">
                  <a:pos x="connsiteX1" y="connsiteY1"/>
                </a:cxn>
                <a:cxn ang="0">
                  <a:pos x="connsiteX2" y="connsiteY2"/>
                </a:cxn>
                <a:cxn ang="0">
                  <a:pos x="connsiteX3" y="connsiteY3"/>
                </a:cxn>
              </a:cxnLst>
              <a:rect l="l" t="t" r="r" b="b"/>
              <a:pathLst>
                <a:path w="50926" h="594137">
                  <a:moveTo>
                    <a:pt x="12731" y="12732"/>
                  </a:moveTo>
                  <a:lnTo>
                    <a:pt x="39892" y="12732"/>
                  </a:lnTo>
                  <a:lnTo>
                    <a:pt x="39892" y="594987"/>
                  </a:lnTo>
                  <a:lnTo>
                    <a:pt x="12731" y="594987"/>
                  </a:lnTo>
                  <a:close/>
                </a:path>
              </a:pathLst>
            </a:custGeom>
            <a:solidFill>
              <a:srgbClr val="DBDBDB"/>
            </a:solid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 xmlns:a16="http://schemas.microsoft.com/office/drawing/2014/main" id="{EF5F608E-CC38-4B29-98CB-D75154CBA63C}"/>
                </a:ext>
              </a:extLst>
            </p:cNvPr>
            <p:cNvSpPr/>
            <p:nvPr/>
          </p:nvSpPr>
          <p:spPr>
            <a:xfrm>
              <a:off x="7706505" y="933949"/>
              <a:ext cx="916670" cy="1256177"/>
            </a:xfrm>
            <a:custGeom>
              <a:avLst/>
              <a:gdLst>
                <a:gd name="connsiteX0" fmla="*/ 127919 w 916669"/>
                <a:gd name="connsiteY0" fmla="*/ 1250757 h 1256177"/>
                <a:gd name="connsiteX1" fmla="*/ 46437 w 916669"/>
                <a:gd name="connsiteY1" fmla="*/ 424056 h 1256177"/>
                <a:gd name="connsiteX2" fmla="*/ 905390 w 916669"/>
                <a:gd name="connsiteY2" fmla="*/ 13252 h 1256177"/>
                <a:gd name="connsiteX3" fmla="*/ 895205 w 916669"/>
                <a:gd name="connsiteY3" fmla="*/ 188099 h 1256177"/>
                <a:gd name="connsiteX4" fmla="*/ 207703 w 916669"/>
                <a:gd name="connsiteY4" fmla="*/ 491958 h 1256177"/>
                <a:gd name="connsiteX5" fmla="*/ 294277 w 916669"/>
                <a:gd name="connsiteY5" fmla="*/ 1196435 h 1256177"/>
                <a:gd name="connsiteX6" fmla="*/ 127919 w 916669"/>
                <a:gd name="connsiteY6" fmla="*/ 1250757 h 125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669" h="1256177">
                  <a:moveTo>
                    <a:pt x="127919" y="1250757"/>
                  </a:moveTo>
                  <a:cubicBezTo>
                    <a:pt x="109246" y="1191343"/>
                    <a:pt x="-57113" y="671897"/>
                    <a:pt x="46437" y="424056"/>
                  </a:cubicBezTo>
                  <a:cubicBezTo>
                    <a:pt x="233166" y="-19001"/>
                    <a:pt x="878230" y="13252"/>
                    <a:pt x="905390" y="13252"/>
                  </a:cubicBezTo>
                  <a:lnTo>
                    <a:pt x="895205" y="188099"/>
                  </a:lnTo>
                  <a:cubicBezTo>
                    <a:pt x="890112" y="188099"/>
                    <a:pt x="345203" y="162636"/>
                    <a:pt x="207703" y="491958"/>
                  </a:cubicBezTo>
                  <a:cubicBezTo>
                    <a:pt x="148289" y="632853"/>
                    <a:pt x="229771" y="999521"/>
                    <a:pt x="294277" y="1196435"/>
                  </a:cubicBezTo>
                  <a:lnTo>
                    <a:pt x="127919" y="1250757"/>
                  </a:lnTo>
                  <a:close/>
                </a:path>
              </a:pathLst>
            </a:custGeom>
            <a:solidFill>
              <a:srgbClr val="E4D2A2"/>
            </a:solid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 xmlns:a16="http://schemas.microsoft.com/office/drawing/2014/main" id="{41960E56-9D1E-466D-86F4-04D215CC9FF3}"/>
                </a:ext>
              </a:extLst>
            </p:cNvPr>
            <p:cNvSpPr/>
            <p:nvPr/>
          </p:nvSpPr>
          <p:spPr>
            <a:xfrm>
              <a:off x="9043918" y="1038019"/>
              <a:ext cx="424384" cy="1290128"/>
            </a:xfrm>
            <a:custGeom>
              <a:avLst/>
              <a:gdLst>
                <a:gd name="connsiteX0" fmla="*/ 170602 w 424384"/>
                <a:gd name="connsiteY0" fmla="*/ 1280791 h 1290127"/>
                <a:gd name="connsiteX1" fmla="*/ 12732 w 424384"/>
                <a:gd name="connsiteY1" fmla="*/ 1206100 h 1290127"/>
                <a:gd name="connsiteX2" fmla="*/ 194368 w 424384"/>
                <a:gd name="connsiteY2" fmla="*/ 796993 h 1290127"/>
                <a:gd name="connsiteX3" fmla="*/ 197763 w 424384"/>
                <a:gd name="connsiteY3" fmla="*/ 783413 h 1290127"/>
                <a:gd name="connsiteX4" fmla="*/ 16127 w 424384"/>
                <a:gd name="connsiteY4" fmla="*/ 177393 h 1290127"/>
                <a:gd name="connsiteX5" fmla="*/ 72145 w 424384"/>
                <a:gd name="connsiteY5" fmla="*/ 12732 h 1290127"/>
                <a:gd name="connsiteX6" fmla="*/ 365819 w 424384"/>
                <a:gd name="connsiteY6" fmla="*/ 834339 h 1290127"/>
                <a:gd name="connsiteX7" fmla="*/ 362424 w 424384"/>
                <a:gd name="connsiteY7" fmla="*/ 846222 h 1290127"/>
                <a:gd name="connsiteX8" fmla="*/ 170602 w 424384"/>
                <a:gd name="connsiteY8" fmla="*/ 1280791 h 129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384" h="1290127">
                  <a:moveTo>
                    <a:pt x="170602" y="1280791"/>
                  </a:moveTo>
                  <a:lnTo>
                    <a:pt x="12732" y="1206100"/>
                  </a:lnTo>
                  <a:cubicBezTo>
                    <a:pt x="80633" y="1061809"/>
                    <a:pt x="182485" y="837734"/>
                    <a:pt x="194368" y="796993"/>
                  </a:cubicBezTo>
                  <a:cubicBezTo>
                    <a:pt x="196066" y="793598"/>
                    <a:pt x="196066" y="788506"/>
                    <a:pt x="197763" y="783413"/>
                  </a:cubicBezTo>
                  <a:cubicBezTo>
                    <a:pt x="296220" y="457486"/>
                    <a:pt x="235109" y="253782"/>
                    <a:pt x="16127" y="177393"/>
                  </a:cubicBezTo>
                  <a:lnTo>
                    <a:pt x="72145" y="12732"/>
                  </a:lnTo>
                  <a:cubicBezTo>
                    <a:pt x="384492" y="119676"/>
                    <a:pt x="491437" y="418443"/>
                    <a:pt x="365819" y="834339"/>
                  </a:cubicBezTo>
                  <a:lnTo>
                    <a:pt x="362424" y="846222"/>
                  </a:lnTo>
                  <a:cubicBezTo>
                    <a:pt x="343751" y="914123"/>
                    <a:pt x="199461" y="1219680"/>
                    <a:pt x="170602" y="1280791"/>
                  </a:cubicBezTo>
                  <a:close/>
                </a:path>
              </a:pathLst>
            </a:custGeom>
            <a:solidFill>
              <a:srgbClr val="E4D2A2"/>
            </a:solid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 xmlns:a16="http://schemas.microsoft.com/office/drawing/2014/main" id="{18F65BF6-EAEB-4F0E-9DBF-4964343B12B2}"/>
                </a:ext>
              </a:extLst>
            </p:cNvPr>
            <p:cNvSpPr/>
            <p:nvPr/>
          </p:nvSpPr>
          <p:spPr>
            <a:xfrm>
              <a:off x="7677217" y="907309"/>
              <a:ext cx="1816364" cy="984571"/>
            </a:xfrm>
            <a:custGeom>
              <a:avLst/>
              <a:gdLst>
                <a:gd name="connsiteX0" fmla="*/ 26497 w 1816364"/>
                <a:gd name="connsiteY0" fmla="*/ 844524 h 984571"/>
                <a:gd name="connsiteX1" fmla="*/ 257361 w 1816364"/>
                <a:gd name="connsiteY1" fmla="*/ 812271 h 984571"/>
                <a:gd name="connsiteX2" fmla="*/ 264152 w 1816364"/>
                <a:gd name="connsiteY2" fmla="*/ 530480 h 984571"/>
                <a:gd name="connsiteX3" fmla="*/ 391467 w 1816364"/>
                <a:gd name="connsiteY3" fmla="*/ 376004 h 984571"/>
                <a:gd name="connsiteX4" fmla="*/ 1034833 w 1816364"/>
                <a:gd name="connsiteY4" fmla="*/ 690049 h 984571"/>
                <a:gd name="connsiteX5" fmla="*/ 1572952 w 1816364"/>
                <a:gd name="connsiteY5" fmla="*/ 540665 h 984571"/>
                <a:gd name="connsiteX6" fmla="*/ 1539002 w 1816364"/>
                <a:gd name="connsiteY6" fmla="*/ 905636 h 984571"/>
                <a:gd name="connsiteX7" fmla="*/ 1535607 w 1816364"/>
                <a:gd name="connsiteY7" fmla="*/ 919216 h 984571"/>
                <a:gd name="connsiteX8" fmla="*/ 1759682 w 1816364"/>
                <a:gd name="connsiteY8" fmla="*/ 983722 h 984571"/>
                <a:gd name="connsiteX9" fmla="*/ 1763076 w 1816364"/>
                <a:gd name="connsiteY9" fmla="*/ 973537 h 984571"/>
                <a:gd name="connsiteX10" fmla="*/ 1569557 w 1816364"/>
                <a:gd name="connsiteY10" fmla="*/ 170602 h 984571"/>
                <a:gd name="connsiteX11" fmla="*/ 1034833 w 1816364"/>
                <a:gd name="connsiteY11" fmla="*/ 24614 h 984571"/>
                <a:gd name="connsiteX12" fmla="*/ 936376 w 1816364"/>
                <a:gd name="connsiteY12" fmla="*/ 28009 h 984571"/>
                <a:gd name="connsiteX13" fmla="*/ 936376 w 1816364"/>
                <a:gd name="connsiteY13" fmla="*/ 14429 h 984571"/>
                <a:gd name="connsiteX14" fmla="*/ 890543 w 1816364"/>
                <a:gd name="connsiteY14" fmla="*/ 12732 h 984571"/>
                <a:gd name="connsiteX15" fmla="*/ 48564 w 1816364"/>
                <a:gd name="connsiteY15" fmla="*/ 442208 h 984571"/>
                <a:gd name="connsiteX16" fmla="*/ 26497 w 1816364"/>
                <a:gd name="connsiteY16" fmla="*/ 844524 h 98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6364" h="984571">
                  <a:moveTo>
                    <a:pt x="26497" y="844524"/>
                  </a:moveTo>
                  <a:lnTo>
                    <a:pt x="257361" y="812271"/>
                  </a:lnTo>
                  <a:cubicBezTo>
                    <a:pt x="233596" y="637425"/>
                    <a:pt x="250571" y="561036"/>
                    <a:pt x="264152" y="530480"/>
                  </a:cubicBezTo>
                  <a:cubicBezTo>
                    <a:pt x="291312" y="464276"/>
                    <a:pt x="337146" y="415048"/>
                    <a:pt x="391467" y="376004"/>
                  </a:cubicBezTo>
                  <a:cubicBezTo>
                    <a:pt x="410140" y="550851"/>
                    <a:pt x="691931" y="690049"/>
                    <a:pt x="1034833" y="690049"/>
                  </a:cubicBezTo>
                  <a:cubicBezTo>
                    <a:pt x="1258908" y="690049"/>
                    <a:pt x="1457520" y="630635"/>
                    <a:pt x="1572952" y="540665"/>
                  </a:cubicBezTo>
                  <a:cubicBezTo>
                    <a:pt x="1593323" y="623845"/>
                    <a:pt x="1589928" y="739277"/>
                    <a:pt x="1539002" y="905636"/>
                  </a:cubicBezTo>
                  <a:cubicBezTo>
                    <a:pt x="1537304" y="910728"/>
                    <a:pt x="1535607" y="915821"/>
                    <a:pt x="1535607" y="919216"/>
                  </a:cubicBezTo>
                  <a:lnTo>
                    <a:pt x="1759682" y="983722"/>
                  </a:lnTo>
                  <a:lnTo>
                    <a:pt x="1763076" y="973537"/>
                  </a:lnTo>
                  <a:cubicBezTo>
                    <a:pt x="1876812" y="598382"/>
                    <a:pt x="1805515" y="313196"/>
                    <a:pt x="1569557" y="170602"/>
                  </a:cubicBezTo>
                  <a:cubicBezTo>
                    <a:pt x="1454125" y="82330"/>
                    <a:pt x="1257211" y="24614"/>
                    <a:pt x="1034833" y="24614"/>
                  </a:cubicBezTo>
                  <a:cubicBezTo>
                    <a:pt x="1000882" y="24614"/>
                    <a:pt x="968629" y="26312"/>
                    <a:pt x="936376" y="28009"/>
                  </a:cubicBezTo>
                  <a:lnTo>
                    <a:pt x="936376" y="14429"/>
                  </a:lnTo>
                  <a:cubicBezTo>
                    <a:pt x="932981" y="14429"/>
                    <a:pt x="916006" y="12732"/>
                    <a:pt x="890543" y="12732"/>
                  </a:cubicBezTo>
                  <a:cubicBezTo>
                    <a:pt x="730974" y="12732"/>
                    <a:pt x="216621" y="44985"/>
                    <a:pt x="48564" y="442208"/>
                  </a:cubicBezTo>
                  <a:cubicBezTo>
                    <a:pt x="9521" y="533875"/>
                    <a:pt x="2731" y="666283"/>
                    <a:pt x="26497" y="844524"/>
                  </a:cubicBezTo>
                  <a:close/>
                </a:path>
              </a:pathLst>
            </a:custGeom>
            <a:solidFill>
              <a:srgbClr val="FFFFFF"/>
            </a:solid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 xmlns:a16="http://schemas.microsoft.com/office/drawing/2014/main" id="{FB9E087D-3A73-4D39-9C72-7F202AAAB16E}"/>
                </a:ext>
              </a:extLst>
            </p:cNvPr>
            <p:cNvSpPr/>
            <p:nvPr/>
          </p:nvSpPr>
          <p:spPr>
            <a:xfrm>
              <a:off x="8892772" y="2110209"/>
              <a:ext cx="373458" cy="458335"/>
            </a:xfrm>
            <a:custGeom>
              <a:avLst/>
              <a:gdLst>
                <a:gd name="connsiteX0" fmla="*/ 252150 w 373458"/>
                <a:gd name="connsiteY0" fmla="*/ 417398 h 458334"/>
                <a:gd name="connsiteX1" fmla="*/ 218199 w 373458"/>
                <a:gd name="connsiteY1" fmla="*/ 425886 h 458334"/>
                <a:gd name="connsiteX2" fmla="*/ 209711 w 373458"/>
                <a:gd name="connsiteY2" fmla="*/ 391935 h 458334"/>
                <a:gd name="connsiteX3" fmla="*/ 258940 w 373458"/>
                <a:gd name="connsiteY3" fmla="*/ 307059 h 458334"/>
                <a:gd name="connsiteX4" fmla="*/ 247057 w 373458"/>
                <a:gd name="connsiteY4" fmla="*/ 308756 h 458334"/>
                <a:gd name="connsiteX5" fmla="*/ 168971 w 373458"/>
                <a:gd name="connsiteY5" fmla="*/ 441164 h 458334"/>
                <a:gd name="connsiteX6" fmla="*/ 135020 w 373458"/>
                <a:gd name="connsiteY6" fmla="*/ 449652 h 458334"/>
                <a:gd name="connsiteX7" fmla="*/ 126532 w 373458"/>
                <a:gd name="connsiteY7" fmla="*/ 415701 h 458334"/>
                <a:gd name="connsiteX8" fmla="*/ 192736 w 373458"/>
                <a:gd name="connsiteY8" fmla="*/ 303663 h 458334"/>
                <a:gd name="connsiteX9" fmla="*/ 182551 w 373458"/>
                <a:gd name="connsiteY9" fmla="*/ 300268 h 458334"/>
                <a:gd name="connsiteX10" fmla="*/ 99372 w 373458"/>
                <a:gd name="connsiteY10" fmla="*/ 439466 h 458334"/>
                <a:gd name="connsiteX11" fmla="*/ 65421 w 373458"/>
                <a:gd name="connsiteY11" fmla="*/ 447954 h 458334"/>
                <a:gd name="connsiteX12" fmla="*/ 56933 w 373458"/>
                <a:gd name="connsiteY12" fmla="*/ 414003 h 458334"/>
                <a:gd name="connsiteX13" fmla="*/ 138415 w 373458"/>
                <a:gd name="connsiteY13" fmla="*/ 276503 h 458334"/>
                <a:gd name="connsiteX14" fmla="*/ 129927 w 373458"/>
                <a:gd name="connsiteY14" fmla="*/ 269713 h 458334"/>
                <a:gd name="connsiteX15" fmla="*/ 58631 w 373458"/>
                <a:gd name="connsiteY15" fmla="*/ 388540 h 458334"/>
                <a:gd name="connsiteX16" fmla="*/ 24680 w 373458"/>
                <a:gd name="connsiteY16" fmla="*/ 397028 h 458334"/>
                <a:gd name="connsiteX17" fmla="*/ 16192 w 373458"/>
                <a:gd name="connsiteY17" fmla="*/ 363077 h 458334"/>
                <a:gd name="connsiteX18" fmla="*/ 97674 w 373458"/>
                <a:gd name="connsiteY18" fmla="*/ 227274 h 458334"/>
                <a:gd name="connsiteX19" fmla="*/ 89186 w 373458"/>
                <a:gd name="connsiteY19" fmla="*/ 205206 h 458334"/>
                <a:gd name="connsiteX20" fmla="*/ 68816 w 373458"/>
                <a:gd name="connsiteY20" fmla="*/ 239157 h 458334"/>
                <a:gd name="connsiteX21" fmla="*/ 34865 w 373458"/>
                <a:gd name="connsiteY21" fmla="*/ 247645 h 458334"/>
                <a:gd name="connsiteX22" fmla="*/ 26377 w 373458"/>
                <a:gd name="connsiteY22" fmla="*/ 213694 h 458334"/>
                <a:gd name="connsiteX23" fmla="*/ 107859 w 373458"/>
                <a:gd name="connsiteY23" fmla="*/ 76194 h 458334"/>
                <a:gd name="connsiteX24" fmla="*/ 111254 w 373458"/>
                <a:gd name="connsiteY24" fmla="*/ 71101 h 458334"/>
                <a:gd name="connsiteX25" fmla="*/ 304774 w 373458"/>
                <a:gd name="connsiteY25" fmla="*/ 33755 h 458334"/>
                <a:gd name="connsiteX26" fmla="*/ 355700 w 373458"/>
                <a:gd name="connsiteY26" fmla="*/ 235762 h 458334"/>
                <a:gd name="connsiteX27" fmla="*/ 355700 w 373458"/>
                <a:gd name="connsiteY27" fmla="*/ 237460 h 458334"/>
                <a:gd name="connsiteX28" fmla="*/ 355700 w 373458"/>
                <a:gd name="connsiteY28" fmla="*/ 237460 h 458334"/>
                <a:gd name="connsiteX29" fmla="*/ 252150 w 373458"/>
                <a:gd name="connsiteY29" fmla="*/ 417398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3458" h="458334">
                  <a:moveTo>
                    <a:pt x="252150" y="417398"/>
                  </a:moveTo>
                  <a:cubicBezTo>
                    <a:pt x="245360" y="429281"/>
                    <a:pt x="230082" y="432676"/>
                    <a:pt x="218199" y="425886"/>
                  </a:cubicBezTo>
                  <a:cubicBezTo>
                    <a:pt x="206316" y="419096"/>
                    <a:pt x="202921" y="403818"/>
                    <a:pt x="209711" y="391935"/>
                  </a:cubicBezTo>
                  <a:lnTo>
                    <a:pt x="258940" y="307059"/>
                  </a:lnTo>
                  <a:cubicBezTo>
                    <a:pt x="255545" y="307059"/>
                    <a:pt x="250452" y="308756"/>
                    <a:pt x="247057" y="308756"/>
                  </a:cubicBezTo>
                  <a:lnTo>
                    <a:pt x="168971" y="441164"/>
                  </a:lnTo>
                  <a:cubicBezTo>
                    <a:pt x="162180" y="453047"/>
                    <a:pt x="146903" y="456442"/>
                    <a:pt x="135020" y="449652"/>
                  </a:cubicBezTo>
                  <a:cubicBezTo>
                    <a:pt x="123137" y="442861"/>
                    <a:pt x="119742" y="427584"/>
                    <a:pt x="126532" y="415701"/>
                  </a:cubicBezTo>
                  <a:lnTo>
                    <a:pt x="192736" y="303663"/>
                  </a:lnTo>
                  <a:cubicBezTo>
                    <a:pt x="189341" y="301966"/>
                    <a:pt x="185946" y="301966"/>
                    <a:pt x="182551" y="300268"/>
                  </a:cubicBezTo>
                  <a:lnTo>
                    <a:pt x="99372" y="439466"/>
                  </a:lnTo>
                  <a:cubicBezTo>
                    <a:pt x="92582" y="451349"/>
                    <a:pt x="77304" y="454744"/>
                    <a:pt x="65421" y="447954"/>
                  </a:cubicBezTo>
                  <a:cubicBezTo>
                    <a:pt x="53538" y="441164"/>
                    <a:pt x="50143" y="425886"/>
                    <a:pt x="56933" y="414003"/>
                  </a:cubicBezTo>
                  <a:lnTo>
                    <a:pt x="138415" y="276503"/>
                  </a:lnTo>
                  <a:cubicBezTo>
                    <a:pt x="135020" y="274805"/>
                    <a:pt x="133322" y="273108"/>
                    <a:pt x="129927" y="269713"/>
                  </a:cubicBezTo>
                  <a:lnTo>
                    <a:pt x="58631" y="388540"/>
                  </a:lnTo>
                  <a:cubicBezTo>
                    <a:pt x="51840" y="400423"/>
                    <a:pt x="36563" y="403818"/>
                    <a:pt x="24680" y="397028"/>
                  </a:cubicBezTo>
                  <a:cubicBezTo>
                    <a:pt x="12797" y="390238"/>
                    <a:pt x="9402" y="374960"/>
                    <a:pt x="16192" y="363077"/>
                  </a:cubicBezTo>
                  <a:lnTo>
                    <a:pt x="97674" y="227274"/>
                  </a:lnTo>
                  <a:cubicBezTo>
                    <a:pt x="94279" y="220484"/>
                    <a:pt x="90884" y="211996"/>
                    <a:pt x="89186" y="205206"/>
                  </a:cubicBezTo>
                  <a:lnTo>
                    <a:pt x="68816" y="239157"/>
                  </a:lnTo>
                  <a:cubicBezTo>
                    <a:pt x="62026" y="251040"/>
                    <a:pt x="46748" y="254435"/>
                    <a:pt x="34865" y="247645"/>
                  </a:cubicBezTo>
                  <a:cubicBezTo>
                    <a:pt x="22982" y="240855"/>
                    <a:pt x="19587" y="225577"/>
                    <a:pt x="26377" y="213694"/>
                  </a:cubicBezTo>
                  <a:lnTo>
                    <a:pt x="107859" y="76194"/>
                  </a:lnTo>
                  <a:cubicBezTo>
                    <a:pt x="109557" y="74496"/>
                    <a:pt x="109557" y="72798"/>
                    <a:pt x="111254" y="71101"/>
                  </a:cubicBezTo>
                  <a:cubicBezTo>
                    <a:pt x="155390" y="11687"/>
                    <a:pt x="238570" y="-5288"/>
                    <a:pt x="304774" y="33755"/>
                  </a:cubicBezTo>
                  <a:cubicBezTo>
                    <a:pt x="374373" y="74496"/>
                    <a:pt x="398138" y="166163"/>
                    <a:pt x="355700" y="235762"/>
                  </a:cubicBezTo>
                  <a:cubicBezTo>
                    <a:pt x="355700" y="235762"/>
                    <a:pt x="355700" y="235762"/>
                    <a:pt x="355700" y="237460"/>
                  </a:cubicBezTo>
                  <a:cubicBezTo>
                    <a:pt x="355700" y="237460"/>
                    <a:pt x="355700" y="237460"/>
                    <a:pt x="355700" y="237460"/>
                  </a:cubicBezTo>
                  <a:lnTo>
                    <a:pt x="252150" y="417398"/>
                  </a:lnTo>
                  <a:close/>
                </a:path>
              </a:pathLst>
            </a:custGeom>
            <a:solidFill>
              <a:srgbClr val="E4D2A2"/>
            </a:solid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 xmlns:a16="http://schemas.microsoft.com/office/drawing/2014/main" id="{EAC957CE-963E-49A7-BD45-2E6B15A52C0D}"/>
                </a:ext>
              </a:extLst>
            </p:cNvPr>
            <p:cNvSpPr/>
            <p:nvPr/>
          </p:nvSpPr>
          <p:spPr>
            <a:xfrm>
              <a:off x="7821583" y="2004861"/>
              <a:ext cx="356483" cy="509261"/>
            </a:xfrm>
            <a:custGeom>
              <a:avLst/>
              <a:gdLst>
                <a:gd name="connsiteX0" fmla="*/ 16236 w 356482"/>
                <a:gd name="connsiteY0" fmla="*/ 196819 h 509260"/>
                <a:gd name="connsiteX1" fmla="*/ 72255 w 356482"/>
                <a:gd name="connsiteY1" fmla="*/ 407314 h 509260"/>
                <a:gd name="connsiteX2" fmla="*/ 107903 w 356482"/>
                <a:gd name="connsiteY2" fmla="*/ 448055 h 509260"/>
                <a:gd name="connsiteX3" fmla="*/ 150341 w 356482"/>
                <a:gd name="connsiteY3" fmla="*/ 483703 h 509260"/>
                <a:gd name="connsiteX4" fmla="*/ 328582 w 356482"/>
                <a:gd name="connsiteY4" fmla="*/ 485400 h 509260"/>
                <a:gd name="connsiteX5" fmla="*/ 347255 w 356482"/>
                <a:gd name="connsiteY5" fmla="*/ 448055 h 509260"/>
                <a:gd name="connsiteX6" fmla="*/ 309910 w 356482"/>
                <a:gd name="connsiteY6" fmla="*/ 429382 h 509260"/>
                <a:gd name="connsiteX7" fmla="*/ 258984 w 356482"/>
                <a:gd name="connsiteY7" fmla="*/ 437869 h 509260"/>
                <a:gd name="connsiteX8" fmla="*/ 277656 w 356482"/>
                <a:gd name="connsiteY8" fmla="*/ 420894 h 509260"/>
                <a:gd name="connsiteX9" fmla="*/ 274261 w 356482"/>
                <a:gd name="connsiteY9" fmla="*/ 380153 h 509260"/>
                <a:gd name="connsiteX10" fmla="*/ 233521 w 356482"/>
                <a:gd name="connsiteY10" fmla="*/ 381851 h 509260"/>
                <a:gd name="connsiteX11" fmla="*/ 213150 w 356482"/>
                <a:gd name="connsiteY11" fmla="*/ 397129 h 509260"/>
                <a:gd name="connsiteX12" fmla="*/ 214848 w 356482"/>
                <a:gd name="connsiteY12" fmla="*/ 363178 h 509260"/>
                <a:gd name="connsiteX13" fmla="*/ 182594 w 356482"/>
                <a:gd name="connsiteY13" fmla="*/ 339412 h 509260"/>
                <a:gd name="connsiteX14" fmla="*/ 182594 w 356482"/>
                <a:gd name="connsiteY14" fmla="*/ 339412 h 509260"/>
                <a:gd name="connsiteX15" fmla="*/ 158829 w 356482"/>
                <a:gd name="connsiteY15" fmla="*/ 359783 h 509260"/>
                <a:gd name="connsiteX16" fmla="*/ 150341 w 356482"/>
                <a:gd name="connsiteY16" fmla="*/ 341110 h 509260"/>
                <a:gd name="connsiteX17" fmla="*/ 230126 w 356482"/>
                <a:gd name="connsiteY17" fmla="*/ 300369 h 509260"/>
                <a:gd name="connsiteX18" fmla="*/ 258984 w 356482"/>
                <a:gd name="connsiteY18" fmla="*/ 347900 h 509260"/>
                <a:gd name="connsiteX19" fmla="*/ 299724 w 356482"/>
                <a:gd name="connsiteY19" fmla="*/ 358085 h 509260"/>
                <a:gd name="connsiteX20" fmla="*/ 309910 w 356482"/>
                <a:gd name="connsiteY20" fmla="*/ 317344 h 509260"/>
                <a:gd name="connsiteX21" fmla="*/ 264076 w 356482"/>
                <a:gd name="connsiteY21" fmla="*/ 246048 h 509260"/>
                <a:gd name="connsiteX22" fmla="*/ 197872 w 356482"/>
                <a:gd name="connsiteY22" fmla="*/ 140801 h 509260"/>
                <a:gd name="connsiteX23" fmla="*/ 55279 w 356482"/>
                <a:gd name="connsiteY23" fmla="*/ 13485 h 509260"/>
                <a:gd name="connsiteX24" fmla="*/ 28119 w 356482"/>
                <a:gd name="connsiteY24" fmla="*/ 142498 h 509260"/>
                <a:gd name="connsiteX25" fmla="*/ 12841 w 356482"/>
                <a:gd name="connsiteY25" fmla="*/ 178146 h 509260"/>
                <a:gd name="connsiteX26" fmla="*/ 16236 w 356482"/>
                <a:gd name="connsiteY26" fmla="*/ 196819 h 5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482" h="509260">
                  <a:moveTo>
                    <a:pt x="16236" y="196819"/>
                  </a:moveTo>
                  <a:cubicBezTo>
                    <a:pt x="16236" y="225677"/>
                    <a:pt x="19631" y="346202"/>
                    <a:pt x="72255" y="407314"/>
                  </a:cubicBezTo>
                  <a:cubicBezTo>
                    <a:pt x="80742" y="424289"/>
                    <a:pt x="92625" y="437869"/>
                    <a:pt x="107903" y="448055"/>
                  </a:cubicBezTo>
                  <a:cubicBezTo>
                    <a:pt x="119786" y="465030"/>
                    <a:pt x="133366" y="476913"/>
                    <a:pt x="150341" y="483703"/>
                  </a:cubicBezTo>
                  <a:cubicBezTo>
                    <a:pt x="235218" y="514259"/>
                    <a:pt x="325187" y="487098"/>
                    <a:pt x="328582" y="485400"/>
                  </a:cubicBezTo>
                  <a:cubicBezTo>
                    <a:pt x="343860" y="480308"/>
                    <a:pt x="352348" y="463332"/>
                    <a:pt x="347255" y="448055"/>
                  </a:cubicBezTo>
                  <a:cubicBezTo>
                    <a:pt x="342163" y="432777"/>
                    <a:pt x="325187" y="424289"/>
                    <a:pt x="309910" y="429382"/>
                  </a:cubicBezTo>
                  <a:cubicBezTo>
                    <a:pt x="309910" y="429382"/>
                    <a:pt x="289539" y="436172"/>
                    <a:pt x="258984" y="437869"/>
                  </a:cubicBezTo>
                  <a:cubicBezTo>
                    <a:pt x="270866" y="429382"/>
                    <a:pt x="277656" y="420894"/>
                    <a:pt x="277656" y="420894"/>
                  </a:cubicBezTo>
                  <a:cubicBezTo>
                    <a:pt x="287842" y="409011"/>
                    <a:pt x="286144" y="390338"/>
                    <a:pt x="274261" y="380153"/>
                  </a:cubicBezTo>
                  <a:cubicBezTo>
                    <a:pt x="262379" y="369968"/>
                    <a:pt x="243706" y="371665"/>
                    <a:pt x="233521" y="381851"/>
                  </a:cubicBezTo>
                  <a:cubicBezTo>
                    <a:pt x="231823" y="383548"/>
                    <a:pt x="225033" y="390338"/>
                    <a:pt x="213150" y="397129"/>
                  </a:cubicBezTo>
                  <a:cubicBezTo>
                    <a:pt x="216545" y="380153"/>
                    <a:pt x="214848" y="364875"/>
                    <a:pt x="214848" y="363178"/>
                  </a:cubicBezTo>
                  <a:cubicBezTo>
                    <a:pt x="213150" y="347900"/>
                    <a:pt x="197872" y="336017"/>
                    <a:pt x="182594" y="339412"/>
                  </a:cubicBezTo>
                  <a:lnTo>
                    <a:pt x="182594" y="339412"/>
                  </a:lnTo>
                  <a:cubicBezTo>
                    <a:pt x="170712" y="341110"/>
                    <a:pt x="162224" y="349597"/>
                    <a:pt x="158829" y="359783"/>
                  </a:cubicBezTo>
                  <a:cubicBezTo>
                    <a:pt x="155434" y="352993"/>
                    <a:pt x="152039" y="346202"/>
                    <a:pt x="150341" y="341110"/>
                  </a:cubicBezTo>
                  <a:cubicBezTo>
                    <a:pt x="150341" y="341110"/>
                    <a:pt x="157131" y="232468"/>
                    <a:pt x="230126" y="300369"/>
                  </a:cubicBezTo>
                  <a:cubicBezTo>
                    <a:pt x="242008" y="319042"/>
                    <a:pt x="252193" y="336017"/>
                    <a:pt x="258984" y="347900"/>
                  </a:cubicBezTo>
                  <a:cubicBezTo>
                    <a:pt x="267471" y="361480"/>
                    <a:pt x="284447" y="366573"/>
                    <a:pt x="299724" y="358085"/>
                  </a:cubicBezTo>
                  <a:cubicBezTo>
                    <a:pt x="313305" y="349597"/>
                    <a:pt x="318397" y="332622"/>
                    <a:pt x="309910" y="317344"/>
                  </a:cubicBezTo>
                  <a:cubicBezTo>
                    <a:pt x="299724" y="302067"/>
                    <a:pt x="282749" y="274906"/>
                    <a:pt x="264076" y="246048"/>
                  </a:cubicBezTo>
                  <a:cubicBezTo>
                    <a:pt x="242008" y="212097"/>
                    <a:pt x="216545" y="171356"/>
                    <a:pt x="197872" y="140801"/>
                  </a:cubicBezTo>
                  <a:cubicBezTo>
                    <a:pt x="150341" y="69504"/>
                    <a:pt x="106205" y="4998"/>
                    <a:pt x="55279" y="13485"/>
                  </a:cubicBezTo>
                  <a:cubicBezTo>
                    <a:pt x="4353" y="20275"/>
                    <a:pt x="16236" y="61016"/>
                    <a:pt x="28119" y="142498"/>
                  </a:cubicBezTo>
                  <a:cubicBezTo>
                    <a:pt x="29816" y="150986"/>
                    <a:pt x="11143" y="169659"/>
                    <a:pt x="12841" y="178146"/>
                  </a:cubicBezTo>
                  <a:cubicBezTo>
                    <a:pt x="12841" y="179844"/>
                    <a:pt x="16236" y="196819"/>
                    <a:pt x="16236" y="196819"/>
                  </a:cubicBezTo>
                  <a:close/>
                </a:path>
              </a:pathLst>
            </a:custGeom>
            <a:solidFill>
              <a:srgbClr val="E4D2A2"/>
            </a:solid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 xmlns:a16="http://schemas.microsoft.com/office/drawing/2014/main" id="{F6A7D9C5-C9D5-4558-8D36-066E5D039E59}"/>
                </a:ext>
              </a:extLst>
            </p:cNvPr>
            <p:cNvSpPr/>
            <p:nvPr/>
          </p:nvSpPr>
          <p:spPr>
            <a:xfrm>
              <a:off x="8005026" y="1207773"/>
              <a:ext cx="135803" cy="152778"/>
            </a:xfrm>
            <a:custGeom>
              <a:avLst/>
              <a:gdLst>
                <a:gd name="connsiteX0" fmla="*/ 12732 w 135802"/>
                <a:gd name="connsiteY0" fmla="*/ 116281 h 152778"/>
                <a:gd name="connsiteX1" fmla="*/ 85725 w 135802"/>
                <a:gd name="connsiteY1" fmla="*/ 146837 h 152778"/>
                <a:gd name="connsiteX2" fmla="*/ 136651 w 135802"/>
                <a:gd name="connsiteY2" fmla="*/ 104398 h 152778"/>
                <a:gd name="connsiteX3" fmla="*/ 136651 w 135802"/>
                <a:gd name="connsiteY3" fmla="*/ 24614 h 152778"/>
                <a:gd name="connsiteX4" fmla="*/ 38195 w 135802"/>
                <a:gd name="connsiteY4" fmla="*/ 12732 h 152778"/>
                <a:gd name="connsiteX5" fmla="*/ 12732 w 135802"/>
                <a:gd name="connsiteY5" fmla="*/ 116281 h 15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802" h="152778">
                  <a:moveTo>
                    <a:pt x="12732" y="116281"/>
                  </a:moveTo>
                  <a:cubicBezTo>
                    <a:pt x="12732" y="116281"/>
                    <a:pt x="55170" y="80633"/>
                    <a:pt x="85725" y="146837"/>
                  </a:cubicBezTo>
                  <a:cubicBezTo>
                    <a:pt x="99306" y="175695"/>
                    <a:pt x="136651" y="104398"/>
                    <a:pt x="136651" y="104398"/>
                  </a:cubicBezTo>
                  <a:lnTo>
                    <a:pt x="136651" y="24614"/>
                  </a:lnTo>
                  <a:lnTo>
                    <a:pt x="38195" y="12732"/>
                  </a:lnTo>
                  <a:lnTo>
                    <a:pt x="12732" y="116281"/>
                  </a:lnTo>
                  <a:close/>
                </a:path>
              </a:pathLst>
            </a:custGeom>
            <a:solidFill>
              <a:srgbClr val="FFFFFF"/>
            </a:solid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 xmlns:a16="http://schemas.microsoft.com/office/drawing/2014/main" id="{BCEB5645-9F52-433A-BC3D-847146010F8B}"/>
                </a:ext>
              </a:extLst>
            </p:cNvPr>
            <p:cNvSpPr/>
            <p:nvPr/>
          </p:nvSpPr>
          <p:spPr>
            <a:xfrm>
              <a:off x="9206882" y="1401292"/>
              <a:ext cx="84877" cy="84877"/>
            </a:xfrm>
            <a:custGeom>
              <a:avLst/>
              <a:gdLst>
                <a:gd name="connsiteX0" fmla="*/ 17824 w 84876"/>
                <a:gd name="connsiteY0" fmla="*/ 63658 h 84876"/>
                <a:gd name="connsiteX1" fmla="*/ 48380 w 84876"/>
                <a:gd name="connsiteY1" fmla="*/ 80633 h 84876"/>
                <a:gd name="connsiteX2" fmla="*/ 84028 w 84876"/>
                <a:gd name="connsiteY2" fmla="*/ 41590 h 84876"/>
                <a:gd name="connsiteX3" fmla="*/ 51775 w 84876"/>
                <a:gd name="connsiteY3" fmla="*/ 12732 h 84876"/>
                <a:gd name="connsiteX4" fmla="*/ 12732 w 84876"/>
                <a:gd name="connsiteY4" fmla="*/ 21219 h 84876"/>
                <a:gd name="connsiteX5" fmla="*/ 17824 w 84876"/>
                <a:gd name="connsiteY5" fmla="*/ 63658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76" h="84876">
                  <a:moveTo>
                    <a:pt x="17824" y="63658"/>
                  </a:moveTo>
                  <a:cubicBezTo>
                    <a:pt x="17824" y="63658"/>
                    <a:pt x="43287" y="51775"/>
                    <a:pt x="48380" y="80633"/>
                  </a:cubicBezTo>
                  <a:cubicBezTo>
                    <a:pt x="53472" y="109491"/>
                    <a:pt x="89121" y="50077"/>
                    <a:pt x="84028" y="41590"/>
                  </a:cubicBezTo>
                  <a:cubicBezTo>
                    <a:pt x="80633" y="33102"/>
                    <a:pt x="53472" y="12732"/>
                    <a:pt x="51775" y="12732"/>
                  </a:cubicBezTo>
                  <a:cubicBezTo>
                    <a:pt x="48380" y="12732"/>
                    <a:pt x="14429" y="17824"/>
                    <a:pt x="12732" y="21219"/>
                  </a:cubicBezTo>
                  <a:cubicBezTo>
                    <a:pt x="12732" y="22917"/>
                    <a:pt x="17824" y="63658"/>
                    <a:pt x="17824" y="63658"/>
                  </a:cubicBezTo>
                  <a:close/>
                </a:path>
              </a:pathLst>
            </a:custGeom>
            <a:solidFill>
              <a:srgbClr val="FFFFFF"/>
            </a:solid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 xmlns:a16="http://schemas.microsoft.com/office/drawing/2014/main" id="{2F6C8DFE-B541-4C91-AA03-A85A708205C4}"/>
                </a:ext>
              </a:extLst>
            </p:cNvPr>
            <p:cNvSpPr/>
            <p:nvPr/>
          </p:nvSpPr>
          <p:spPr>
            <a:xfrm>
              <a:off x="7676475" y="990488"/>
              <a:ext cx="1816364" cy="899694"/>
            </a:xfrm>
            <a:custGeom>
              <a:avLst/>
              <a:gdLst>
                <a:gd name="connsiteX0" fmla="*/ 1302089 w 1816364"/>
                <a:gd name="connsiteY0" fmla="*/ 257177 h 899694"/>
                <a:gd name="connsiteX1" fmla="*/ 1571997 w 1816364"/>
                <a:gd name="connsiteY1" fmla="*/ 455789 h 899694"/>
                <a:gd name="connsiteX2" fmla="*/ 1539744 w 1816364"/>
                <a:gd name="connsiteY2" fmla="*/ 817364 h 899694"/>
                <a:gd name="connsiteX3" fmla="*/ 1546534 w 1816364"/>
                <a:gd name="connsiteY3" fmla="*/ 839432 h 899694"/>
                <a:gd name="connsiteX4" fmla="*/ 1758726 w 1816364"/>
                <a:gd name="connsiteY4" fmla="*/ 900543 h 899694"/>
                <a:gd name="connsiteX5" fmla="*/ 1762121 w 1816364"/>
                <a:gd name="connsiteY5" fmla="*/ 890358 h 899694"/>
                <a:gd name="connsiteX6" fmla="*/ 1594065 w 1816364"/>
                <a:gd name="connsiteY6" fmla="*/ 104398 h 899694"/>
                <a:gd name="connsiteX7" fmla="*/ 1336039 w 1816364"/>
                <a:gd name="connsiteY7" fmla="*/ 124769 h 899694"/>
                <a:gd name="connsiteX8" fmla="*/ 726624 w 1816364"/>
                <a:gd name="connsiteY8" fmla="*/ 94213 h 899694"/>
                <a:gd name="connsiteX9" fmla="*/ 431252 w 1816364"/>
                <a:gd name="connsiteY9" fmla="*/ 12732 h 899694"/>
                <a:gd name="connsiteX10" fmla="*/ 49307 w 1816364"/>
                <a:gd name="connsiteY10" fmla="*/ 360726 h 899694"/>
                <a:gd name="connsiteX11" fmla="*/ 27239 w 1816364"/>
                <a:gd name="connsiteY11" fmla="*/ 764740 h 899694"/>
                <a:gd name="connsiteX12" fmla="*/ 258104 w 1816364"/>
                <a:gd name="connsiteY12" fmla="*/ 732487 h 899694"/>
                <a:gd name="connsiteX13" fmla="*/ 264894 w 1816364"/>
                <a:gd name="connsiteY13" fmla="*/ 450696 h 899694"/>
                <a:gd name="connsiteX14" fmla="*/ 392209 w 1816364"/>
                <a:gd name="connsiteY14" fmla="*/ 296220 h 899694"/>
                <a:gd name="connsiteX15" fmla="*/ 711346 w 1816364"/>
                <a:gd name="connsiteY15" fmla="*/ 214738 h 899694"/>
                <a:gd name="connsiteX16" fmla="*/ 1302089 w 1816364"/>
                <a:gd name="connsiteY16" fmla="*/ 257177 h 89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6364" h="899694">
                  <a:moveTo>
                    <a:pt x="1302089" y="257177"/>
                  </a:moveTo>
                  <a:lnTo>
                    <a:pt x="1571997" y="455789"/>
                  </a:lnTo>
                  <a:cubicBezTo>
                    <a:pt x="1592367" y="537270"/>
                    <a:pt x="1588973" y="652703"/>
                    <a:pt x="1539744" y="817364"/>
                  </a:cubicBezTo>
                  <a:lnTo>
                    <a:pt x="1546534" y="839432"/>
                  </a:lnTo>
                  <a:lnTo>
                    <a:pt x="1758726" y="900543"/>
                  </a:lnTo>
                  <a:lnTo>
                    <a:pt x="1762121" y="890358"/>
                  </a:lnTo>
                  <a:cubicBezTo>
                    <a:pt x="1857183" y="579709"/>
                    <a:pt x="1836813" y="275850"/>
                    <a:pt x="1594065" y="104398"/>
                  </a:cubicBezTo>
                  <a:lnTo>
                    <a:pt x="1336039" y="124769"/>
                  </a:lnTo>
                  <a:lnTo>
                    <a:pt x="726624" y="94213"/>
                  </a:lnTo>
                  <a:lnTo>
                    <a:pt x="431252" y="12732"/>
                  </a:lnTo>
                  <a:cubicBezTo>
                    <a:pt x="268289" y="48380"/>
                    <a:pt x="112116" y="209646"/>
                    <a:pt x="49307" y="360726"/>
                  </a:cubicBezTo>
                  <a:cubicBezTo>
                    <a:pt x="10263" y="455789"/>
                    <a:pt x="1776" y="588196"/>
                    <a:pt x="27239" y="764740"/>
                  </a:cubicBezTo>
                  <a:lnTo>
                    <a:pt x="258104" y="732487"/>
                  </a:lnTo>
                  <a:cubicBezTo>
                    <a:pt x="234338" y="557641"/>
                    <a:pt x="251314" y="481252"/>
                    <a:pt x="264894" y="450696"/>
                  </a:cubicBezTo>
                  <a:cubicBezTo>
                    <a:pt x="292054" y="384492"/>
                    <a:pt x="337888" y="335263"/>
                    <a:pt x="392209" y="296220"/>
                  </a:cubicBezTo>
                  <a:lnTo>
                    <a:pt x="711346" y="214738"/>
                  </a:lnTo>
                  <a:lnTo>
                    <a:pt x="1302089" y="257177"/>
                  </a:lnTo>
                  <a:close/>
                </a:path>
              </a:pathLst>
            </a:custGeom>
            <a:solidFill>
              <a:srgbClr val="363636"/>
            </a:solid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 xmlns:a16="http://schemas.microsoft.com/office/drawing/2014/main" id="{B2236D5E-41AC-4048-AE31-0CE5F910D525}"/>
                </a:ext>
              </a:extLst>
            </p:cNvPr>
            <p:cNvSpPr/>
            <p:nvPr/>
          </p:nvSpPr>
          <p:spPr>
            <a:xfrm>
              <a:off x="8376219" y="848298"/>
              <a:ext cx="679015" cy="695990"/>
            </a:xfrm>
            <a:custGeom>
              <a:avLst/>
              <a:gdLst>
                <a:gd name="connsiteX0" fmla="*/ 646480 w 679014"/>
                <a:gd name="connsiteY0" fmla="*/ 465572 h 695989"/>
                <a:gd name="connsiteX1" fmla="*/ 225491 w 679014"/>
                <a:gd name="connsiteY1" fmla="*/ 672671 h 695989"/>
                <a:gd name="connsiteX2" fmla="*/ 38762 w 679014"/>
                <a:gd name="connsiteY2" fmla="*/ 241497 h 695989"/>
                <a:gd name="connsiteX3" fmla="*/ 459751 w 679014"/>
                <a:gd name="connsiteY3" fmla="*/ 34397 h 695989"/>
                <a:gd name="connsiteX4" fmla="*/ 646480 w 679014"/>
                <a:gd name="connsiteY4" fmla="*/ 465572 h 69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014" h="695989">
                  <a:moveTo>
                    <a:pt x="646480" y="465572"/>
                  </a:moveTo>
                  <a:cubicBezTo>
                    <a:pt x="571788" y="665881"/>
                    <a:pt x="393547" y="733782"/>
                    <a:pt x="225491" y="672671"/>
                  </a:cubicBezTo>
                  <a:cubicBezTo>
                    <a:pt x="57435" y="611560"/>
                    <a:pt x="-35930" y="443504"/>
                    <a:pt x="38762" y="241497"/>
                  </a:cubicBezTo>
                  <a:cubicBezTo>
                    <a:pt x="113453" y="41187"/>
                    <a:pt x="291695" y="-26714"/>
                    <a:pt x="459751" y="34397"/>
                  </a:cubicBezTo>
                  <a:cubicBezTo>
                    <a:pt x="627807" y="97206"/>
                    <a:pt x="719474" y="265262"/>
                    <a:pt x="646480" y="465572"/>
                  </a:cubicBezTo>
                  <a:close/>
                </a:path>
              </a:pathLst>
            </a:custGeom>
            <a:solidFill>
              <a:srgbClr val="E4D2A2"/>
            </a:solid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 xmlns:a16="http://schemas.microsoft.com/office/drawing/2014/main" id="{59A8B7CF-103B-498F-974F-0CDA59CF1023}"/>
                </a:ext>
              </a:extLst>
            </p:cNvPr>
            <p:cNvSpPr/>
            <p:nvPr/>
          </p:nvSpPr>
          <p:spPr>
            <a:xfrm>
              <a:off x="8558998" y="1195190"/>
              <a:ext cx="169754" cy="373458"/>
            </a:xfrm>
            <a:custGeom>
              <a:avLst/>
              <a:gdLst>
                <a:gd name="connsiteX0" fmla="*/ 137774 w 169753"/>
                <a:gd name="connsiteY0" fmla="*/ 205253 h 373458"/>
                <a:gd name="connsiteX1" fmla="*/ 27434 w 169753"/>
                <a:gd name="connsiteY1" fmla="*/ 363124 h 373458"/>
                <a:gd name="connsiteX2" fmla="*/ 46107 w 169753"/>
                <a:gd name="connsiteY2" fmla="*/ 171303 h 373458"/>
                <a:gd name="connsiteX3" fmla="*/ 156447 w 169753"/>
                <a:gd name="connsiteY3" fmla="*/ 13432 h 373458"/>
                <a:gd name="connsiteX4" fmla="*/ 137774 w 169753"/>
                <a:gd name="connsiteY4" fmla="*/ 205253 h 373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53" h="373458">
                  <a:moveTo>
                    <a:pt x="137774" y="205253"/>
                  </a:moveTo>
                  <a:cubicBezTo>
                    <a:pt x="102126" y="302013"/>
                    <a:pt x="52897" y="371612"/>
                    <a:pt x="27434" y="363124"/>
                  </a:cubicBezTo>
                  <a:cubicBezTo>
                    <a:pt x="1971" y="352939"/>
                    <a:pt x="10459" y="268062"/>
                    <a:pt x="46107" y="171303"/>
                  </a:cubicBezTo>
                  <a:cubicBezTo>
                    <a:pt x="81755" y="74543"/>
                    <a:pt x="130984" y="4944"/>
                    <a:pt x="156447" y="13432"/>
                  </a:cubicBezTo>
                  <a:cubicBezTo>
                    <a:pt x="181910" y="23617"/>
                    <a:pt x="173422" y="110191"/>
                    <a:pt x="137774" y="205253"/>
                  </a:cubicBezTo>
                  <a:close/>
                </a:path>
              </a:pathLst>
            </a:custGeom>
            <a:solidFill>
              <a:srgbClr val="E4D2A2"/>
            </a:solid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 xmlns:a16="http://schemas.microsoft.com/office/drawing/2014/main" id="{4EB2CB36-AC6C-4AD3-9361-546860B7FBD0}"/>
                </a:ext>
              </a:extLst>
            </p:cNvPr>
            <p:cNvSpPr/>
            <p:nvPr/>
          </p:nvSpPr>
          <p:spPr>
            <a:xfrm>
              <a:off x="8378372" y="1065180"/>
              <a:ext cx="50926" cy="101852"/>
            </a:xfrm>
            <a:custGeom>
              <a:avLst/>
              <a:gdLst>
                <a:gd name="connsiteX0" fmla="*/ 16239 w 50926"/>
                <a:gd name="connsiteY0" fmla="*/ 94213 h 101852"/>
                <a:gd name="connsiteX1" fmla="*/ 40004 w 50926"/>
                <a:gd name="connsiteY1" fmla="*/ 12732 h 101852"/>
                <a:gd name="connsiteX2" fmla="*/ 16239 w 50926"/>
                <a:gd name="connsiteY2" fmla="*/ 94213 h 101852"/>
              </a:gdLst>
              <a:ahLst/>
              <a:cxnLst>
                <a:cxn ang="0">
                  <a:pos x="connsiteX0" y="connsiteY0"/>
                </a:cxn>
                <a:cxn ang="0">
                  <a:pos x="connsiteX1" y="connsiteY1"/>
                </a:cxn>
                <a:cxn ang="0">
                  <a:pos x="connsiteX2" y="connsiteY2"/>
                </a:cxn>
              </a:cxnLst>
              <a:rect l="l" t="t" r="r" b="b"/>
              <a:pathLst>
                <a:path w="50926" h="101852">
                  <a:moveTo>
                    <a:pt x="16239" y="94213"/>
                  </a:moveTo>
                  <a:cubicBezTo>
                    <a:pt x="16239" y="94213"/>
                    <a:pt x="-737" y="46682"/>
                    <a:pt x="40004" y="12732"/>
                  </a:cubicBezTo>
                  <a:cubicBezTo>
                    <a:pt x="40004" y="12732"/>
                    <a:pt x="50190" y="85726"/>
                    <a:pt x="16239" y="94213"/>
                  </a:cubicBezTo>
                  <a:close/>
                </a:path>
              </a:pathLst>
            </a:custGeom>
            <a:solidFill>
              <a:srgbClr val="E4D2A2"/>
            </a:solidFill>
            <a:ln w="9525" cap="flat">
              <a:noFill/>
              <a:prstDash val="solid"/>
              <a:miter/>
            </a:ln>
          </p:spPr>
          <p:txBody>
            <a:bodyPr rtlCol="0" anchor="ctr"/>
            <a:lstStyle/>
            <a:p>
              <a:endParaRPr lang="zh-CN" altLang="en-US"/>
            </a:p>
          </p:txBody>
        </p:sp>
        <p:sp>
          <p:nvSpPr>
            <p:cNvPr id="425" name="任意多边形: 形状 424">
              <a:extLst>
                <a:ext uri="{FF2B5EF4-FFF2-40B4-BE49-F238E27FC236}">
                  <a16:creationId xmlns="" xmlns:a16="http://schemas.microsoft.com/office/drawing/2014/main" id="{1CEFF010-EBD3-47C8-A36E-7DC93632762B}"/>
                </a:ext>
              </a:extLst>
            </p:cNvPr>
            <p:cNvSpPr/>
            <p:nvPr/>
          </p:nvSpPr>
          <p:spPr>
            <a:xfrm>
              <a:off x="8974841" y="1287557"/>
              <a:ext cx="50926" cy="101852"/>
            </a:xfrm>
            <a:custGeom>
              <a:avLst/>
              <a:gdLst>
                <a:gd name="connsiteX0" fmla="*/ 17302 w 50926"/>
                <a:gd name="connsiteY0" fmla="*/ 90818 h 101852"/>
                <a:gd name="connsiteX1" fmla="*/ 51253 w 50926"/>
                <a:gd name="connsiteY1" fmla="*/ 12732 h 101852"/>
                <a:gd name="connsiteX2" fmla="*/ 17302 w 50926"/>
                <a:gd name="connsiteY2" fmla="*/ 90818 h 101852"/>
              </a:gdLst>
              <a:ahLst/>
              <a:cxnLst>
                <a:cxn ang="0">
                  <a:pos x="connsiteX0" y="connsiteY0"/>
                </a:cxn>
                <a:cxn ang="0">
                  <a:pos x="connsiteX1" y="connsiteY1"/>
                </a:cxn>
                <a:cxn ang="0">
                  <a:pos x="connsiteX2" y="connsiteY2"/>
                </a:cxn>
              </a:cxnLst>
              <a:rect l="l" t="t" r="r" b="b"/>
              <a:pathLst>
                <a:path w="50926" h="101852">
                  <a:moveTo>
                    <a:pt x="17302" y="90818"/>
                  </a:moveTo>
                  <a:cubicBezTo>
                    <a:pt x="17302" y="90818"/>
                    <a:pt x="61438" y="65355"/>
                    <a:pt x="51253" y="12732"/>
                  </a:cubicBezTo>
                  <a:cubicBezTo>
                    <a:pt x="51253" y="14429"/>
                    <a:pt x="-3068" y="63658"/>
                    <a:pt x="17302" y="90818"/>
                  </a:cubicBezTo>
                  <a:close/>
                </a:path>
              </a:pathLst>
            </a:custGeom>
            <a:solidFill>
              <a:srgbClr val="E4D2A2"/>
            </a:solidFill>
            <a:ln w="9525" cap="flat">
              <a:noFill/>
              <a:prstDash val="solid"/>
              <a:miter/>
            </a:ln>
          </p:spPr>
          <p:txBody>
            <a:bodyPr rtlCol="0" anchor="ctr"/>
            <a:lstStyle/>
            <a:p>
              <a:endParaRPr lang="zh-CN" altLang="en-US"/>
            </a:p>
          </p:txBody>
        </p:sp>
        <p:sp>
          <p:nvSpPr>
            <p:cNvPr id="426" name="任意多边形: 形状 425">
              <a:extLst>
                <a:ext uri="{FF2B5EF4-FFF2-40B4-BE49-F238E27FC236}">
                  <a16:creationId xmlns="" xmlns:a16="http://schemas.microsoft.com/office/drawing/2014/main" id="{4235C132-C1A0-4D2F-BCA9-97D8D3BE9772}"/>
                </a:ext>
              </a:extLst>
            </p:cNvPr>
            <p:cNvSpPr/>
            <p:nvPr/>
          </p:nvSpPr>
          <p:spPr>
            <a:xfrm>
              <a:off x="8388995" y="847260"/>
              <a:ext cx="662039" cy="628089"/>
            </a:xfrm>
            <a:custGeom>
              <a:avLst/>
              <a:gdLst>
                <a:gd name="connsiteX0" fmla="*/ 34474 w 662039"/>
                <a:gd name="connsiteY0" fmla="*/ 218768 h 628088"/>
                <a:gd name="connsiteX1" fmla="*/ 446975 w 662039"/>
                <a:gd name="connsiteY1" fmla="*/ 37132 h 628088"/>
                <a:gd name="connsiteX2" fmla="*/ 643889 w 662039"/>
                <a:gd name="connsiteY2" fmla="*/ 442843 h 628088"/>
                <a:gd name="connsiteX3" fmla="*/ 239876 w 662039"/>
                <a:gd name="connsiteY3" fmla="*/ 602412 h 628088"/>
                <a:gd name="connsiteX4" fmla="*/ 34474 w 662039"/>
                <a:gd name="connsiteY4" fmla="*/ 218768 h 628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28088">
                  <a:moveTo>
                    <a:pt x="34474" y="218768"/>
                  </a:moveTo>
                  <a:cubicBezTo>
                    <a:pt x="104073" y="32039"/>
                    <a:pt x="278919" y="-25677"/>
                    <a:pt x="446975" y="37132"/>
                  </a:cubicBezTo>
                  <a:cubicBezTo>
                    <a:pt x="615031" y="98243"/>
                    <a:pt x="711791" y="256114"/>
                    <a:pt x="643889" y="442843"/>
                  </a:cubicBezTo>
                  <a:cubicBezTo>
                    <a:pt x="574291" y="629572"/>
                    <a:pt x="407932" y="663523"/>
                    <a:pt x="239876" y="602412"/>
                  </a:cubicBezTo>
                  <a:cubicBezTo>
                    <a:pt x="70122" y="539603"/>
                    <a:pt x="-35125" y="405497"/>
                    <a:pt x="34474" y="218768"/>
                  </a:cubicBezTo>
                  <a:close/>
                </a:path>
              </a:pathLst>
            </a:custGeom>
            <a:solidFill>
              <a:srgbClr val="363636"/>
            </a:solidFill>
            <a:ln w="9525" cap="flat">
              <a:noFill/>
              <a:prstDash val="solid"/>
              <a:miter/>
            </a:ln>
          </p:spPr>
          <p:txBody>
            <a:bodyPr rtlCol="0" anchor="ctr"/>
            <a:lstStyle/>
            <a:p>
              <a:endParaRPr lang="zh-CN" altLang="en-US"/>
            </a:p>
          </p:txBody>
        </p:sp>
        <p:sp>
          <p:nvSpPr>
            <p:cNvPr id="427" name="任意多边形: 形状 426">
              <a:extLst>
                <a:ext uri="{FF2B5EF4-FFF2-40B4-BE49-F238E27FC236}">
                  <a16:creationId xmlns="" xmlns:a16="http://schemas.microsoft.com/office/drawing/2014/main" id="{DFBF6512-B79F-43F2-B98C-565852EDB3F4}"/>
                </a:ext>
              </a:extLst>
            </p:cNvPr>
            <p:cNvSpPr/>
            <p:nvPr/>
          </p:nvSpPr>
          <p:spPr>
            <a:xfrm>
              <a:off x="8952251" y="1350366"/>
              <a:ext cx="50926" cy="50926"/>
            </a:xfrm>
            <a:custGeom>
              <a:avLst/>
              <a:gdLst>
                <a:gd name="connsiteX0" fmla="*/ 36497 w 50926"/>
                <a:gd name="connsiteY0" fmla="*/ 12732 h 50926"/>
                <a:gd name="connsiteX1" fmla="*/ 12732 w 50926"/>
                <a:gd name="connsiteY1" fmla="*/ 41590 h 50926"/>
                <a:gd name="connsiteX2" fmla="*/ 28010 w 50926"/>
                <a:gd name="connsiteY2" fmla="*/ 48380 h 50926"/>
                <a:gd name="connsiteX3" fmla="*/ 39892 w 50926"/>
                <a:gd name="connsiteY3" fmla="*/ 28009 h 50926"/>
                <a:gd name="connsiteX4" fmla="*/ 36497 w 50926"/>
                <a:gd name="connsiteY4" fmla="*/ 12732 h 5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6" h="50926">
                  <a:moveTo>
                    <a:pt x="36497" y="12732"/>
                  </a:moveTo>
                  <a:lnTo>
                    <a:pt x="12732" y="41590"/>
                  </a:lnTo>
                  <a:lnTo>
                    <a:pt x="28010" y="48380"/>
                  </a:lnTo>
                  <a:cubicBezTo>
                    <a:pt x="31405" y="41590"/>
                    <a:pt x="36497" y="34799"/>
                    <a:pt x="39892" y="28009"/>
                  </a:cubicBezTo>
                  <a:cubicBezTo>
                    <a:pt x="39892" y="22917"/>
                    <a:pt x="38195" y="17824"/>
                    <a:pt x="36497" y="12732"/>
                  </a:cubicBezTo>
                  <a:close/>
                </a:path>
              </a:pathLst>
            </a:custGeom>
            <a:solidFill>
              <a:srgbClr val="363636"/>
            </a:solid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 xmlns:a16="http://schemas.microsoft.com/office/drawing/2014/main" id="{99CAF196-4C20-42BA-B6CC-A8357C3944A1}"/>
                </a:ext>
              </a:extLst>
            </p:cNvPr>
            <p:cNvSpPr/>
            <p:nvPr/>
          </p:nvSpPr>
          <p:spPr>
            <a:xfrm>
              <a:off x="8378484" y="1124594"/>
              <a:ext cx="33951" cy="67901"/>
            </a:xfrm>
            <a:custGeom>
              <a:avLst/>
              <a:gdLst>
                <a:gd name="connsiteX0" fmla="*/ 17824 w 33950"/>
                <a:gd name="connsiteY0" fmla="*/ 29707 h 67901"/>
                <a:gd name="connsiteX1" fmla="*/ 12732 w 33950"/>
                <a:gd name="connsiteY1" fmla="*/ 58565 h 67901"/>
                <a:gd name="connsiteX2" fmla="*/ 22917 w 33950"/>
                <a:gd name="connsiteY2" fmla="*/ 61960 h 67901"/>
                <a:gd name="connsiteX3" fmla="*/ 26312 w 33950"/>
                <a:gd name="connsiteY3" fmla="*/ 12732 h 67901"/>
                <a:gd name="connsiteX4" fmla="*/ 17824 w 33950"/>
                <a:gd name="connsiteY4" fmla="*/ 29707 h 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67901">
                  <a:moveTo>
                    <a:pt x="17824" y="29707"/>
                  </a:moveTo>
                  <a:cubicBezTo>
                    <a:pt x="16127" y="39892"/>
                    <a:pt x="14429" y="48380"/>
                    <a:pt x="12732" y="58565"/>
                  </a:cubicBezTo>
                  <a:lnTo>
                    <a:pt x="22917" y="61960"/>
                  </a:lnTo>
                  <a:cubicBezTo>
                    <a:pt x="22917" y="61960"/>
                    <a:pt x="36497" y="28009"/>
                    <a:pt x="26312" y="12732"/>
                  </a:cubicBezTo>
                  <a:lnTo>
                    <a:pt x="17824" y="29707"/>
                  </a:lnTo>
                  <a:close/>
                </a:path>
              </a:pathLst>
            </a:custGeom>
            <a:solidFill>
              <a:srgbClr val="363636"/>
            </a:solidFill>
            <a:ln w="9525" cap="flat">
              <a:noFill/>
              <a:prstDash val="solid"/>
              <a:miter/>
            </a:ln>
          </p:spPr>
          <p:txBody>
            <a:bodyPr rtlCol="0" anchor="ctr"/>
            <a:lstStyle/>
            <a:p>
              <a:endParaRPr lang="zh-CN" altLang="en-US"/>
            </a:p>
          </p:txBody>
        </p:sp>
        <p:sp>
          <p:nvSpPr>
            <p:cNvPr id="429" name="任意多边形: 形状 428">
              <a:extLst>
                <a:ext uri="{FF2B5EF4-FFF2-40B4-BE49-F238E27FC236}">
                  <a16:creationId xmlns="" xmlns:a16="http://schemas.microsoft.com/office/drawing/2014/main" id="{9B7C3891-5F70-4EB3-8B27-F468E5CE091A}"/>
                </a:ext>
              </a:extLst>
            </p:cNvPr>
            <p:cNvSpPr/>
            <p:nvPr/>
          </p:nvSpPr>
          <p:spPr>
            <a:xfrm>
              <a:off x="8388669" y="1173822"/>
              <a:ext cx="577162" cy="339507"/>
            </a:xfrm>
            <a:custGeom>
              <a:avLst/>
              <a:gdLst>
                <a:gd name="connsiteX0" fmla="*/ 12732 w 577162"/>
                <a:gd name="connsiteY0" fmla="*/ 12732 h 339507"/>
                <a:gd name="connsiteX1" fmla="*/ 82331 w 577162"/>
                <a:gd name="connsiteY1" fmla="*/ 204553 h 339507"/>
                <a:gd name="connsiteX2" fmla="*/ 75540 w 577162"/>
                <a:gd name="connsiteY2" fmla="*/ 168905 h 339507"/>
                <a:gd name="connsiteX3" fmla="*/ 218134 w 577162"/>
                <a:gd name="connsiteY3" fmla="*/ 292825 h 339507"/>
                <a:gd name="connsiteX4" fmla="*/ 170602 w 577162"/>
                <a:gd name="connsiteY4" fmla="*/ 243596 h 339507"/>
                <a:gd name="connsiteX5" fmla="*/ 382795 w 577162"/>
                <a:gd name="connsiteY5" fmla="*/ 326776 h 339507"/>
                <a:gd name="connsiteX6" fmla="*/ 318288 w 577162"/>
                <a:gd name="connsiteY6" fmla="*/ 296220 h 339507"/>
                <a:gd name="connsiteX7" fmla="*/ 438813 w 577162"/>
                <a:gd name="connsiteY7" fmla="*/ 318288 h 339507"/>
                <a:gd name="connsiteX8" fmla="*/ 578011 w 577162"/>
                <a:gd name="connsiteY8" fmla="*/ 219831 h 339507"/>
                <a:gd name="connsiteX9" fmla="*/ 511807 w 577162"/>
                <a:gd name="connsiteY9" fmla="*/ 102701 h 339507"/>
                <a:gd name="connsiteX10" fmla="*/ 277547 w 577162"/>
                <a:gd name="connsiteY10" fmla="*/ 38195 h 339507"/>
                <a:gd name="connsiteX11" fmla="*/ 12732 w 577162"/>
                <a:gd name="connsiteY11" fmla="*/ 12732 h 3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7162" h="339507">
                  <a:moveTo>
                    <a:pt x="12732" y="12732"/>
                  </a:moveTo>
                  <a:cubicBezTo>
                    <a:pt x="12732" y="12732"/>
                    <a:pt x="21219" y="141744"/>
                    <a:pt x="82331" y="204553"/>
                  </a:cubicBezTo>
                  <a:cubicBezTo>
                    <a:pt x="82331" y="204553"/>
                    <a:pt x="72145" y="190973"/>
                    <a:pt x="75540" y="168905"/>
                  </a:cubicBezTo>
                  <a:cubicBezTo>
                    <a:pt x="75540" y="168905"/>
                    <a:pt x="143442" y="260572"/>
                    <a:pt x="218134" y="292825"/>
                  </a:cubicBezTo>
                  <a:cubicBezTo>
                    <a:pt x="218134" y="292825"/>
                    <a:pt x="196066" y="277547"/>
                    <a:pt x="170602" y="243596"/>
                  </a:cubicBezTo>
                  <a:cubicBezTo>
                    <a:pt x="170602" y="243596"/>
                    <a:pt x="286035" y="325078"/>
                    <a:pt x="382795" y="326776"/>
                  </a:cubicBezTo>
                  <a:cubicBezTo>
                    <a:pt x="382795" y="326776"/>
                    <a:pt x="342054" y="314893"/>
                    <a:pt x="318288" y="296220"/>
                  </a:cubicBezTo>
                  <a:cubicBezTo>
                    <a:pt x="318288" y="296220"/>
                    <a:pt x="394677" y="331868"/>
                    <a:pt x="438813" y="318288"/>
                  </a:cubicBezTo>
                  <a:cubicBezTo>
                    <a:pt x="506715" y="297918"/>
                    <a:pt x="559338" y="252084"/>
                    <a:pt x="578011" y="219831"/>
                  </a:cubicBezTo>
                  <a:cubicBezTo>
                    <a:pt x="596684" y="187578"/>
                    <a:pt x="511807" y="102701"/>
                    <a:pt x="511807" y="102701"/>
                  </a:cubicBezTo>
                  <a:lnTo>
                    <a:pt x="277547" y="38195"/>
                  </a:lnTo>
                  <a:lnTo>
                    <a:pt x="12732" y="12732"/>
                  </a:lnTo>
                  <a:close/>
                </a:path>
              </a:pathLst>
            </a:custGeom>
            <a:solidFill>
              <a:srgbClr val="363636"/>
            </a:solidFill>
            <a:ln w="9525" cap="flat">
              <a:noFill/>
              <a:prstDash val="solid"/>
              <a:miter/>
            </a:ln>
          </p:spPr>
          <p:txBody>
            <a:bodyPr rtlCol="0" anchor="ctr"/>
            <a:lstStyle/>
            <a:p>
              <a:endParaRPr lang="zh-CN" altLang="en-US"/>
            </a:p>
          </p:txBody>
        </p:sp>
        <p:sp>
          <p:nvSpPr>
            <p:cNvPr id="430" name="任意多边形: 形状 429">
              <a:extLst>
                <a:ext uri="{FF2B5EF4-FFF2-40B4-BE49-F238E27FC236}">
                  <a16:creationId xmlns="" xmlns:a16="http://schemas.microsoft.com/office/drawing/2014/main" id="{64424A6F-CFB0-4526-BC3A-AEB59F9CC637}"/>
                </a:ext>
              </a:extLst>
            </p:cNvPr>
            <p:cNvSpPr/>
            <p:nvPr/>
          </p:nvSpPr>
          <p:spPr>
            <a:xfrm>
              <a:off x="7813974" y="2197437"/>
              <a:ext cx="441360" cy="356483"/>
            </a:xfrm>
            <a:custGeom>
              <a:avLst/>
              <a:gdLst>
                <a:gd name="connsiteX0" fmla="*/ 17054 w 441359"/>
                <a:gd name="connsiteY0" fmla="*/ 347146 h 356482"/>
                <a:gd name="connsiteX1" fmla="*/ 39122 w 441359"/>
                <a:gd name="connsiteY1" fmla="*/ 350541 h 356482"/>
                <a:gd name="connsiteX2" fmla="*/ 73073 w 441359"/>
                <a:gd name="connsiteY2" fmla="*/ 323381 h 356482"/>
                <a:gd name="connsiteX3" fmla="*/ 78165 w 441359"/>
                <a:gd name="connsiteY3" fmla="*/ 319986 h 356482"/>
                <a:gd name="connsiteX4" fmla="*/ 303938 w 441359"/>
                <a:gd name="connsiteY4" fmla="*/ 140047 h 356482"/>
                <a:gd name="connsiteX5" fmla="*/ 309030 w 441359"/>
                <a:gd name="connsiteY5" fmla="*/ 136652 h 356482"/>
                <a:gd name="connsiteX6" fmla="*/ 315821 w 441359"/>
                <a:gd name="connsiteY6" fmla="*/ 131559 h 356482"/>
                <a:gd name="connsiteX7" fmla="*/ 320913 w 441359"/>
                <a:gd name="connsiteY7" fmla="*/ 128164 h 356482"/>
                <a:gd name="connsiteX8" fmla="*/ 327703 w 441359"/>
                <a:gd name="connsiteY8" fmla="*/ 121374 h 356482"/>
                <a:gd name="connsiteX9" fmla="*/ 332796 w 441359"/>
                <a:gd name="connsiteY9" fmla="*/ 117979 h 356482"/>
                <a:gd name="connsiteX10" fmla="*/ 339586 w 441359"/>
                <a:gd name="connsiteY10" fmla="*/ 112886 h 356482"/>
                <a:gd name="connsiteX11" fmla="*/ 344679 w 441359"/>
                <a:gd name="connsiteY11" fmla="*/ 109491 h 356482"/>
                <a:gd name="connsiteX12" fmla="*/ 351469 w 441359"/>
                <a:gd name="connsiteY12" fmla="*/ 104399 h 356482"/>
                <a:gd name="connsiteX13" fmla="*/ 356562 w 441359"/>
                <a:gd name="connsiteY13" fmla="*/ 101004 h 356482"/>
                <a:gd name="connsiteX14" fmla="*/ 363352 w 441359"/>
                <a:gd name="connsiteY14" fmla="*/ 95911 h 356482"/>
                <a:gd name="connsiteX15" fmla="*/ 368444 w 441359"/>
                <a:gd name="connsiteY15" fmla="*/ 92516 h 356482"/>
                <a:gd name="connsiteX16" fmla="*/ 402395 w 441359"/>
                <a:gd name="connsiteY16" fmla="*/ 65355 h 356482"/>
                <a:gd name="connsiteX17" fmla="*/ 436346 w 441359"/>
                <a:gd name="connsiteY17" fmla="*/ 19522 h 356482"/>
                <a:gd name="connsiteX18" fmla="*/ 443136 w 441359"/>
                <a:gd name="connsiteY18" fmla="*/ 14429 h 356482"/>
                <a:gd name="connsiteX19" fmla="*/ 441438 w 441359"/>
                <a:gd name="connsiteY19" fmla="*/ 12732 h 356482"/>
                <a:gd name="connsiteX20" fmla="*/ 434648 w 441359"/>
                <a:gd name="connsiteY20" fmla="*/ 17824 h 356482"/>
                <a:gd name="connsiteX21" fmla="*/ 382025 w 441359"/>
                <a:gd name="connsiteY21" fmla="*/ 41590 h 356482"/>
                <a:gd name="connsiteX22" fmla="*/ 348074 w 441359"/>
                <a:gd name="connsiteY22" fmla="*/ 68750 h 356482"/>
                <a:gd name="connsiteX23" fmla="*/ 342981 w 441359"/>
                <a:gd name="connsiteY23" fmla="*/ 72145 h 356482"/>
                <a:gd name="connsiteX24" fmla="*/ 336191 w 441359"/>
                <a:gd name="connsiteY24" fmla="*/ 77238 h 356482"/>
                <a:gd name="connsiteX25" fmla="*/ 331099 w 441359"/>
                <a:gd name="connsiteY25" fmla="*/ 80633 h 356482"/>
                <a:gd name="connsiteX26" fmla="*/ 324308 w 441359"/>
                <a:gd name="connsiteY26" fmla="*/ 85726 h 356482"/>
                <a:gd name="connsiteX27" fmla="*/ 319216 w 441359"/>
                <a:gd name="connsiteY27" fmla="*/ 89121 h 356482"/>
                <a:gd name="connsiteX28" fmla="*/ 312426 w 441359"/>
                <a:gd name="connsiteY28" fmla="*/ 94213 h 356482"/>
                <a:gd name="connsiteX29" fmla="*/ 307333 w 441359"/>
                <a:gd name="connsiteY29" fmla="*/ 97608 h 356482"/>
                <a:gd name="connsiteX30" fmla="*/ 300543 w 441359"/>
                <a:gd name="connsiteY30" fmla="*/ 102701 h 356482"/>
                <a:gd name="connsiteX31" fmla="*/ 295450 w 441359"/>
                <a:gd name="connsiteY31" fmla="*/ 106096 h 356482"/>
                <a:gd name="connsiteX32" fmla="*/ 288660 w 441359"/>
                <a:gd name="connsiteY32" fmla="*/ 111189 h 356482"/>
                <a:gd name="connsiteX33" fmla="*/ 283567 w 441359"/>
                <a:gd name="connsiteY33" fmla="*/ 114584 h 356482"/>
                <a:gd name="connsiteX34" fmla="*/ 57795 w 441359"/>
                <a:gd name="connsiteY34" fmla="*/ 294523 h 356482"/>
                <a:gd name="connsiteX35" fmla="*/ 52702 w 441359"/>
                <a:gd name="connsiteY35" fmla="*/ 297918 h 356482"/>
                <a:gd name="connsiteX36" fmla="*/ 18752 w 441359"/>
                <a:gd name="connsiteY36" fmla="*/ 325078 h 356482"/>
                <a:gd name="connsiteX37" fmla="*/ 17054 w 441359"/>
                <a:gd name="connsiteY37" fmla="*/ 347146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1359" h="356482">
                  <a:moveTo>
                    <a:pt x="17054" y="347146"/>
                  </a:moveTo>
                  <a:cubicBezTo>
                    <a:pt x="22147" y="353936"/>
                    <a:pt x="32332" y="355634"/>
                    <a:pt x="39122" y="350541"/>
                  </a:cubicBezTo>
                  <a:lnTo>
                    <a:pt x="73073" y="323381"/>
                  </a:lnTo>
                  <a:lnTo>
                    <a:pt x="78165" y="319986"/>
                  </a:lnTo>
                  <a:lnTo>
                    <a:pt x="303938" y="140047"/>
                  </a:lnTo>
                  <a:lnTo>
                    <a:pt x="309030" y="136652"/>
                  </a:lnTo>
                  <a:lnTo>
                    <a:pt x="315821" y="131559"/>
                  </a:lnTo>
                  <a:lnTo>
                    <a:pt x="320913" y="128164"/>
                  </a:lnTo>
                  <a:lnTo>
                    <a:pt x="327703" y="121374"/>
                  </a:lnTo>
                  <a:lnTo>
                    <a:pt x="332796" y="117979"/>
                  </a:lnTo>
                  <a:lnTo>
                    <a:pt x="339586" y="112886"/>
                  </a:lnTo>
                  <a:lnTo>
                    <a:pt x="344679" y="109491"/>
                  </a:lnTo>
                  <a:lnTo>
                    <a:pt x="351469" y="104399"/>
                  </a:lnTo>
                  <a:lnTo>
                    <a:pt x="356562" y="101004"/>
                  </a:lnTo>
                  <a:lnTo>
                    <a:pt x="363352" y="95911"/>
                  </a:lnTo>
                  <a:lnTo>
                    <a:pt x="368444" y="92516"/>
                  </a:lnTo>
                  <a:lnTo>
                    <a:pt x="402395" y="65355"/>
                  </a:lnTo>
                  <a:cubicBezTo>
                    <a:pt x="409185" y="60263"/>
                    <a:pt x="438043" y="28009"/>
                    <a:pt x="436346" y="19522"/>
                  </a:cubicBezTo>
                  <a:lnTo>
                    <a:pt x="443136" y="14429"/>
                  </a:lnTo>
                  <a:lnTo>
                    <a:pt x="441438" y="12732"/>
                  </a:lnTo>
                  <a:lnTo>
                    <a:pt x="434648" y="17824"/>
                  </a:lnTo>
                  <a:cubicBezTo>
                    <a:pt x="426160" y="14429"/>
                    <a:pt x="388815" y="36497"/>
                    <a:pt x="382025" y="41590"/>
                  </a:cubicBezTo>
                  <a:lnTo>
                    <a:pt x="348074" y="68750"/>
                  </a:lnTo>
                  <a:lnTo>
                    <a:pt x="342981" y="72145"/>
                  </a:lnTo>
                  <a:lnTo>
                    <a:pt x="336191" y="77238"/>
                  </a:lnTo>
                  <a:lnTo>
                    <a:pt x="331099" y="80633"/>
                  </a:lnTo>
                  <a:lnTo>
                    <a:pt x="324308" y="85726"/>
                  </a:lnTo>
                  <a:lnTo>
                    <a:pt x="319216" y="89121"/>
                  </a:lnTo>
                  <a:lnTo>
                    <a:pt x="312426" y="94213"/>
                  </a:lnTo>
                  <a:lnTo>
                    <a:pt x="307333" y="97608"/>
                  </a:lnTo>
                  <a:lnTo>
                    <a:pt x="300543" y="102701"/>
                  </a:lnTo>
                  <a:lnTo>
                    <a:pt x="295450" y="106096"/>
                  </a:lnTo>
                  <a:lnTo>
                    <a:pt x="288660" y="111189"/>
                  </a:lnTo>
                  <a:lnTo>
                    <a:pt x="283567" y="114584"/>
                  </a:lnTo>
                  <a:lnTo>
                    <a:pt x="57795" y="294523"/>
                  </a:lnTo>
                  <a:lnTo>
                    <a:pt x="52702" y="297918"/>
                  </a:lnTo>
                  <a:lnTo>
                    <a:pt x="18752" y="325078"/>
                  </a:lnTo>
                  <a:cubicBezTo>
                    <a:pt x="11962" y="330171"/>
                    <a:pt x="10264" y="340356"/>
                    <a:pt x="17054" y="347146"/>
                  </a:cubicBezTo>
                  <a:close/>
                </a:path>
              </a:pathLst>
            </a:custGeom>
            <a:solidFill>
              <a:srgbClr val="EBEBEB"/>
            </a:solidFill>
            <a:ln w="9525" cap="flat">
              <a:noFill/>
              <a:prstDash val="solid"/>
              <a:miter/>
            </a:ln>
          </p:spPr>
          <p:txBody>
            <a:bodyPr rtlCol="0" anchor="ctr"/>
            <a:lstStyle/>
            <a:p>
              <a:endParaRPr lang="zh-CN" altLang="en-US"/>
            </a:p>
          </p:txBody>
        </p:sp>
        <p:sp>
          <p:nvSpPr>
            <p:cNvPr id="431" name="任意多边形: 形状 430">
              <a:extLst>
                <a:ext uri="{FF2B5EF4-FFF2-40B4-BE49-F238E27FC236}">
                  <a16:creationId xmlns="" xmlns:a16="http://schemas.microsoft.com/office/drawing/2014/main" id="{CA223A88-4120-41E2-B244-45C20FE2930F}"/>
                </a:ext>
              </a:extLst>
            </p:cNvPr>
            <p:cNvSpPr/>
            <p:nvPr/>
          </p:nvSpPr>
          <p:spPr>
            <a:xfrm>
              <a:off x="8219194" y="2172379"/>
              <a:ext cx="33951" cy="33951"/>
            </a:xfrm>
            <a:custGeom>
              <a:avLst/>
              <a:gdLst>
                <a:gd name="connsiteX0" fmla="*/ 17892 w 33950"/>
                <a:gd name="connsiteY0" fmla="*/ 27414 h 33950"/>
                <a:gd name="connsiteX1" fmla="*/ 29839 w 33950"/>
                <a:gd name="connsiteY1" fmla="*/ 17892 h 33950"/>
                <a:gd name="connsiteX2" fmla="*/ 31955 w 33950"/>
                <a:gd name="connsiteY2" fmla="*/ 20547 h 33950"/>
                <a:gd name="connsiteX3" fmla="*/ 20008 w 33950"/>
                <a:gd name="connsiteY3" fmla="*/ 30069 h 33950"/>
              </a:gdLst>
              <a:ahLst/>
              <a:cxnLst>
                <a:cxn ang="0">
                  <a:pos x="connsiteX0" y="connsiteY0"/>
                </a:cxn>
                <a:cxn ang="0">
                  <a:pos x="connsiteX1" y="connsiteY1"/>
                </a:cxn>
                <a:cxn ang="0">
                  <a:pos x="connsiteX2" y="connsiteY2"/>
                </a:cxn>
                <a:cxn ang="0">
                  <a:pos x="connsiteX3" y="connsiteY3"/>
                </a:cxn>
              </a:cxnLst>
              <a:rect l="l" t="t" r="r" b="b"/>
              <a:pathLst>
                <a:path w="33950" h="33950">
                  <a:moveTo>
                    <a:pt x="17892" y="27414"/>
                  </a:moveTo>
                  <a:lnTo>
                    <a:pt x="29839" y="17892"/>
                  </a:lnTo>
                  <a:lnTo>
                    <a:pt x="31955" y="20547"/>
                  </a:lnTo>
                  <a:lnTo>
                    <a:pt x="20008" y="30069"/>
                  </a:lnTo>
                  <a:close/>
                </a:path>
              </a:pathLst>
            </a:custGeom>
            <a:solidFill>
              <a:srgbClr val="464646"/>
            </a:solidFill>
            <a:ln w="9525" cap="flat">
              <a:noFill/>
              <a:prstDash val="solid"/>
              <a:miter/>
            </a:ln>
          </p:spPr>
          <p:txBody>
            <a:bodyPr rtlCol="0" anchor="ctr"/>
            <a:lstStyle/>
            <a:p>
              <a:endParaRPr lang="zh-CN" altLang="en-US"/>
            </a:p>
          </p:txBody>
        </p:sp>
        <p:sp>
          <p:nvSpPr>
            <p:cNvPr id="432" name="任意多边形: 形状 431">
              <a:extLst>
                <a:ext uri="{FF2B5EF4-FFF2-40B4-BE49-F238E27FC236}">
                  <a16:creationId xmlns="" xmlns:a16="http://schemas.microsoft.com/office/drawing/2014/main" id="{F15D7BA0-24AD-46BC-BB81-FDAD890F2A94}"/>
                </a:ext>
              </a:extLst>
            </p:cNvPr>
            <p:cNvSpPr/>
            <p:nvPr/>
          </p:nvSpPr>
          <p:spPr>
            <a:xfrm>
              <a:off x="7809729" y="2182646"/>
              <a:ext cx="441360" cy="356483"/>
            </a:xfrm>
            <a:custGeom>
              <a:avLst/>
              <a:gdLst>
                <a:gd name="connsiteX0" fmla="*/ 379480 w 441359"/>
                <a:gd name="connsiteY0" fmla="*/ 36010 h 356482"/>
                <a:gd name="connsiteX1" fmla="*/ 433801 w 441359"/>
                <a:gd name="connsiteY1" fmla="*/ 13942 h 356482"/>
                <a:gd name="connsiteX2" fmla="*/ 433801 w 441359"/>
                <a:gd name="connsiteY2" fmla="*/ 13942 h 356482"/>
                <a:gd name="connsiteX3" fmla="*/ 399850 w 441359"/>
                <a:gd name="connsiteY3" fmla="*/ 61473 h 356482"/>
                <a:gd name="connsiteX4" fmla="*/ 38275 w 441359"/>
                <a:gd name="connsiteY4" fmla="*/ 348357 h 356482"/>
                <a:gd name="connsiteX5" fmla="*/ 16207 w 441359"/>
                <a:gd name="connsiteY5" fmla="*/ 344962 h 356482"/>
                <a:gd name="connsiteX6" fmla="*/ 16207 w 441359"/>
                <a:gd name="connsiteY6" fmla="*/ 344962 h 356482"/>
                <a:gd name="connsiteX7" fmla="*/ 19602 w 441359"/>
                <a:gd name="connsiteY7" fmla="*/ 322893 h 356482"/>
                <a:gd name="connsiteX8" fmla="*/ 379480 w 441359"/>
                <a:gd name="connsiteY8" fmla="*/ 36010 h 35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359" h="356482">
                  <a:moveTo>
                    <a:pt x="379480" y="36010"/>
                  </a:moveTo>
                  <a:cubicBezTo>
                    <a:pt x="386270" y="30917"/>
                    <a:pt x="428709" y="7152"/>
                    <a:pt x="433801" y="13942"/>
                  </a:cubicBezTo>
                  <a:lnTo>
                    <a:pt x="433801" y="13942"/>
                  </a:lnTo>
                  <a:cubicBezTo>
                    <a:pt x="438894" y="20732"/>
                    <a:pt x="406640" y="56380"/>
                    <a:pt x="399850" y="61473"/>
                  </a:cubicBezTo>
                  <a:lnTo>
                    <a:pt x="38275" y="348357"/>
                  </a:lnTo>
                  <a:cubicBezTo>
                    <a:pt x="31485" y="353449"/>
                    <a:pt x="21300" y="353449"/>
                    <a:pt x="16207" y="344962"/>
                  </a:cubicBezTo>
                  <a:lnTo>
                    <a:pt x="16207" y="344962"/>
                  </a:lnTo>
                  <a:cubicBezTo>
                    <a:pt x="11114" y="338171"/>
                    <a:pt x="11114" y="327986"/>
                    <a:pt x="19602" y="322893"/>
                  </a:cubicBezTo>
                  <a:lnTo>
                    <a:pt x="379480" y="36010"/>
                  </a:lnTo>
                  <a:close/>
                </a:path>
              </a:pathLst>
            </a:custGeom>
            <a:solidFill>
              <a:srgbClr val="666666"/>
            </a:solidFill>
            <a:ln w="9525" cap="flat">
              <a:noFill/>
              <a:prstDash val="solid"/>
              <a:miter/>
            </a:ln>
          </p:spPr>
          <p:txBody>
            <a:bodyPr rtlCol="0" anchor="ctr"/>
            <a:lstStyle/>
            <a:p>
              <a:endParaRPr lang="zh-CN" altLang="en-US"/>
            </a:p>
          </p:txBody>
        </p:sp>
        <p:sp>
          <p:nvSpPr>
            <p:cNvPr id="433" name="任意多边形: 形状 432">
              <a:extLst>
                <a:ext uri="{FF2B5EF4-FFF2-40B4-BE49-F238E27FC236}">
                  <a16:creationId xmlns="" xmlns:a16="http://schemas.microsoft.com/office/drawing/2014/main" id="{4F48AE00-A8F7-48A2-A403-8D9DE3F92451}"/>
                </a:ext>
              </a:extLst>
            </p:cNvPr>
            <p:cNvSpPr/>
            <p:nvPr/>
          </p:nvSpPr>
          <p:spPr>
            <a:xfrm>
              <a:off x="8073960" y="2276164"/>
              <a:ext cx="50926" cy="50926"/>
            </a:xfrm>
            <a:custGeom>
              <a:avLst/>
              <a:gdLst>
                <a:gd name="connsiteX0" fmla="*/ 17887 w 50926"/>
                <a:gd name="connsiteY0" fmla="*/ 21051 h 50926"/>
                <a:gd name="connsiteX1" fmla="*/ 21877 w 50926"/>
                <a:gd name="connsiteY1" fmla="*/ 17886 h 50926"/>
                <a:gd name="connsiteX2" fmla="*/ 41916 w 50926"/>
                <a:gd name="connsiteY2" fmla="*/ 43160 h 50926"/>
                <a:gd name="connsiteX3" fmla="*/ 37925 w 50926"/>
                <a:gd name="connsiteY3" fmla="*/ 46324 h 50926"/>
              </a:gdLst>
              <a:ahLst/>
              <a:cxnLst>
                <a:cxn ang="0">
                  <a:pos x="connsiteX0" y="connsiteY0"/>
                </a:cxn>
                <a:cxn ang="0">
                  <a:pos x="connsiteX1" y="connsiteY1"/>
                </a:cxn>
                <a:cxn ang="0">
                  <a:pos x="connsiteX2" y="connsiteY2"/>
                </a:cxn>
                <a:cxn ang="0">
                  <a:pos x="connsiteX3" y="connsiteY3"/>
                </a:cxn>
              </a:cxnLst>
              <a:rect l="l" t="t" r="r" b="b"/>
              <a:pathLst>
                <a:path w="50926" h="50926">
                  <a:moveTo>
                    <a:pt x="17887" y="21051"/>
                  </a:moveTo>
                  <a:lnTo>
                    <a:pt x="21877" y="17886"/>
                  </a:lnTo>
                  <a:lnTo>
                    <a:pt x="41916" y="43160"/>
                  </a:lnTo>
                  <a:lnTo>
                    <a:pt x="37925" y="46324"/>
                  </a:lnTo>
                  <a:close/>
                </a:path>
              </a:pathLst>
            </a:custGeom>
            <a:solidFill>
              <a:srgbClr val="464646"/>
            </a:solidFill>
            <a:ln w="9525" cap="flat">
              <a:noFill/>
              <a:prstDash val="solid"/>
              <a:miter/>
            </a:ln>
          </p:spPr>
          <p:txBody>
            <a:bodyPr rtlCol="0" anchor="ctr"/>
            <a:lstStyle/>
            <a:p>
              <a:endParaRPr lang="zh-CN" altLang="en-US"/>
            </a:p>
          </p:txBody>
        </p:sp>
        <p:sp>
          <p:nvSpPr>
            <p:cNvPr id="434" name="任意多边形: 形状 433">
              <a:extLst>
                <a:ext uri="{FF2B5EF4-FFF2-40B4-BE49-F238E27FC236}">
                  <a16:creationId xmlns="" xmlns:a16="http://schemas.microsoft.com/office/drawing/2014/main" id="{E5CA3C17-9547-409B-A49D-A697DABD112E}"/>
                </a:ext>
              </a:extLst>
            </p:cNvPr>
            <p:cNvSpPr/>
            <p:nvPr/>
          </p:nvSpPr>
          <p:spPr>
            <a:xfrm>
              <a:off x="7842583" y="2458266"/>
              <a:ext cx="50926" cy="50926"/>
            </a:xfrm>
            <a:custGeom>
              <a:avLst/>
              <a:gdLst>
                <a:gd name="connsiteX0" fmla="*/ 17886 w 50926"/>
                <a:gd name="connsiteY0" fmla="*/ 21050 h 50926"/>
                <a:gd name="connsiteX1" fmla="*/ 21878 w 50926"/>
                <a:gd name="connsiteY1" fmla="*/ 17887 h 50926"/>
                <a:gd name="connsiteX2" fmla="*/ 41913 w 50926"/>
                <a:gd name="connsiteY2" fmla="*/ 43163 h 50926"/>
                <a:gd name="connsiteX3" fmla="*/ 37922 w 50926"/>
                <a:gd name="connsiteY3" fmla="*/ 46327 h 50926"/>
              </a:gdLst>
              <a:ahLst/>
              <a:cxnLst>
                <a:cxn ang="0">
                  <a:pos x="connsiteX0" y="connsiteY0"/>
                </a:cxn>
                <a:cxn ang="0">
                  <a:pos x="connsiteX1" y="connsiteY1"/>
                </a:cxn>
                <a:cxn ang="0">
                  <a:pos x="connsiteX2" y="connsiteY2"/>
                </a:cxn>
                <a:cxn ang="0">
                  <a:pos x="connsiteX3" y="connsiteY3"/>
                </a:cxn>
              </a:cxnLst>
              <a:rect l="l" t="t" r="r" b="b"/>
              <a:pathLst>
                <a:path w="50926" h="50926">
                  <a:moveTo>
                    <a:pt x="17886" y="21050"/>
                  </a:moveTo>
                  <a:lnTo>
                    <a:pt x="21878" y="17887"/>
                  </a:lnTo>
                  <a:lnTo>
                    <a:pt x="41913" y="43163"/>
                  </a:lnTo>
                  <a:lnTo>
                    <a:pt x="37922" y="46327"/>
                  </a:lnTo>
                  <a:close/>
                </a:path>
              </a:pathLst>
            </a:custGeom>
            <a:solidFill>
              <a:srgbClr val="464646"/>
            </a:solidFill>
            <a:ln w="9525" cap="flat">
              <a:noFill/>
              <a:prstDash val="solid"/>
              <a:miter/>
            </a:ln>
          </p:spPr>
          <p:txBody>
            <a:bodyPr rtlCol="0" anchor="ctr"/>
            <a:lstStyle/>
            <a:p>
              <a:endParaRPr lang="zh-CN" altLang="en-US"/>
            </a:p>
          </p:txBody>
        </p:sp>
        <p:sp>
          <p:nvSpPr>
            <p:cNvPr id="435" name="任意多边形: 形状 434">
              <a:extLst>
                <a:ext uri="{FF2B5EF4-FFF2-40B4-BE49-F238E27FC236}">
                  <a16:creationId xmlns="" xmlns:a16="http://schemas.microsoft.com/office/drawing/2014/main" id="{D4AF4D7E-DC72-497C-9B78-18DEC3B939E5}"/>
                </a:ext>
              </a:extLst>
            </p:cNvPr>
            <p:cNvSpPr/>
            <p:nvPr/>
          </p:nvSpPr>
          <p:spPr>
            <a:xfrm>
              <a:off x="8085489" y="2266140"/>
              <a:ext cx="50926" cy="50926"/>
            </a:xfrm>
            <a:custGeom>
              <a:avLst/>
              <a:gdLst>
                <a:gd name="connsiteX0" fmla="*/ 17886 w 50926"/>
                <a:gd name="connsiteY0" fmla="*/ 21050 h 50926"/>
                <a:gd name="connsiteX1" fmla="*/ 21878 w 50926"/>
                <a:gd name="connsiteY1" fmla="*/ 17887 h 50926"/>
                <a:gd name="connsiteX2" fmla="*/ 41913 w 50926"/>
                <a:gd name="connsiteY2" fmla="*/ 43163 h 50926"/>
                <a:gd name="connsiteX3" fmla="*/ 37922 w 50926"/>
                <a:gd name="connsiteY3" fmla="*/ 46327 h 50926"/>
              </a:gdLst>
              <a:ahLst/>
              <a:cxnLst>
                <a:cxn ang="0">
                  <a:pos x="connsiteX0" y="connsiteY0"/>
                </a:cxn>
                <a:cxn ang="0">
                  <a:pos x="connsiteX1" y="connsiteY1"/>
                </a:cxn>
                <a:cxn ang="0">
                  <a:pos x="connsiteX2" y="connsiteY2"/>
                </a:cxn>
                <a:cxn ang="0">
                  <a:pos x="connsiteX3" y="connsiteY3"/>
                </a:cxn>
              </a:cxnLst>
              <a:rect l="l" t="t" r="r" b="b"/>
              <a:pathLst>
                <a:path w="50926" h="50926">
                  <a:moveTo>
                    <a:pt x="17886" y="21050"/>
                  </a:moveTo>
                  <a:lnTo>
                    <a:pt x="21878" y="17887"/>
                  </a:lnTo>
                  <a:lnTo>
                    <a:pt x="41913" y="43163"/>
                  </a:lnTo>
                  <a:lnTo>
                    <a:pt x="37922" y="46327"/>
                  </a:lnTo>
                  <a:close/>
                </a:path>
              </a:pathLst>
            </a:custGeom>
            <a:solidFill>
              <a:srgbClr val="464646"/>
            </a:solidFill>
            <a:ln w="9525" cap="flat">
              <a:noFill/>
              <a:prstDash val="solid"/>
              <a:miter/>
            </a:ln>
          </p:spPr>
          <p:txBody>
            <a:bodyPr rtlCol="0" anchor="ctr"/>
            <a:lstStyle/>
            <a:p>
              <a:endParaRPr lang="zh-CN" altLang="en-US"/>
            </a:p>
          </p:txBody>
        </p:sp>
        <p:sp>
          <p:nvSpPr>
            <p:cNvPr id="436" name="任意多边形: 形状 435">
              <a:extLst>
                <a:ext uri="{FF2B5EF4-FFF2-40B4-BE49-F238E27FC236}">
                  <a16:creationId xmlns="" xmlns:a16="http://schemas.microsoft.com/office/drawing/2014/main" id="{8EEDB690-ECA1-4545-96CF-72DA3BD14346}"/>
                </a:ext>
              </a:extLst>
            </p:cNvPr>
            <p:cNvSpPr/>
            <p:nvPr/>
          </p:nvSpPr>
          <p:spPr>
            <a:xfrm>
              <a:off x="8097985" y="2257267"/>
              <a:ext cx="50926" cy="50926"/>
            </a:xfrm>
            <a:custGeom>
              <a:avLst/>
              <a:gdLst>
                <a:gd name="connsiteX0" fmla="*/ 17886 w 50926"/>
                <a:gd name="connsiteY0" fmla="*/ 21050 h 50926"/>
                <a:gd name="connsiteX1" fmla="*/ 21878 w 50926"/>
                <a:gd name="connsiteY1" fmla="*/ 17887 h 50926"/>
                <a:gd name="connsiteX2" fmla="*/ 41913 w 50926"/>
                <a:gd name="connsiteY2" fmla="*/ 43163 h 50926"/>
                <a:gd name="connsiteX3" fmla="*/ 37922 w 50926"/>
                <a:gd name="connsiteY3" fmla="*/ 46327 h 50926"/>
              </a:gdLst>
              <a:ahLst/>
              <a:cxnLst>
                <a:cxn ang="0">
                  <a:pos x="connsiteX0" y="connsiteY0"/>
                </a:cxn>
                <a:cxn ang="0">
                  <a:pos x="connsiteX1" y="connsiteY1"/>
                </a:cxn>
                <a:cxn ang="0">
                  <a:pos x="connsiteX2" y="connsiteY2"/>
                </a:cxn>
                <a:cxn ang="0">
                  <a:pos x="connsiteX3" y="connsiteY3"/>
                </a:cxn>
              </a:cxnLst>
              <a:rect l="l" t="t" r="r" b="b"/>
              <a:pathLst>
                <a:path w="50926" h="50926">
                  <a:moveTo>
                    <a:pt x="17886" y="21050"/>
                  </a:moveTo>
                  <a:lnTo>
                    <a:pt x="21878" y="17887"/>
                  </a:lnTo>
                  <a:lnTo>
                    <a:pt x="41913" y="43163"/>
                  </a:lnTo>
                  <a:lnTo>
                    <a:pt x="37922" y="46327"/>
                  </a:lnTo>
                  <a:close/>
                </a:path>
              </a:pathLst>
            </a:custGeom>
            <a:solidFill>
              <a:srgbClr val="464646"/>
            </a:solidFill>
            <a:ln w="9525" cap="flat">
              <a:noFill/>
              <a:prstDash val="solid"/>
              <a:miter/>
            </a:ln>
          </p:spPr>
          <p:txBody>
            <a:bodyPr rtlCol="0" anchor="ctr"/>
            <a:lstStyle/>
            <a:p>
              <a:endParaRPr lang="zh-CN" altLang="en-US"/>
            </a:p>
          </p:txBody>
        </p:sp>
        <p:sp>
          <p:nvSpPr>
            <p:cNvPr id="437" name="任意多边形: 形状 436">
              <a:extLst>
                <a:ext uri="{FF2B5EF4-FFF2-40B4-BE49-F238E27FC236}">
                  <a16:creationId xmlns="" xmlns:a16="http://schemas.microsoft.com/office/drawing/2014/main" id="{38278C0A-DE70-49E3-857E-9E87B0FAD8A4}"/>
                </a:ext>
              </a:extLst>
            </p:cNvPr>
            <p:cNvSpPr/>
            <p:nvPr/>
          </p:nvSpPr>
          <p:spPr>
            <a:xfrm>
              <a:off x="8109245" y="2247388"/>
              <a:ext cx="50926" cy="50926"/>
            </a:xfrm>
            <a:custGeom>
              <a:avLst/>
              <a:gdLst>
                <a:gd name="connsiteX0" fmla="*/ 17885 w 50926"/>
                <a:gd name="connsiteY0" fmla="*/ 21048 h 50926"/>
                <a:gd name="connsiteX1" fmla="*/ 21876 w 50926"/>
                <a:gd name="connsiteY1" fmla="*/ 17885 h 50926"/>
                <a:gd name="connsiteX2" fmla="*/ 41909 w 50926"/>
                <a:gd name="connsiteY2" fmla="*/ 43162 h 50926"/>
                <a:gd name="connsiteX3" fmla="*/ 37918 w 50926"/>
                <a:gd name="connsiteY3" fmla="*/ 46325 h 50926"/>
              </a:gdLst>
              <a:ahLst/>
              <a:cxnLst>
                <a:cxn ang="0">
                  <a:pos x="connsiteX0" y="connsiteY0"/>
                </a:cxn>
                <a:cxn ang="0">
                  <a:pos x="connsiteX1" y="connsiteY1"/>
                </a:cxn>
                <a:cxn ang="0">
                  <a:pos x="connsiteX2" y="connsiteY2"/>
                </a:cxn>
                <a:cxn ang="0">
                  <a:pos x="connsiteX3" y="connsiteY3"/>
                </a:cxn>
              </a:cxnLst>
              <a:rect l="l" t="t" r="r" b="b"/>
              <a:pathLst>
                <a:path w="50926" h="50926">
                  <a:moveTo>
                    <a:pt x="17885" y="21048"/>
                  </a:moveTo>
                  <a:lnTo>
                    <a:pt x="21876" y="17885"/>
                  </a:lnTo>
                  <a:lnTo>
                    <a:pt x="41909" y="43162"/>
                  </a:lnTo>
                  <a:lnTo>
                    <a:pt x="37918" y="46325"/>
                  </a:lnTo>
                  <a:close/>
                </a:path>
              </a:pathLst>
            </a:custGeom>
            <a:solidFill>
              <a:srgbClr val="464646"/>
            </a:solidFill>
            <a:ln w="9525" cap="flat">
              <a:noFill/>
              <a:prstDash val="solid"/>
              <a:miter/>
            </a:ln>
          </p:spPr>
          <p:txBody>
            <a:bodyPr rtlCol="0" anchor="ctr"/>
            <a:lstStyle/>
            <a:p>
              <a:endParaRPr lang="zh-CN" altLang="en-US"/>
            </a:p>
          </p:txBody>
        </p:sp>
        <p:sp>
          <p:nvSpPr>
            <p:cNvPr id="438" name="任意多边形: 形状 437">
              <a:extLst>
                <a:ext uri="{FF2B5EF4-FFF2-40B4-BE49-F238E27FC236}">
                  <a16:creationId xmlns="" xmlns:a16="http://schemas.microsoft.com/office/drawing/2014/main" id="{BDECEE6A-3DC9-4B21-B4F2-AAF668798E0A}"/>
                </a:ext>
              </a:extLst>
            </p:cNvPr>
            <p:cNvSpPr/>
            <p:nvPr/>
          </p:nvSpPr>
          <p:spPr>
            <a:xfrm>
              <a:off x="8120824" y="2237418"/>
              <a:ext cx="50926" cy="50926"/>
            </a:xfrm>
            <a:custGeom>
              <a:avLst/>
              <a:gdLst>
                <a:gd name="connsiteX0" fmla="*/ 17887 w 50926"/>
                <a:gd name="connsiteY0" fmla="*/ 21051 h 50926"/>
                <a:gd name="connsiteX1" fmla="*/ 21877 w 50926"/>
                <a:gd name="connsiteY1" fmla="*/ 17886 h 50926"/>
                <a:gd name="connsiteX2" fmla="*/ 41919 w 50926"/>
                <a:gd name="connsiteY2" fmla="*/ 43157 h 50926"/>
                <a:gd name="connsiteX3" fmla="*/ 37929 w 50926"/>
                <a:gd name="connsiteY3" fmla="*/ 46321 h 50926"/>
              </a:gdLst>
              <a:ahLst/>
              <a:cxnLst>
                <a:cxn ang="0">
                  <a:pos x="connsiteX0" y="connsiteY0"/>
                </a:cxn>
                <a:cxn ang="0">
                  <a:pos x="connsiteX1" y="connsiteY1"/>
                </a:cxn>
                <a:cxn ang="0">
                  <a:pos x="connsiteX2" y="connsiteY2"/>
                </a:cxn>
                <a:cxn ang="0">
                  <a:pos x="connsiteX3" y="connsiteY3"/>
                </a:cxn>
              </a:cxnLst>
              <a:rect l="l" t="t" r="r" b="b"/>
              <a:pathLst>
                <a:path w="50926" h="50926">
                  <a:moveTo>
                    <a:pt x="17887" y="21051"/>
                  </a:moveTo>
                  <a:lnTo>
                    <a:pt x="21877" y="17886"/>
                  </a:lnTo>
                  <a:lnTo>
                    <a:pt x="41919" y="43157"/>
                  </a:lnTo>
                  <a:lnTo>
                    <a:pt x="37929" y="46321"/>
                  </a:lnTo>
                  <a:close/>
                </a:path>
              </a:pathLst>
            </a:custGeom>
            <a:solidFill>
              <a:srgbClr val="464646"/>
            </a:solidFill>
            <a:ln w="9525" cap="flat">
              <a:noFill/>
              <a:prstDash val="solid"/>
              <a:miter/>
            </a:ln>
          </p:spPr>
          <p:txBody>
            <a:bodyPr rtlCol="0" anchor="ctr"/>
            <a:lstStyle/>
            <a:p>
              <a:endParaRPr lang="zh-CN" altLang="en-US"/>
            </a:p>
          </p:txBody>
        </p:sp>
        <p:sp>
          <p:nvSpPr>
            <p:cNvPr id="439" name="任意多边形: 形状 438">
              <a:extLst>
                <a:ext uri="{FF2B5EF4-FFF2-40B4-BE49-F238E27FC236}">
                  <a16:creationId xmlns="" xmlns:a16="http://schemas.microsoft.com/office/drawing/2014/main" id="{0670C84C-EF95-4E81-BBB1-ABF649AE5772}"/>
                </a:ext>
              </a:extLst>
            </p:cNvPr>
            <p:cNvSpPr/>
            <p:nvPr/>
          </p:nvSpPr>
          <p:spPr>
            <a:xfrm>
              <a:off x="8133349" y="2228782"/>
              <a:ext cx="50926" cy="50926"/>
            </a:xfrm>
            <a:custGeom>
              <a:avLst/>
              <a:gdLst>
                <a:gd name="connsiteX0" fmla="*/ 17886 w 50926"/>
                <a:gd name="connsiteY0" fmla="*/ 21051 h 50926"/>
                <a:gd name="connsiteX1" fmla="*/ 21877 w 50926"/>
                <a:gd name="connsiteY1" fmla="*/ 17886 h 50926"/>
                <a:gd name="connsiteX2" fmla="*/ 41919 w 50926"/>
                <a:gd name="connsiteY2" fmla="*/ 43157 h 50926"/>
                <a:gd name="connsiteX3" fmla="*/ 37929 w 50926"/>
                <a:gd name="connsiteY3" fmla="*/ 46321 h 50926"/>
              </a:gdLst>
              <a:ahLst/>
              <a:cxnLst>
                <a:cxn ang="0">
                  <a:pos x="connsiteX0" y="connsiteY0"/>
                </a:cxn>
                <a:cxn ang="0">
                  <a:pos x="connsiteX1" y="connsiteY1"/>
                </a:cxn>
                <a:cxn ang="0">
                  <a:pos x="connsiteX2" y="connsiteY2"/>
                </a:cxn>
                <a:cxn ang="0">
                  <a:pos x="connsiteX3" y="connsiteY3"/>
                </a:cxn>
              </a:cxnLst>
              <a:rect l="l" t="t" r="r" b="b"/>
              <a:pathLst>
                <a:path w="50926" h="50926">
                  <a:moveTo>
                    <a:pt x="17886" y="21051"/>
                  </a:moveTo>
                  <a:lnTo>
                    <a:pt x="21877" y="17886"/>
                  </a:lnTo>
                  <a:lnTo>
                    <a:pt x="41919" y="43157"/>
                  </a:lnTo>
                  <a:lnTo>
                    <a:pt x="37929" y="46321"/>
                  </a:lnTo>
                  <a:close/>
                </a:path>
              </a:pathLst>
            </a:custGeom>
            <a:solidFill>
              <a:srgbClr val="464646"/>
            </a:solidFill>
            <a:ln w="9525" cap="flat">
              <a:noFill/>
              <a:prstDash val="solid"/>
              <a:miter/>
            </a:ln>
          </p:spPr>
          <p:txBody>
            <a:bodyPr rtlCol="0" anchor="ctr"/>
            <a:lstStyle/>
            <a:p>
              <a:endParaRPr lang="zh-CN" altLang="en-US"/>
            </a:p>
          </p:txBody>
        </p:sp>
        <p:sp>
          <p:nvSpPr>
            <p:cNvPr id="440" name="任意多边形: 形状 439">
              <a:extLst>
                <a:ext uri="{FF2B5EF4-FFF2-40B4-BE49-F238E27FC236}">
                  <a16:creationId xmlns="" xmlns:a16="http://schemas.microsoft.com/office/drawing/2014/main" id="{F1C68A93-5561-4EDC-9363-AA49BAF1D727}"/>
                </a:ext>
              </a:extLst>
            </p:cNvPr>
            <p:cNvSpPr/>
            <p:nvPr/>
          </p:nvSpPr>
          <p:spPr>
            <a:xfrm>
              <a:off x="8032187" y="2250060"/>
              <a:ext cx="101852" cy="118828"/>
            </a:xfrm>
            <a:custGeom>
              <a:avLst/>
              <a:gdLst>
                <a:gd name="connsiteX0" fmla="*/ 12732 w 101852"/>
                <a:gd name="connsiteY0" fmla="*/ 50077 h 118827"/>
                <a:gd name="connsiteX1" fmla="*/ 21219 w 101852"/>
                <a:gd name="connsiteY1" fmla="*/ 56867 h 118827"/>
                <a:gd name="connsiteX2" fmla="*/ 50077 w 101852"/>
                <a:gd name="connsiteY2" fmla="*/ 104398 h 118827"/>
                <a:gd name="connsiteX3" fmla="*/ 90818 w 101852"/>
                <a:gd name="connsiteY3" fmla="*/ 114584 h 118827"/>
                <a:gd name="connsiteX4" fmla="*/ 101003 w 101852"/>
                <a:gd name="connsiteY4" fmla="*/ 73843 h 118827"/>
                <a:gd name="connsiteX5" fmla="*/ 61960 w 101852"/>
                <a:gd name="connsiteY5" fmla="*/ 12732 h 118827"/>
                <a:gd name="connsiteX6" fmla="*/ 12732 w 101852"/>
                <a:gd name="connsiteY6" fmla="*/ 50077 h 11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52" h="118827">
                  <a:moveTo>
                    <a:pt x="12732" y="50077"/>
                  </a:moveTo>
                  <a:cubicBezTo>
                    <a:pt x="16127" y="51775"/>
                    <a:pt x="17824" y="55170"/>
                    <a:pt x="21219" y="56867"/>
                  </a:cubicBezTo>
                  <a:cubicBezTo>
                    <a:pt x="33102" y="75540"/>
                    <a:pt x="43287" y="92516"/>
                    <a:pt x="50077" y="104398"/>
                  </a:cubicBezTo>
                  <a:cubicBezTo>
                    <a:pt x="58565" y="117979"/>
                    <a:pt x="75540" y="123071"/>
                    <a:pt x="90818" y="114584"/>
                  </a:cubicBezTo>
                  <a:cubicBezTo>
                    <a:pt x="104399" y="106096"/>
                    <a:pt x="109491" y="89121"/>
                    <a:pt x="101003" y="73843"/>
                  </a:cubicBezTo>
                  <a:cubicBezTo>
                    <a:pt x="92516" y="60262"/>
                    <a:pt x="78936" y="38195"/>
                    <a:pt x="61960" y="12732"/>
                  </a:cubicBezTo>
                  <a:lnTo>
                    <a:pt x="12732" y="50077"/>
                  </a:lnTo>
                  <a:close/>
                </a:path>
              </a:pathLst>
            </a:custGeom>
            <a:solidFill>
              <a:srgbClr val="E4D2A2"/>
            </a:solidFill>
            <a:ln w="9525" cap="flat">
              <a:noFill/>
              <a:prstDash val="solid"/>
              <a:miter/>
            </a:ln>
          </p:spPr>
          <p:txBody>
            <a:bodyPr rtlCol="0" anchor="ctr"/>
            <a:lstStyle/>
            <a:p>
              <a:endParaRPr lang="zh-CN" altLang="en-US"/>
            </a:p>
          </p:txBody>
        </p:sp>
        <p:sp>
          <p:nvSpPr>
            <p:cNvPr id="441" name="任意多边形: 形状 440">
              <a:extLst>
                <a:ext uri="{FF2B5EF4-FFF2-40B4-BE49-F238E27FC236}">
                  <a16:creationId xmlns="" xmlns:a16="http://schemas.microsoft.com/office/drawing/2014/main" id="{46CF0470-6D9E-43C1-A468-69345022CA54}"/>
                </a:ext>
              </a:extLst>
            </p:cNvPr>
            <p:cNvSpPr/>
            <p:nvPr/>
          </p:nvSpPr>
          <p:spPr>
            <a:xfrm>
              <a:off x="9177159" y="4354141"/>
              <a:ext cx="339507" cy="492286"/>
            </a:xfrm>
            <a:custGeom>
              <a:avLst/>
              <a:gdLst>
                <a:gd name="connsiteX0" fmla="*/ 285203 w 339507"/>
                <a:gd name="connsiteY0" fmla="*/ 95078 h 492285"/>
                <a:gd name="connsiteX1" fmla="*/ 254647 w 339507"/>
                <a:gd name="connsiteY1" fmla="*/ 78103 h 492285"/>
                <a:gd name="connsiteX2" fmla="*/ 237671 w 339507"/>
                <a:gd name="connsiteY2" fmla="*/ 108659 h 492285"/>
                <a:gd name="connsiteX3" fmla="*/ 261437 w 339507"/>
                <a:gd name="connsiteY3" fmla="*/ 203721 h 492285"/>
                <a:gd name="connsiteX4" fmla="*/ 249554 w 339507"/>
                <a:gd name="connsiteY4" fmla="*/ 198628 h 492285"/>
                <a:gd name="connsiteX5" fmla="*/ 212208 w 339507"/>
                <a:gd name="connsiteY5" fmla="*/ 49245 h 492285"/>
                <a:gd name="connsiteX6" fmla="*/ 181653 w 339507"/>
                <a:gd name="connsiteY6" fmla="*/ 32269 h 492285"/>
                <a:gd name="connsiteX7" fmla="*/ 164678 w 339507"/>
                <a:gd name="connsiteY7" fmla="*/ 62825 h 492285"/>
                <a:gd name="connsiteX8" fmla="*/ 196931 w 339507"/>
                <a:gd name="connsiteY8" fmla="*/ 188443 h 492285"/>
                <a:gd name="connsiteX9" fmla="*/ 186745 w 339507"/>
                <a:gd name="connsiteY9" fmla="*/ 188443 h 492285"/>
                <a:gd name="connsiteX10" fmla="*/ 147702 w 339507"/>
                <a:gd name="connsiteY10" fmla="*/ 30572 h 492285"/>
                <a:gd name="connsiteX11" fmla="*/ 117146 w 339507"/>
                <a:gd name="connsiteY11" fmla="*/ 13597 h 492285"/>
                <a:gd name="connsiteX12" fmla="*/ 100171 w 339507"/>
                <a:gd name="connsiteY12" fmla="*/ 44152 h 492285"/>
                <a:gd name="connsiteX13" fmla="*/ 139215 w 339507"/>
                <a:gd name="connsiteY13" fmla="*/ 200326 h 492285"/>
                <a:gd name="connsiteX14" fmla="*/ 130727 w 339507"/>
                <a:gd name="connsiteY14" fmla="*/ 203721 h 492285"/>
                <a:gd name="connsiteX15" fmla="*/ 96776 w 339507"/>
                <a:gd name="connsiteY15" fmla="*/ 69615 h 492285"/>
                <a:gd name="connsiteX16" fmla="*/ 66220 w 339507"/>
                <a:gd name="connsiteY16" fmla="*/ 52640 h 492285"/>
                <a:gd name="connsiteX17" fmla="*/ 49245 w 339507"/>
                <a:gd name="connsiteY17" fmla="*/ 83196 h 492285"/>
                <a:gd name="connsiteX18" fmla="*/ 88288 w 339507"/>
                <a:gd name="connsiteY18" fmla="*/ 237671 h 492285"/>
                <a:gd name="connsiteX19" fmla="*/ 73010 w 339507"/>
                <a:gd name="connsiteY19" fmla="*/ 256344 h 492285"/>
                <a:gd name="connsiteX20" fmla="*/ 61128 w 339507"/>
                <a:gd name="connsiteY20" fmla="*/ 212208 h 492285"/>
                <a:gd name="connsiteX21" fmla="*/ 30572 w 339507"/>
                <a:gd name="connsiteY21" fmla="*/ 195233 h 492285"/>
                <a:gd name="connsiteX22" fmla="*/ 13597 w 339507"/>
                <a:gd name="connsiteY22" fmla="*/ 225789 h 492285"/>
                <a:gd name="connsiteX23" fmla="*/ 52640 w 339507"/>
                <a:gd name="connsiteY23" fmla="*/ 380264 h 492285"/>
                <a:gd name="connsiteX24" fmla="*/ 54338 w 339507"/>
                <a:gd name="connsiteY24" fmla="*/ 385357 h 492285"/>
                <a:gd name="connsiteX25" fmla="*/ 229184 w 339507"/>
                <a:gd name="connsiteY25" fmla="*/ 477024 h 492285"/>
                <a:gd name="connsiteX26" fmla="*/ 336129 w 339507"/>
                <a:gd name="connsiteY26" fmla="*/ 298783 h 492285"/>
                <a:gd name="connsiteX27" fmla="*/ 336129 w 339507"/>
                <a:gd name="connsiteY27" fmla="*/ 297085 h 492285"/>
                <a:gd name="connsiteX28" fmla="*/ 336129 w 339507"/>
                <a:gd name="connsiteY28" fmla="*/ 297085 h 492285"/>
                <a:gd name="connsiteX29" fmla="*/ 285203 w 339507"/>
                <a:gd name="connsiteY29" fmla="*/ 95078 h 49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9507" h="492285">
                  <a:moveTo>
                    <a:pt x="285203" y="95078"/>
                  </a:moveTo>
                  <a:cubicBezTo>
                    <a:pt x="281808" y="81498"/>
                    <a:pt x="268227" y="74708"/>
                    <a:pt x="254647" y="78103"/>
                  </a:cubicBezTo>
                  <a:cubicBezTo>
                    <a:pt x="241067" y="81498"/>
                    <a:pt x="234277" y="95078"/>
                    <a:pt x="237671" y="108659"/>
                  </a:cubicBezTo>
                  <a:lnTo>
                    <a:pt x="261437" y="203721"/>
                  </a:lnTo>
                  <a:cubicBezTo>
                    <a:pt x="258042" y="202023"/>
                    <a:pt x="252949" y="200326"/>
                    <a:pt x="249554" y="198628"/>
                  </a:cubicBezTo>
                  <a:lnTo>
                    <a:pt x="212208" y="49245"/>
                  </a:lnTo>
                  <a:cubicBezTo>
                    <a:pt x="208814" y="35665"/>
                    <a:pt x="195233" y="28874"/>
                    <a:pt x="181653" y="32269"/>
                  </a:cubicBezTo>
                  <a:cubicBezTo>
                    <a:pt x="168072" y="35665"/>
                    <a:pt x="161282" y="49245"/>
                    <a:pt x="164678" y="62825"/>
                  </a:cubicBezTo>
                  <a:lnTo>
                    <a:pt x="196931" y="188443"/>
                  </a:lnTo>
                  <a:cubicBezTo>
                    <a:pt x="193535" y="188443"/>
                    <a:pt x="190141" y="188443"/>
                    <a:pt x="186745" y="188443"/>
                  </a:cubicBezTo>
                  <a:lnTo>
                    <a:pt x="147702" y="30572"/>
                  </a:lnTo>
                  <a:cubicBezTo>
                    <a:pt x="144307" y="16992"/>
                    <a:pt x="130727" y="10202"/>
                    <a:pt x="117146" y="13597"/>
                  </a:cubicBezTo>
                  <a:cubicBezTo>
                    <a:pt x="103566" y="16992"/>
                    <a:pt x="96776" y="30572"/>
                    <a:pt x="100171" y="44152"/>
                  </a:cubicBezTo>
                  <a:lnTo>
                    <a:pt x="139215" y="200326"/>
                  </a:lnTo>
                  <a:cubicBezTo>
                    <a:pt x="135819" y="202023"/>
                    <a:pt x="132425" y="203721"/>
                    <a:pt x="130727" y="203721"/>
                  </a:cubicBezTo>
                  <a:lnTo>
                    <a:pt x="96776" y="69615"/>
                  </a:lnTo>
                  <a:cubicBezTo>
                    <a:pt x="93381" y="56035"/>
                    <a:pt x="79801" y="49245"/>
                    <a:pt x="66220" y="52640"/>
                  </a:cubicBezTo>
                  <a:cubicBezTo>
                    <a:pt x="52640" y="56035"/>
                    <a:pt x="45850" y="69615"/>
                    <a:pt x="49245" y="83196"/>
                  </a:cubicBezTo>
                  <a:lnTo>
                    <a:pt x="88288" y="237671"/>
                  </a:lnTo>
                  <a:cubicBezTo>
                    <a:pt x="83196" y="242764"/>
                    <a:pt x="78103" y="249554"/>
                    <a:pt x="73010" y="256344"/>
                  </a:cubicBezTo>
                  <a:lnTo>
                    <a:pt x="61128" y="212208"/>
                  </a:lnTo>
                  <a:cubicBezTo>
                    <a:pt x="57733" y="198628"/>
                    <a:pt x="44152" y="191838"/>
                    <a:pt x="30572" y="195233"/>
                  </a:cubicBezTo>
                  <a:cubicBezTo>
                    <a:pt x="16992" y="198628"/>
                    <a:pt x="10202" y="212208"/>
                    <a:pt x="13597" y="225789"/>
                  </a:cubicBezTo>
                  <a:lnTo>
                    <a:pt x="52640" y="380264"/>
                  </a:lnTo>
                  <a:cubicBezTo>
                    <a:pt x="52640" y="381962"/>
                    <a:pt x="54338" y="383660"/>
                    <a:pt x="54338" y="385357"/>
                  </a:cubicBezTo>
                  <a:cubicBezTo>
                    <a:pt x="79801" y="454956"/>
                    <a:pt x="154492" y="495697"/>
                    <a:pt x="229184" y="477024"/>
                  </a:cubicBezTo>
                  <a:cubicBezTo>
                    <a:pt x="307271" y="456654"/>
                    <a:pt x="356499" y="376869"/>
                    <a:pt x="336129" y="298783"/>
                  </a:cubicBezTo>
                  <a:cubicBezTo>
                    <a:pt x="336129" y="298783"/>
                    <a:pt x="336129" y="297085"/>
                    <a:pt x="336129" y="297085"/>
                  </a:cubicBezTo>
                  <a:cubicBezTo>
                    <a:pt x="336129" y="297085"/>
                    <a:pt x="336129" y="297085"/>
                    <a:pt x="336129" y="297085"/>
                  </a:cubicBezTo>
                  <a:lnTo>
                    <a:pt x="285203" y="95078"/>
                  </a:lnTo>
                  <a:close/>
                </a:path>
              </a:pathLst>
            </a:custGeom>
            <a:solidFill>
              <a:srgbClr val="E4D2A2"/>
            </a:solidFill>
            <a:ln w="9525" cap="flat">
              <a:noFill/>
              <a:prstDash val="solid"/>
              <a:miter/>
            </a:ln>
          </p:spPr>
          <p:txBody>
            <a:bodyPr rtlCol="0" anchor="ctr"/>
            <a:lstStyle/>
            <a:p>
              <a:endParaRPr lang="zh-CN" altLang="en-US"/>
            </a:p>
          </p:txBody>
        </p:sp>
        <p:sp>
          <p:nvSpPr>
            <p:cNvPr id="442" name="任意多边形: 形状 441">
              <a:extLst>
                <a:ext uri="{FF2B5EF4-FFF2-40B4-BE49-F238E27FC236}">
                  <a16:creationId xmlns="" xmlns:a16="http://schemas.microsoft.com/office/drawing/2014/main" id="{88C5F5F3-3BEB-4AAF-BE81-A98404782B4B}"/>
                </a:ext>
              </a:extLst>
            </p:cNvPr>
            <p:cNvSpPr/>
            <p:nvPr/>
          </p:nvSpPr>
          <p:spPr>
            <a:xfrm>
              <a:off x="8673855" y="4653772"/>
              <a:ext cx="916670" cy="1256177"/>
            </a:xfrm>
            <a:custGeom>
              <a:avLst/>
              <a:gdLst>
                <a:gd name="connsiteX0" fmla="*/ 58565 w 916669"/>
                <a:gd name="connsiteY0" fmla="*/ 1251933 h 1256177"/>
                <a:gd name="connsiteX1" fmla="*/ 12732 w 916669"/>
                <a:gd name="connsiteY1" fmla="*/ 1250236 h 1256177"/>
                <a:gd name="connsiteX2" fmla="*/ 22917 w 916669"/>
                <a:gd name="connsiteY2" fmla="*/ 1075390 h 1256177"/>
                <a:gd name="connsiteX3" fmla="*/ 710419 w 916669"/>
                <a:gd name="connsiteY3" fmla="*/ 771531 h 1256177"/>
                <a:gd name="connsiteX4" fmla="*/ 623845 w 916669"/>
                <a:gd name="connsiteY4" fmla="*/ 67053 h 1256177"/>
                <a:gd name="connsiteX5" fmla="*/ 790203 w 916669"/>
                <a:gd name="connsiteY5" fmla="*/ 12732 h 1256177"/>
                <a:gd name="connsiteX6" fmla="*/ 871685 w 916669"/>
                <a:gd name="connsiteY6" fmla="*/ 839432 h 1256177"/>
                <a:gd name="connsiteX7" fmla="*/ 58565 w 916669"/>
                <a:gd name="connsiteY7" fmla="*/ 1251933 h 125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6669" h="1256177">
                  <a:moveTo>
                    <a:pt x="58565" y="1251933"/>
                  </a:moveTo>
                  <a:cubicBezTo>
                    <a:pt x="33102" y="1251933"/>
                    <a:pt x="17824" y="1251933"/>
                    <a:pt x="12732" y="1250236"/>
                  </a:cubicBezTo>
                  <a:lnTo>
                    <a:pt x="22917" y="1075390"/>
                  </a:lnTo>
                  <a:cubicBezTo>
                    <a:pt x="28009" y="1075390"/>
                    <a:pt x="572919" y="1100853"/>
                    <a:pt x="710419" y="771531"/>
                  </a:cubicBezTo>
                  <a:cubicBezTo>
                    <a:pt x="769833" y="630635"/>
                    <a:pt x="688351" y="263967"/>
                    <a:pt x="623845" y="67053"/>
                  </a:cubicBezTo>
                  <a:lnTo>
                    <a:pt x="790203" y="12732"/>
                  </a:lnTo>
                  <a:cubicBezTo>
                    <a:pt x="808876" y="72145"/>
                    <a:pt x="975235" y="591592"/>
                    <a:pt x="871685" y="839432"/>
                  </a:cubicBezTo>
                  <a:cubicBezTo>
                    <a:pt x="712117" y="1221378"/>
                    <a:pt x="213041" y="1251933"/>
                    <a:pt x="58565" y="1251933"/>
                  </a:cubicBezTo>
                  <a:close/>
                </a:path>
              </a:pathLst>
            </a:custGeom>
            <a:solidFill>
              <a:srgbClr val="E4D2A2"/>
            </a:solidFill>
            <a:ln w="9525" cap="flat">
              <a:noFill/>
              <a:prstDash val="solid"/>
              <a:miter/>
            </a:ln>
          </p:spPr>
          <p:txBody>
            <a:bodyPr rtlCol="0" anchor="ctr"/>
            <a:lstStyle/>
            <a:p>
              <a:endParaRPr lang="zh-CN" altLang="en-US"/>
            </a:p>
          </p:txBody>
        </p:sp>
        <p:sp>
          <p:nvSpPr>
            <p:cNvPr id="443" name="任意多边形: 形状 442">
              <a:extLst>
                <a:ext uri="{FF2B5EF4-FFF2-40B4-BE49-F238E27FC236}">
                  <a16:creationId xmlns="" xmlns:a16="http://schemas.microsoft.com/office/drawing/2014/main" id="{3858F193-2765-4959-9218-EAC825DCC733}"/>
                </a:ext>
              </a:extLst>
            </p:cNvPr>
            <p:cNvSpPr/>
            <p:nvPr/>
          </p:nvSpPr>
          <p:spPr>
            <a:xfrm>
              <a:off x="7822879" y="4521364"/>
              <a:ext cx="424384" cy="1290128"/>
            </a:xfrm>
            <a:custGeom>
              <a:avLst/>
              <a:gdLst>
                <a:gd name="connsiteX0" fmla="*/ 357842 w 424384"/>
                <a:gd name="connsiteY0" fmla="*/ 1282489 h 1290127"/>
                <a:gd name="connsiteX1" fmla="*/ 64168 w 424384"/>
                <a:gd name="connsiteY1" fmla="*/ 460881 h 1290127"/>
                <a:gd name="connsiteX2" fmla="*/ 67564 w 424384"/>
                <a:gd name="connsiteY2" fmla="*/ 448998 h 1290127"/>
                <a:gd name="connsiteX3" fmla="*/ 259385 w 424384"/>
                <a:gd name="connsiteY3" fmla="*/ 12732 h 1290127"/>
                <a:gd name="connsiteX4" fmla="*/ 417256 w 424384"/>
                <a:gd name="connsiteY4" fmla="*/ 87423 h 1290127"/>
                <a:gd name="connsiteX5" fmla="*/ 235620 w 424384"/>
                <a:gd name="connsiteY5" fmla="*/ 498227 h 1290127"/>
                <a:gd name="connsiteX6" fmla="*/ 232225 w 424384"/>
                <a:gd name="connsiteY6" fmla="*/ 511807 h 1290127"/>
                <a:gd name="connsiteX7" fmla="*/ 413861 w 424384"/>
                <a:gd name="connsiteY7" fmla="*/ 1117828 h 1290127"/>
                <a:gd name="connsiteX8" fmla="*/ 357842 w 424384"/>
                <a:gd name="connsiteY8" fmla="*/ 1282489 h 129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384" h="1290127">
                  <a:moveTo>
                    <a:pt x="357842" y="1282489"/>
                  </a:moveTo>
                  <a:cubicBezTo>
                    <a:pt x="45496" y="1175544"/>
                    <a:pt x="-61449" y="876778"/>
                    <a:pt x="64168" y="460881"/>
                  </a:cubicBezTo>
                  <a:lnTo>
                    <a:pt x="67564" y="448998"/>
                  </a:lnTo>
                  <a:cubicBezTo>
                    <a:pt x="87934" y="377702"/>
                    <a:pt x="232225" y="72145"/>
                    <a:pt x="259385" y="12732"/>
                  </a:cubicBezTo>
                  <a:lnTo>
                    <a:pt x="417256" y="87423"/>
                  </a:lnTo>
                  <a:cubicBezTo>
                    <a:pt x="349355" y="231714"/>
                    <a:pt x="247502" y="455789"/>
                    <a:pt x="235620" y="498227"/>
                  </a:cubicBezTo>
                  <a:cubicBezTo>
                    <a:pt x="233922" y="501622"/>
                    <a:pt x="233922" y="506715"/>
                    <a:pt x="232225" y="511807"/>
                  </a:cubicBezTo>
                  <a:cubicBezTo>
                    <a:pt x="133768" y="837734"/>
                    <a:pt x="194879" y="1041439"/>
                    <a:pt x="413861" y="1117828"/>
                  </a:cubicBezTo>
                  <a:lnTo>
                    <a:pt x="357842" y="1282489"/>
                  </a:lnTo>
                  <a:close/>
                </a:path>
              </a:pathLst>
            </a:custGeom>
            <a:solidFill>
              <a:srgbClr val="E4D2A2"/>
            </a:solidFill>
            <a:ln w="9525" cap="flat">
              <a:noFill/>
              <a:prstDash val="solid"/>
              <a:miter/>
            </a:ln>
          </p:spPr>
          <p:txBody>
            <a:bodyPr rtlCol="0" anchor="ctr"/>
            <a:lstStyle/>
            <a:p>
              <a:endParaRPr lang="zh-CN" altLang="en-US"/>
            </a:p>
          </p:txBody>
        </p:sp>
        <p:sp>
          <p:nvSpPr>
            <p:cNvPr id="444" name="任意多边形: 形状 443">
              <a:extLst>
                <a:ext uri="{FF2B5EF4-FFF2-40B4-BE49-F238E27FC236}">
                  <a16:creationId xmlns="" xmlns:a16="http://schemas.microsoft.com/office/drawing/2014/main" id="{B04B65E8-5D29-4DEE-9CA0-EBA8A63DC159}"/>
                </a:ext>
              </a:extLst>
            </p:cNvPr>
            <p:cNvSpPr/>
            <p:nvPr/>
          </p:nvSpPr>
          <p:spPr>
            <a:xfrm>
              <a:off x="8672158" y="5398990"/>
              <a:ext cx="916670" cy="543212"/>
            </a:xfrm>
            <a:custGeom>
              <a:avLst/>
              <a:gdLst>
                <a:gd name="connsiteX0" fmla="*/ 58565 w 916669"/>
                <a:gd name="connsiteY0" fmla="*/ 545758 h 543211"/>
                <a:gd name="connsiteX1" fmla="*/ 12732 w 916669"/>
                <a:gd name="connsiteY1" fmla="*/ 544061 h 543211"/>
                <a:gd name="connsiteX2" fmla="*/ 26312 w 916669"/>
                <a:gd name="connsiteY2" fmla="*/ 292825 h 543211"/>
                <a:gd name="connsiteX3" fmla="*/ 321683 w 916669"/>
                <a:gd name="connsiteY3" fmla="*/ 262270 h 543211"/>
                <a:gd name="connsiteX4" fmla="*/ 676468 w 916669"/>
                <a:gd name="connsiteY4" fmla="*/ 12732 h 543211"/>
                <a:gd name="connsiteX5" fmla="*/ 909031 w 916669"/>
                <a:gd name="connsiteY5" fmla="*/ 111189 h 543211"/>
                <a:gd name="connsiteX6" fmla="*/ 58565 w 916669"/>
                <a:gd name="connsiteY6" fmla="*/ 545758 h 54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669" h="543211">
                  <a:moveTo>
                    <a:pt x="58565" y="545758"/>
                  </a:moveTo>
                  <a:cubicBezTo>
                    <a:pt x="33102" y="545758"/>
                    <a:pt x="16127" y="545758"/>
                    <a:pt x="12732" y="544061"/>
                  </a:cubicBezTo>
                  <a:lnTo>
                    <a:pt x="26312" y="292825"/>
                  </a:lnTo>
                  <a:cubicBezTo>
                    <a:pt x="28010" y="292825"/>
                    <a:pt x="167207" y="299616"/>
                    <a:pt x="321683" y="262270"/>
                  </a:cubicBezTo>
                  <a:cubicBezTo>
                    <a:pt x="506715" y="218134"/>
                    <a:pt x="625542" y="133257"/>
                    <a:pt x="676468" y="12732"/>
                  </a:cubicBezTo>
                  <a:lnTo>
                    <a:pt x="909031" y="111189"/>
                  </a:lnTo>
                  <a:cubicBezTo>
                    <a:pt x="739278" y="513505"/>
                    <a:pt x="218134" y="545758"/>
                    <a:pt x="58565" y="545758"/>
                  </a:cubicBezTo>
                  <a:close/>
                </a:path>
              </a:pathLst>
            </a:custGeom>
            <a:solidFill>
              <a:srgbClr val="363636"/>
            </a:solidFill>
            <a:ln w="9525" cap="flat">
              <a:noFill/>
              <a:prstDash val="solid"/>
              <a:miter/>
            </a:ln>
          </p:spPr>
          <p:txBody>
            <a:bodyPr rtlCol="0" anchor="ctr"/>
            <a:lstStyle/>
            <a:p>
              <a:endParaRPr lang="zh-CN" altLang="en-US"/>
            </a:p>
          </p:txBody>
        </p:sp>
        <p:sp>
          <p:nvSpPr>
            <p:cNvPr id="445" name="任意多边形: 形状 444">
              <a:extLst>
                <a:ext uri="{FF2B5EF4-FFF2-40B4-BE49-F238E27FC236}">
                  <a16:creationId xmlns="" xmlns:a16="http://schemas.microsoft.com/office/drawing/2014/main" id="{ECB0DB38-92C7-4498-899D-970590FEE88F}"/>
                </a:ext>
              </a:extLst>
            </p:cNvPr>
            <p:cNvSpPr/>
            <p:nvPr/>
          </p:nvSpPr>
          <p:spPr>
            <a:xfrm>
              <a:off x="7787605" y="5237724"/>
              <a:ext cx="458335" cy="611113"/>
            </a:xfrm>
            <a:custGeom>
              <a:avLst/>
              <a:gdLst>
                <a:gd name="connsiteX0" fmla="*/ 381234 w 458334"/>
                <a:gd name="connsiteY0" fmla="*/ 601777 h 611113"/>
                <a:gd name="connsiteX1" fmla="*/ 12868 w 458334"/>
                <a:gd name="connsiteY1" fmla="*/ 12732 h 611113"/>
                <a:gd name="connsiteX2" fmla="*/ 264104 w 458334"/>
                <a:gd name="connsiteY2" fmla="*/ 17824 h 611113"/>
                <a:gd name="connsiteX3" fmla="*/ 461018 w 458334"/>
                <a:gd name="connsiteY3" fmla="*/ 364122 h 611113"/>
                <a:gd name="connsiteX4" fmla="*/ 381234 w 458334"/>
                <a:gd name="connsiteY4" fmla="*/ 601777 h 61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334" h="611113">
                  <a:moveTo>
                    <a:pt x="381234" y="601777"/>
                  </a:moveTo>
                  <a:cubicBezTo>
                    <a:pt x="145276" y="521992"/>
                    <a:pt x="7776" y="301313"/>
                    <a:pt x="12868" y="12732"/>
                  </a:cubicBezTo>
                  <a:lnTo>
                    <a:pt x="264104" y="17824"/>
                  </a:lnTo>
                  <a:cubicBezTo>
                    <a:pt x="262406" y="101004"/>
                    <a:pt x="277684" y="301313"/>
                    <a:pt x="461018" y="364122"/>
                  </a:cubicBezTo>
                  <a:lnTo>
                    <a:pt x="381234" y="601777"/>
                  </a:lnTo>
                  <a:close/>
                </a:path>
              </a:pathLst>
            </a:custGeom>
            <a:solidFill>
              <a:srgbClr val="363636"/>
            </a:solidFill>
            <a:ln w="9525" cap="flat">
              <a:noFill/>
              <a:prstDash val="solid"/>
              <a:miter/>
            </a:ln>
          </p:spPr>
          <p:txBody>
            <a:bodyPr rtlCol="0" anchor="ctr"/>
            <a:lstStyle/>
            <a:p>
              <a:endParaRPr lang="zh-CN" altLang="en-US"/>
            </a:p>
          </p:txBody>
        </p:sp>
        <p:sp>
          <p:nvSpPr>
            <p:cNvPr id="446" name="任意多边形: 形状 445">
              <a:extLst>
                <a:ext uri="{FF2B5EF4-FFF2-40B4-BE49-F238E27FC236}">
                  <a16:creationId xmlns="" xmlns:a16="http://schemas.microsoft.com/office/drawing/2014/main" id="{CB877B5E-AC97-41DD-B91D-CFDFB30B5534}"/>
                </a:ext>
              </a:extLst>
            </p:cNvPr>
            <p:cNvSpPr/>
            <p:nvPr/>
          </p:nvSpPr>
          <p:spPr>
            <a:xfrm>
              <a:off x="7928637" y="5244515"/>
              <a:ext cx="1307103" cy="679015"/>
            </a:xfrm>
            <a:custGeom>
              <a:avLst/>
              <a:gdLst>
                <a:gd name="connsiteX0" fmla="*/ 1302859 w 1307103"/>
                <a:gd name="connsiteY0" fmla="*/ 345448 h 679014"/>
                <a:gd name="connsiteX1" fmla="*/ 657795 w 1307103"/>
                <a:gd name="connsiteY1" fmla="*/ 12732 h 679014"/>
                <a:gd name="connsiteX2" fmla="*/ 12732 w 1307103"/>
                <a:gd name="connsiteY2" fmla="*/ 345448 h 679014"/>
                <a:gd name="connsiteX3" fmla="*/ 657795 w 1307103"/>
                <a:gd name="connsiteY3" fmla="*/ 678166 h 679014"/>
                <a:gd name="connsiteX4" fmla="*/ 1302859 w 1307103"/>
                <a:gd name="connsiteY4" fmla="*/ 345448 h 67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103" h="679014">
                  <a:moveTo>
                    <a:pt x="1302859" y="345448"/>
                  </a:moveTo>
                  <a:cubicBezTo>
                    <a:pt x="1302859" y="162115"/>
                    <a:pt x="1014278" y="12732"/>
                    <a:pt x="657795" y="12732"/>
                  </a:cubicBezTo>
                  <a:cubicBezTo>
                    <a:pt x="301313" y="12732"/>
                    <a:pt x="12732" y="162115"/>
                    <a:pt x="12732" y="345448"/>
                  </a:cubicBezTo>
                  <a:cubicBezTo>
                    <a:pt x="12732" y="528783"/>
                    <a:pt x="301313" y="678166"/>
                    <a:pt x="657795" y="678166"/>
                  </a:cubicBezTo>
                  <a:cubicBezTo>
                    <a:pt x="1014278" y="678166"/>
                    <a:pt x="1302859" y="528783"/>
                    <a:pt x="1302859" y="345448"/>
                  </a:cubicBezTo>
                  <a:close/>
                </a:path>
              </a:pathLst>
            </a:custGeom>
            <a:solidFill>
              <a:srgbClr val="363636"/>
            </a:solidFill>
            <a:ln w="9525" cap="flat">
              <a:noFill/>
              <a:prstDash val="solid"/>
              <a:miter/>
            </a:ln>
          </p:spPr>
          <p:txBody>
            <a:bodyPr rtlCol="0" anchor="ctr"/>
            <a:lstStyle/>
            <a:p>
              <a:endParaRPr lang="zh-CN" altLang="en-US"/>
            </a:p>
          </p:txBody>
        </p:sp>
        <p:sp>
          <p:nvSpPr>
            <p:cNvPr id="447" name="任意多边形: 形状 446">
              <a:extLst>
                <a:ext uri="{FF2B5EF4-FFF2-40B4-BE49-F238E27FC236}">
                  <a16:creationId xmlns="" xmlns:a16="http://schemas.microsoft.com/office/drawing/2014/main" id="{3B472A55-1FF3-4B31-8DB9-0770DC8F8286}"/>
                </a:ext>
              </a:extLst>
            </p:cNvPr>
            <p:cNvSpPr/>
            <p:nvPr/>
          </p:nvSpPr>
          <p:spPr>
            <a:xfrm>
              <a:off x="8014453" y="4276853"/>
              <a:ext cx="373458" cy="458335"/>
            </a:xfrm>
            <a:custGeom>
              <a:avLst/>
              <a:gdLst>
                <a:gd name="connsiteX0" fmla="*/ 139108 w 373458"/>
                <a:gd name="connsiteY0" fmla="*/ 48446 h 458334"/>
                <a:gd name="connsiteX1" fmla="*/ 173059 w 373458"/>
                <a:gd name="connsiteY1" fmla="*/ 39958 h 458334"/>
                <a:gd name="connsiteX2" fmla="*/ 181546 w 373458"/>
                <a:gd name="connsiteY2" fmla="*/ 73909 h 458334"/>
                <a:gd name="connsiteX3" fmla="*/ 130620 w 373458"/>
                <a:gd name="connsiteY3" fmla="*/ 158785 h 458334"/>
                <a:gd name="connsiteX4" fmla="*/ 142503 w 373458"/>
                <a:gd name="connsiteY4" fmla="*/ 157088 h 458334"/>
                <a:gd name="connsiteX5" fmla="*/ 220589 w 373458"/>
                <a:gd name="connsiteY5" fmla="*/ 24680 h 458334"/>
                <a:gd name="connsiteX6" fmla="*/ 254540 w 373458"/>
                <a:gd name="connsiteY6" fmla="*/ 16192 h 458334"/>
                <a:gd name="connsiteX7" fmla="*/ 263028 w 373458"/>
                <a:gd name="connsiteY7" fmla="*/ 50143 h 458334"/>
                <a:gd name="connsiteX8" fmla="*/ 196824 w 373458"/>
                <a:gd name="connsiteY8" fmla="*/ 162180 h 458334"/>
                <a:gd name="connsiteX9" fmla="*/ 207009 w 373458"/>
                <a:gd name="connsiteY9" fmla="*/ 165575 h 458334"/>
                <a:gd name="connsiteX10" fmla="*/ 290189 w 373458"/>
                <a:gd name="connsiteY10" fmla="*/ 26378 h 458334"/>
                <a:gd name="connsiteX11" fmla="*/ 324139 w 373458"/>
                <a:gd name="connsiteY11" fmla="*/ 17890 h 458334"/>
                <a:gd name="connsiteX12" fmla="*/ 332627 w 373458"/>
                <a:gd name="connsiteY12" fmla="*/ 51841 h 458334"/>
                <a:gd name="connsiteX13" fmla="*/ 251145 w 373458"/>
                <a:gd name="connsiteY13" fmla="*/ 189341 h 458334"/>
                <a:gd name="connsiteX14" fmla="*/ 259633 w 373458"/>
                <a:gd name="connsiteY14" fmla="*/ 196131 h 458334"/>
                <a:gd name="connsiteX15" fmla="*/ 330929 w 373458"/>
                <a:gd name="connsiteY15" fmla="*/ 77304 h 458334"/>
                <a:gd name="connsiteX16" fmla="*/ 364880 w 373458"/>
                <a:gd name="connsiteY16" fmla="*/ 68816 h 458334"/>
                <a:gd name="connsiteX17" fmla="*/ 373368 w 373458"/>
                <a:gd name="connsiteY17" fmla="*/ 102767 h 458334"/>
                <a:gd name="connsiteX18" fmla="*/ 291886 w 373458"/>
                <a:gd name="connsiteY18" fmla="*/ 238570 h 458334"/>
                <a:gd name="connsiteX19" fmla="*/ 300374 w 373458"/>
                <a:gd name="connsiteY19" fmla="*/ 260638 h 458334"/>
                <a:gd name="connsiteX20" fmla="*/ 320744 w 373458"/>
                <a:gd name="connsiteY20" fmla="*/ 226687 h 458334"/>
                <a:gd name="connsiteX21" fmla="*/ 354695 w 373458"/>
                <a:gd name="connsiteY21" fmla="*/ 218199 h 458334"/>
                <a:gd name="connsiteX22" fmla="*/ 363183 w 373458"/>
                <a:gd name="connsiteY22" fmla="*/ 252150 h 458334"/>
                <a:gd name="connsiteX23" fmla="*/ 281701 w 373458"/>
                <a:gd name="connsiteY23" fmla="*/ 389650 h 458334"/>
                <a:gd name="connsiteX24" fmla="*/ 278306 w 373458"/>
                <a:gd name="connsiteY24" fmla="*/ 394743 h 458334"/>
                <a:gd name="connsiteX25" fmla="*/ 84787 w 373458"/>
                <a:gd name="connsiteY25" fmla="*/ 432089 h 458334"/>
                <a:gd name="connsiteX26" fmla="*/ 33860 w 373458"/>
                <a:gd name="connsiteY26" fmla="*/ 230082 h 458334"/>
                <a:gd name="connsiteX27" fmla="*/ 33860 w 373458"/>
                <a:gd name="connsiteY27" fmla="*/ 228384 h 458334"/>
                <a:gd name="connsiteX28" fmla="*/ 33860 w 373458"/>
                <a:gd name="connsiteY28" fmla="*/ 228384 h 458334"/>
                <a:gd name="connsiteX29" fmla="*/ 139108 w 373458"/>
                <a:gd name="connsiteY29" fmla="*/ 48446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3458" h="458334">
                  <a:moveTo>
                    <a:pt x="139108" y="48446"/>
                  </a:moveTo>
                  <a:cubicBezTo>
                    <a:pt x="145898" y="36563"/>
                    <a:pt x="161176" y="33168"/>
                    <a:pt x="173059" y="39958"/>
                  </a:cubicBezTo>
                  <a:cubicBezTo>
                    <a:pt x="184941" y="46748"/>
                    <a:pt x="188336" y="62026"/>
                    <a:pt x="181546" y="73909"/>
                  </a:cubicBezTo>
                  <a:lnTo>
                    <a:pt x="130620" y="158785"/>
                  </a:lnTo>
                  <a:cubicBezTo>
                    <a:pt x="134015" y="158785"/>
                    <a:pt x="139108" y="157088"/>
                    <a:pt x="142503" y="157088"/>
                  </a:cubicBezTo>
                  <a:lnTo>
                    <a:pt x="220589" y="24680"/>
                  </a:lnTo>
                  <a:cubicBezTo>
                    <a:pt x="227380" y="12797"/>
                    <a:pt x="242657" y="9402"/>
                    <a:pt x="254540" y="16192"/>
                  </a:cubicBezTo>
                  <a:cubicBezTo>
                    <a:pt x="266423" y="22982"/>
                    <a:pt x="269818" y="38260"/>
                    <a:pt x="263028" y="50143"/>
                  </a:cubicBezTo>
                  <a:lnTo>
                    <a:pt x="196824" y="162180"/>
                  </a:lnTo>
                  <a:cubicBezTo>
                    <a:pt x="200219" y="163878"/>
                    <a:pt x="203614" y="163878"/>
                    <a:pt x="207009" y="165575"/>
                  </a:cubicBezTo>
                  <a:lnTo>
                    <a:pt x="290189" y="26378"/>
                  </a:lnTo>
                  <a:cubicBezTo>
                    <a:pt x="296979" y="14495"/>
                    <a:pt x="312257" y="11100"/>
                    <a:pt x="324139" y="17890"/>
                  </a:cubicBezTo>
                  <a:cubicBezTo>
                    <a:pt x="336022" y="24680"/>
                    <a:pt x="339417" y="39958"/>
                    <a:pt x="332627" y="51841"/>
                  </a:cubicBezTo>
                  <a:lnTo>
                    <a:pt x="251145" y="189341"/>
                  </a:lnTo>
                  <a:cubicBezTo>
                    <a:pt x="254540" y="191039"/>
                    <a:pt x="256238" y="192736"/>
                    <a:pt x="259633" y="196131"/>
                  </a:cubicBezTo>
                  <a:lnTo>
                    <a:pt x="330929" y="77304"/>
                  </a:lnTo>
                  <a:cubicBezTo>
                    <a:pt x="337720" y="65421"/>
                    <a:pt x="352997" y="62026"/>
                    <a:pt x="364880" y="68816"/>
                  </a:cubicBezTo>
                  <a:cubicBezTo>
                    <a:pt x="376763" y="75606"/>
                    <a:pt x="380158" y="90884"/>
                    <a:pt x="373368" y="102767"/>
                  </a:cubicBezTo>
                  <a:lnTo>
                    <a:pt x="291886" y="238570"/>
                  </a:lnTo>
                  <a:cubicBezTo>
                    <a:pt x="295281" y="245360"/>
                    <a:pt x="298676" y="253847"/>
                    <a:pt x="300374" y="260638"/>
                  </a:cubicBezTo>
                  <a:lnTo>
                    <a:pt x="320744" y="226687"/>
                  </a:lnTo>
                  <a:cubicBezTo>
                    <a:pt x="327534" y="214804"/>
                    <a:pt x="342812" y="211409"/>
                    <a:pt x="354695" y="218199"/>
                  </a:cubicBezTo>
                  <a:cubicBezTo>
                    <a:pt x="366578" y="224989"/>
                    <a:pt x="369973" y="240267"/>
                    <a:pt x="363183" y="252150"/>
                  </a:cubicBezTo>
                  <a:lnTo>
                    <a:pt x="281701" y="389650"/>
                  </a:lnTo>
                  <a:cubicBezTo>
                    <a:pt x="280003" y="391348"/>
                    <a:pt x="280003" y="393046"/>
                    <a:pt x="278306" y="394743"/>
                  </a:cubicBezTo>
                  <a:cubicBezTo>
                    <a:pt x="234170" y="454157"/>
                    <a:pt x="150991" y="471132"/>
                    <a:pt x="84787" y="432089"/>
                  </a:cubicBezTo>
                  <a:cubicBezTo>
                    <a:pt x="15188" y="391348"/>
                    <a:pt x="-8578" y="299681"/>
                    <a:pt x="33860" y="230082"/>
                  </a:cubicBezTo>
                  <a:cubicBezTo>
                    <a:pt x="33860" y="230082"/>
                    <a:pt x="33860" y="230082"/>
                    <a:pt x="33860" y="228384"/>
                  </a:cubicBezTo>
                  <a:cubicBezTo>
                    <a:pt x="33860" y="228384"/>
                    <a:pt x="33860" y="228384"/>
                    <a:pt x="33860" y="228384"/>
                  </a:cubicBezTo>
                  <a:lnTo>
                    <a:pt x="139108" y="48446"/>
                  </a:lnTo>
                  <a:close/>
                </a:path>
              </a:pathLst>
            </a:custGeom>
            <a:solidFill>
              <a:srgbClr val="E4D2A2"/>
            </a:solidFill>
            <a:ln w="9525" cap="flat">
              <a:noFill/>
              <a:prstDash val="solid"/>
              <a:miter/>
            </a:ln>
          </p:spPr>
          <p:txBody>
            <a:bodyPr rtlCol="0" anchor="ctr"/>
            <a:lstStyle/>
            <a:p>
              <a:endParaRPr lang="zh-CN" altLang="en-US"/>
            </a:p>
          </p:txBody>
        </p:sp>
        <p:sp>
          <p:nvSpPr>
            <p:cNvPr id="448" name="任意多边形: 形状 447">
              <a:extLst>
                <a:ext uri="{FF2B5EF4-FFF2-40B4-BE49-F238E27FC236}">
                  <a16:creationId xmlns="" xmlns:a16="http://schemas.microsoft.com/office/drawing/2014/main" id="{B907C2E6-6744-4217-987D-51DBACD3AEC5}"/>
                </a:ext>
              </a:extLst>
            </p:cNvPr>
            <p:cNvSpPr/>
            <p:nvPr/>
          </p:nvSpPr>
          <p:spPr>
            <a:xfrm>
              <a:off x="8249471" y="5298836"/>
              <a:ext cx="662039" cy="695990"/>
            </a:xfrm>
            <a:custGeom>
              <a:avLst/>
              <a:gdLst>
                <a:gd name="connsiteX0" fmla="*/ 12732 w 662039"/>
                <a:gd name="connsiteY0" fmla="*/ 352239 h 695989"/>
                <a:gd name="connsiteX1" fmla="*/ 336961 w 662039"/>
                <a:gd name="connsiteY1" fmla="*/ 12732 h 695989"/>
                <a:gd name="connsiteX2" fmla="*/ 661190 w 662039"/>
                <a:gd name="connsiteY2" fmla="*/ 352239 h 695989"/>
                <a:gd name="connsiteX3" fmla="*/ 336961 w 662039"/>
                <a:gd name="connsiteY3" fmla="*/ 691746 h 695989"/>
                <a:gd name="connsiteX4" fmla="*/ 12732 w 662039"/>
                <a:gd name="connsiteY4" fmla="*/ 352239 h 69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95989">
                  <a:moveTo>
                    <a:pt x="12732" y="352239"/>
                  </a:moveTo>
                  <a:cubicBezTo>
                    <a:pt x="12732" y="138349"/>
                    <a:pt x="158720" y="12732"/>
                    <a:pt x="336961" y="12732"/>
                  </a:cubicBezTo>
                  <a:cubicBezTo>
                    <a:pt x="516900" y="12732"/>
                    <a:pt x="661190" y="138349"/>
                    <a:pt x="661190" y="352239"/>
                  </a:cubicBezTo>
                  <a:cubicBezTo>
                    <a:pt x="661190" y="566129"/>
                    <a:pt x="515202" y="691746"/>
                    <a:pt x="336961" y="691746"/>
                  </a:cubicBezTo>
                  <a:cubicBezTo>
                    <a:pt x="158720" y="691746"/>
                    <a:pt x="12732" y="567826"/>
                    <a:pt x="12732" y="352239"/>
                  </a:cubicBezTo>
                  <a:close/>
                </a:path>
              </a:pathLst>
            </a:custGeom>
            <a:solidFill>
              <a:srgbClr val="E4D2A2"/>
            </a:solidFill>
            <a:ln w="9525" cap="flat">
              <a:noFill/>
              <a:prstDash val="solid"/>
              <a:miter/>
            </a:ln>
          </p:spPr>
          <p:txBody>
            <a:bodyPr rtlCol="0" anchor="ctr"/>
            <a:lstStyle/>
            <a:p>
              <a:endParaRPr lang="zh-CN" altLang="en-US"/>
            </a:p>
          </p:txBody>
        </p:sp>
        <p:sp>
          <p:nvSpPr>
            <p:cNvPr id="449" name="任意多边形: 形状 448">
              <a:extLst>
                <a:ext uri="{FF2B5EF4-FFF2-40B4-BE49-F238E27FC236}">
                  <a16:creationId xmlns="" xmlns:a16="http://schemas.microsoft.com/office/drawing/2014/main" id="{7392B31F-78FA-4C38-AEC9-4F68DE17487B}"/>
                </a:ext>
              </a:extLst>
            </p:cNvPr>
            <p:cNvSpPr/>
            <p:nvPr/>
          </p:nvSpPr>
          <p:spPr>
            <a:xfrm>
              <a:off x="8526170" y="5258095"/>
              <a:ext cx="118828" cy="390433"/>
            </a:xfrm>
            <a:custGeom>
              <a:avLst/>
              <a:gdLst>
                <a:gd name="connsiteX0" fmla="*/ 12732 w 118827"/>
                <a:gd name="connsiteY0" fmla="*/ 199461 h 390433"/>
                <a:gd name="connsiteX1" fmla="*/ 61960 w 118827"/>
                <a:gd name="connsiteY1" fmla="*/ 12732 h 390433"/>
                <a:gd name="connsiteX2" fmla="*/ 111189 w 118827"/>
                <a:gd name="connsiteY2" fmla="*/ 199461 h 390433"/>
                <a:gd name="connsiteX3" fmla="*/ 61960 w 118827"/>
                <a:gd name="connsiteY3" fmla="*/ 386190 h 390433"/>
                <a:gd name="connsiteX4" fmla="*/ 12732 w 118827"/>
                <a:gd name="connsiteY4" fmla="*/ 199461 h 390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27" h="390433">
                  <a:moveTo>
                    <a:pt x="12732" y="199461"/>
                  </a:moveTo>
                  <a:cubicBezTo>
                    <a:pt x="12732" y="97608"/>
                    <a:pt x="34800" y="12732"/>
                    <a:pt x="61960" y="12732"/>
                  </a:cubicBezTo>
                  <a:cubicBezTo>
                    <a:pt x="89121" y="12732"/>
                    <a:pt x="111189" y="95911"/>
                    <a:pt x="111189" y="199461"/>
                  </a:cubicBezTo>
                  <a:cubicBezTo>
                    <a:pt x="111189" y="301313"/>
                    <a:pt x="89121" y="386190"/>
                    <a:pt x="61960" y="386190"/>
                  </a:cubicBezTo>
                  <a:cubicBezTo>
                    <a:pt x="34800" y="386190"/>
                    <a:pt x="12732" y="303010"/>
                    <a:pt x="12732" y="199461"/>
                  </a:cubicBezTo>
                  <a:close/>
                </a:path>
              </a:pathLst>
            </a:custGeom>
            <a:solidFill>
              <a:srgbClr val="E4D2A2"/>
            </a:solidFill>
            <a:ln w="9525" cap="flat">
              <a:noFill/>
              <a:prstDash val="solid"/>
              <a:miter/>
            </a:ln>
          </p:spPr>
          <p:txBody>
            <a:bodyPr rtlCol="0" anchor="ctr"/>
            <a:lstStyle/>
            <a:p>
              <a:endParaRPr lang="zh-CN" altLang="en-US"/>
            </a:p>
          </p:txBody>
        </p:sp>
        <p:sp>
          <p:nvSpPr>
            <p:cNvPr id="450" name="任意多边形: 形状 449">
              <a:extLst>
                <a:ext uri="{FF2B5EF4-FFF2-40B4-BE49-F238E27FC236}">
                  <a16:creationId xmlns="" xmlns:a16="http://schemas.microsoft.com/office/drawing/2014/main" id="{65F02775-E89C-42E2-8BC6-26C938B37C38}"/>
                </a:ext>
              </a:extLst>
            </p:cNvPr>
            <p:cNvSpPr/>
            <p:nvPr/>
          </p:nvSpPr>
          <p:spPr>
            <a:xfrm>
              <a:off x="8881211" y="5568744"/>
              <a:ext cx="50926" cy="101852"/>
            </a:xfrm>
            <a:custGeom>
              <a:avLst/>
              <a:gdLst>
                <a:gd name="connsiteX0" fmla="*/ 24358 w 50926"/>
                <a:gd name="connsiteY0" fmla="*/ 12732 h 101852"/>
                <a:gd name="connsiteX1" fmla="*/ 29451 w 50926"/>
                <a:gd name="connsiteY1" fmla="*/ 97608 h 101852"/>
                <a:gd name="connsiteX2" fmla="*/ 24358 w 50926"/>
                <a:gd name="connsiteY2" fmla="*/ 12732 h 101852"/>
              </a:gdLst>
              <a:ahLst/>
              <a:cxnLst>
                <a:cxn ang="0">
                  <a:pos x="connsiteX0" y="connsiteY0"/>
                </a:cxn>
                <a:cxn ang="0">
                  <a:pos x="connsiteX1" y="connsiteY1"/>
                </a:cxn>
                <a:cxn ang="0">
                  <a:pos x="connsiteX2" y="connsiteY2"/>
                </a:cxn>
              </a:cxnLst>
              <a:rect l="l" t="t" r="r" b="b"/>
              <a:pathLst>
                <a:path w="50926" h="101852">
                  <a:moveTo>
                    <a:pt x="24358" y="12732"/>
                  </a:moveTo>
                  <a:cubicBezTo>
                    <a:pt x="24358" y="12732"/>
                    <a:pt x="56612" y="51775"/>
                    <a:pt x="29451" y="97608"/>
                  </a:cubicBezTo>
                  <a:cubicBezTo>
                    <a:pt x="29451" y="95911"/>
                    <a:pt x="-4500" y="31405"/>
                    <a:pt x="24358" y="12732"/>
                  </a:cubicBezTo>
                  <a:close/>
                </a:path>
              </a:pathLst>
            </a:custGeom>
            <a:solidFill>
              <a:srgbClr val="E4D2A2"/>
            </a:solidFill>
            <a:ln w="9525" cap="flat">
              <a:noFill/>
              <a:prstDash val="solid"/>
              <a:miter/>
            </a:ln>
          </p:spPr>
          <p:txBody>
            <a:bodyPr rtlCol="0" anchor="ctr"/>
            <a:lstStyle/>
            <a:p>
              <a:endParaRPr lang="zh-CN" altLang="en-US"/>
            </a:p>
          </p:txBody>
        </p:sp>
        <p:sp>
          <p:nvSpPr>
            <p:cNvPr id="451" name="任意多边形: 形状 450">
              <a:extLst>
                <a:ext uri="{FF2B5EF4-FFF2-40B4-BE49-F238E27FC236}">
                  <a16:creationId xmlns="" xmlns:a16="http://schemas.microsoft.com/office/drawing/2014/main" id="{163CB407-3AC6-4C87-9BB0-A9CA5D502643}"/>
                </a:ext>
              </a:extLst>
            </p:cNvPr>
            <p:cNvSpPr/>
            <p:nvPr/>
          </p:nvSpPr>
          <p:spPr>
            <a:xfrm>
              <a:off x="8240290" y="5568744"/>
              <a:ext cx="50926" cy="101852"/>
            </a:xfrm>
            <a:custGeom>
              <a:avLst/>
              <a:gdLst>
                <a:gd name="connsiteX0" fmla="*/ 28703 w 50926"/>
                <a:gd name="connsiteY0" fmla="*/ 12732 h 101852"/>
                <a:gd name="connsiteX1" fmla="*/ 23611 w 50926"/>
                <a:gd name="connsiteY1" fmla="*/ 97608 h 101852"/>
                <a:gd name="connsiteX2" fmla="*/ 28703 w 50926"/>
                <a:gd name="connsiteY2" fmla="*/ 12732 h 101852"/>
              </a:gdLst>
              <a:ahLst/>
              <a:cxnLst>
                <a:cxn ang="0">
                  <a:pos x="connsiteX0" y="connsiteY0"/>
                </a:cxn>
                <a:cxn ang="0">
                  <a:pos x="connsiteX1" y="connsiteY1"/>
                </a:cxn>
                <a:cxn ang="0">
                  <a:pos x="connsiteX2" y="connsiteY2"/>
                </a:cxn>
              </a:cxnLst>
              <a:rect l="l" t="t" r="r" b="b"/>
              <a:pathLst>
                <a:path w="50926" h="101852">
                  <a:moveTo>
                    <a:pt x="28703" y="12732"/>
                  </a:moveTo>
                  <a:cubicBezTo>
                    <a:pt x="28703" y="12732"/>
                    <a:pt x="-3550" y="51775"/>
                    <a:pt x="23611" y="97608"/>
                  </a:cubicBezTo>
                  <a:cubicBezTo>
                    <a:pt x="23611" y="95911"/>
                    <a:pt x="57561" y="31405"/>
                    <a:pt x="28703" y="12732"/>
                  </a:cubicBezTo>
                  <a:close/>
                </a:path>
              </a:pathLst>
            </a:custGeom>
            <a:solidFill>
              <a:srgbClr val="E4D2A2"/>
            </a:solidFill>
            <a:ln w="9525" cap="flat">
              <a:noFill/>
              <a:prstDash val="solid"/>
              <a:miter/>
            </a:ln>
          </p:spPr>
          <p:txBody>
            <a:bodyPr rtlCol="0" anchor="ctr"/>
            <a:lstStyle/>
            <a:p>
              <a:endParaRPr lang="zh-CN" altLang="en-US"/>
            </a:p>
          </p:txBody>
        </p:sp>
        <p:sp>
          <p:nvSpPr>
            <p:cNvPr id="452" name="任意多边形: 形状 451">
              <a:extLst>
                <a:ext uri="{FF2B5EF4-FFF2-40B4-BE49-F238E27FC236}">
                  <a16:creationId xmlns="" xmlns:a16="http://schemas.microsoft.com/office/drawing/2014/main" id="{E570DD8E-6D96-4874-B361-8513F8741CD4}"/>
                </a:ext>
              </a:extLst>
            </p:cNvPr>
            <p:cNvSpPr/>
            <p:nvPr/>
          </p:nvSpPr>
          <p:spPr>
            <a:xfrm>
              <a:off x="8251169" y="5376923"/>
              <a:ext cx="662039" cy="611113"/>
            </a:xfrm>
            <a:custGeom>
              <a:avLst/>
              <a:gdLst>
                <a:gd name="connsiteX0" fmla="*/ 661190 w 662039"/>
                <a:gd name="connsiteY0" fmla="*/ 301313 h 611113"/>
                <a:gd name="connsiteX1" fmla="*/ 336961 w 662039"/>
                <a:gd name="connsiteY1" fmla="*/ 613659 h 611113"/>
                <a:gd name="connsiteX2" fmla="*/ 12732 w 662039"/>
                <a:gd name="connsiteY2" fmla="*/ 301313 h 611113"/>
                <a:gd name="connsiteX3" fmla="*/ 336961 w 662039"/>
                <a:gd name="connsiteY3" fmla="*/ 12732 h 611113"/>
                <a:gd name="connsiteX4" fmla="*/ 661190 w 662039"/>
                <a:gd name="connsiteY4" fmla="*/ 301313 h 61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11113">
                  <a:moveTo>
                    <a:pt x="661190" y="301313"/>
                  </a:moveTo>
                  <a:cubicBezTo>
                    <a:pt x="661190" y="501622"/>
                    <a:pt x="515202" y="613659"/>
                    <a:pt x="336961" y="613659"/>
                  </a:cubicBezTo>
                  <a:cubicBezTo>
                    <a:pt x="157022" y="613659"/>
                    <a:pt x="12732" y="499925"/>
                    <a:pt x="12732" y="301313"/>
                  </a:cubicBezTo>
                  <a:cubicBezTo>
                    <a:pt x="12732" y="101004"/>
                    <a:pt x="158720" y="12732"/>
                    <a:pt x="336961" y="12732"/>
                  </a:cubicBezTo>
                  <a:cubicBezTo>
                    <a:pt x="515202" y="12732"/>
                    <a:pt x="661190" y="101004"/>
                    <a:pt x="661190" y="301313"/>
                  </a:cubicBezTo>
                  <a:close/>
                </a:path>
              </a:pathLst>
            </a:custGeom>
            <a:solidFill>
              <a:srgbClr val="AE6C64"/>
            </a:solidFill>
            <a:ln w="9525" cap="flat">
              <a:noFill/>
              <a:prstDash val="solid"/>
              <a:miter/>
            </a:ln>
          </p:spPr>
          <p:txBody>
            <a:bodyPr rtlCol="0" anchor="ctr"/>
            <a:lstStyle/>
            <a:p>
              <a:endParaRPr lang="zh-CN" altLang="en-US"/>
            </a:p>
          </p:txBody>
        </p:sp>
        <p:sp>
          <p:nvSpPr>
            <p:cNvPr id="453" name="任意多边形: 形状 452">
              <a:extLst>
                <a:ext uri="{FF2B5EF4-FFF2-40B4-BE49-F238E27FC236}">
                  <a16:creationId xmlns="" xmlns:a16="http://schemas.microsoft.com/office/drawing/2014/main" id="{34A19332-4DE2-4E78-B248-E36A62139768}"/>
                </a:ext>
              </a:extLst>
            </p:cNvPr>
            <p:cNvSpPr/>
            <p:nvPr/>
          </p:nvSpPr>
          <p:spPr>
            <a:xfrm>
              <a:off x="8256261" y="5544979"/>
              <a:ext cx="33951" cy="50926"/>
            </a:xfrm>
            <a:custGeom>
              <a:avLst/>
              <a:gdLst>
                <a:gd name="connsiteX0" fmla="*/ 22917 w 33950"/>
                <a:gd name="connsiteY0" fmla="*/ 48380 h 50926"/>
                <a:gd name="connsiteX1" fmla="*/ 34800 w 33950"/>
                <a:gd name="connsiteY1" fmla="*/ 14429 h 50926"/>
                <a:gd name="connsiteX2" fmla="*/ 17824 w 33950"/>
                <a:gd name="connsiteY2" fmla="*/ 12732 h 50926"/>
                <a:gd name="connsiteX3" fmla="*/ 12732 w 33950"/>
                <a:gd name="connsiteY3" fmla="*/ 36497 h 50926"/>
                <a:gd name="connsiteX4" fmla="*/ 22917 w 33950"/>
                <a:gd name="connsiteY4" fmla="*/ 48380 h 5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50926">
                  <a:moveTo>
                    <a:pt x="22917" y="48380"/>
                  </a:moveTo>
                  <a:lnTo>
                    <a:pt x="34800" y="14429"/>
                  </a:lnTo>
                  <a:lnTo>
                    <a:pt x="17824" y="12732"/>
                  </a:lnTo>
                  <a:cubicBezTo>
                    <a:pt x="16127" y="19522"/>
                    <a:pt x="14429" y="28009"/>
                    <a:pt x="12732" y="36497"/>
                  </a:cubicBezTo>
                  <a:cubicBezTo>
                    <a:pt x="14429" y="41590"/>
                    <a:pt x="17824" y="46682"/>
                    <a:pt x="22917" y="48380"/>
                  </a:cubicBezTo>
                  <a:close/>
                </a:path>
              </a:pathLst>
            </a:custGeom>
            <a:solidFill>
              <a:srgbClr val="AE6C64"/>
            </a:solidFill>
            <a:ln w="9525" cap="flat">
              <a:noFill/>
              <a:prstDash val="solid"/>
              <a:miter/>
            </a:ln>
          </p:spPr>
          <p:txBody>
            <a:bodyPr rtlCol="0" anchor="ctr"/>
            <a:lstStyle/>
            <a:p>
              <a:endParaRPr lang="zh-CN" altLang="en-US"/>
            </a:p>
          </p:txBody>
        </p:sp>
        <p:sp>
          <p:nvSpPr>
            <p:cNvPr id="454" name="任意多边形: 形状 453">
              <a:extLst>
                <a:ext uri="{FF2B5EF4-FFF2-40B4-BE49-F238E27FC236}">
                  <a16:creationId xmlns="" xmlns:a16="http://schemas.microsoft.com/office/drawing/2014/main" id="{901D0FC1-FE60-4FF6-A8E5-F8E2715C0BA6}"/>
                </a:ext>
              </a:extLst>
            </p:cNvPr>
            <p:cNvSpPr/>
            <p:nvPr/>
          </p:nvSpPr>
          <p:spPr>
            <a:xfrm>
              <a:off x="8875862" y="5543281"/>
              <a:ext cx="33951" cy="67901"/>
            </a:xfrm>
            <a:custGeom>
              <a:avLst/>
              <a:gdLst>
                <a:gd name="connsiteX0" fmla="*/ 29707 w 33950"/>
                <a:gd name="connsiteY0" fmla="*/ 41590 h 67901"/>
                <a:gd name="connsiteX1" fmla="*/ 24614 w 33950"/>
                <a:gd name="connsiteY1" fmla="*/ 12732 h 67901"/>
                <a:gd name="connsiteX2" fmla="*/ 12732 w 33950"/>
                <a:gd name="connsiteY2" fmla="*/ 12732 h 67901"/>
                <a:gd name="connsiteX3" fmla="*/ 28010 w 33950"/>
                <a:gd name="connsiteY3" fmla="*/ 60263 h 67901"/>
                <a:gd name="connsiteX4" fmla="*/ 29707 w 33950"/>
                <a:gd name="connsiteY4" fmla="*/ 41590 h 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67901">
                  <a:moveTo>
                    <a:pt x="29707" y="41590"/>
                  </a:moveTo>
                  <a:cubicBezTo>
                    <a:pt x="28010" y="31405"/>
                    <a:pt x="26312" y="22917"/>
                    <a:pt x="24614" y="12732"/>
                  </a:cubicBezTo>
                  <a:lnTo>
                    <a:pt x="12732" y="12732"/>
                  </a:lnTo>
                  <a:cubicBezTo>
                    <a:pt x="12732" y="12732"/>
                    <a:pt x="12732" y="48380"/>
                    <a:pt x="28010" y="60263"/>
                  </a:cubicBezTo>
                  <a:lnTo>
                    <a:pt x="29707" y="41590"/>
                  </a:lnTo>
                  <a:close/>
                </a:path>
              </a:pathLst>
            </a:custGeom>
            <a:solidFill>
              <a:srgbClr val="AE6C64"/>
            </a:solidFill>
            <a:ln w="9525" cap="flat">
              <a:noFill/>
              <a:prstDash val="solid"/>
              <a:miter/>
            </a:ln>
          </p:spPr>
          <p:txBody>
            <a:bodyPr rtlCol="0" anchor="ctr"/>
            <a:lstStyle/>
            <a:p>
              <a:endParaRPr lang="zh-CN" altLang="en-US"/>
            </a:p>
          </p:txBody>
        </p:sp>
        <p:sp>
          <p:nvSpPr>
            <p:cNvPr id="455" name="任意多边形: 形状 454">
              <a:extLst>
                <a:ext uri="{FF2B5EF4-FFF2-40B4-BE49-F238E27FC236}">
                  <a16:creationId xmlns="" xmlns:a16="http://schemas.microsoft.com/office/drawing/2014/main" id="{98F03946-5D46-4099-9FC6-597EC915E516}"/>
                </a:ext>
              </a:extLst>
            </p:cNvPr>
            <p:cNvSpPr/>
            <p:nvPr/>
          </p:nvSpPr>
          <p:spPr>
            <a:xfrm>
              <a:off x="8272931" y="5353157"/>
              <a:ext cx="628089" cy="288581"/>
            </a:xfrm>
            <a:custGeom>
              <a:avLst/>
              <a:gdLst>
                <a:gd name="connsiteX0" fmla="*/ 617360 w 628088"/>
                <a:gd name="connsiteY0" fmla="*/ 204553 h 288581"/>
                <a:gd name="connsiteX1" fmla="*/ 484952 w 628088"/>
                <a:gd name="connsiteY1" fmla="*/ 48380 h 288581"/>
                <a:gd name="connsiteX2" fmla="*/ 503625 w 628088"/>
                <a:gd name="connsiteY2" fmla="*/ 78935 h 288581"/>
                <a:gd name="connsiteX3" fmla="*/ 327081 w 628088"/>
                <a:gd name="connsiteY3" fmla="*/ 12732 h 288581"/>
                <a:gd name="connsiteX4" fmla="*/ 388193 w 628088"/>
                <a:gd name="connsiteY4" fmla="*/ 41589 h 288581"/>
                <a:gd name="connsiteX5" fmla="*/ 160723 w 628088"/>
                <a:gd name="connsiteY5" fmla="*/ 36497 h 288581"/>
                <a:gd name="connsiteX6" fmla="*/ 232019 w 628088"/>
                <a:gd name="connsiteY6" fmla="*/ 43287 h 288581"/>
                <a:gd name="connsiteX7" fmla="*/ 109797 w 628088"/>
                <a:gd name="connsiteY7" fmla="*/ 63658 h 288581"/>
                <a:gd name="connsiteX8" fmla="*/ 13037 w 628088"/>
                <a:gd name="connsiteY8" fmla="*/ 204553 h 288581"/>
                <a:gd name="connsiteX9" fmla="*/ 114889 w 628088"/>
                <a:gd name="connsiteY9" fmla="*/ 291127 h 288581"/>
                <a:gd name="connsiteX10" fmla="*/ 357637 w 628088"/>
                <a:gd name="connsiteY10" fmla="*/ 270757 h 288581"/>
                <a:gd name="connsiteX11" fmla="*/ 617360 w 628088"/>
                <a:gd name="connsiteY11" fmla="*/ 204553 h 28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088" h="288581">
                  <a:moveTo>
                    <a:pt x="617360" y="204553"/>
                  </a:moveTo>
                  <a:cubicBezTo>
                    <a:pt x="617360" y="204553"/>
                    <a:pt x="566434" y="87423"/>
                    <a:pt x="484952" y="48380"/>
                  </a:cubicBezTo>
                  <a:cubicBezTo>
                    <a:pt x="484952" y="48380"/>
                    <a:pt x="498533" y="56868"/>
                    <a:pt x="503625" y="78935"/>
                  </a:cubicBezTo>
                  <a:cubicBezTo>
                    <a:pt x="503625" y="78935"/>
                    <a:pt x="406866" y="17824"/>
                    <a:pt x="327081" y="12732"/>
                  </a:cubicBezTo>
                  <a:cubicBezTo>
                    <a:pt x="327081" y="12732"/>
                    <a:pt x="352544" y="17824"/>
                    <a:pt x="388193" y="41589"/>
                  </a:cubicBezTo>
                  <a:cubicBezTo>
                    <a:pt x="388193" y="41589"/>
                    <a:pt x="252390" y="4244"/>
                    <a:pt x="160723" y="36497"/>
                  </a:cubicBezTo>
                  <a:cubicBezTo>
                    <a:pt x="160723" y="36497"/>
                    <a:pt x="203161" y="33102"/>
                    <a:pt x="232019" y="43287"/>
                  </a:cubicBezTo>
                  <a:cubicBezTo>
                    <a:pt x="232019" y="43287"/>
                    <a:pt x="147143" y="36497"/>
                    <a:pt x="109797" y="63658"/>
                  </a:cubicBezTo>
                  <a:cubicBezTo>
                    <a:pt x="52080" y="106096"/>
                    <a:pt x="18130" y="167207"/>
                    <a:pt x="13037" y="204553"/>
                  </a:cubicBezTo>
                  <a:cubicBezTo>
                    <a:pt x="6247" y="241899"/>
                    <a:pt x="114889" y="291127"/>
                    <a:pt x="114889" y="291127"/>
                  </a:cubicBezTo>
                  <a:lnTo>
                    <a:pt x="357637" y="270757"/>
                  </a:lnTo>
                  <a:lnTo>
                    <a:pt x="617360" y="204553"/>
                  </a:lnTo>
                  <a:close/>
                </a:path>
              </a:pathLst>
            </a:custGeom>
            <a:solidFill>
              <a:srgbClr val="AE6C64"/>
            </a:solidFill>
            <a:ln w="9525" cap="flat">
              <a:noFill/>
              <a:prstDash val="solid"/>
              <a:miter/>
            </a:ln>
          </p:spPr>
          <p:txBody>
            <a:bodyPr rtlCol="0" anchor="ctr"/>
            <a:lstStyle/>
            <a:p>
              <a:endParaRPr lang="zh-CN" altLang="en-US"/>
            </a:p>
          </p:txBody>
        </p:sp>
        <p:sp>
          <p:nvSpPr>
            <p:cNvPr id="456" name="任意多边形: 形状 455">
              <a:extLst>
                <a:ext uri="{FF2B5EF4-FFF2-40B4-BE49-F238E27FC236}">
                  <a16:creationId xmlns="" xmlns:a16="http://schemas.microsoft.com/office/drawing/2014/main" id="{E5889D08-0C0C-449D-B68E-60D5BC873AFB}"/>
                </a:ext>
              </a:extLst>
            </p:cNvPr>
            <p:cNvSpPr/>
            <p:nvPr/>
          </p:nvSpPr>
          <p:spPr>
            <a:xfrm>
              <a:off x="10527566" y="4083400"/>
              <a:ext cx="271606" cy="475310"/>
            </a:xfrm>
            <a:custGeom>
              <a:avLst/>
              <a:gdLst>
                <a:gd name="connsiteX0" fmla="*/ 263967 w 271605"/>
                <a:gd name="connsiteY0" fmla="*/ 34800 h 475310"/>
                <a:gd name="connsiteX1" fmla="*/ 263967 w 271605"/>
                <a:gd name="connsiteY1" fmla="*/ 34800 h 475310"/>
                <a:gd name="connsiteX2" fmla="*/ 236806 w 271605"/>
                <a:gd name="connsiteY2" fmla="*/ 12732 h 475310"/>
                <a:gd name="connsiteX3" fmla="*/ 39892 w 271605"/>
                <a:gd name="connsiteY3" fmla="*/ 12732 h 475310"/>
                <a:gd name="connsiteX4" fmla="*/ 12732 w 271605"/>
                <a:gd name="connsiteY4" fmla="*/ 34800 h 475310"/>
                <a:gd name="connsiteX5" fmla="*/ 12732 w 271605"/>
                <a:gd name="connsiteY5" fmla="*/ 34800 h 475310"/>
                <a:gd name="connsiteX6" fmla="*/ 12732 w 271605"/>
                <a:gd name="connsiteY6" fmla="*/ 39892 h 475310"/>
                <a:gd name="connsiteX7" fmla="*/ 12732 w 271605"/>
                <a:gd name="connsiteY7" fmla="*/ 408258 h 475310"/>
                <a:gd name="connsiteX8" fmla="*/ 12732 w 271605"/>
                <a:gd name="connsiteY8" fmla="*/ 443906 h 475310"/>
                <a:gd name="connsiteX9" fmla="*/ 39892 w 271605"/>
                <a:gd name="connsiteY9" fmla="*/ 471066 h 475310"/>
                <a:gd name="connsiteX10" fmla="*/ 236806 w 271605"/>
                <a:gd name="connsiteY10" fmla="*/ 471066 h 475310"/>
                <a:gd name="connsiteX11" fmla="*/ 263967 w 271605"/>
                <a:gd name="connsiteY11" fmla="*/ 443906 h 475310"/>
                <a:gd name="connsiteX12" fmla="*/ 263967 w 271605"/>
                <a:gd name="connsiteY12" fmla="*/ 408258 h 475310"/>
                <a:gd name="connsiteX13" fmla="*/ 263967 w 271605"/>
                <a:gd name="connsiteY13" fmla="*/ 39892 h 475310"/>
                <a:gd name="connsiteX14" fmla="*/ 263967 w 271605"/>
                <a:gd name="connsiteY14" fmla="*/ 34800 h 47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605" h="475310">
                  <a:moveTo>
                    <a:pt x="263967" y="34800"/>
                  </a:moveTo>
                  <a:lnTo>
                    <a:pt x="263967" y="34800"/>
                  </a:lnTo>
                  <a:cubicBezTo>
                    <a:pt x="262269" y="22917"/>
                    <a:pt x="250387" y="12732"/>
                    <a:pt x="236806" y="12732"/>
                  </a:cubicBezTo>
                  <a:lnTo>
                    <a:pt x="39892" y="12732"/>
                  </a:lnTo>
                  <a:cubicBezTo>
                    <a:pt x="26312" y="12732"/>
                    <a:pt x="16126" y="22917"/>
                    <a:pt x="12732" y="34800"/>
                  </a:cubicBezTo>
                  <a:lnTo>
                    <a:pt x="12732" y="34800"/>
                  </a:lnTo>
                  <a:cubicBezTo>
                    <a:pt x="12732" y="36497"/>
                    <a:pt x="12732" y="38195"/>
                    <a:pt x="12732" y="39892"/>
                  </a:cubicBezTo>
                  <a:lnTo>
                    <a:pt x="12732" y="408258"/>
                  </a:lnTo>
                  <a:lnTo>
                    <a:pt x="12732" y="443906"/>
                  </a:lnTo>
                  <a:cubicBezTo>
                    <a:pt x="12732" y="459184"/>
                    <a:pt x="24614" y="471066"/>
                    <a:pt x="39892" y="471066"/>
                  </a:cubicBezTo>
                  <a:lnTo>
                    <a:pt x="236806" y="471066"/>
                  </a:lnTo>
                  <a:cubicBezTo>
                    <a:pt x="252084" y="471066"/>
                    <a:pt x="263967" y="459184"/>
                    <a:pt x="263967" y="443906"/>
                  </a:cubicBezTo>
                  <a:lnTo>
                    <a:pt x="263967" y="408258"/>
                  </a:lnTo>
                  <a:lnTo>
                    <a:pt x="263967" y="39892"/>
                  </a:lnTo>
                  <a:cubicBezTo>
                    <a:pt x="263967" y="38195"/>
                    <a:pt x="263967" y="36497"/>
                    <a:pt x="263967" y="34800"/>
                  </a:cubicBezTo>
                  <a:close/>
                </a:path>
              </a:pathLst>
            </a:custGeom>
            <a:solidFill>
              <a:srgbClr val="DBDBDB"/>
            </a:solidFill>
            <a:ln w="9525" cap="flat">
              <a:noFill/>
              <a:prstDash val="solid"/>
              <a:miter/>
            </a:ln>
          </p:spPr>
          <p:txBody>
            <a:bodyPr rtlCol="0" anchor="ctr"/>
            <a:lstStyle/>
            <a:p>
              <a:endParaRPr lang="zh-CN" altLang="en-US"/>
            </a:p>
          </p:txBody>
        </p:sp>
        <p:sp>
          <p:nvSpPr>
            <p:cNvPr id="457" name="任意多边形: 形状 456">
              <a:extLst>
                <a:ext uri="{FF2B5EF4-FFF2-40B4-BE49-F238E27FC236}">
                  <a16:creationId xmlns="" xmlns:a16="http://schemas.microsoft.com/office/drawing/2014/main" id="{6DA13208-AE66-468C-A7E6-921AAEE8505E}"/>
                </a:ext>
              </a:extLst>
            </p:cNvPr>
            <p:cNvSpPr/>
            <p:nvPr/>
          </p:nvSpPr>
          <p:spPr>
            <a:xfrm>
              <a:off x="10510590" y="4083400"/>
              <a:ext cx="271606" cy="475310"/>
            </a:xfrm>
            <a:custGeom>
              <a:avLst/>
              <a:gdLst>
                <a:gd name="connsiteX0" fmla="*/ 263967 w 271605"/>
                <a:gd name="connsiteY0" fmla="*/ 443906 h 475310"/>
                <a:gd name="connsiteX1" fmla="*/ 236806 w 271605"/>
                <a:gd name="connsiteY1" fmla="*/ 471066 h 475310"/>
                <a:gd name="connsiteX2" fmla="*/ 39892 w 271605"/>
                <a:gd name="connsiteY2" fmla="*/ 471066 h 475310"/>
                <a:gd name="connsiteX3" fmla="*/ 12732 w 271605"/>
                <a:gd name="connsiteY3" fmla="*/ 443906 h 475310"/>
                <a:gd name="connsiteX4" fmla="*/ 12732 w 271605"/>
                <a:gd name="connsiteY4" fmla="*/ 39892 h 475310"/>
                <a:gd name="connsiteX5" fmla="*/ 39892 w 271605"/>
                <a:gd name="connsiteY5" fmla="*/ 12732 h 475310"/>
                <a:gd name="connsiteX6" fmla="*/ 238504 w 271605"/>
                <a:gd name="connsiteY6" fmla="*/ 12732 h 475310"/>
                <a:gd name="connsiteX7" fmla="*/ 265664 w 271605"/>
                <a:gd name="connsiteY7" fmla="*/ 39892 h 475310"/>
                <a:gd name="connsiteX8" fmla="*/ 265664 w 271605"/>
                <a:gd name="connsiteY8" fmla="*/ 443906 h 47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605" h="475310">
                  <a:moveTo>
                    <a:pt x="263967" y="443906"/>
                  </a:moveTo>
                  <a:cubicBezTo>
                    <a:pt x="263967" y="459184"/>
                    <a:pt x="252084" y="471066"/>
                    <a:pt x="236806" y="471066"/>
                  </a:cubicBezTo>
                  <a:lnTo>
                    <a:pt x="39892" y="471066"/>
                  </a:lnTo>
                  <a:cubicBezTo>
                    <a:pt x="24614" y="471066"/>
                    <a:pt x="12732" y="459184"/>
                    <a:pt x="12732" y="443906"/>
                  </a:cubicBezTo>
                  <a:lnTo>
                    <a:pt x="12732" y="39892"/>
                  </a:lnTo>
                  <a:cubicBezTo>
                    <a:pt x="12732" y="24614"/>
                    <a:pt x="24614" y="12732"/>
                    <a:pt x="39892" y="12732"/>
                  </a:cubicBezTo>
                  <a:lnTo>
                    <a:pt x="238504" y="12732"/>
                  </a:lnTo>
                  <a:cubicBezTo>
                    <a:pt x="253781" y="12732"/>
                    <a:pt x="265664" y="24614"/>
                    <a:pt x="265664" y="39892"/>
                  </a:cubicBezTo>
                  <a:lnTo>
                    <a:pt x="265664" y="443906"/>
                  </a:lnTo>
                  <a:close/>
                </a:path>
              </a:pathLst>
            </a:custGeom>
            <a:solidFill>
              <a:srgbClr val="5D5D5D"/>
            </a:solidFill>
            <a:ln w="9525" cap="flat">
              <a:noFill/>
              <a:prstDash val="solid"/>
              <a:miter/>
            </a:ln>
          </p:spPr>
          <p:txBody>
            <a:bodyPr rtlCol="0" anchor="ctr"/>
            <a:lstStyle/>
            <a:p>
              <a:endParaRPr lang="zh-CN" altLang="en-US"/>
            </a:p>
          </p:txBody>
        </p:sp>
        <p:sp>
          <p:nvSpPr>
            <p:cNvPr id="458" name="任意多边形: 形状 457">
              <a:extLst>
                <a:ext uri="{FF2B5EF4-FFF2-40B4-BE49-F238E27FC236}">
                  <a16:creationId xmlns="" xmlns:a16="http://schemas.microsoft.com/office/drawing/2014/main" id="{019E72A9-1DD5-4B0D-89A4-9F8581E1409E}"/>
                </a:ext>
              </a:extLst>
            </p:cNvPr>
            <p:cNvSpPr/>
            <p:nvPr/>
          </p:nvSpPr>
          <p:spPr>
            <a:xfrm>
              <a:off x="10512287" y="4105468"/>
              <a:ext cx="271606" cy="390433"/>
            </a:xfrm>
            <a:custGeom>
              <a:avLst/>
              <a:gdLst>
                <a:gd name="connsiteX0" fmla="*/ 12732 w 271605"/>
                <a:gd name="connsiteY0" fmla="*/ 17824 h 390433"/>
                <a:gd name="connsiteX1" fmla="*/ 12732 w 271605"/>
                <a:gd name="connsiteY1" fmla="*/ 386190 h 390433"/>
                <a:gd name="connsiteX2" fmla="*/ 263967 w 271605"/>
                <a:gd name="connsiteY2" fmla="*/ 386190 h 390433"/>
                <a:gd name="connsiteX3" fmla="*/ 263967 w 271605"/>
                <a:gd name="connsiteY3" fmla="*/ 17824 h 390433"/>
                <a:gd name="connsiteX4" fmla="*/ 263967 w 271605"/>
                <a:gd name="connsiteY4" fmla="*/ 12732 h 390433"/>
                <a:gd name="connsiteX5" fmla="*/ 14429 w 271605"/>
                <a:gd name="connsiteY5" fmla="*/ 12732 h 390433"/>
                <a:gd name="connsiteX6" fmla="*/ 12732 w 271605"/>
                <a:gd name="connsiteY6" fmla="*/ 17824 h 39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605" h="390433">
                  <a:moveTo>
                    <a:pt x="12732" y="17824"/>
                  </a:moveTo>
                  <a:lnTo>
                    <a:pt x="12732" y="386190"/>
                  </a:lnTo>
                  <a:lnTo>
                    <a:pt x="263967" y="386190"/>
                  </a:lnTo>
                  <a:lnTo>
                    <a:pt x="263967" y="17824"/>
                  </a:lnTo>
                  <a:cubicBezTo>
                    <a:pt x="263967" y="16127"/>
                    <a:pt x="263967" y="14429"/>
                    <a:pt x="263967" y="12732"/>
                  </a:cubicBezTo>
                  <a:lnTo>
                    <a:pt x="14429" y="12732"/>
                  </a:lnTo>
                  <a:cubicBezTo>
                    <a:pt x="12732" y="14429"/>
                    <a:pt x="12732" y="16127"/>
                    <a:pt x="12732" y="17824"/>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a:extLst>
                <a:ext uri="{FF2B5EF4-FFF2-40B4-BE49-F238E27FC236}">
                  <a16:creationId xmlns="" xmlns:a16="http://schemas.microsoft.com/office/drawing/2014/main" id="{4A758F92-4AD7-49C8-92EB-31F8421558FE}"/>
                </a:ext>
              </a:extLst>
            </p:cNvPr>
            <p:cNvSpPr/>
            <p:nvPr/>
          </p:nvSpPr>
          <p:spPr>
            <a:xfrm>
              <a:off x="10541146" y="4147906"/>
              <a:ext cx="203704" cy="16975"/>
            </a:xfrm>
            <a:custGeom>
              <a:avLst/>
              <a:gdLst>
                <a:gd name="connsiteX0" fmla="*/ 12732 w 203704"/>
                <a:gd name="connsiteY0" fmla="*/ 12732 h 16975"/>
                <a:gd name="connsiteX1" fmla="*/ 204553 w 203704"/>
                <a:gd name="connsiteY1" fmla="*/ 12732 h 16975"/>
                <a:gd name="connsiteX2" fmla="*/ 204553 w 203704"/>
                <a:gd name="connsiteY2" fmla="*/ 17824 h 16975"/>
                <a:gd name="connsiteX3" fmla="*/ 12732 w 203704"/>
                <a:gd name="connsiteY3" fmla="*/ 17824 h 16975"/>
              </a:gdLst>
              <a:ahLst/>
              <a:cxnLst>
                <a:cxn ang="0">
                  <a:pos x="connsiteX0" y="connsiteY0"/>
                </a:cxn>
                <a:cxn ang="0">
                  <a:pos x="connsiteX1" y="connsiteY1"/>
                </a:cxn>
                <a:cxn ang="0">
                  <a:pos x="connsiteX2" y="connsiteY2"/>
                </a:cxn>
                <a:cxn ang="0">
                  <a:pos x="connsiteX3" y="connsiteY3"/>
                </a:cxn>
              </a:cxnLst>
              <a:rect l="l" t="t" r="r" b="b"/>
              <a:pathLst>
                <a:path w="203704" h="16975">
                  <a:moveTo>
                    <a:pt x="12732" y="12732"/>
                  </a:moveTo>
                  <a:lnTo>
                    <a:pt x="204553" y="12732"/>
                  </a:lnTo>
                  <a:lnTo>
                    <a:pt x="204553" y="17824"/>
                  </a:lnTo>
                  <a:lnTo>
                    <a:pt x="12732" y="17824"/>
                  </a:lnTo>
                  <a:close/>
                </a:path>
              </a:pathLst>
            </a:custGeom>
            <a:solidFill>
              <a:srgbClr val="986666"/>
            </a:solidFill>
            <a:ln w="9525" cap="flat">
              <a:noFill/>
              <a:prstDash val="solid"/>
              <a:miter/>
            </a:ln>
          </p:spPr>
          <p:txBody>
            <a:bodyPr rtlCol="0" anchor="ctr"/>
            <a:lstStyle/>
            <a:p>
              <a:endParaRPr lang="zh-CN" altLang="en-US"/>
            </a:p>
          </p:txBody>
        </p:sp>
        <p:sp>
          <p:nvSpPr>
            <p:cNvPr id="460" name="任意多边形: 形状 459">
              <a:extLst>
                <a:ext uri="{FF2B5EF4-FFF2-40B4-BE49-F238E27FC236}">
                  <a16:creationId xmlns="" xmlns:a16="http://schemas.microsoft.com/office/drawing/2014/main" id="{990843A0-F9A9-4095-A845-216E64102A75}"/>
                </a:ext>
              </a:extLst>
            </p:cNvPr>
            <p:cNvSpPr/>
            <p:nvPr/>
          </p:nvSpPr>
          <p:spPr>
            <a:xfrm>
              <a:off x="10561516" y="4159789"/>
              <a:ext cx="169754" cy="16975"/>
            </a:xfrm>
            <a:custGeom>
              <a:avLst/>
              <a:gdLst>
                <a:gd name="connsiteX0" fmla="*/ 12732 w 169753"/>
                <a:gd name="connsiteY0" fmla="*/ 12732 h 16975"/>
                <a:gd name="connsiteX1" fmla="*/ 165510 w 169753"/>
                <a:gd name="connsiteY1" fmla="*/ 12732 h 16975"/>
                <a:gd name="connsiteX2" fmla="*/ 165510 w 169753"/>
                <a:gd name="connsiteY2" fmla="*/ 17824 h 16975"/>
                <a:gd name="connsiteX3" fmla="*/ 12732 w 169753"/>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69753" h="16975">
                  <a:moveTo>
                    <a:pt x="12732" y="12732"/>
                  </a:moveTo>
                  <a:lnTo>
                    <a:pt x="165510" y="12732"/>
                  </a:lnTo>
                  <a:lnTo>
                    <a:pt x="165510" y="17824"/>
                  </a:lnTo>
                  <a:lnTo>
                    <a:pt x="12732" y="17824"/>
                  </a:lnTo>
                  <a:close/>
                </a:path>
              </a:pathLst>
            </a:custGeom>
            <a:solidFill>
              <a:srgbClr val="986666"/>
            </a:solidFill>
            <a:ln w="9525" cap="flat">
              <a:noFill/>
              <a:prstDash val="solid"/>
              <a:miter/>
            </a:ln>
          </p:spPr>
          <p:txBody>
            <a:bodyPr rtlCol="0" anchor="ctr"/>
            <a:lstStyle/>
            <a:p>
              <a:endParaRPr lang="zh-CN" altLang="en-US"/>
            </a:p>
          </p:txBody>
        </p:sp>
        <p:sp>
          <p:nvSpPr>
            <p:cNvPr id="461" name="任意多边形: 形状 460">
              <a:extLst>
                <a:ext uri="{FF2B5EF4-FFF2-40B4-BE49-F238E27FC236}">
                  <a16:creationId xmlns="" xmlns:a16="http://schemas.microsoft.com/office/drawing/2014/main" id="{B76D0F5D-F57E-4D32-ACFC-1D0C8197433E}"/>
                </a:ext>
              </a:extLst>
            </p:cNvPr>
            <p:cNvSpPr/>
            <p:nvPr/>
          </p:nvSpPr>
          <p:spPr>
            <a:xfrm>
              <a:off x="10558121" y="4193740"/>
              <a:ext cx="84877" cy="16975"/>
            </a:xfrm>
            <a:custGeom>
              <a:avLst/>
              <a:gdLst>
                <a:gd name="connsiteX0" fmla="*/ 12732 w 84876"/>
                <a:gd name="connsiteY0" fmla="*/ 12732 h 16975"/>
                <a:gd name="connsiteX1" fmla="*/ 87423 w 84876"/>
                <a:gd name="connsiteY1" fmla="*/ 12732 h 16975"/>
                <a:gd name="connsiteX2" fmla="*/ 87423 w 84876"/>
                <a:gd name="connsiteY2" fmla="*/ 17824 h 16975"/>
                <a:gd name="connsiteX3" fmla="*/ 12732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2" y="12732"/>
                  </a:moveTo>
                  <a:lnTo>
                    <a:pt x="87423" y="12732"/>
                  </a:lnTo>
                  <a:lnTo>
                    <a:pt x="87423"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2" name="任意多边形: 形状 461">
              <a:extLst>
                <a:ext uri="{FF2B5EF4-FFF2-40B4-BE49-F238E27FC236}">
                  <a16:creationId xmlns="" xmlns:a16="http://schemas.microsoft.com/office/drawing/2014/main" id="{30199F17-6E86-4805-AD3A-D52BC9CE1F46}"/>
                </a:ext>
              </a:extLst>
            </p:cNvPr>
            <p:cNvSpPr/>
            <p:nvPr/>
          </p:nvSpPr>
          <p:spPr>
            <a:xfrm>
              <a:off x="10542843" y="4203925"/>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3" name="任意多边形: 形状 462">
              <a:extLst>
                <a:ext uri="{FF2B5EF4-FFF2-40B4-BE49-F238E27FC236}">
                  <a16:creationId xmlns="" xmlns:a16="http://schemas.microsoft.com/office/drawing/2014/main" id="{2547D93C-BF7D-4244-A5E6-CA369FC67227}"/>
                </a:ext>
              </a:extLst>
            </p:cNvPr>
            <p:cNvSpPr/>
            <p:nvPr/>
          </p:nvSpPr>
          <p:spPr>
            <a:xfrm>
              <a:off x="10542843" y="4212413"/>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4" name="任意多边形: 形状 463">
              <a:extLst>
                <a:ext uri="{FF2B5EF4-FFF2-40B4-BE49-F238E27FC236}">
                  <a16:creationId xmlns="" xmlns:a16="http://schemas.microsoft.com/office/drawing/2014/main" id="{FF893A86-6C25-4665-8685-224B4583C435}"/>
                </a:ext>
              </a:extLst>
            </p:cNvPr>
            <p:cNvSpPr/>
            <p:nvPr/>
          </p:nvSpPr>
          <p:spPr>
            <a:xfrm>
              <a:off x="10542843" y="4222598"/>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5" name="任意多边形: 形状 464">
              <a:extLst>
                <a:ext uri="{FF2B5EF4-FFF2-40B4-BE49-F238E27FC236}">
                  <a16:creationId xmlns="" xmlns:a16="http://schemas.microsoft.com/office/drawing/2014/main" id="{459795CA-BF9F-498E-A63C-32539220E1E9}"/>
                </a:ext>
              </a:extLst>
            </p:cNvPr>
            <p:cNvSpPr/>
            <p:nvPr/>
          </p:nvSpPr>
          <p:spPr>
            <a:xfrm>
              <a:off x="10542843" y="4231085"/>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6" name="任意多边形: 形状 465">
              <a:extLst>
                <a:ext uri="{FF2B5EF4-FFF2-40B4-BE49-F238E27FC236}">
                  <a16:creationId xmlns="" xmlns:a16="http://schemas.microsoft.com/office/drawing/2014/main" id="{A60EF954-8850-4AD7-8DD2-AFD28A410B90}"/>
                </a:ext>
              </a:extLst>
            </p:cNvPr>
            <p:cNvSpPr/>
            <p:nvPr/>
          </p:nvSpPr>
          <p:spPr>
            <a:xfrm>
              <a:off x="10542843" y="4241271"/>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7" name="任意多边形: 形状 466">
              <a:extLst>
                <a:ext uri="{FF2B5EF4-FFF2-40B4-BE49-F238E27FC236}">
                  <a16:creationId xmlns="" xmlns:a16="http://schemas.microsoft.com/office/drawing/2014/main" id="{B4313D04-C290-4803-BCBA-99724DFA19DB}"/>
                </a:ext>
              </a:extLst>
            </p:cNvPr>
            <p:cNvSpPr/>
            <p:nvPr/>
          </p:nvSpPr>
          <p:spPr>
            <a:xfrm>
              <a:off x="10656578" y="4193740"/>
              <a:ext cx="84877" cy="16975"/>
            </a:xfrm>
            <a:custGeom>
              <a:avLst/>
              <a:gdLst>
                <a:gd name="connsiteX0" fmla="*/ 12731 w 84876"/>
                <a:gd name="connsiteY0" fmla="*/ 12732 h 16975"/>
                <a:gd name="connsiteX1" fmla="*/ 87423 w 84876"/>
                <a:gd name="connsiteY1" fmla="*/ 12732 h 16975"/>
                <a:gd name="connsiteX2" fmla="*/ 87423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2"/>
                  </a:moveTo>
                  <a:lnTo>
                    <a:pt x="87423" y="12732"/>
                  </a:lnTo>
                  <a:lnTo>
                    <a:pt x="87423"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68" name="任意多边形: 形状 467">
              <a:extLst>
                <a:ext uri="{FF2B5EF4-FFF2-40B4-BE49-F238E27FC236}">
                  <a16:creationId xmlns="" xmlns:a16="http://schemas.microsoft.com/office/drawing/2014/main" id="{EBB2C946-3022-48D8-85D9-FC690F012371}"/>
                </a:ext>
              </a:extLst>
            </p:cNvPr>
            <p:cNvSpPr/>
            <p:nvPr/>
          </p:nvSpPr>
          <p:spPr>
            <a:xfrm>
              <a:off x="10642998" y="4203925"/>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69" name="任意多边形: 形状 468">
              <a:extLst>
                <a:ext uri="{FF2B5EF4-FFF2-40B4-BE49-F238E27FC236}">
                  <a16:creationId xmlns="" xmlns:a16="http://schemas.microsoft.com/office/drawing/2014/main" id="{3BE654AE-B2FD-418C-B625-E92A5B78CC57}"/>
                </a:ext>
              </a:extLst>
            </p:cNvPr>
            <p:cNvSpPr/>
            <p:nvPr/>
          </p:nvSpPr>
          <p:spPr>
            <a:xfrm>
              <a:off x="10642998" y="4212413"/>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0" name="任意多边形: 形状 469">
              <a:extLst>
                <a:ext uri="{FF2B5EF4-FFF2-40B4-BE49-F238E27FC236}">
                  <a16:creationId xmlns="" xmlns:a16="http://schemas.microsoft.com/office/drawing/2014/main" id="{1FF78F73-E364-4A6D-9DCF-9671ACA0D458}"/>
                </a:ext>
              </a:extLst>
            </p:cNvPr>
            <p:cNvSpPr/>
            <p:nvPr/>
          </p:nvSpPr>
          <p:spPr>
            <a:xfrm>
              <a:off x="10642998" y="4222598"/>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1" name="任意多边形: 形状 470">
              <a:extLst>
                <a:ext uri="{FF2B5EF4-FFF2-40B4-BE49-F238E27FC236}">
                  <a16:creationId xmlns="" xmlns:a16="http://schemas.microsoft.com/office/drawing/2014/main" id="{A3D0F472-667D-47C4-9B00-C14E885858CF}"/>
                </a:ext>
              </a:extLst>
            </p:cNvPr>
            <p:cNvSpPr/>
            <p:nvPr/>
          </p:nvSpPr>
          <p:spPr>
            <a:xfrm>
              <a:off x="10642998" y="4231085"/>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2" name="任意多边形: 形状 471">
              <a:extLst>
                <a:ext uri="{FF2B5EF4-FFF2-40B4-BE49-F238E27FC236}">
                  <a16:creationId xmlns="" xmlns:a16="http://schemas.microsoft.com/office/drawing/2014/main" id="{5D64A1B4-C303-4370-9DBD-A1CE60FC6855}"/>
                </a:ext>
              </a:extLst>
            </p:cNvPr>
            <p:cNvSpPr/>
            <p:nvPr/>
          </p:nvSpPr>
          <p:spPr>
            <a:xfrm>
              <a:off x="10642998" y="4241271"/>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3" name="任意多边形: 形状 472">
              <a:extLst>
                <a:ext uri="{FF2B5EF4-FFF2-40B4-BE49-F238E27FC236}">
                  <a16:creationId xmlns="" xmlns:a16="http://schemas.microsoft.com/office/drawing/2014/main" id="{453E9C5B-8466-449F-AE32-D6C719C982E2}"/>
                </a:ext>
              </a:extLst>
            </p:cNvPr>
            <p:cNvSpPr/>
            <p:nvPr/>
          </p:nvSpPr>
          <p:spPr>
            <a:xfrm>
              <a:off x="10558121" y="4266734"/>
              <a:ext cx="84877" cy="16975"/>
            </a:xfrm>
            <a:custGeom>
              <a:avLst/>
              <a:gdLst>
                <a:gd name="connsiteX0" fmla="*/ 12732 w 84876"/>
                <a:gd name="connsiteY0" fmla="*/ 12732 h 16975"/>
                <a:gd name="connsiteX1" fmla="*/ 87423 w 84876"/>
                <a:gd name="connsiteY1" fmla="*/ 12732 h 16975"/>
                <a:gd name="connsiteX2" fmla="*/ 87423 w 84876"/>
                <a:gd name="connsiteY2" fmla="*/ 17824 h 16975"/>
                <a:gd name="connsiteX3" fmla="*/ 12732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2" y="12732"/>
                  </a:moveTo>
                  <a:lnTo>
                    <a:pt x="87423" y="12732"/>
                  </a:lnTo>
                  <a:lnTo>
                    <a:pt x="87423"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4" name="任意多边形: 形状 473">
              <a:extLst>
                <a:ext uri="{FF2B5EF4-FFF2-40B4-BE49-F238E27FC236}">
                  <a16:creationId xmlns="" xmlns:a16="http://schemas.microsoft.com/office/drawing/2014/main" id="{C708D2B2-4F34-4781-98E9-0F2A44A126A7}"/>
                </a:ext>
              </a:extLst>
            </p:cNvPr>
            <p:cNvSpPr/>
            <p:nvPr/>
          </p:nvSpPr>
          <p:spPr>
            <a:xfrm>
              <a:off x="10542843" y="4275221"/>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5" name="任意多边形: 形状 474">
              <a:extLst>
                <a:ext uri="{FF2B5EF4-FFF2-40B4-BE49-F238E27FC236}">
                  <a16:creationId xmlns="" xmlns:a16="http://schemas.microsoft.com/office/drawing/2014/main" id="{CCB7E173-F9F8-45DC-A394-065EA016F60C}"/>
                </a:ext>
              </a:extLst>
            </p:cNvPr>
            <p:cNvSpPr/>
            <p:nvPr/>
          </p:nvSpPr>
          <p:spPr>
            <a:xfrm>
              <a:off x="10542843" y="4285407"/>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6" name="任意多边形: 形状 475">
              <a:extLst>
                <a:ext uri="{FF2B5EF4-FFF2-40B4-BE49-F238E27FC236}">
                  <a16:creationId xmlns="" xmlns:a16="http://schemas.microsoft.com/office/drawing/2014/main" id="{EE63426B-F07E-4BDA-90D8-D024D818EF4B}"/>
                </a:ext>
              </a:extLst>
            </p:cNvPr>
            <p:cNvSpPr/>
            <p:nvPr/>
          </p:nvSpPr>
          <p:spPr>
            <a:xfrm>
              <a:off x="10542843" y="4295592"/>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7" name="任意多边形: 形状 476">
              <a:extLst>
                <a:ext uri="{FF2B5EF4-FFF2-40B4-BE49-F238E27FC236}">
                  <a16:creationId xmlns="" xmlns:a16="http://schemas.microsoft.com/office/drawing/2014/main" id="{6F735C07-3723-4713-8615-D54BB1A6238E}"/>
                </a:ext>
              </a:extLst>
            </p:cNvPr>
            <p:cNvSpPr/>
            <p:nvPr/>
          </p:nvSpPr>
          <p:spPr>
            <a:xfrm>
              <a:off x="10542843" y="4304080"/>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8" name="任意多边形: 形状 477">
              <a:extLst>
                <a:ext uri="{FF2B5EF4-FFF2-40B4-BE49-F238E27FC236}">
                  <a16:creationId xmlns="" xmlns:a16="http://schemas.microsoft.com/office/drawing/2014/main" id="{9D76328D-2603-49AA-BE65-1A97BF20741B}"/>
                </a:ext>
              </a:extLst>
            </p:cNvPr>
            <p:cNvSpPr/>
            <p:nvPr/>
          </p:nvSpPr>
          <p:spPr>
            <a:xfrm>
              <a:off x="10542843" y="4314265"/>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79" name="任意多边形: 形状 478">
              <a:extLst>
                <a:ext uri="{FF2B5EF4-FFF2-40B4-BE49-F238E27FC236}">
                  <a16:creationId xmlns="" xmlns:a16="http://schemas.microsoft.com/office/drawing/2014/main" id="{4D6E97D1-7CFF-43E7-90EC-B6E455CF2DF7}"/>
                </a:ext>
              </a:extLst>
            </p:cNvPr>
            <p:cNvSpPr/>
            <p:nvPr/>
          </p:nvSpPr>
          <p:spPr>
            <a:xfrm>
              <a:off x="10656578" y="4266734"/>
              <a:ext cx="84877" cy="16975"/>
            </a:xfrm>
            <a:custGeom>
              <a:avLst/>
              <a:gdLst>
                <a:gd name="connsiteX0" fmla="*/ 12731 w 84876"/>
                <a:gd name="connsiteY0" fmla="*/ 12732 h 16975"/>
                <a:gd name="connsiteX1" fmla="*/ 87423 w 84876"/>
                <a:gd name="connsiteY1" fmla="*/ 12732 h 16975"/>
                <a:gd name="connsiteX2" fmla="*/ 87423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2"/>
                  </a:moveTo>
                  <a:lnTo>
                    <a:pt x="87423" y="12732"/>
                  </a:lnTo>
                  <a:lnTo>
                    <a:pt x="87423"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80" name="任意多边形: 形状 479">
              <a:extLst>
                <a:ext uri="{FF2B5EF4-FFF2-40B4-BE49-F238E27FC236}">
                  <a16:creationId xmlns="" xmlns:a16="http://schemas.microsoft.com/office/drawing/2014/main" id="{BE066839-2CFB-4A83-93B1-04DE52636655}"/>
                </a:ext>
              </a:extLst>
            </p:cNvPr>
            <p:cNvSpPr/>
            <p:nvPr/>
          </p:nvSpPr>
          <p:spPr>
            <a:xfrm>
              <a:off x="10642998" y="4275221"/>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81" name="任意多边形: 形状 480">
              <a:extLst>
                <a:ext uri="{FF2B5EF4-FFF2-40B4-BE49-F238E27FC236}">
                  <a16:creationId xmlns="" xmlns:a16="http://schemas.microsoft.com/office/drawing/2014/main" id="{79A43D35-F1FB-41A3-A513-EEF2D845F44E}"/>
                </a:ext>
              </a:extLst>
            </p:cNvPr>
            <p:cNvSpPr/>
            <p:nvPr/>
          </p:nvSpPr>
          <p:spPr>
            <a:xfrm>
              <a:off x="10642998" y="4285407"/>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82" name="任意多边形: 形状 481">
              <a:extLst>
                <a:ext uri="{FF2B5EF4-FFF2-40B4-BE49-F238E27FC236}">
                  <a16:creationId xmlns="" xmlns:a16="http://schemas.microsoft.com/office/drawing/2014/main" id="{44957EC4-D2F1-48AE-8049-7FF3F911C3B4}"/>
                </a:ext>
              </a:extLst>
            </p:cNvPr>
            <p:cNvSpPr/>
            <p:nvPr/>
          </p:nvSpPr>
          <p:spPr>
            <a:xfrm>
              <a:off x="10642998" y="4295592"/>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83" name="任意多边形: 形状 482">
              <a:extLst>
                <a:ext uri="{FF2B5EF4-FFF2-40B4-BE49-F238E27FC236}">
                  <a16:creationId xmlns="" xmlns:a16="http://schemas.microsoft.com/office/drawing/2014/main" id="{321CF3D7-38BA-45AD-83CF-A0A90705B294}"/>
                </a:ext>
              </a:extLst>
            </p:cNvPr>
            <p:cNvSpPr/>
            <p:nvPr/>
          </p:nvSpPr>
          <p:spPr>
            <a:xfrm>
              <a:off x="10642998" y="4304080"/>
              <a:ext cx="101852" cy="16975"/>
            </a:xfrm>
            <a:custGeom>
              <a:avLst/>
              <a:gdLst>
                <a:gd name="connsiteX0" fmla="*/ 12732 w 101852"/>
                <a:gd name="connsiteY0" fmla="*/ 12732 h 16975"/>
                <a:gd name="connsiteX1" fmla="*/ 101004 w 101852"/>
                <a:gd name="connsiteY1" fmla="*/ 12732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2"/>
                  </a:moveTo>
                  <a:lnTo>
                    <a:pt x="101004" y="12732"/>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84" name="任意多边形: 形状 483">
              <a:extLst>
                <a:ext uri="{FF2B5EF4-FFF2-40B4-BE49-F238E27FC236}">
                  <a16:creationId xmlns="" xmlns:a16="http://schemas.microsoft.com/office/drawing/2014/main" id="{EE9F98F4-FAE4-43F3-9685-5E751DE2BDA6}"/>
                </a:ext>
              </a:extLst>
            </p:cNvPr>
            <p:cNvSpPr/>
            <p:nvPr/>
          </p:nvSpPr>
          <p:spPr>
            <a:xfrm>
              <a:off x="10642998" y="4314265"/>
              <a:ext cx="101852" cy="16975"/>
            </a:xfrm>
            <a:custGeom>
              <a:avLst/>
              <a:gdLst>
                <a:gd name="connsiteX0" fmla="*/ 12732 w 101852"/>
                <a:gd name="connsiteY0" fmla="*/ 12731 h 16975"/>
                <a:gd name="connsiteX1" fmla="*/ 101004 w 101852"/>
                <a:gd name="connsiteY1" fmla="*/ 12731 h 16975"/>
                <a:gd name="connsiteX2" fmla="*/ 101004 w 101852"/>
                <a:gd name="connsiteY2" fmla="*/ 17824 h 16975"/>
                <a:gd name="connsiteX3" fmla="*/ 12732 w 101852"/>
                <a:gd name="connsiteY3" fmla="*/ 17824 h 16975"/>
              </a:gdLst>
              <a:ahLst/>
              <a:cxnLst>
                <a:cxn ang="0">
                  <a:pos x="connsiteX0" y="connsiteY0"/>
                </a:cxn>
                <a:cxn ang="0">
                  <a:pos x="connsiteX1" y="connsiteY1"/>
                </a:cxn>
                <a:cxn ang="0">
                  <a:pos x="connsiteX2" y="connsiteY2"/>
                </a:cxn>
                <a:cxn ang="0">
                  <a:pos x="connsiteX3" y="connsiteY3"/>
                </a:cxn>
              </a:cxnLst>
              <a:rect l="l" t="t" r="r" b="b"/>
              <a:pathLst>
                <a:path w="101852" h="16975">
                  <a:moveTo>
                    <a:pt x="12732" y="12731"/>
                  </a:moveTo>
                  <a:lnTo>
                    <a:pt x="101004" y="12731"/>
                  </a:lnTo>
                  <a:lnTo>
                    <a:pt x="101004"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85" name="任意多边形: 形状 484">
              <a:extLst>
                <a:ext uri="{FF2B5EF4-FFF2-40B4-BE49-F238E27FC236}">
                  <a16:creationId xmlns="" xmlns:a16="http://schemas.microsoft.com/office/drawing/2014/main" id="{82FB2A93-8F2C-4C1E-8D79-8A66DE20DA59}"/>
                </a:ext>
              </a:extLst>
            </p:cNvPr>
            <p:cNvSpPr/>
            <p:nvPr/>
          </p:nvSpPr>
          <p:spPr>
            <a:xfrm>
              <a:off x="10542843" y="4336333"/>
              <a:ext cx="118828" cy="84877"/>
            </a:xfrm>
            <a:custGeom>
              <a:avLst/>
              <a:gdLst>
                <a:gd name="connsiteX0" fmla="*/ 121374 w 118827"/>
                <a:gd name="connsiteY0" fmla="*/ 61960 h 84876"/>
                <a:gd name="connsiteX1" fmla="*/ 102701 w 118827"/>
                <a:gd name="connsiteY1" fmla="*/ 80633 h 84876"/>
                <a:gd name="connsiteX2" fmla="*/ 31405 w 118827"/>
                <a:gd name="connsiteY2" fmla="*/ 80633 h 84876"/>
                <a:gd name="connsiteX3" fmla="*/ 12732 w 118827"/>
                <a:gd name="connsiteY3" fmla="*/ 61960 h 84876"/>
                <a:gd name="connsiteX4" fmla="*/ 12732 w 118827"/>
                <a:gd name="connsiteY4" fmla="*/ 31405 h 84876"/>
                <a:gd name="connsiteX5" fmla="*/ 31405 w 118827"/>
                <a:gd name="connsiteY5" fmla="*/ 12732 h 84876"/>
                <a:gd name="connsiteX6" fmla="*/ 102701 w 118827"/>
                <a:gd name="connsiteY6" fmla="*/ 12732 h 84876"/>
                <a:gd name="connsiteX7" fmla="*/ 121374 w 118827"/>
                <a:gd name="connsiteY7" fmla="*/ 31405 h 84876"/>
                <a:gd name="connsiteX8" fmla="*/ 121374 w 118827"/>
                <a:gd name="connsiteY8" fmla="*/ 61960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27" h="84876">
                  <a:moveTo>
                    <a:pt x="121374" y="61960"/>
                  </a:moveTo>
                  <a:cubicBezTo>
                    <a:pt x="121374" y="72145"/>
                    <a:pt x="112886" y="80633"/>
                    <a:pt x="102701" y="80633"/>
                  </a:cubicBezTo>
                  <a:lnTo>
                    <a:pt x="31405" y="80633"/>
                  </a:lnTo>
                  <a:cubicBezTo>
                    <a:pt x="21219" y="80633"/>
                    <a:pt x="12732" y="72145"/>
                    <a:pt x="12732" y="61960"/>
                  </a:cubicBezTo>
                  <a:lnTo>
                    <a:pt x="12732" y="31405"/>
                  </a:lnTo>
                  <a:cubicBezTo>
                    <a:pt x="12732" y="21219"/>
                    <a:pt x="21219" y="12732"/>
                    <a:pt x="31405" y="12732"/>
                  </a:cubicBezTo>
                  <a:lnTo>
                    <a:pt x="102701" y="12732"/>
                  </a:lnTo>
                  <a:cubicBezTo>
                    <a:pt x="112886" y="12732"/>
                    <a:pt x="121374" y="21219"/>
                    <a:pt x="121374" y="31405"/>
                  </a:cubicBezTo>
                  <a:lnTo>
                    <a:pt x="121374" y="61960"/>
                  </a:lnTo>
                  <a:close/>
                </a:path>
              </a:pathLst>
            </a:custGeom>
            <a:solidFill>
              <a:srgbClr val="5D5D5D"/>
            </a:solidFill>
            <a:ln w="9525" cap="flat">
              <a:noFill/>
              <a:prstDash val="solid"/>
              <a:miter/>
            </a:ln>
          </p:spPr>
          <p:txBody>
            <a:bodyPr rtlCol="0" anchor="ctr"/>
            <a:lstStyle/>
            <a:p>
              <a:endParaRPr lang="zh-CN" altLang="en-US"/>
            </a:p>
          </p:txBody>
        </p:sp>
        <p:sp>
          <p:nvSpPr>
            <p:cNvPr id="486" name="任意多边形: 形状 485">
              <a:extLst>
                <a:ext uri="{FF2B5EF4-FFF2-40B4-BE49-F238E27FC236}">
                  <a16:creationId xmlns="" xmlns:a16="http://schemas.microsoft.com/office/drawing/2014/main" id="{0B771815-9932-412E-911F-E7D7CD1F20CB}"/>
                </a:ext>
              </a:extLst>
            </p:cNvPr>
            <p:cNvSpPr/>
            <p:nvPr/>
          </p:nvSpPr>
          <p:spPr>
            <a:xfrm>
              <a:off x="10676949" y="4339728"/>
              <a:ext cx="67901" cy="16975"/>
            </a:xfrm>
            <a:custGeom>
              <a:avLst/>
              <a:gdLst>
                <a:gd name="connsiteX0" fmla="*/ 12732 w 67901"/>
                <a:gd name="connsiteY0" fmla="*/ 12731 h 16975"/>
                <a:gd name="connsiteX1" fmla="*/ 67053 w 67901"/>
                <a:gd name="connsiteY1" fmla="*/ 12731 h 16975"/>
                <a:gd name="connsiteX2" fmla="*/ 67053 w 67901"/>
                <a:gd name="connsiteY2" fmla="*/ 17824 h 16975"/>
                <a:gd name="connsiteX3" fmla="*/ 12732 w 67901"/>
                <a:gd name="connsiteY3" fmla="*/ 17824 h 16975"/>
              </a:gdLst>
              <a:ahLst/>
              <a:cxnLst>
                <a:cxn ang="0">
                  <a:pos x="connsiteX0" y="connsiteY0"/>
                </a:cxn>
                <a:cxn ang="0">
                  <a:pos x="connsiteX1" y="connsiteY1"/>
                </a:cxn>
                <a:cxn ang="0">
                  <a:pos x="connsiteX2" y="connsiteY2"/>
                </a:cxn>
                <a:cxn ang="0">
                  <a:pos x="connsiteX3" y="connsiteY3"/>
                </a:cxn>
              </a:cxnLst>
              <a:rect l="l" t="t" r="r" b="b"/>
              <a:pathLst>
                <a:path w="67901" h="16975">
                  <a:moveTo>
                    <a:pt x="12732" y="12731"/>
                  </a:moveTo>
                  <a:lnTo>
                    <a:pt x="67053" y="12731"/>
                  </a:lnTo>
                  <a:lnTo>
                    <a:pt x="67053" y="17824"/>
                  </a:lnTo>
                  <a:lnTo>
                    <a:pt x="12732" y="17824"/>
                  </a:lnTo>
                  <a:close/>
                </a:path>
              </a:pathLst>
            </a:custGeom>
            <a:solidFill>
              <a:srgbClr val="3F4775"/>
            </a:solidFill>
            <a:ln w="9525" cap="flat">
              <a:noFill/>
              <a:prstDash val="solid"/>
              <a:miter/>
            </a:ln>
          </p:spPr>
          <p:txBody>
            <a:bodyPr rtlCol="0" anchor="ctr"/>
            <a:lstStyle/>
            <a:p>
              <a:endParaRPr lang="zh-CN" altLang="en-US"/>
            </a:p>
          </p:txBody>
        </p:sp>
        <p:sp>
          <p:nvSpPr>
            <p:cNvPr id="487" name="任意多边形: 形状 486">
              <a:extLst>
                <a:ext uri="{FF2B5EF4-FFF2-40B4-BE49-F238E27FC236}">
                  <a16:creationId xmlns="" xmlns:a16="http://schemas.microsoft.com/office/drawing/2014/main" id="{0778C300-8C38-404C-B8E0-5FFE4C2AEB8E}"/>
                </a:ext>
              </a:extLst>
            </p:cNvPr>
            <p:cNvSpPr/>
            <p:nvPr/>
          </p:nvSpPr>
          <p:spPr>
            <a:xfrm>
              <a:off x="10666763" y="4351611"/>
              <a:ext cx="84877" cy="16975"/>
            </a:xfrm>
            <a:custGeom>
              <a:avLst/>
              <a:gdLst>
                <a:gd name="connsiteX0" fmla="*/ 12731 w 84876"/>
                <a:gd name="connsiteY0" fmla="*/ 12732 h 16975"/>
                <a:gd name="connsiteX1" fmla="*/ 77238 w 84876"/>
                <a:gd name="connsiteY1" fmla="*/ 12732 h 16975"/>
                <a:gd name="connsiteX2" fmla="*/ 77238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2"/>
                  </a:moveTo>
                  <a:lnTo>
                    <a:pt x="77238" y="12732"/>
                  </a:lnTo>
                  <a:lnTo>
                    <a:pt x="77238"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88" name="任意多边形: 形状 487">
              <a:extLst>
                <a:ext uri="{FF2B5EF4-FFF2-40B4-BE49-F238E27FC236}">
                  <a16:creationId xmlns="" xmlns:a16="http://schemas.microsoft.com/office/drawing/2014/main" id="{E6BD1B54-71E5-4F0C-8BF6-04CBE1697E53}"/>
                </a:ext>
              </a:extLst>
            </p:cNvPr>
            <p:cNvSpPr/>
            <p:nvPr/>
          </p:nvSpPr>
          <p:spPr>
            <a:xfrm>
              <a:off x="10666763" y="4361796"/>
              <a:ext cx="84877" cy="16975"/>
            </a:xfrm>
            <a:custGeom>
              <a:avLst/>
              <a:gdLst>
                <a:gd name="connsiteX0" fmla="*/ 12731 w 84876"/>
                <a:gd name="connsiteY0" fmla="*/ 12731 h 16975"/>
                <a:gd name="connsiteX1" fmla="*/ 77238 w 84876"/>
                <a:gd name="connsiteY1" fmla="*/ 12731 h 16975"/>
                <a:gd name="connsiteX2" fmla="*/ 77238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1"/>
                  </a:moveTo>
                  <a:lnTo>
                    <a:pt x="77238" y="12731"/>
                  </a:lnTo>
                  <a:lnTo>
                    <a:pt x="77238"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89" name="任意多边形: 形状 488">
              <a:extLst>
                <a:ext uri="{FF2B5EF4-FFF2-40B4-BE49-F238E27FC236}">
                  <a16:creationId xmlns="" xmlns:a16="http://schemas.microsoft.com/office/drawing/2014/main" id="{FFD3A15D-8863-436D-8E82-E4AA6F0ABD9F}"/>
                </a:ext>
              </a:extLst>
            </p:cNvPr>
            <p:cNvSpPr/>
            <p:nvPr/>
          </p:nvSpPr>
          <p:spPr>
            <a:xfrm>
              <a:off x="10666763" y="4373679"/>
              <a:ext cx="84877" cy="16975"/>
            </a:xfrm>
            <a:custGeom>
              <a:avLst/>
              <a:gdLst>
                <a:gd name="connsiteX0" fmla="*/ 12731 w 84876"/>
                <a:gd name="connsiteY0" fmla="*/ 12731 h 16975"/>
                <a:gd name="connsiteX1" fmla="*/ 77238 w 84876"/>
                <a:gd name="connsiteY1" fmla="*/ 12731 h 16975"/>
                <a:gd name="connsiteX2" fmla="*/ 77238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1"/>
                  </a:moveTo>
                  <a:lnTo>
                    <a:pt x="77238" y="12731"/>
                  </a:lnTo>
                  <a:lnTo>
                    <a:pt x="77238"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90" name="任意多边形: 形状 489">
              <a:extLst>
                <a:ext uri="{FF2B5EF4-FFF2-40B4-BE49-F238E27FC236}">
                  <a16:creationId xmlns="" xmlns:a16="http://schemas.microsoft.com/office/drawing/2014/main" id="{5A983FC5-1ED0-4783-8A3D-3A52E6BF524B}"/>
                </a:ext>
              </a:extLst>
            </p:cNvPr>
            <p:cNvSpPr/>
            <p:nvPr/>
          </p:nvSpPr>
          <p:spPr>
            <a:xfrm>
              <a:off x="10666763" y="4383864"/>
              <a:ext cx="84877" cy="16975"/>
            </a:xfrm>
            <a:custGeom>
              <a:avLst/>
              <a:gdLst>
                <a:gd name="connsiteX0" fmla="*/ 12731 w 84876"/>
                <a:gd name="connsiteY0" fmla="*/ 12732 h 16975"/>
                <a:gd name="connsiteX1" fmla="*/ 77238 w 84876"/>
                <a:gd name="connsiteY1" fmla="*/ 12732 h 16975"/>
                <a:gd name="connsiteX2" fmla="*/ 77238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2"/>
                  </a:moveTo>
                  <a:lnTo>
                    <a:pt x="77238" y="12732"/>
                  </a:lnTo>
                  <a:lnTo>
                    <a:pt x="77238"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91" name="任意多边形: 形状 490">
              <a:extLst>
                <a:ext uri="{FF2B5EF4-FFF2-40B4-BE49-F238E27FC236}">
                  <a16:creationId xmlns="" xmlns:a16="http://schemas.microsoft.com/office/drawing/2014/main" id="{2696DCD9-8E22-4A67-BDBB-7ADDF2837D43}"/>
                </a:ext>
              </a:extLst>
            </p:cNvPr>
            <p:cNvSpPr/>
            <p:nvPr/>
          </p:nvSpPr>
          <p:spPr>
            <a:xfrm>
              <a:off x="10666763" y="4395747"/>
              <a:ext cx="84877" cy="16975"/>
            </a:xfrm>
            <a:custGeom>
              <a:avLst/>
              <a:gdLst>
                <a:gd name="connsiteX0" fmla="*/ 12731 w 84876"/>
                <a:gd name="connsiteY0" fmla="*/ 12731 h 16975"/>
                <a:gd name="connsiteX1" fmla="*/ 77238 w 84876"/>
                <a:gd name="connsiteY1" fmla="*/ 12731 h 16975"/>
                <a:gd name="connsiteX2" fmla="*/ 77238 w 84876"/>
                <a:gd name="connsiteY2" fmla="*/ 17824 h 16975"/>
                <a:gd name="connsiteX3" fmla="*/ 12731 w 84876"/>
                <a:gd name="connsiteY3" fmla="*/ 17824 h 16975"/>
              </a:gdLst>
              <a:ahLst/>
              <a:cxnLst>
                <a:cxn ang="0">
                  <a:pos x="connsiteX0" y="connsiteY0"/>
                </a:cxn>
                <a:cxn ang="0">
                  <a:pos x="connsiteX1" y="connsiteY1"/>
                </a:cxn>
                <a:cxn ang="0">
                  <a:pos x="connsiteX2" y="connsiteY2"/>
                </a:cxn>
                <a:cxn ang="0">
                  <a:pos x="connsiteX3" y="connsiteY3"/>
                </a:cxn>
              </a:cxnLst>
              <a:rect l="l" t="t" r="r" b="b"/>
              <a:pathLst>
                <a:path w="84876" h="16975">
                  <a:moveTo>
                    <a:pt x="12731" y="12731"/>
                  </a:moveTo>
                  <a:lnTo>
                    <a:pt x="77238" y="12731"/>
                  </a:lnTo>
                  <a:lnTo>
                    <a:pt x="77238" y="17824"/>
                  </a:lnTo>
                  <a:lnTo>
                    <a:pt x="12731" y="17824"/>
                  </a:lnTo>
                  <a:close/>
                </a:path>
              </a:pathLst>
            </a:custGeom>
            <a:solidFill>
              <a:srgbClr val="3F4775"/>
            </a:solidFill>
            <a:ln w="9525" cap="flat">
              <a:noFill/>
              <a:prstDash val="solid"/>
              <a:miter/>
            </a:ln>
          </p:spPr>
          <p:txBody>
            <a:bodyPr rtlCol="0" anchor="ctr"/>
            <a:lstStyle/>
            <a:p>
              <a:endParaRPr lang="zh-CN" altLang="en-US"/>
            </a:p>
          </p:txBody>
        </p:sp>
        <p:sp>
          <p:nvSpPr>
            <p:cNvPr id="492" name="任意多边形: 形状 491">
              <a:extLst>
                <a:ext uri="{FF2B5EF4-FFF2-40B4-BE49-F238E27FC236}">
                  <a16:creationId xmlns="" xmlns:a16="http://schemas.microsoft.com/office/drawing/2014/main" id="{1F2340B9-6788-42D6-B7BE-D9E925138162}"/>
                </a:ext>
              </a:extLst>
            </p:cNvPr>
            <p:cNvSpPr/>
            <p:nvPr/>
          </p:nvSpPr>
          <p:spPr>
            <a:xfrm>
              <a:off x="10517380" y="4105468"/>
              <a:ext cx="16975" cy="390433"/>
            </a:xfrm>
            <a:custGeom>
              <a:avLst/>
              <a:gdLst>
                <a:gd name="connsiteX0" fmla="*/ 12732 w 16975"/>
                <a:gd name="connsiteY0" fmla="*/ 12732 h 390433"/>
                <a:gd name="connsiteX1" fmla="*/ 17824 w 16975"/>
                <a:gd name="connsiteY1" fmla="*/ 12732 h 390433"/>
                <a:gd name="connsiteX2" fmla="*/ 17824 w 16975"/>
                <a:gd name="connsiteY2" fmla="*/ 382795 h 390433"/>
                <a:gd name="connsiteX3" fmla="*/ 12732 w 16975"/>
                <a:gd name="connsiteY3" fmla="*/ 382795 h 390433"/>
              </a:gdLst>
              <a:ahLst/>
              <a:cxnLst>
                <a:cxn ang="0">
                  <a:pos x="connsiteX0" y="connsiteY0"/>
                </a:cxn>
                <a:cxn ang="0">
                  <a:pos x="connsiteX1" y="connsiteY1"/>
                </a:cxn>
                <a:cxn ang="0">
                  <a:pos x="connsiteX2" y="connsiteY2"/>
                </a:cxn>
                <a:cxn ang="0">
                  <a:pos x="connsiteX3" y="connsiteY3"/>
                </a:cxn>
              </a:cxnLst>
              <a:rect l="l" t="t" r="r" b="b"/>
              <a:pathLst>
                <a:path w="16975" h="390433">
                  <a:moveTo>
                    <a:pt x="12732" y="12732"/>
                  </a:moveTo>
                  <a:lnTo>
                    <a:pt x="17824" y="12732"/>
                  </a:lnTo>
                  <a:lnTo>
                    <a:pt x="17824" y="382795"/>
                  </a:lnTo>
                  <a:lnTo>
                    <a:pt x="12732" y="382795"/>
                  </a:lnTo>
                  <a:close/>
                </a:path>
              </a:pathLst>
            </a:custGeom>
            <a:solidFill>
              <a:srgbClr val="5D5D5D"/>
            </a:solidFill>
            <a:ln w="9525" cap="flat">
              <a:noFill/>
              <a:prstDash val="solid"/>
              <a:miter/>
            </a:ln>
          </p:spPr>
          <p:txBody>
            <a:bodyPr rtlCol="0" anchor="ctr"/>
            <a:lstStyle/>
            <a:p>
              <a:endParaRPr lang="zh-CN" altLang="en-US"/>
            </a:p>
          </p:txBody>
        </p:sp>
        <p:sp>
          <p:nvSpPr>
            <p:cNvPr id="493" name="任意多边形: 形状 492">
              <a:extLst>
                <a:ext uri="{FF2B5EF4-FFF2-40B4-BE49-F238E27FC236}">
                  <a16:creationId xmlns="" xmlns:a16="http://schemas.microsoft.com/office/drawing/2014/main" id="{D8C5479E-1E9F-4FD1-8686-F68D7666D4FB}"/>
                </a:ext>
              </a:extLst>
            </p:cNvPr>
            <p:cNvSpPr/>
            <p:nvPr/>
          </p:nvSpPr>
          <p:spPr>
            <a:xfrm>
              <a:off x="10744850" y="4105468"/>
              <a:ext cx="16975" cy="390433"/>
            </a:xfrm>
            <a:custGeom>
              <a:avLst/>
              <a:gdLst>
                <a:gd name="connsiteX0" fmla="*/ 12732 w 16975"/>
                <a:gd name="connsiteY0" fmla="*/ 12732 h 390433"/>
                <a:gd name="connsiteX1" fmla="*/ 17824 w 16975"/>
                <a:gd name="connsiteY1" fmla="*/ 12732 h 390433"/>
                <a:gd name="connsiteX2" fmla="*/ 17824 w 16975"/>
                <a:gd name="connsiteY2" fmla="*/ 382795 h 390433"/>
                <a:gd name="connsiteX3" fmla="*/ 12732 w 16975"/>
                <a:gd name="connsiteY3" fmla="*/ 382795 h 390433"/>
              </a:gdLst>
              <a:ahLst/>
              <a:cxnLst>
                <a:cxn ang="0">
                  <a:pos x="connsiteX0" y="connsiteY0"/>
                </a:cxn>
                <a:cxn ang="0">
                  <a:pos x="connsiteX1" y="connsiteY1"/>
                </a:cxn>
                <a:cxn ang="0">
                  <a:pos x="connsiteX2" y="connsiteY2"/>
                </a:cxn>
                <a:cxn ang="0">
                  <a:pos x="connsiteX3" y="connsiteY3"/>
                </a:cxn>
              </a:cxnLst>
              <a:rect l="l" t="t" r="r" b="b"/>
              <a:pathLst>
                <a:path w="16975" h="390433">
                  <a:moveTo>
                    <a:pt x="12732" y="12732"/>
                  </a:moveTo>
                  <a:lnTo>
                    <a:pt x="17824" y="12732"/>
                  </a:lnTo>
                  <a:lnTo>
                    <a:pt x="17824" y="382795"/>
                  </a:lnTo>
                  <a:lnTo>
                    <a:pt x="12732" y="382795"/>
                  </a:lnTo>
                  <a:close/>
                </a:path>
              </a:pathLst>
            </a:custGeom>
            <a:solidFill>
              <a:srgbClr val="5D5D5D"/>
            </a:solidFill>
            <a:ln w="9525" cap="flat">
              <a:noFill/>
              <a:prstDash val="solid"/>
              <a:miter/>
            </a:ln>
          </p:spPr>
          <p:txBody>
            <a:bodyPr rtlCol="0" anchor="ctr"/>
            <a:lstStyle/>
            <a:p>
              <a:endParaRPr lang="zh-CN" altLang="en-US"/>
            </a:p>
          </p:txBody>
        </p:sp>
        <p:sp>
          <p:nvSpPr>
            <p:cNvPr id="494" name="任意多边形: 形状 493">
              <a:extLst>
                <a:ext uri="{FF2B5EF4-FFF2-40B4-BE49-F238E27FC236}">
                  <a16:creationId xmlns="" xmlns:a16="http://schemas.microsoft.com/office/drawing/2014/main" id="{1372E408-E26C-496D-9A09-7248E498BDD0}"/>
                </a:ext>
              </a:extLst>
            </p:cNvPr>
            <p:cNvSpPr/>
            <p:nvPr/>
          </p:nvSpPr>
          <p:spPr>
            <a:xfrm>
              <a:off x="10627720" y="4499296"/>
              <a:ext cx="33951" cy="33951"/>
            </a:xfrm>
            <a:custGeom>
              <a:avLst/>
              <a:gdLst>
                <a:gd name="connsiteX0" fmla="*/ 33102 w 33950"/>
                <a:gd name="connsiteY0" fmla="*/ 22917 h 33950"/>
                <a:gd name="connsiteX1" fmla="*/ 22917 w 33950"/>
                <a:gd name="connsiteY1" fmla="*/ 33102 h 33950"/>
                <a:gd name="connsiteX2" fmla="*/ 22917 w 33950"/>
                <a:gd name="connsiteY2" fmla="*/ 33102 h 33950"/>
                <a:gd name="connsiteX3" fmla="*/ 12732 w 33950"/>
                <a:gd name="connsiteY3" fmla="*/ 22917 h 33950"/>
                <a:gd name="connsiteX4" fmla="*/ 12732 w 33950"/>
                <a:gd name="connsiteY4" fmla="*/ 22917 h 33950"/>
                <a:gd name="connsiteX5" fmla="*/ 22917 w 33950"/>
                <a:gd name="connsiteY5" fmla="*/ 12732 h 33950"/>
                <a:gd name="connsiteX6" fmla="*/ 22917 w 33950"/>
                <a:gd name="connsiteY6" fmla="*/ 12732 h 33950"/>
                <a:gd name="connsiteX7" fmla="*/ 33102 w 33950"/>
                <a:gd name="connsiteY7" fmla="*/ 22917 h 33950"/>
                <a:gd name="connsiteX8" fmla="*/ 33102 w 33950"/>
                <a:gd name="connsiteY8" fmla="*/ 22917 h 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50" h="33950">
                  <a:moveTo>
                    <a:pt x="33102" y="22917"/>
                  </a:moveTo>
                  <a:cubicBezTo>
                    <a:pt x="33102" y="28009"/>
                    <a:pt x="28009" y="33102"/>
                    <a:pt x="22917" y="33102"/>
                  </a:cubicBezTo>
                  <a:lnTo>
                    <a:pt x="22917" y="33102"/>
                  </a:lnTo>
                  <a:cubicBezTo>
                    <a:pt x="17824" y="33102"/>
                    <a:pt x="12732" y="28009"/>
                    <a:pt x="12732" y="22917"/>
                  </a:cubicBezTo>
                  <a:lnTo>
                    <a:pt x="12732" y="22917"/>
                  </a:lnTo>
                  <a:cubicBezTo>
                    <a:pt x="12732" y="17824"/>
                    <a:pt x="17824" y="12732"/>
                    <a:pt x="22917" y="12732"/>
                  </a:cubicBezTo>
                  <a:lnTo>
                    <a:pt x="22917" y="12732"/>
                  </a:lnTo>
                  <a:cubicBezTo>
                    <a:pt x="28009" y="12732"/>
                    <a:pt x="33102" y="17824"/>
                    <a:pt x="33102" y="22917"/>
                  </a:cubicBezTo>
                  <a:lnTo>
                    <a:pt x="33102" y="22917"/>
                  </a:lnTo>
                  <a:close/>
                </a:path>
              </a:pathLst>
            </a:custGeom>
            <a:solidFill>
              <a:srgbClr val="FFFFFF"/>
            </a:solidFill>
            <a:ln w="9525" cap="flat">
              <a:noFill/>
              <a:prstDash val="solid"/>
              <a:miter/>
            </a:ln>
          </p:spPr>
          <p:txBody>
            <a:bodyPr rtlCol="0" anchor="ctr"/>
            <a:lstStyle/>
            <a:p>
              <a:endParaRPr lang="zh-CN" altLang="en-US"/>
            </a:p>
          </p:txBody>
        </p:sp>
        <p:sp>
          <p:nvSpPr>
            <p:cNvPr id="495" name="任意多边形: 形状 494">
              <a:extLst>
                <a:ext uri="{FF2B5EF4-FFF2-40B4-BE49-F238E27FC236}">
                  <a16:creationId xmlns="" xmlns:a16="http://schemas.microsoft.com/office/drawing/2014/main" id="{2D04044A-B05C-4C92-AE49-4DF0D4097004}"/>
                </a:ext>
              </a:extLst>
            </p:cNvPr>
            <p:cNvSpPr/>
            <p:nvPr/>
          </p:nvSpPr>
          <p:spPr>
            <a:xfrm>
              <a:off x="5633813" y="919766"/>
              <a:ext cx="916670" cy="1256177"/>
            </a:xfrm>
            <a:custGeom>
              <a:avLst/>
              <a:gdLst>
                <a:gd name="connsiteX0" fmla="*/ 127919 w 916669"/>
                <a:gd name="connsiteY0" fmla="*/ 1249662 h 1256177"/>
                <a:gd name="connsiteX1" fmla="*/ 46437 w 916669"/>
                <a:gd name="connsiteY1" fmla="*/ 422961 h 1256177"/>
                <a:gd name="connsiteX2" fmla="*/ 905390 w 916669"/>
                <a:gd name="connsiteY2" fmla="*/ 13855 h 1256177"/>
                <a:gd name="connsiteX3" fmla="*/ 895205 w 916669"/>
                <a:gd name="connsiteY3" fmla="*/ 188701 h 1256177"/>
                <a:gd name="connsiteX4" fmla="*/ 207703 w 916669"/>
                <a:gd name="connsiteY4" fmla="*/ 492560 h 1256177"/>
                <a:gd name="connsiteX5" fmla="*/ 294277 w 916669"/>
                <a:gd name="connsiteY5" fmla="*/ 1195341 h 1256177"/>
                <a:gd name="connsiteX6" fmla="*/ 127919 w 916669"/>
                <a:gd name="connsiteY6" fmla="*/ 1249662 h 125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669" h="1256177">
                  <a:moveTo>
                    <a:pt x="127919" y="1249662"/>
                  </a:moveTo>
                  <a:cubicBezTo>
                    <a:pt x="109246" y="1190248"/>
                    <a:pt x="-57113" y="670802"/>
                    <a:pt x="46437" y="422961"/>
                  </a:cubicBezTo>
                  <a:cubicBezTo>
                    <a:pt x="231468" y="-20096"/>
                    <a:pt x="878230" y="12158"/>
                    <a:pt x="905390" y="13855"/>
                  </a:cubicBezTo>
                  <a:lnTo>
                    <a:pt x="895205" y="188701"/>
                  </a:lnTo>
                  <a:cubicBezTo>
                    <a:pt x="890112" y="188701"/>
                    <a:pt x="345203" y="163238"/>
                    <a:pt x="207703" y="492560"/>
                  </a:cubicBezTo>
                  <a:cubicBezTo>
                    <a:pt x="148289" y="631759"/>
                    <a:pt x="228073" y="998426"/>
                    <a:pt x="294277" y="1195341"/>
                  </a:cubicBezTo>
                  <a:lnTo>
                    <a:pt x="127919" y="1249662"/>
                  </a:lnTo>
                  <a:close/>
                </a:path>
              </a:pathLst>
            </a:custGeom>
            <a:solidFill>
              <a:srgbClr val="E4D2A2"/>
            </a:solidFill>
            <a:ln w="9525" cap="flat">
              <a:noFill/>
              <a:prstDash val="solid"/>
              <a:miter/>
            </a:ln>
          </p:spPr>
          <p:txBody>
            <a:bodyPr rtlCol="0" anchor="ctr"/>
            <a:lstStyle/>
            <a:p>
              <a:endParaRPr lang="zh-CN" altLang="en-US"/>
            </a:p>
          </p:txBody>
        </p:sp>
        <p:sp>
          <p:nvSpPr>
            <p:cNvPr id="496" name="任意多边形: 形状 495">
              <a:extLst>
                <a:ext uri="{FF2B5EF4-FFF2-40B4-BE49-F238E27FC236}">
                  <a16:creationId xmlns="" xmlns:a16="http://schemas.microsoft.com/office/drawing/2014/main" id="{EABFA232-D5B7-47C9-8514-14D02AC6D24D}"/>
                </a:ext>
              </a:extLst>
            </p:cNvPr>
            <p:cNvSpPr/>
            <p:nvPr/>
          </p:nvSpPr>
          <p:spPr>
            <a:xfrm>
              <a:off x="6974621" y="1002371"/>
              <a:ext cx="526236" cy="1239202"/>
            </a:xfrm>
            <a:custGeom>
              <a:avLst/>
              <a:gdLst>
                <a:gd name="connsiteX0" fmla="*/ 284337 w 526236"/>
                <a:gd name="connsiteY0" fmla="*/ 1229865 h 1239201"/>
                <a:gd name="connsiteX1" fmla="*/ 134954 w 526236"/>
                <a:gd name="connsiteY1" fmla="*/ 1138198 h 1239201"/>
                <a:gd name="connsiteX2" fmla="*/ 350541 w 526236"/>
                <a:gd name="connsiteY2" fmla="*/ 757950 h 1239201"/>
                <a:gd name="connsiteX3" fmla="*/ 12732 w 526236"/>
                <a:gd name="connsiteY3" fmla="*/ 177393 h 1239201"/>
                <a:gd name="connsiteX4" fmla="*/ 68750 w 526236"/>
                <a:gd name="connsiteY4" fmla="*/ 12732 h 1239201"/>
                <a:gd name="connsiteX5" fmla="*/ 516900 w 526236"/>
                <a:gd name="connsiteY5" fmla="*/ 805481 h 1239201"/>
                <a:gd name="connsiteX6" fmla="*/ 284337 w 526236"/>
                <a:gd name="connsiteY6" fmla="*/ 1229865 h 123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236" h="1239201">
                  <a:moveTo>
                    <a:pt x="284337" y="1229865"/>
                  </a:moveTo>
                  <a:lnTo>
                    <a:pt x="134954" y="1138198"/>
                  </a:lnTo>
                  <a:cubicBezTo>
                    <a:pt x="230016" y="983722"/>
                    <a:pt x="338659" y="795296"/>
                    <a:pt x="350541" y="757950"/>
                  </a:cubicBezTo>
                  <a:cubicBezTo>
                    <a:pt x="364122" y="701931"/>
                    <a:pt x="377702" y="301313"/>
                    <a:pt x="12732" y="177393"/>
                  </a:cubicBezTo>
                  <a:lnTo>
                    <a:pt x="68750" y="12732"/>
                  </a:lnTo>
                  <a:cubicBezTo>
                    <a:pt x="537270" y="172300"/>
                    <a:pt x="554246" y="678166"/>
                    <a:pt x="516900" y="805481"/>
                  </a:cubicBezTo>
                  <a:cubicBezTo>
                    <a:pt x="496529" y="880173"/>
                    <a:pt x="333566" y="1150081"/>
                    <a:pt x="284337" y="1229865"/>
                  </a:cubicBezTo>
                  <a:close/>
                </a:path>
              </a:pathLst>
            </a:custGeom>
            <a:solidFill>
              <a:srgbClr val="E4D2A2"/>
            </a:solidFill>
            <a:ln w="9525" cap="flat">
              <a:noFill/>
              <a:prstDash val="solid"/>
              <a:miter/>
            </a:ln>
          </p:spPr>
          <p:txBody>
            <a:bodyPr rtlCol="0" anchor="ctr"/>
            <a:lstStyle/>
            <a:p>
              <a:endParaRPr lang="zh-CN" altLang="en-US"/>
            </a:p>
          </p:txBody>
        </p:sp>
        <p:sp>
          <p:nvSpPr>
            <p:cNvPr id="497" name="任意多边形: 形状 496">
              <a:extLst>
                <a:ext uri="{FF2B5EF4-FFF2-40B4-BE49-F238E27FC236}">
                  <a16:creationId xmlns="" xmlns:a16="http://schemas.microsoft.com/office/drawing/2014/main" id="{82450EF9-4BE4-4165-94A0-C7AC69272722}"/>
                </a:ext>
              </a:extLst>
            </p:cNvPr>
            <p:cNvSpPr/>
            <p:nvPr/>
          </p:nvSpPr>
          <p:spPr>
            <a:xfrm>
              <a:off x="5603224" y="890961"/>
              <a:ext cx="933645" cy="1137349"/>
            </a:xfrm>
            <a:custGeom>
              <a:avLst/>
              <a:gdLst>
                <a:gd name="connsiteX0" fmla="*/ 85513 w 933645"/>
                <a:gd name="connsiteY0" fmla="*/ 1132478 h 1137349"/>
                <a:gd name="connsiteX1" fmla="*/ 49865 w 933645"/>
                <a:gd name="connsiteY1" fmla="*/ 441581 h 1137349"/>
                <a:gd name="connsiteX2" fmla="*/ 937677 w 933645"/>
                <a:gd name="connsiteY2" fmla="*/ 13802 h 1137349"/>
                <a:gd name="connsiteX3" fmla="*/ 924097 w 933645"/>
                <a:gd name="connsiteY3" fmla="*/ 246364 h 1137349"/>
                <a:gd name="connsiteX4" fmla="*/ 263755 w 933645"/>
                <a:gd name="connsiteY4" fmla="*/ 531550 h 1137349"/>
                <a:gd name="connsiteX5" fmla="*/ 311286 w 933645"/>
                <a:gd name="connsiteY5" fmla="*/ 1073065 h 1137349"/>
                <a:gd name="connsiteX6" fmla="*/ 85513 w 933645"/>
                <a:gd name="connsiteY6" fmla="*/ 1132478 h 1137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3645" h="1137349">
                  <a:moveTo>
                    <a:pt x="85513" y="1132478"/>
                  </a:moveTo>
                  <a:cubicBezTo>
                    <a:pt x="2334" y="813342"/>
                    <a:pt x="-9549" y="580779"/>
                    <a:pt x="49865" y="441581"/>
                  </a:cubicBezTo>
                  <a:cubicBezTo>
                    <a:pt x="243384" y="-20149"/>
                    <a:pt x="908819" y="12104"/>
                    <a:pt x="937677" y="13802"/>
                  </a:cubicBezTo>
                  <a:lnTo>
                    <a:pt x="924097" y="246364"/>
                  </a:lnTo>
                  <a:cubicBezTo>
                    <a:pt x="919004" y="246364"/>
                    <a:pt x="394465" y="220901"/>
                    <a:pt x="263755" y="531550"/>
                  </a:cubicBezTo>
                  <a:cubicBezTo>
                    <a:pt x="228106" y="618125"/>
                    <a:pt x="245082" y="820132"/>
                    <a:pt x="311286" y="1073065"/>
                  </a:cubicBezTo>
                  <a:lnTo>
                    <a:pt x="85513" y="1132478"/>
                  </a:lnTo>
                  <a:close/>
                </a:path>
              </a:pathLst>
            </a:custGeom>
            <a:solidFill>
              <a:srgbClr val="1C3149"/>
            </a:solidFill>
            <a:ln w="9525" cap="flat">
              <a:noFill/>
              <a:prstDash val="solid"/>
              <a:miter/>
            </a:ln>
          </p:spPr>
          <p:txBody>
            <a:bodyPr rtlCol="0" anchor="ctr"/>
            <a:lstStyle/>
            <a:p>
              <a:endParaRPr lang="zh-CN" altLang="en-US"/>
            </a:p>
          </p:txBody>
        </p:sp>
        <p:sp>
          <p:nvSpPr>
            <p:cNvPr id="498" name="任意多边形: 形状 497">
              <a:extLst>
                <a:ext uri="{FF2B5EF4-FFF2-40B4-BE49-F238E27FC236}">
                  <a16:creationId xmlns="" xmlns:a16="http://schemas.microsoft.com/office/drawing/2014/main" id="{93DBF6B6-1086-4CE7-8A35-012FFC6A1F0E}"/>
                </a:ext>
              </a:extLst>
            </p:cNvPr>
            <p:cNvSpPr/>
            <p:nvPr/>
          </p:nvSpPr>
          <p:spPr>
            <a:xfrm>
              <a:off x="6966134" y="975211"/>
              <a:ext cx="577162" cy="1239202"/>
            </a:xfrm>
            <a:custGeom>
              <a:avLst/>
              <a:gdLst>
                <a:gd name="connsiteX0" fmla="*/ 340356 w 577162"/>
                <a:gd name="connsiteY0" fmla="*/ 1233260 h 1239201"/>
                <a:gd name="connsiteX1" fmla="*/ 140047 w 577162"/>
                <a:gd name="connsiteY1" fmla="*/ 1116130 h 1239201"/>
                <a:gd name="connsiteX2" fmla="*/ 160417 w 577162"/>
                <a:gd name="connsiteY2" fmla="*/ 1082180 h 1239201"/>
                <a:gd name="connsiteX3" fmla="*/ 331868 w 577162"/>
                <a:gd name="connsiteY3" fmla="*/ 776623 h 1239201"/>
                <a:gd name="connsiteX4" fmla="*/ 12732 w 577162"/>
                <a:gd name="connsiteY4" fmla="*/ 233411 h 1239201"/>
                <a:gd name="connsiteX5" fmla="*/ 73843 w 577162"/>
                <a:gd name="connsiteY5" fmla="*/ 12732 h 1239201"/>
                <a:gd name="connsiteX6" fmla="*/ 554246 w 577162"/>
                <a:gd name="connsiteY6" fmla="*/ 841129 h 1239201"/>
                <a:gd name="connsiteX7" fmla="*/ 359029 w 577162"/>
                <a:gd name="connsiteY7" fmla="*/ 1201007 h 1239201"/>
                <a:gd name="connsiteX8" fmla="*/ 340356 w 577162"/>
                <a:gd name="connsiteY8" fmla="*/ 1233260 h 123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162" h="1239201">
                  <a:moveTo>
                    <a:pt x="340356" y="1233260"/>
                  </a:moveTo>
                  <a:lnTo>
                    <a:pt x="140047" y="1116130"/>
                  </a:lnTo>
                  <a:lnTo>
                    <a:pt x="160417" y="1082180"/>
                  </a:lnTo>
                  <a:cubicBezTo>
                    <a:pt x="206251" y="1002395"/>
                    <a:pt x="314893" y="819061"/>
                    <a:pt x="331868" y="776623"/>
                  </a:cubicBezTo>
                  <a:cubicBezTo>
                    <a:pt x="333566" y="756253"/>
                    <a:pt x="372609" y="355634"/>
                    <a:pt x="12732" y="233411"/>
                  </a:cubicBezTo>
                  <a:lnTo>
                    <a:pt x="73843" y="12732"/>
                  </a:lnTo>
                  <a:cubicBezTo>
                    <a:pt x="561036" y="179090"/>
                    <a:pt x="593289" y="707024"/>
                    <a:pt x="554246" y="841129"/>
                  </a:cubicBezTo>
                  <a:cubicBezTo>
                    <a:pt x="540665" y="886963"/>
                    <a:pt x="482949" y="988815"/>
                    <a:pt x="359029" y="1201007"/>
                  </a:cubicBezTo>
                  <a:lnTo>
                    <a:pt x="340356" y="1233260"/>
                  </a:lnTo>
                  <a:close/>
                </a:path>
              </a:pathLst>
            </a:custGeom>
            <a:solidFill>
              <a:srgbClr val="1C3149"/>
            </a:solidFill>
            <a:ln w="9525" cap="flat">
              <a:noFill/>
              <a:prstDash val="solid"/>
              <a:miter/>
            </a:ln>
          </p:spPr>
          <p:txBody>
            <a:bodyPr rtlCol="0" anchor="ctr"/>
            <a:lstStyle/>
            <a:p>
              <a:endParaRPr lang="zh-CN" altLang="en-US"/>
            </a:p>
          </p:txBody>
        </p:sp>
        <p:sp>
          <p:nvSpPr>
            <p:cNvPr id="499" name="任意多边形: 形状 498">
              <a:extLst>
                <a:ext uri="{FF2B5EF4-FFF2-40B4-BE49-F238E27FC236}">
                  <a16:creationId xmlns="" xmlns:a16="http://schemas.microsoft.com/office/drawing/2014/main" id="{05727C75-D24B-42F6-BCBD-F6846A618CD8}"/>
                </a:ext>
              </a:extLst>
            </p:cNvPr>
            <p:cNvSpPr/>
            <p:nvPr/>
          </p:nvSpPr>
          <p:spPr>
            <a:xfrm>
              <a:off x="5979865" y="902216"/>
              <a:ext cx="1307103" cy="679015"/>
            </a:xfrm>
            <a:custGeom>
              <a:avLst/>
              <a:gdLst>
                <a:gd name="connsiteX0" fmla="*/ 12732 w 1307103"/>
                <a:gd name="connsiteY0" fmla="*/ 345449 h 679014"/>
                <a:gd name="connsiteX1" fmla="*/ 657796 w 1307103"/>
                <a:gd name="connsiteY1" fmla="*/ 678166 h 679014"/>
                <a:gd name="connsiteX2" fmla="*/ 1302859 w 1307103"/>
                <a:gd name="connsiteY2" fmla="*/ 345449 h 679014"/>
                <a:gd name="connsiteX3" fmla="*/ 657796 w 1307103"/>
                <a:gd name="connsiteY3" fmla="*/ 12732 h 679014"/>
                <a:gd name="connsiteX4" fmla="*/ 12732 w 1307103"/>
                <a:gd name="connsiteY4" fmla="*/ 345449 h 67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103" h="679014">
                  <a:moveTo>
                    <a:pt x="12732" y="345449"/>
                  </a:moveTo>
                  <a:cubicBezTo>
                    <a:pt x="12732" y="528783"/>
                    <a:pt x="301313" y="678166"/>
                    <a:pt x="657796" y="678166"/>
                  </a:cubicBezTo>
                  <a:cubicBezTo>
                    <a:pt x="1014278" y="678166"/>
                    <a:pt x="1302859" y="528783"/>
                    <a:pt x="1302859" y="345449"/>
                  </a:cubicBezTo>
                  <a:cubicBezTo>
                    <a:pt x="1302859" y="162115"/>
                    <a:pt x="1014278" y="12732"/>
                    <a:pt x="657796" y="12732"/>
                  </a:cubicBezTo>
                  <a:cubicBezTo>
                    <a:pt x="301313" y="12732"/>
                    <a:pt x="12732" y="162115"/>
                    <a:pt x="12732" y="345449"/>
                  </a:cubicBezTo>
                  <a:close/>
                </a:path>
              </a:pathLst>
            </a:custGeom>
            <a:solidFill>
              <a:srgbClr val="1C3149"/>
            </a:solidFill>
            <a:ln w="9525" cap="flat">
              <a:noFill/>
              <a:prstDash val="solid"/>
              <a:miter/>
            </a:ln>
          </p:spPr>
          <p:txBody>
            <a:bodyPr rtlCol="0" anchor="ctr"/>
            <a:lstStyle/>
            <a:p>
              <a:endParaRPr lang="zh-CN" altLang="en-US"/>
            </a:p>
          </p:txBody>
        </p:sp>
        <p:sp>
          <p:nvSpPr>
            <p:cNvPr id="500" name="任意多边形: 形状 499">
              <a:extLst>
                <a:ext uri="{FF2B5EF4-FFF2-40B4-BE49-F238E27FC236}">
                  <a16:creationId xmlns="" xmlns:a16="http://schemas.microsoft.com/office/drawing/2014/main" id="{29F4BDD5-FC06-4231-9611-4E617434A1D9}"/>
                </a:ext>
              </a:extLst>
            </p:cNvPr>
            <p:cNvSpPr/>
            <p:nvPr/>
          </p:nvSpPr>
          <p:spPr>
            <a:xfrm>
              <a:off x="6894771" y="2123790"/>
              <a:ext cx="373458" cy="458335"/>
            </a:xfrm>
            <a:custGeom>
              <a:avLst/>
              <a:gdLst>
                <a:gd name="connsiteX0" fmla="*/ 250452 w 373458"/>
                <a:gd name="connsiteY0" fmla="*/ 417398 h 458334"/>
                <a:gd name="connsiteX1" fmla="*/ 216502 w 373458"/>
                <a:gd name="connsiteY1" fmla="*/ 425886 h 458334"/>
                <a:gd name="connsiteX2" fmla="*/ 208014 w 373458"/>
                <a:gd name="connsiteY2" fmla="*/ 391935 h 458334"/>
                <a:gd name="connsiteX3" fmla="*/ 258940 w 373458"/>
                <a:gd name="connsiteY3" fmla="*/ 307058 h 458334"/>
                <a:gd name="connsiteX4" fmla="*/ 247057 w 373458"/>
                <a:gd name="connsiteY4" fmla="*/ 308756 h 458334"/>
                <a:gd name="connsiteX5" fmla="*/ 168971 w 373458"/>
                <a:gd name="connsiteY5" fmla="*/ 441164 h 458334"/>
                <a:gd name="connsiteX6" fmla="*/ 135020 w 373458"/>
                <a:gd name="connsiteY6" fmla="*/ 449651 h 458334"/>
                <a:gd name="connsiteX7" fmla="*/ 126532 w 373458"/>
                <a:gd name="connsiteY7" fmla="*/ 415701 h 458334"/>
                <a:gd name="connsiteX8" fmla="*/ 192736 w 373458"/>
                <a:gd name="connsiteY8" fmla="*/ 303663 h 458334"/>
                <a:gd name="connsiteX9" fmla="*/ 182551 w 373458"/>
                <a:gd name="connsiteY9" fmla="*/ 300268 h 458334"/>
                <a:gd name="connsiteX10" fmla="*/ 99372 w 373458"/>
                <a:gd name="connsiteY10" fmla="*/ 439466 h 458334"/>
                <a:gd name="connsiteX11" fmla="*/ 65421 w 373458"/>
                <a:gd name="connsiteY11" fmla="*/ 447954 h 458334"/>
                <a:gd name="connsiteX12" fmla="*/ 56933 w 373458"/>
                <a:gd name="connsiteY12" fmla="*/ 414003 h 458334"/>
                <a:gd name="connsiteX13" fmla="*/ 138415 w 373458"/>
                <a:gd name="connsiteY13" fmla="*/ 276503 h 458334"/>
                <a:gd name="connsiteX14" fmla="*/ 129927 w 373458"/>
                <a:gd name="connsiteY14" fmla="*/ 269713 h 458334"/>
                <a:gd name="connsiteX15" fmla="*/ 58631 w 373458"/>
                <a:gd name="connsiteY15" fmla="*/ 388540 h 458334"/>
                <a:gd name="connsiteX16" fmla="*/ 24680 w 373458"/>
                <a:gd name="connsiteY16" fmla="*/ 397028 h 458334"/>
                <a:gd name="connsiteX17" fmla="*/ 16192 w 373458"/>
                <a:gd name="connsiteY17" fmla="*/ 363077 h 458334"/>
                <a:gd name="connsiteX18" fmla="*/ 97674 w 373458"/>
                <a:gd name="connsiteY18" fmla="*/ 227274 h 458334"/>
                <a:gd name="connsiteX19" fmla="*/ 89186 w 373458"/>
                <a:gd name="connsiteY19" fmla="*/ 205206 h 458334"/>
                <a:gd name="connsiteX20" fmla="*/ 68816 w 373458"/>
                <a:gd name="connsiteY20" fmla="*/ 239157 h 458334"/>
                <a:gd name="connsiteX21" fmla="*/ 34865 w 373458"/>
                <a:gd name="connsiteY21" fmla="*/ 247645 h 458334"/>
                <a:gd name="connsiteX22" fmla="*/ 26377 w 373458"/>
                <a:gd name="connsiteY22" fmla="*/ 213694 h 458334"/>
                <a:gd name="connsiteX23" fmla="*/ 107859 w 373458"/>
                <a:gd name="connsiteY23" fmla="*/ 76193 h 458334"/>
                <a:gd name="connsiteX24" fmla="*/ 111254 w 373458"/>
                <a:gd name="connsiteY24" fmla="*/ 71101 h 458334"/>
                <a:gd name="connsiteX25" fmla="*/ 304773 w 373458"/>
                <a:gd name="connsiteY25" fmla="*/ 33755 h 458334"/>
                <a:gd name="connsiteX26" fmla="*/ 355699 w 373458"/>
                <a:gd name="connsiteY26" fmla="*/ 235762 h 458334"/>
                <a:gd name="connsiteX27" fmla="*/ 355699 w 373458"/>
                <a:gd name="connsiteY27" fmla="*/ 237459 h 458334"/>
                <a:gd name="connsiteX28" fmla="*/ 355699 w 373458"/>
                <a:gd name="connsiteY28" fmla="*/ 237459 h 458334"/>
                <a:gd name="connsiteX29" fmla="*/ 250452 w 373458"/>
                <a:gd name="connsiteY29" fmla="*/ 417398 h 45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3458" h="458334">
                  <a:moveTo>
                    <a:pt x="250452" y="417398"/>
                  </a:moveTo>
                  <a:cubicBezTo>
                    <a:pt x="243662" y="429281"/>
                    <a:pt x="228384" y="432676"/>
                    <a:pt x="216502" y="425886"/>
                  </a:cubicBezTo>
                  <a:cubicBezTo>
                    <a:pt x="204619" y="419096"/>
                    <a:pt x="201224" y="403818"/>
                    <a:pt x="208014" y="391935"/>
                  </a:cubicBezTo>
                  <a:lnTo>
                    <a:pt x="258940" y="307058"/>
                  </a:lnTo>
                  <a:cubicBezTo>
                    <a:pt x="255545" y="308756"/>
                    <a:pt x="250452" y="308756"/>
                    <a:pt x="247057" y="308756"/>
                  </a:cubicBezTo>
                  <a:lnTo>
                    <a:pt x="168971" y="441164"/>
                  </a:lnTo>
                  <a:cubicBezTo>
                    <a:pt x="162180" y="453047"/>
                    <a:pt x="146903" y="456442"/>
                    <a:pt x="135020" y="449651"/>
                  </a:cubicBezTo>
                  <a:cubicBezTo>
                    <a:pt x="123137" y="442861"/>
                    <a:pt x="119742" y="427584"/>
                    <a:pt x="126532" y="415701"/>
                  </a:cubicBezTo>
                  <a:lnTo>
                    <a:pt x="192736" y="303663"/>
                  </a:lnTo>
                  <a:cubicBezTo>
                    <a:pt x="189341" y="301966"/>
                    <a:pt x="185946" y="301966"/>
                    <a:pt x="182551" y="300268"/>
                  </a:cubicBezTo>
                  <a:lnTo>
                    <a:pt x="99372" y="439466"/>
                  </a:lnTo>
                  <a:cubicBezTo>
                    <a:pt x="92581" y="451349"/>
                    <a:pt x="77304" y="454744"/>
                    <a:pt x="65421" y="447954"/>
                  </a:cubicBezTo>
                  <a:cubicBezTo>
                    <a:pt x="53538" y="441164"/>
                    <a:pt x="50143" y="425886"/>
                    <a:pt x="56933" y="414003"/>
                  </a:cubicBezTo>
                  <a:lnTo>
                    <a:pt x="138415" y="276503"/>
                  </a:lnTo>
                  <a:cubicBezTo>
                    <a:pt x="135020" y="274805"/>
                    <a:pt x="133322" y="273108"/>
                    <a:pt x="129927" y="269713"/>
                  </a:cubicBezTo>
                  <a:lnTo>
                    <a:pt x="58631" y="388540"/>
                  </a:lnTo>
                  <a:cubicBezTo>
                    <a:pt x="51841" y="400423"/>
                    <a:pt x="36563" y="403818"/>
                    <a:pt x="24680" y="397028"/>
                  </a:cubicBezTo>
                  <a:cubicBezTo>
                    <a:pt x="12797" y="390238"/>
                    <a:pt x="9402" y="374960"/>
                    <a:pt x="16192" y="363077"/>
                  </a:cubicBezTo>
                  <a:lnTo>
                    <a:pt x="97674" y="227274"/>
                  </a:lnTo>
                  <a:cubicBezTo>
                    <a:pt x="94279" y="220484"/>
                    <a:pt x="90884" y="211996"/>
                    <a:pt x="89186" y="205206"/>
                  </a:cubicBezTo>
                  <a:lnTo>
                    <a:pt x="68816" y="239157"/>
                  </a:lnTo>
                  <a:cubicBezTo>
                    <a:pt x="62026" y="251040"/>
                    <a:pt x="46748" y="254435"/>
                    <a:pt x="34865" y="247645"/>
                  </a:cubicBezTo>
                  <a:cubicBezTo>
                    <a:pt x="22982" y="240855"/>
                    <a:pt x="19587" y="225577"/>
                    <a:pt x="26377" y="213694"/>
                  </a:cubicBezTo>
                  <a:lnTo>
                    <a:pt x="107859" y="76193"/>
                  </a:lnTo>
                  <a:cubicBezTo>
                    <a:pt x="109557" y="74496"/>
                    <a:pt x="109557" y="72798"/>
                    <a:pt x="111254" y="71101"/>
                  </a:cubicBezTo>
                  <a:cubicBezTo>
                    <a:pt x="155390" y="11687"/>
                    <a:pt x="238570" y="-5288"/>
                    <a:pt x="304773" y="33755"/>
                  </a:cubicBezTo>
                  <a:cubicBezTo>
                    <a:pt x="374372" y="74496"/>
                    <a:pt x="398138" y="166163"/>
                    <a:pt x="355699" y="235762"/>
                  </a:cubicBezTo>
                  <a:cubicBezTo>
                    <a:pt x="355699" y="235762"/>
                    <a:pt x="355699" y="235762"/>
                    <a:pt x="355699" y="237459"/>
                  </a:cubicBezTo>
                  <a:cubicBezTo>
                    <a:pt x="355699" y="237459"/>
                    <a:pt x="355699" y="237459"/>
                    <a:pt x="355699" y="237459"/>
                  </a:cubicBezTo>
                  <a:lnTo>
                    <a:pt x="250452" y="417398"/>
                  </a:lnTo>
                  <a:close/>
                </a:path>
              </a:pathLst>
            </a:custGeom>
            <a:solidFill>
              <a:srgbClr val="E4D2A2"/>
            </a:solidFill>
            <a:ln w="9525" cap="flat">
              <a:noFill/>
              <a:prstDash val="solid"/>
              <a:miter/>
            </a:ln>
          </p:spPr>
          <p:txBody>
            <a:bodyPr rtlCol="0" anchor="ctr"/>
            <a:lstStyle/>
            <a:p>
              <a:endParaRPr lang="zh-CN" altLang="en-US"/>
            </a:p>
          </p:txBody>
        </p:sp>
        <p:sp>
          <p:nvSpPr>
            <p:cNvPr id="501" name="任意多边形: 形状 500">
              <a:extLst>
                <a:ext uri="{FF2B5EF4-FFF2-40B4-BE49-F238E27FC236}">
                  <a16:creationId xmlns="" xmlns:a16="http://schemas.microsoft.com/office/drawing/2014/main" id="{F87345E5-B950-4E8C-B16C-E5506551F92D}"/>
                </a:ext>
              </a:extLst>
            </p:cNvPr>
            <p:cNvSpPr/>
            <p:nvPr/>
          </p:nvSpPr>
          <p:spPr>
            <a:xfrm>
              <a:off x="6300699" y="832617"/>
              <a:ext cx="662039" cy="695990"/>
            </a:xfrm>
            <a:custGeom>
              <a:avLst/>
              <a:gdLst>
                <a:gd name="connsiteX0" fmla="*/ 661191 w 662039"/>
                <a:gd name="connsiteY0" fmla="*/ 352239 h 695989"/>
                <a:gd name="connsiteX1" fmla="*/ 336961 w 662039"/>
                <a:gd name="connsiteY1" fmla="*/ 691746 h 695989"/>
                <a:gd name="connsiteX2" fmla="*/ 12732 w 662039"/>
                <a:gd name="connsiteY2" fmla="*/ 352239 h 695989"/>
                <a:gd name="connsiteX3" fmla="*/ 336961 w 662039"/>
                <a:gd name="connsiteY3" fmla="*/ 12732 h 695989"/>
                <a:gd name="connsiteX4" fmla="*/ 661191 w 662039"/>
                <a:gd name="connsiteY4" fmla="*/ 352239 h 69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95989">
                  <a:moveTo>
                    <a:pt x="661191" y="352239"/>
                  </a:moveTo>
                  <a:cubicBezTo>
                    <a:pt x="661191" y="566128"/>
                    <a:pt x="515202" y="691746"/>
                    <a:pt x="336961" y="691746"/>
                  </a:cubicBezTo>
                  <a:cubicBezTo>
                    <a:pt x="158720" y="691746"/>
                    <a:pt x="12732" y="566128"/>
                    <a:pt x="12732" y="352239"/>
                  </a:cubicBezTo>
                  <a:cubicBezTo>
                    <a:pt x="12732" y="138349"/>
                    <a:pt x="158720" y="12732"/>
                    <a:pt x="336961" y="12732"/>
                  </a:cubicBezTo>
                  <a:cubicBezTo>
                    <a:pt x="516900" y="12732"/>
                    <a:pt x="661191" y="138349"/>
                    <a:pt x="661191" y="352239"/>
                  </a:cubicBezTo>
                  <a:close/>
                </a:path>
              </a:pathLst>
            </a:custGeom>
            <a:solidFill>
              <a:srgbClr val="E4D2A2"/>
            </a:solidFill>
            <a:ln w="9525" cap="flat">
              <a:noFill/>
              <a:prstDash val="solid"/>
              <a:miter/>
            </a:ln>
          </p:spPr>
          <p:txBody>
            <a:bodyPr rtlCol="0" anchor="ctr"/>
            <a:lstStyle/>
            <a:p>
              <a:endParaRPr lang="zh-CN" altLang="en-US"/>
            </a:p>
          </p:txBody>
        </p:sp>
        <p:sp>
          <p:nvSpPr>
            <p:cNvPr id="502" name="任意多边形: 形状 501">
              <a:extLst>
                <a:ext uri="{FF2B5EF4-FFF2-40B4-BE49-F238E27FC236}">
                  <a16:creationId xmlns="" xmlns:a16="http://schemas.microsoft.com/office/drawing/2014/main" id="{E91D036C-D890-4202-AAAB-A3558E51E324}"/>
                </a:ext>
              </a:extLst>
            </p:cNvPr>
            <p:cNvSpPr/>
            <p:nvPr/>
          </p:nvSpPr>
          <p:spPr>
            <a:xfrm>
              <a:off x="6575700" y="1180612"/>
              <a:ext cx="118828" cy="390433"/>
            </a:xfrm>
            <a:custGeom>
              <a:avLst/>
              <a:gdLst>
                <a:gd name="connsiteX0" fmla="*/ 111189 w 118827"/>
                <a:gd name="connsiteY0" fmla="*/ 199461 h 390433"/>
                <a:gd name="connsiteX1" fmla="*/ 61960 w 118827"/>
                <a:gd name="connsiteY1" fmla="*/ 386190 h 390433"/>
                <a:gd name="connsiteX2" fmla="*/ 12732 w 118827"/>
                <a:gd name="connsiteY2" fmla="*/ 199461 h 390433"/>
                <a:gd name="connsiteX3" fmla="*/ 61960 w 118827"/>
                <a:gd name="connsiteY3" fmla="*/ 12732 h 390433"/>
                <a:gd name="connsiteX4" fmla="*/ 111189 w 118827"/>
                <a:gd name="connsiteY4" fmla="*/ 199461 h 390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27" h="390433">
                  <a:moveTo>
                    <a:pt x="111189" y="199461"/>
                  </a:moveTo>
                  <a:cubicBezTo>
                    <a:pt x="111189" y="301313"/>
                    <a:pt x="89121" y="386190"/>
                    <a:pt x="61960" y="386190"/>
                  </a:cubicBezTo>
                  <a:cubicBezTo>
                    <a:pt x="34799" y="386190"/>
                    <a:pt x="12732" y="303010"/>
                    <a:pt x="12732" y="199461"/>
                  </a:cubicBezTo>
                  <a:cubicBezTo>
                    <a:pt x="12732" y="97608"/>
                    <a:pt x="34799" y="12732"/>
                    <a:pt x="61960" y="12732"/>
                  </a:cubicBezTo>
                  <a:cubicBezTo>
                    <a:pt x="89121" y="12732"/>
                    <a:pt x="111189" y="95911"/>
                    <a:pt x="111189" y="199461"/>
                  </a:cubicBezTo>
                  <a:close/>
                </a:path>
              </a:pathLst>
            </a:custGeom>
            <a:solidFill>
              <a:srgbClr val="E4D2A2"/>
            </a:solidFill>
            <a:ln w="9525" cap="flat">
              <a:noFill/>
              <a:prstDash val="solid"/>
              <a:miter/>
            </a:ln>
          </p:spPr>
          <p:txBody>
            <a:bodyPr rtlCol="0" anchor="ctr"/>
            <a:lstStyle/>
            <a:p>
              <a:endParaRPr lang="zh-CN" altLang="en-US"/>
            </a:p>
          </p:txBody>
        </p:sp>
        <p:sp>
          <p:nvSpPr>
            <p:cNvPr id="503" name="任意多边形: 形状 502">
              <a:extLst>
                <a:ext uri="{FF2B5EF4-FFF2-40B4-BE49-F238E27FC236}">
                  <a16:creationId xmlns="" xmlns:a16="http://schemas.microsoft.com/office/drawing/2014/main" id="{CD719786-6A78-47A9-9BEE-796B7C2E1FBB}"/>
                </a:ext>
              </a:extLst>
            </p:cNvPr>
            <p:cNvSpPr/>
            <p:nvPr/>
          </p:nvSpPr>
          <p:spPr>
            <a:xfrm>
              <a:off x="6289820" y="1158544"/>
              <a:ext cx="50926" cy="101852"/>
            </a:xfrm>
            <a:custGeom>
              <a:avLst/>
              <a:gdLst>
                <a:gd name="connsiteX0" fmla="*/ 28703 w 50926"/>
                <a:gd name="connsiteY0" fmla="*/ 97608 h 101852"/>
                <a:gd name="connsiteX1" fmla="*/ 23611 w 50926"/>
                <a:gd name="connsiteY1" fmla="*/ 12732 h 101852"/>
                <a:gd name="connsiteX2" fmla="*/ 28703 w 50926"/>
                <a:gd name="connsiteY2" fmla="*/ 97608 h 101852"/>
              </a:gdLst>
              <a:ahLst/>
              <a:cxnLst>
                <a:cxn ang="0">
                  <a:pos x="connsiteX0" y="connsiteY0"/>
                </a:cxn>
                <a:cxn ang="0">
                  <a:pos x="connsiteX1" y="connsiteY1"/>
                </a:cxn>
                <a:cxn ang="0">
                  <a:pos x="connsiteX2" y="connsiteY2"/>
                </a:cxn>
              </a:cxnLst>
              <a:rect l="l" t="t" r="r" b="b"/>
              <a:pathLst>
                <a:path w="50926" h="101852">
                  <a:moveTo>
                    <a:pt x="28703" y="97608"/>
                  </a:moveTo>
                  <a:cubicBezTo>
                    <a:pt x="28703" y="97608"/>
                    <a:pt x="-3550" y="58565"/>
                    <a:pt x="23611" y="12732"/>
                  </a:cubicBezTo>
                  <a:cubicBezTo>
                    <a:pt x="23611" y="12732"/>
                    <a:pt x="57561" y="78935"/>
                    <a:pt x="28703" y="97608"/>
                  </a:cubicBezTo>
                  <a:close/>
                </a:path>
              </a:pathLst>
            </a:custGeom>
            <a:solidFill>
              <a:srgbClr val="E4D2A2"/>
            </a:solidFill>
            <a:ln w="9525" cap="flat">
              <a:noFill/>
              <a:prstDash val="solid"/>
              <a:miter/>
            </a:ln>
          </p:spPr>
          <p:txBody>
            <a:bodyPr rtlCol="0" anchor="ctr"/>
            <a:lstStyle/>
            <a:p>
              <a:endParaRPr lang="zh-CN" altLang="en-US"/>
            </a:p>
          </p:txBody>
        </p:sp>
        <p:sp>
          <p:nvSpPr>
            <p:cNvPr id="504" name="任意多边形: 形状 503">
              <a:extLst>
                <a:ext uri="{FF2B5EF4-FFF2-40B4-BE49-F238E27FC236}">
                  <a16:creationId xmlns="" xmlns:a16="http://schemas.microsoft.com/office/drawing/2014/main" id="{1AA74405-2C03-4317-A268-01F151D03865}"/>
                </a:ext>
              </a:extLst>
            </p:cNvPr>
            <p:cNvSpPr/>
            <p:nvPr/>
          </p:nvSpPr>
          <p:spPr>
            <a:xfrm>
              <a:off x="6932439" y="1158544"/>
              <a:ext cx="50926" cy="101852"/>
            </a:xfrm>
            <a:custGeom>
              <a:avLst/>
              <a:gdLst>
                <a:gd name="connsiteX0" fmla="*/ 24358 w 50926"/>
                <a:gd name="connsiteY0" fmla="*/ 97608 h 101852"/>
                <a:gd name="connsiteX1" fmla="*/ 29451 w 50926"/>
                <a:gd name="connsiteY1" fmla="*/ 12732 h 101852"/>
                <a:gd name="connsiteX2" fmla="*/ 24358 w 50926"/>
                <a:gd name="connsiteY2" fmla="*/ 97608 h 101852"/>
              </a:gdLst>
              <a:ahLst/>
              <a:cxnLst>
                <a:cxn ang="0">
                  <a:pos x="connsiteX0" y="connsiteY0"/>
                </a:cxn>
                <a:cxn ang="0">
                  <a:pos x="connsiteX1" y="connsiteY1"/>
                </a:cxn>
                <a:cxn ang="0">
                  <a:pos x="connsiteX2" y="connsiteY2"/>
                </a:cxn>
              </a:cxnLst>
              <a:rect l="l" t="t" r="r" b="b"/>
              <a:pathLst>
                <a:path w="50926" h="101852">
                  <a:moveTo>
                    <a:pt x="24358" y="97608"/>
                  </a:moveTo>
                  <a:cubicBezTo>
                    <a:pt x="24358" y="97608"/>
                    <a:pt x="56611" y="58565"/>
                    <a:pt x="29451" y="12732"/>
                  </a:cubicBezTo>
                  <a:cubicBezTo>
                    <a:pt x="29451" y="12732"/>
                    <a:pt x="-4500" y="78935"/>
                    <a:pt x="24358" y="97608"/>
                  </a:cubicBezTo>
                  <a:close/>
                </a:path>
              </a:pathLst>
            </a:custGeom>
            <a:solidFill>
              <a:srgbClr val="E4D2A2"/>
            </a:solidFill>
            <a:ln w="9525" cap="flat">
              <a:noFill/>
              <a:prstDash val="solid"/>
              <a:miter/>
            </a:ln>
          </p:spPr>
          <p:txBody>
            <a:bodyPr rtlCol="0" anchor="ctr"/>
            <a:lstStyle/>
            <a:p>
              <a:endParaRPr lang="zh-CN" altLang="en-US"/>
            </a:p>
          </p:txBody>
        </p:sp>
        <p:sp>
          <p:nvSpPr>
            <p:cNvPr id="505" name="任意多边形: 形状 504">
              <a:extLst>
                <a:ext uri="{FF2B5EF4-FFF2-40B4-BE49-F238E27FC236}">
                  <a16:creationId xmlns="" xmlns:a16="http://schemas.microsoft.com/office/drawing/2014/main" id="{C61D3847-1C36-49B7-A130-2E0AF3B6847C}"/>
                </a:ext>
              </a:extLst>
            </p:cNvPr>
            <p:cNvSpPr/>
            <p:nvPr/>
          </p:nvSpPr>
          <p:spPr>
            <a:xfrm>
              <a:off x="6300699" y="834315"/>
              <a:ext cx="662039" cy="611113"/>
            </a:xfrm>
            <a:custGeom>
              <a:avLst/>
              <a:gdLst>
                <a:gd name="connsiteX0" fmla="*/ 12732 w 662039"/>
                <a:gd name="connsiteY0" fmla="*/ 325078 h 611113"/>
                <a:gd name="connsiteX1" fmla="*/ 336961 w 662039"/>
                <a:gd name="connsiteY1" fmla="*/ 12732 h 611113"/>
                <a:gd name="connsiteX2" fmla="*/ 661191 w 662039"/>
                <a:gd name="connsiteY2" fmla="*/ 325078 h 611113"/>
                <a:gd name="connsiteX3" fmla="*/ 336961 w 662039"/>
                <a:gd name="connsiteY3" fmla="*/ 613659 h 611113"/>
                <a:gd name="connsiteX4" fmla="*/ 12732 w 662039"/>
                <a:gd name="connsiteY4" fmla="*/ 325078 h 61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39" h="611113">
                  <a:moveTo>
                    <a:pt x="12732" y="325078"/>
                  </a:moveTo>
                  <a:cubicBezTo>
                    <a:pt x="12732" y="124769"/>
                    <a:pt x="158720" y="12732"/>
                    <a:pt x="336961" y="12732"/>
                  </a:cubicBezTo>
                  <a:cubicBezTo>
                    <a:pt x="516900" y="12732"/>
                    <a:pt x="661191" y="126466"/>
                    <a:pt x="661191" y="325078"/>
                  </a:cubicBezTo>
                  <a:cubicBezTo>
                    <a:pt x="661191" y="525388"/>
                    <a:pt x="515202" y="613659"/>
                    <a:pt x="336961" y="613659"/>
                  </a:cubicBezTo>
                  <a:cubicBezTo>
                    <a:pt x="158720" y="613659"/>
                    <a:pt x="12732" y="525388"/>
                    <a:pt x="12732" y="325078"/>
                  </a:cubicBezTo>
                  <a:close/>
                </a:path>
              </a:pathLst>
            </a:custGeom>
            <a:solidFill>
              <a:srgbClr val="806C59"/>
            </a:solidFill>
            <a:ln w="9525" cap="flat">
              <a:noFill/>
              <a:prstDash val="solid"/>
              <a:miter/>
            </a:ln>
          </p:spPr>
          <p:txBody>
            <a:bodyPr rtlCol="0" anchor="ctr"/>
            <a:lstStyle/>
            <a:p>
              <a:endParaRPr lang="zh-CN" altLang="en-US"/>
            </a:p>
          </p:txBody>
        </p:sp>
        <p:sp>
          <p:nvSpPr>
            <p:cNvPr id="506" name="任意多边形: 形状 505">
              <a:extLst>
                <a:ext uri="{FF2B5EF4-FFF2-40B4-BE49-F238E27FC236}">
                  <a16:creationId xmlns="" xmlns:a16="http://schemas.microsoft.com/office/drawing/2014/main" id="{BB10EBD4-66AA-4F03-A2CA-452EEE995DCD}"/>
                </a:ext>
              </a:extLst>
            </p:cNvPr>
            <p:cNvSpPr/>
            <p:nvPr/>
          </p:nvSpPr>
          <p:spPr>
            <a:xfrm>
              <a:off x="6921998" y="1231538"/>
              <a:ext cx="33951" cy="50926"/>
            </a:xfrm>
            <a:custGeom>
              <a:avLst/>
              <a:gdLst>
                <a:gd name="connsiteX0" fmla="*/ 24614 w 33950"/>
                <a:gd name="connsiteY0" fmla="*/ 12732 h 50926"/>
                <a:gd name="connsiteX1" fmla="*/ 12732 w 33950"/>
                <a:gd name="connsiteY1" fmla="*/ 46682 h 50926"/>
                <a:gd name="connsiteX2" fmla="*/ 29707 w 33950"/>
                <a:gd name="connsiteY2" fmla="*/ 48380 h 50926"/>
                <a:gd name="connsiteX3" fmla="*/ 34799 w 33950"/>
                <a:gd name="connsiteY3" fmla="*/ 24614 h 50926"/>
                <a:gd name="connsiteX4" fmla="*/ 24614 w 33950"/>
                <a:gd name="connsiteY4" fmla="*/ 12732 h 5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50926">
                  <a:moveTo>
                    <a:pt x="24614" y="12732"/>
                  </a:moveTo>
                  <a:lnTo>
                    <a:pt x="12732" y="46682"/>
                  </a:lnTo>
                  <a:lnTo>
                    <a:pt x="29707" y="48380"/>
                  </a:lnTo>
                  <a:cubicBezTo>
                    <a:pt x="31404" y="41590"/>
                    <a:pt x="33102" y="33102"/>
                    <a:pt x="34799" y="24614"/>
                  </a:cubicBezTo>
                  <a:cubicBezTo>
                    <a:pt x="31404" y="19522"/>
                    <a:pt x="29707" y="14429"/>
                    <a:pt x="24614" y="12732"/>
                  </a:cubicBezTo>
                  <a:close/>
                </a:path>
              </a:pathLst>
            </a:custGeom>
            <a:solidFill>
              <a:srgbClr val="806C59"/>
            </a:solidFill>
            <a:ln w="9525" cap="flat">
              <a:noFill/>
              <a:prstDash val="solid"/>
              <a:miter/>
            </a:ln>
          </p:spPr>
          <p:txBody>
            <a:bodyPr rtlCol="0" anchor="ctr"/>
            <a:lstStyle/>
            <a:p>
              <a:endParaRPr lang="zh-CN" altLang="en-US"/>
            </a:p>
          </p:txBody>
        </p:sp>
        <p:sp>
          <p:nvSpPr>
            <p:cNvPr id="507" name="任意多边形: 形状 506">
              <a:extLst>
                <a:ext uri="{FF2B5EF4-FFF2-40B4-BE49-F238E27FC236}">
                  <a16:creationId xmlns="" xmlns:a16="http://schemas.microsoft.com/office/drawing/2014/main" id="{8F3C12FF-F516-45D9-8FB8-F44945D4656D}"/>
                </a:ext>
              </a:extLst>
            </p:cNvPr>
            <p:cNvSpPr/>
            <p:nvPr/>
          </p:nvSpPr>
          <p:spPr>
            <a:xfrm>
              <a:off x="6305792" y="1221353"/>
              <a:ext cx="33951" cy="67901"/>
            </a:xfrm>
            <a:custGeom>
              <a:avLst/>
              <a:gdLst>
                <a:gd name="connsiteX0" fmla="*/ 12732 w 33950"/>
                <a:gd name="connsiteY0" fmla="*/ 31404 h 67901"/>
                <a:gd name="connsiteX1" fmla="*/ 17824 w 33950"/>
                <a:gd name="connsiteY1" fmla="*/ 60263 h 67901"/>
                <a:gd name="connsiteX2" fmla="*/ 29707 w 33950"/>
                <a:gd name="connsiteY2" fmla="*/ 60263 h 67901"/>
                <a:gd name="connsiteX3" fmla="*/ 14429 w 33950"/>
                <a:gd name="connsiteY3" fmla="*/ 12732 h 67901"/>
                <a:gd name="connsiteX4" fmla="*/ 12732 w 33950"/>
                <a:gd name="connsiteY4" fmla="*/ 31404 h 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0" h="67901">
                  <a:moveTo>
                    <a:pt x="12732" y="31404"/>
                  </a:moveTo>
                  <a:cubicBezTo>
                    <a:pt x="14429" y="41590"/>
                    <a:pt x="16127" y="50077"/>
                    <a:pt x="17824" y="60263"/>
                  </a:cubicBezTo>
                  <a:lnTo>
                    <a:pt x="29707" y="60263"/>
                  </a:lnTo>
                  <a:cubicBezTo>
                    <a:pt x="29707" y="60263"/>
                    <a:pt x="29707" y="24614"/>
                    <a:pt x="14429" y="12732"/>
                  </a:cubicBezTo>
                  <a:lnTo>
                    <a:pt x="12732" y="31404"/>
                  </a:lnTo>
                  <a:close/>
                </a:path>
              </a:pathLst>
            </a:custGeom>
            <a:solidFill>
              <a:srgbClr val="806C59"/>
            </a:solidFill>
            <a:ln w="9525" cap="flat">
              <a:noFill/>
              <a:prstDash val="solid"/>
              <a:miter/>
            </a:ln>
          </p:spPr>
          <p:txBody>
            <a:bodyPr rtlCol="0" anchor="ctr"/>
            <a:lstStyle/>
            <a:p>
              <a:endParaRPr lang="zh-CN" altLang="en-US"/>
            </a:p>
          </p:txBody>
        </p:sp>
        <p:sp>
          <p:nvSpPr>
            <p:cNvPr id="508" name="任意多边形: 形状 507">
              <a:extLst>
                <a:ext uri="{FF2B5EF4-FFF2-40B4-BE49-F238E27FC236}">
                  <a16:creationId xmlns="" xmlns:a16="http://schemas.microsoft.com/office/drawing/2014/main" id="{8734C198-72B5-46C1-9833-0EE63017A714}"/>
                </a:ext>
              </a:extLst>
            </p:cNvPr>
            <p:cNvSpPr/>
            <p:nvPr/>
          </p:nvSpPr>
          <p:spPr>
            <a:xfrm>
              <a:off x="5748891" y="1991281"/>
              <a:ext cx="356483" cy="509261"/>
            </a:xfrm>
            <a:custGeom>
              <a:avLst/>
              <a:gdLst>
                <a:gd name="connsiteX0" fmla="*/ 16236 w 356482"/>
                <a:gd name="connsiteY0" fmla="*/ 196819 h 509260"/>
                <a:gd name="connsiteX1" fmla="*/ 72255 w 356482"/>
                <a:gd name="connsiteY1" fmla="*/ 407314 h 509260"/>
                <a:gd name="connsiteX2" fmla="*/ 107903 w 356482"/>
                <a:gd name="connsiteY2" fmla="*/ 448055 h 509260"/>
                <a:gd name="connsiteX3" fmla="*/ 150341 w 356482"/>
                <a:gd name="connsiteY3" fmla="*/ 483703 h 509260"/>
                <a:gd name="connsiteX4" fmla="*/ 328583 w 356482"/>
                <a:gd name="connsiteY4" fmla="*/ 485400 h 509260"/>
                <a:gd name="connsiteX5" fmla="*/ 347256 w 356482"/>
                <a:gd name="connsiteY5" fmla="*/ 448055 h 509260"/>
                <a:gd name="connsiteX6" fmla="*/ 309910 w 356482"/>
                <a:gd name="connsiteY6" fmla="*/ 429382 h 509260"/>
                <a:gd name="connsiteX7" fmla="*/ 258984 w 356482"/>
                <a:gd name="connsiteY7" fmla="*/ 437869 h 509260"/>
                <a:gd name="connsiteX8" fmla="*/ 277657 w 356482"/>
                <a:gd name="connsiteY8" fmla="*/ 420894 h 509260"/>
                <a:gd name="connsiteX9" fmla="*/ 274261 w 356482"/>
                <a:gd name="connsiteY9" fmla="*/ 380153 h 509260"/>
                <a:gd name="connsiteX10" fmla="*/ 233521 w 356482"/>
                <a:gd name="connsiteY10" fmla="*/ 381851 h 509260"/>
                <a:gd name="connsiteX11" fmla="*/ 213150 w 356482"/>
                <a:gd name="connsiteY11" fmla="*/ 397129 h 509260"/>
                <a:gd name="connsiteX12" fmla="*/ 214848 w 356482"/>
                <a:gd name="connsiteY12" fmla="*/ 363178 h 509260"/>
                <a:gd name="connsiteX13" fmla="*/ 182594 w 356482"/>
                <a:gd name="connsiteY13" fmla="*/ 339412 h 509260"/>
                <a:gd name="connsiteX14" fmla="*/ 182594 w 356482"/>
                <a:gd name="connsiteY14" fmla="*/ 339412 h 509260"/>
                <a:gd name="connsiteX15" fmla="*/ 158829 w 356482"/>
                <a:gd name="connsiteY15" fmla="*/ 359783 h 509260"/>
                <a:gd name="connsiteX16" fmla="*/ 150341 w 356482"/>
                <a:gd name="connsiteY16" fmla="*/ 341110 h 509260"/>
                <a:gd name="connsiteX17" fmla="*/ 230125 w 356482"/>
                <a:gd name="connsiteY17" fmla="*/ 300369 h 509260"/>
                <a:gd name="connsiteX18" fmla="*/ 258984 w 356482"/>
                <a:gd name="connsiteY18" fmla="*/ 347900 h 509260"/>
                <a:gd name="connsiteX19" fmla="*/ 299724 w 356482"/>
                <a:gd name="connsiteY19" fmla="*/ 358085 h 509260"/>
                <a:gd name="connsiteX20" fmla="*/ 309910 w 356482"/>
                <a:gd name="connsiteY20" fmla="*/ 317344 h 509260"/>
                <a:gd name="connsiteX21" fmla="*/ 264076 w 356482"/>
                <a:gd name="connsiteY21" fmla="*/ 246048 h 509260"/>
                <a:gd name="connsiteX22" fmla="*/ 197872 w 356482"/>
                <a:gd name="connsiteY22" fmla="*/ 140801 h 509260"/>
                <a:gd name="connsiteX23" fmla="*/ 55279 w 356482"/>
                <a:gd name="connsiteY23" fmla="*/ 13485 h 509260"/>
                <a:gd name="connsiteX24" fmla="*/ 28119 w 356482"/>
                <a:gd name="connsiteY24" fmla="*/ 142498 h 509260"/>
                <a:gd name="connsiteX25" fmla="*/ 12841 w 356482"/>
                <a:gd name="connsiteY25" fmla="*/ 178146 h 509260"/>
                <a:gd name="connsiteX26" fmla="*/ 16236 w 356482"/>
                <a:gd name="connsiteY26" fmla="*/ 196819 h 5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482" h="509260">
                  <a:moveTo>
                    <a:pt x="16236" y="196819"/>
                  </a:moveTo>
                  <a:cubicBezTo>
                    <a:pt x="16236" y="225677"/>
                    <a:pt x="19631" y="346202"/>
                    <a:pt x="72255" y="407314"/>
                  </a:cubicBezTo>
                  <a:cubicBezTo>
                    <a:pt x="80742" y="424289"/>
                    <a:pt x="92625" y="437869"/>
                    <a:pt x="107903" y="448055"/>
                  </a:cubicBezTo>
                  <a:cubicBezTo>
                    <a:pt x="119786" y="465030"/>
                    <a:pt x="133366" y="476913"/>
                    <a:pt x="150341" y="483703"/>
                  </a:cubicBezTo>
                  <a:cubicBezTo>
                    <a:pt x="235218" y="514259"/>
                    <a:pt x="325187" y="487098"/>
                    <a:pt x="328583" y="485400"/>
                  </a:cubicBezTo>
                  <a:cubicBezTo>
                    <a:pt x="343860" y="480308"/>
                    <a:pt x="352348" y="463332"/>
                    <a:pt x="347256" y="448055"/>
                  </a:cubicBezTo>
                  <a:cubicBezTo>
                    <a:pt x="342163" y="432777"/>
                    <a:pt x="325187" y="424289"/>
                    <a:pt x="309910" y="429382"/>
                  </a:cubicBezTo>
                  <a:cubicBezTo>
                    <a:pt x="309910" y="429382"/>
                    <a:pt x="289539" y="436172"/>
                    <a:pt x="258984" y="437869"/>
                  </a:cubicBezTo>
                  <a:cubicBezTo>
                    <a:pt x="270866" y="429382"/>
                    <a:pt x="277657" y="420894"/>
                    <a:pt x="277657" y="420894"/>
                  </a:cubicBezTo>
                  <a:cubicBezTo>
                    <a:pt x="287842" y="409011"/>
                    <a:pt x="286144" y="390338"/>
                    <a:pt x="274261" y="380153"/>
                  </a:cubicBezTo>
                  <a:cubicBezTo>
                    <a:pt x="262379" y="369968"/>
                    <a:pt x="243706" y="369968"/>
                    <a:pt x="233521" y="381851"/>
                  </a:cubicBezTo>
                  <a:cubicBezTo>
                    <a:pt x="231823" y="383548"/>
                    <a:pt x="225033" y="390338"/>
                    <a:pt x="213150" y="397129"/>
                  </a:cubicBezTo>
                  <a:cubicBezTo>
                    <a:pt x="216545" y="380153"/>
                    <a:pt x="214848" y="364875"/>
                    <a:pt x="214848" y="363178"/>
                  </a:cubicBezTo>
                  <a:cubicBezTo>
                    <a:pt x="213150" y="347900"/>
                    <a:pt x="197872" y="336017"/>
                    <a:pt x="182594" y="339412"/>
                  </a:cubicBezTo>
                  <a:lnTo>
                    <a:pt x="182594" y="339412"/>
                  </a:lnTo>
                  <a:cubicBezTo>
                    <a:pt x="170712" y="341110"/>
                    <a:pt x="162224" y="349598"/>
                    <a:pt x="158829" y="359783"/>
                  </a:cubicBezTo>
                  <a:cubicBezTo>
                    <a:pt x="155434" y="352993"/>
                    <a:pt x="152039" y="346202"/>
                    <a:pt x="150341" y="341110"/>
                  </a:cubicBezTo>
                  <a:cubicBezTo>
                    <a:pt x="150341" y="341110"/>
                    <a:pt x="157131" y="232468"/>
                    <a:pt x="230125" y="300369"/>
                  </a:cubicBezTo>
                  <a:cubicBezTo>
                    <a:pt x="242008" y="319042"/>
                    <a:pt x="252193" y="336017"/>
                    <a:pt x="258984" y="347900"/>
                  </a:cubicBezTo>
                  <a:cubicBezTo>
                    <a:pt x="267471" y="361480"/>
                    <a:pt x="284447" y="366573"/>
                    <a:pt x="299724" y="358085"/>
                  </a:cubicBezTo>
                  <a:cubicBezTo>
                    <a:pt x="313305" y="349598"/>
                    <a:pt x="318397" y="332622"/>
                    <a:pt x="309910" y="317344"/>
                  </a:cubicBezTo>
                  <a:cubicBezTo>
                    <a:pt x="299724" y="302067"/>
                    <a:pt x="282749" y="274906"/>
                    <a:pt x="264076" y="246048"/>
                  </a:cubicBezTo>
                  <a:cubicBezTo>
                    <a:pt x="242008" y="212097"/>
                    <a:pt x="216545" y="171356"/>
                    <a:pt x="197872" y="140801"/>
                  </a:cubicBezTo>
                  <a:cubicBezTo>
                    <a:pt x="150341" y="69504"/>
                    <a:pt x="106205" y="4998"/>
                    <a:pt x="55279" y="13485"/>
                  </a:cubicBezTo>
                  <a:cubicBezTo>
                    <a:pt x="4353" y="20275"/>
                    <a:pt x="16236" y="61016"/>
                    <a:pt x="28119" y="142498"/>
                  </a:cubicBezTo>
                  <a:cubicBezTo>
                    <a:pt x="29816" y="150986"/>
                    <a:pt x="11143" y="169659"/>
                    <a:pt x="12841" y="178146"/>
                  </a:cubicBezTo>
                  <a:cubicBezTo>
                    <a:pt x="12841" y="178146"/>
                    <a:pt x="16236" y="195122"/>
                    <a:pt x="16236" y="196819"/>
                  </a:cubicBezTo>
                  <a:close/>
                </a:path>
              </a:pathLst>
            </a:custGeom>
            <a:solidFill>
              <a:srgbClr val="E4D2A2"/>
            </a:solidFill>
            <a:ln w="9525" cap="flat">
              <a:noFill/>
              <a:prstDash val="solid"/>
              <a:miter/>
            </a:ln>
          </p:spPr>
          <p:txBody>
            <a:bodyPr rtlCol="0" anchor="ctr"/>
            <a:lstStyle/>
            <a:p>
              <a:endParaRPr lang="zh-CN" altLang="en-US"/>
            </a:p>
          </p:txBody>
        </p:sp>
        <p:sp>
          <p:nvSpPr>
            <p:cNvPr id="509" name="任意多边形: 形状 508">
              <a:extLst>
                <a:ext uri="{FF2B5EF4-FFF2-40B4-BE49-F238E27FC236}">
                  <a16:creationId xmlns="" xmlns:a16="http://schemas.microsoft.com/office/drawing/2014/main" id="{598DBDFB-5381-4546-9F43-AA8F0FB29665}"/>
                </a:ext>
              </a:extLst>
            </p:cNvPr>
            <p:cNvSpPr/>
            <p:nvPr/>
          </p:nvSpPr>
          <p:spPr>
            <a:xfrm>
              <a:off x="5843921" y="1168988"/>
              <a:ext cx="305557" cy="220680"/>
            </a:xfrm>
            <a:custGeom>
              <a:avLst/>
              <a:gdLst>
                <a:gd name="connsiteX0" fmla="*/ 177534 w 305556"/>
                <a:gd name="connsiteY0" fmla="*/ 177134 h 220679"/>
                <a:gd name="connsiteX1" fmla="*/ 55311 w 305556"/>
                <a:gd name="connsiteY1" fmla="*/ 195807 h 220679"/>
                <a:gd name="connsiteX2" fmla="*/ 12873 w 305556"/>
                <a:gd name="connsiteY2" fmla="*/ 88862 h 220679"/>
                <a:gd name="connsiteX3" fmla="*/ 187719 w 305556"/>
                <a:gd name="connsiteY3" fmla="*/ 17566 h 220679"/>
                <a:gd name="connsiteX4" fmla="*/ 292966 w 305556"/>
                <a:gd name="connsiteY4" fmla="*/ 26053 h 220679"/>
                <a:gd name="connsiteX5" fmla="*/ 177534 w 305556"/>
                <a:gd name="connsiteY5" fmla="*/ 177134 h 22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556" h="220679">
                  <a:moveTo>
                    <a:pt x="177534" y="177134"/>
                  </a:moveTo>
                  <a:cubicBezTo>
                    <a:pt x="177534" y="177134"/>
                    <a:pt x="85867" y="136393"/>
                    <a:pt x="55311" y="195807"/>
                  </a:cubicBezTo>
                  <a:cubicBezTo>
                    <a:pt x="24755" y="253523"/>
                    <a:pt x="11175" y="97350"/>
                    <a:pt x="12873" y="88862"/>
                  </a:cubicBezTo>
                  <a:cubicBezTo>
                    <a:pt x="14570" y="80374"/>
                    <a:pt x="187719" y="17566"/>
                    <a:pt x="187719" y="17566"/>
                  </a:cubicBezTo>
                  <a:cubicBezTo>
                    <a:pt x="187719" y="17566"/>
                    <a:pt x="286176" y="2288"/>
                    <a:pt x="292966" y="26053"/>
                  </a:cubicBezTo>
                  <a:cubicBezTo>
                    <a:pt x="301454" y="48121"/>
                    <a:pt x="177534" y="177134"/>
                    <a:pt x="177534" y="177134"/>
                  </a:cubicBezTo>
                  <a:close/>
                </a:path>
              </a:pathLst>
            </a:custGeom>
            <a:solidFill>
              <a:srgbClr val="1C3149"/>
            </a:solidFill>
            <a:ln w="9525" cap="flat">
              <a:noFill/>
              <a:prstDash val="solid"/>
              <a:miter/>
            </a:ln>
          </p:spPr>
          <p:txBody>
            <a:bodyPr rtlCol="0" anchor="ctr"/>
            <a:lstStyle/>
            <a:p>
              <a:endParaRPr lang="zh-CN" altLang="en-US"/>
            </a:p>
          </p:txBody>
        </p:sp>
        <p:sp>
          <p:nvSpPr>
            <p:cNvPr id="510" name="任意多边形: 形状 509">
              <a:extLst>
                <a:ext uri="{FF2B5EF4-FFF2-40B4-BE49-F238E27FC236}">
                  <a16:creationId xmlns="" xmlns:a16="http://schemas.microsoft.com/office/drawing/2014/main" id="{B5DA5CB2-A717-466E-87D1-27A1FCDDC29E}"/>
                </a:ext>
              </a:extLst>
            </p:cNvPr>
            <p:cNvSpPr/>
            <p:nvPr/>
          </p:nvSpPr>
          <p:spPr>
            <a:xfrm>
              <a:off x="7105451" y="1276847"/>
              <a:ext cx="203704" cy="220680"/>
            </a:xfrm>
            <a:custGeom>
              <a:avLst/>
              <a:gdLst>
                <a:gd name="connsiteX0" fmla="*/ 46563 w 203704"/>
                <a:gd name="connsiteY0" fmla="*/ 171128 h 220679"/>
                <a:gd name="connsiteX1" fmla="*/ 148415 w 203704"/>
                <a:gd name="connsiteY1" fmla="*/ 186405 h 220679"/>
                <a:gd name="connsiteX2" fmla="*/ 197644 w 203704"/>
                <a:gd name="connsiteY2" fmla="*/ 103226 h 220679"/>
                <a:gd name="connsiteX3" fmla="*/ 75421 w 203704"/>
                <a:gd name="connsiteY3" fmla="*/ 16652 h 220679"/>
                <a:gd name="connsiteX4" fmla="*/ 14310 w 203704"/>
                <a:gd name="connsiteY4" fmla="*/ 16652 h 220679"/>
                <a:gd name="connsiteX5" fmla="*/ 46563 w 203704"/>
                <a:gd name="connsiteY5" fmla="*/ 171128 h 22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704" h="220679">
                  <a:moveTo>
                    <a:pt x="46563" y="171128"/>
                  </a:moveTo>
                  <a:cubicBezTo>
                    <a:pt x="46563" y="171128"/>
                    <a:pt x="119557" y="101529"/>
                    <a:pt x="148415" y="186405"/>
                  </a:cubicBezTo>
                  <a:cubicBezTo>
                    <a:pt x="175576" y="271282"/>
                    <a:pt x="197644" y="103226"/>
                    <a:pt x="197644" y="103226"/>
                  </a:cubicBezTo>
                  <a:cubicBezTo>
                    <a:pt x="197644" y="103226"/>
                    <a:pt x="90699" y="20047"/>
                    <a:pt x="75421" y="16652"/>
                  </a:cubicBezTo>
                  <a:cubicBezTo>
                    <a:pt x="58446" y="13257"/>
                    <a:pt x="24495" y="9862"/>
                    <a:pt x="14310" y="16652"/>
                  </a:cubicBezTo>
                  <a:cubicBezTo>
                    <a:pt x="4125" y="23442"/>
                    <a:pt x="46563" y="171128"/>
                    <a:pt x="46563" y="171128"/>
                  </a:cubicBezTo>
                  <a:close/>
                </a:path>
              </a:pathLst>
            </a:custGeom>
            <a:solidFill>
              <a:srgbClr val="1C3149"/>
            </a:solidFill>
            <a:ln w="9525" cap="flat">
              <a:noFill/>
              <a:prstDash val="solid"/>
              <a:miter/>
            </a:ln>
          </p:spPr>
          <p:txBody>
            <a:bodyPr rtlCol="0" anchor="ctr"/>
            <a:lstStyle/>
            <a:p>
              <a:endParaRPr lang="zh-CN" altLang="en-US"/>
            </a:p>
          </p:txBody>
        </p:sp>
        <p:sp>
          <p:nvSpPr>
            <p:cNvPr id="511" name="任意多边形: 形状 510">
              <a:extLst>
                <a:ext uri="{FF2B5EF4-FFF2-40B4-BE49-F238E27FC236}">
                  <a16:creationId xmlns="" xmlns:a16="http://schemas.microsoft.com/office/drawing/2014/main" id="{C294A726-EBFF-47A6-AB17-8540F9D0A5FC}"/>
                </a:ext>
              </a:extLst>
            </p:cNvPr>
            <p:cNvSpPr/>
            <p:nvPr/>
          </p:nvSpPr>
          <p:spPr>
            <a:xfrm>
              <a:off x="5864662" y="2034703"/>
              <a:ext cx="780867" cy="645064"/>
            </a:xfrm>
            <a:custGeom>
              <a:avLst/>
              <a:gdLst>
                <a:gd name="connsiteX0" fmla="*/ 662658 w 780866"/>
                <a:gd name="connsiteY0" fmla="*/ 620220 h 645063"/>
                <a:gd name="connsiteX1" fmla="*/ 623615 w 780866"/>
                <a:gd name="connsiteY1" fmla="*/ 640590 h 645063"/>
                <a:gd name="connsiteX2" fmla="*/ 34570 w 780866"/>
                <a:gd name="connsiteY2" fmla="*/ 462349 h 645063"/>
                <a:gd name="connsiteX3" fmla="*/ 14199 w 780866"/>
                <a:gd name="connsiteY3" fmla="*/ 423306 h 645063"/>
                <a:gd name="connsiteX4" fmla="*/ 131329 w 780866"/>
                <a:gd name="connsiteY4" fmla="*/ 34570 h 645063"/>
                <a:gd name="connsiteX5" fmla="*/ 170373 w 780866"/>
                <a:gd name="connsiteY5" fmla="*/ 14199 h 645063"/>
                <a:gd name="connsiteX6" fmla="*/ 759418 w 780866"/>
                <a:gd name="connsiteY6" fmla="*/ 192441 h 645063"/>
                <a:gd name="connsiteX7" fmla="*/ 779788 w 780866"/>
                <a:gd name="connsiteY7" fmla="*/ 231484 h 645063"/>
                <a:gd name="connsiteX8" fmla="*/ 662658 w 780866"/>
                <a:gd name="connsiteY8" fmla="*/ 620220 h 64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0866" h="645063">
                  <a:moveTo>
                    <a:pt x="662658" y="620220"/>
                  </a:moveTo>
                  <a:cubicBezTo>
                    <a:pt x="657566" y="637195"/>
                    <a:pt x="640590" y="645683"/>
                    <a:pt x="623615" y="640590"/>
                  </a:cubicBezTo>
                  <a:lnTo>
                    <a:pt x="34570" y="462349"/>
                  </a:lnTo>
                  <a:cubicBezTo>
                    <a:pt x="17594" y="457256"/>
                    <a:pt x="9107" y="440281"/>
                    <a:pt x="14199" y="423306"/>
                  </a:cubicBezTo>
                  <a:lnTo>
                    <a:pt x="131329" y="34570"/>
                  </a:lnTo>
                  <a:cubicBezTo>
                    <a:pt x="136422" y="17594"/>
                    <a:pt x="153397" y="9107"/>
                    <a:pt x="170373" y="14199"/>
                  </a:cubicBezTo>
                  <a:lnTo>
                    <a:pt x="759418" y="192441"/>
                  </a:lnTo>
                  <a:cubicBezTo>
                    <a:pt x="776393" y="197533"/>
                    <a:pt x="784881" y="214509"/>
                    <a:pt x="779788" y="231484"/>
                  </a:cubicBezTo>
                  <a:lnTo>
                    <a:pt x="662658" y="620220"/>
                  </a:lnTo>
                  <a:close/>
                </a:path>
              </a:pathLst>
            </a:custGeom>
            <a:solidFill>
              <a:srgbClr val="5D5D5D"/>
            </a:solidFill>
            <a:ln w="9525" cap="flat">
              <a:noFill/>
              <a:prstDash val="solid"/>
              <a:miter/>
            </a:ln>
          </p:spPr>
          <p:txBody>
            <a:bodyPr rtlCol="0" anchor="ctr"/>
            <a:lstStyle/>
            <a:p>
              <a:endParaRPr lang="zh-CN" altLang="en-US"/>
            </a:p>
          </p:txBody>
        </p:sp>
        <p:sp>
          <p:nvSpPr>
            <p:cNvPr id="512" name="任意多边形: 形状 511">
              <a:extLst>
                <a:ext uri="{FF2B5EF4-FFF2-40B4-BE49-F238E27FC236}">
                  <a16:creationId xmlns="" xmlns:a16="http://schemas.microsoft.com/office/drawing/2014/main" id="{C38AA9D7-B963-427D-8FEF-5FB8D23D63A4}"/>
                </a:ext>
              </a:extLst>
            </p:cNvPr>
            <p:cNvSpPr/>
            <p:nvPr/>
          </p:nvSpPr>
          <p:spPr>
            <a:xfrm>
              <a:off x="5880385" y="2074194"/>
              <a:ext cx="746916" cy="594138"/>
            </a:xfrm>
            <a:custGeom>
              <a:avLst/>
              <a:gdLst>
                <a:gd name="connsiteX0" fmla="*/ 15877 w 746916"/>
                <a:gd name="connsiteY0" fmla="*/ 400894 h 594137"/>
                <a:gd name="connsiteX1" fmla="*/ 132589 w 746916"/>
                <a:gd name="connsiteY1" fmla="*/ 15878 h 594137"/>
                <a:gd name="connsiteX2" fmla="*/ 740168 w 746916"/>
                <a:gd name="connsiteY2" fmla="*/ 200056 h 594137"/>
                <a:gd name="connsiteX3" fmla="*/ 623456 w 746916"/>
                <a:gd name="connsiteY3" fmla="*/ 585072 h 594137"/>
              </a:gdLst>
              <a:ahLst/>
              <a:cxnLst>
                <a:cxn ang="0">
                  <a:pos x="connsiteX0" y="connsiteY0"/>
                </a:cxn>
                <a:cxn ang="0">
                  <a:pos x="connsiteX1" y="connsiteY1"/>
                </a:cxn>
                <a:cxn ang="0">
                  <a:pos x="connsiteX2" y="connsiteY2"/>
                </a:cxn>
                <a:cxn ang="0">
                  <a:pos x="connsiteX3" y="connsiteY3"/>
                </a:cxn>
              </a:cxnLst>
              <a:rect l="l" t="t" r="r" b="b"/>
              <a:pathLst>
                <a:path w="746916" h="594137">
                  <a:moveTo>
                    <a:pt x="15877" y="400894"/>
                  </a:moveTo>
                  <a:lnTo>
                    <a:pt x="132589" y="15878"/>
                  </a:lnTo>
                  <a:lnTo>
                    <a:pt x="740168" y="200056"/>
                  </a:lnTo>
                  <a:lnTo>
                    <a:pt x="623456" y="585072"/>
                  </a:lnTo>
                  <a:close/>
                </a:path>
              </a:pathLst>
            </a:custGeom>
            <a:solidFill>
              <a:srgbClr val="FFFFFF"/>
            </a:solidFill>
            <a:ln w="9525" cap="flat">
              <a:noFill/>
              <a:prstDash val="solid"/>
              <a:miter/>
            </a:ln>
          </p:spPr>
          <p:txBody>
            <a:bodyPr rtlCol="0" anchor="ctr"/>
            <a:lstStyle/>
            <a:p>
              <a:endParaRPr lang="zh-CN" altLang="en-US"/>
            </a:p>
          </p:txBody>
        </p:sp>
        <p:sp>
          <p:nvSpPr>
            <p:cNvPr id="513" name="任意多边形: 形状 512">
              <a:extLst>
                <a:ext uri="{FF2B5EF4-FFF2-40B4-BE49-F238E27FC236}">
                  <a16:creationId xmlns="" xmlns:a16="http://schemas.microsoft.com/office/drawing/2014/main" id="{C0C6486A-483D-46E8-B882-3C724CBF2A9A}"/>
                </a:ext>
              </a:extLst>
            </p:cNvPr>
            <p:cNvSpPr/>
            <p:nvPr/>
          </p:nvSpPr>
          <p:spPr>
            <a:xfrm>
              <a:off x="6435231" y="2415098"/>
              <a:ext cx="84877" cy="169754"/>
            </a:xfrm>
            <a:custGeom>
              <a:avLst/>
              <a:gdLst>
                <a:gd name="connsiteX0" fmla="*/ 15875 w 84876"/>
                <a:gd name="connsiteY0" fmla="*/ 147477 h 169753"/>
                <a:gd name="connsiteX1" fmla="*/ 55723 w 84876"/>
                <a:gd name="connsiteY1" fmla="*/ 15875 h 169753"/>
                <a:gd name="connsiteX2" fmla="*/ 84967 w 84876"/>
                <a:gd name="connsiteY2" fmla="*/ 24730 h 169753"/>
                <a:gd name="connsiteX3" fmla="*/ 45120 w 84876"/>
                <a:gd name="connsiteY3" fmla="*/ 156332 h 169753"/>
              </a:gdLst>
              <a:ahLst/>
              <a:cxnLst>
                <a:cxn ang="0">
                  <a:pos x="connsiteX0" y="connsiteY0"/>
                </a:cxn>
                <a:cxn ang="0">
                  <a:pos x="connsiteX1" y="connsiteY1"/>
                </a:cxn>
                <a:cxn ang="0">
                  <a:pos x="connsiteX2" y="connsiteY2"/>
                </a:cxn>
                <a:cxn ang="0">
                  <a:pos x="connsiteX3" y="connsiteY3"/>
                </a:cxn>
              </a:cxnLst>
              <a:rect l="l" t="t" r="r" b="b"/>
              <a:pathLst>
                <a:path w="84876" h="169753">
                  <a:moveTo>
                    <a:pt x="15875" y="147477"/>
                  </a:moveTo>
                  <a:lnTo>
                    <a:pt x="55723" y="15875"/>
                  </a:lnTo>
                  <a:lnTo>
                    <a:pt x="84967" y="24730"/>
                  </a:lnTo>
                  <a:lnTo>
                    <a:pt x="45120" y="156332"/>
                  </a:lnTo>
                  <a:close/>
                </a:path>
              </a:pathLst>
            </a:custGeom>
            <a:solidFill>
              <a:srgbClr val="986666"/>
            </a:solidFill>
            <a:ln w="9525" cap="flat">
              <a:noFill/>
              <a:prstDash val="solid"/>
              <a:miter/>
            </a:ln>
          </p:spPr>
          <p:txBody>
            <a:bodyPr rtlCol="0" anchor="ctr"/>
            <a:lstStyle/>
            <a:p>
              <a:endParaRPr lang="zh-CN" altLang="en-US"/>
            </a:p>
          </p:txBody>
        </p:sp>
        <p:sp>
          <p:nvSpPr>
            <p:cNvPr id="514" name="任意多边形: 形状 513">
              <a:extLst>
                <a:ext uri="{FF2B5EF4-FFF2-40B4-BE49-F238E27FC236}">
                  <a16:creationId xmlns="" xmlns:a16="http://schemas.microsoft.com/office/drawing/2014/main" id="{65EB7B80-2DC1-4853-AC87-2D2E2ED7FA9F}"/>
                </a:ext>
              </a:extLst>
            </p:cNvPr>
            <p:cNvSpPr/>
            <p:nvPr/>
          </p:nvSpPr>
          <p:spPr>
            <a:xfrm>
              <a:off x="6396370" y="2397295"/>
              <a:ext cx="67901" cy="101852"/>
            </a:xfrm>
            <a:custGeom>
              <a:avLst/>
              <a:gdLst>
                <a:gd name="connsiteX0" fmla="*/ 15878 w 67901"/>
                <a:gd name="connsiteY0" fmla="*/ 92231 h 101852"/>
                <a:gd name="connsiteX1" fmla="*/ 39023 w 67901"/>
                <a:gd name="connsiteY1" fmla="*/ 15878 h 101852"/>
                <a:gd name="connsiteX2" fmla="*/ 68265 w 67901"/>
                <a:gd name="connsiteY2" fmla="*/ 24742 h 101852"/>
                <a:gd name="connsiteX3" fmla="*/ 45119 w 67901"/>
                <a:gd name="connsiteY3" fmla="*/ 101095 h 101852"/>
              </a:gdLst>
              <a:ahLst/>
              <a:cxnLst>
                <a:cxn ang="0">
                  <a:pos x="connsiteX0" y="connsiteY0"/>
                </a:cxn>
                <a:cxn ang="0">
                  <a:pos x="connsiteX1" y="connsiteY1"/>
                </a:cxn>
                <a:cxn ang="0">
                  <a:pos x="connsiteX2" y="connsiteY2"/>
                </a:cxn>
                <a:cxn ang="0">
                  <a:pos x="connsiteX3" y="connsiteY3"/>
                </a:cxn>
              </a:cxnLst>
              <a:rect l="l" t="t" r="r" b="b"/>
              <a:pathLst>
                <a:path w="67901" h="101852">
                  <a:moveTo>
                    <a:pt x="15878" y="92231"/>
                  </a:moveTo>
                  <a:lnTo>
                    <a:pt x="39023" y="15878"/>
                  </a:lnTo>
                  <a:lnTo>
                    <a:pt x="68265" y="24742"/>
                  </a:lnTo>
                  <a:lnTo>
                    <a:pt x="45119" y="101095"/>
                  </a:lnTo>
                  <a:close/>
                </a:path>
              </a:pathLst>
            </a:custGeom>
            <a:solidFill>
              <a:srgbClr val="B6936C"/>
            </a:solidFill>
            <a:ln w="9525" cap="flat">
              <a:noFill/>
              <a:prstDash val="solid"/>
              <a:miter/>
            </a:ln>
          </p:spPr>
          <p:txBody>
            <a:bodyPr rtlCol="0" anchor="ctr"/>
            <a:lstStyle/>
            <a:p>
              <a:endParaRPr lang="zh-CN" altLang="en-US"/>
            </a:p>
          </p:txBody>
        </p:sp>
        <p:sp>
          <p:nvSpPr>
            <p:cNvPr id="515" name="任意多边形: 形状 514">
              <a:extLst>
                <a:ext uri="{FF2B5EF4-FFF2-40B4-BE49-F238E27FC236}">
                  <a16:creationId xmlns="" xmlns:a16="http://schemas.microsoft.com/office/drawing/2014/main" id="{2423C8B9-5056-4E4B-B67D-C91CBCC8E35B}"/>
                </a:ext>
              </a:extLst>
            </p:cNvPr>
            <p:cNvSpPr/>
            <p:nvPr/>
          </p:nvSpPr>
          <p:spPr>
            <a:xfrm>
              <a:off x="6309234" y="2381269"/>
              <a:ext cx="101852" cy="203704"/>
            </a:xfrm>
            <a:custGeom>
              <a:avLst/>
              <a:gdLst>
                <a:gd name="connsiteX0" fmla="*/ 15876 w 101852"/>
                <a:gd name="connsiteY0" fmla="*/ 192951 h 203704"/>
                <a:gd name="connsiteX1" fmla="*/ 69535 w 101852"/>
                <a:gd name="connsiteY1" fmla="*/ 15876 h 203704"/>
                <a:gd name="connsiteX2" fmla="*/ 98777 w 101852"/>
                <a:gd name="connsiteY2" fmla="*/ 24737 h 203704"/>
                <a:gd name="connsiteX3" fmla="*/ 45118 w 101852"/>
                <a:gd name="connsiteY3" fmla="*/ 201812 h 203704"/>
              </a:gdLst>
              <a:ahLst/>
              <a:cxnLst>
                <a:cxn ang="0">
                  <a:pos x="connsiteX0" y="connsiteY0"/>
                </a:cxn>
                <a:cxn ang="0">
                  <a:pos x="connsiteX1" y="connsiteY1"/>
                </a:cxn>
                <a:cxn ang="0">
                  <a:pos x="connsiteX2" y="connsiteY2"/>
                </a:cxn>
                <a:cxn ang="0">
                  <a:pos x="connsiteX3" y="connsiteY3"/>
                </a:cxn>
              </a:cxnLst>
              <a:rect l="l" t="t" r="r" b="b"/>
              <a:pathLst>
                <a:path w="101852" h="203704">
                  <a:moveTo>
                    <a:pt x="15876" y="192951"/>
                  </a:moveTo>
                  <a:lnTo>
                    <a:pt x="69535" y="15876"/>
                  </a:lnTo>
                  <a:lnTo>
                    <a:pt x="98777" y="24737"/>
                  </a:lnTo>
                  <a:lnTo>
                    <a:pt x="45118" y="201812"/>
                  </a:lnTo>
                  <a:close/>
                </a:path>
              </a:pathLst>
            </a:custGeom>
            <a:solidFill>
              <a:srgbClr val="E4D2A2"/>
            </a:solidFill>
            <a:ln w="9525" cap="flat">
              <a:noFill/>
              <a:prstDash val="solid"/>
              <a:miter/>
            </a:ln>
          </p:spPr>
          <p:txBody>
            <a:bodyPr rtlCol="0" anchor="ctr"/>
            <a:lstStyle/>
            <a:p>
              <a:endParaRPr lang="zh-CN" altLang="en-US"/>
            </a:p>
          </p:txBody>
        </p:sp>
        <p:sp>
          <p:nvSpPr>
            <p:cNvPr id="516" name="任意多边形: 形状 515">
              <a:extLst>
                <a:ext uri="{FF2B5EF4-FFF2-40B4-BE49-F238E27FC236}">
                  <a16:creationId xmlns="" xmlns:a16="http://schemas.microsoft.com/office/drawing/2014/main" id="{4835ACFB-97B7-4B10-8443-9CC4C5F7DE62}"/>
                </a:ext>
              </a:extLst>
            </p:cNvPr>
            <p:cNvSpPr/>
            <p:nvPr/>
          </p:nvSpPr>
          <p:spPr>
            <a:xfrm>
              <a:off x="6269374" y="2364247"/>
              <a:ext cx="84877" cy="152778"/>
            </a:xfrm>
            <a:custGeom>
              <a:avLst/>
              <a:gdLst>
                <a:gd name="connsiteX0" fmla="*/ 15879 w 84876"/>
                <a:gd name="connsiteY0" fmla="*/ 136082 h 152778"/>
                <a:gd name="connsiteX1" fmla="*/ 52346 w 84876"/>
                <a:gd name="connsiteY1" fmla="*/ 15879 h 152778"/>
                <a:gd name="connsiteX2" fmla="*/ 81584 w 84876"/>
                <a:gd name="connsiteY2" fmla="*/ 24749 h 152778"/>
                <a:gd name="connsiteX3" fmla="*/ 45117 w 84876"/>
                <a:gd name="connsiteY3" fmla="*/ 144953 h 152778"/>
              </a:gdLst>
              <a:ahLst/>
              <a:cxnLst>
                <a:cxn ang="0">
                  <a:pos x="connsiteX0" y="connsiteY0"/>
                </a:cxn>
                <a:cxn ang="0">
                  <a:pos x="connsiteX1" y="connsiteY1"/>
                </a:cxn>
                <a:cxn ang="0">
                  <a:pos x="connsiteX2" y="connsiteY2"/>
                </a:cxn>
                <a:cxn ang="0">
                  <a:pos x="connsiteX3" y="connsiteY3"/>
                </a:cxn>
              </a:cxnLst>
              <a:rect l="l" t="t" r="r" b="b"/>
              <a:pathLst>
                <a:path w="84876" h="152778">
                  <a:moveTo>
                    <a:pt x="15879" y="136082"/>
                  </a:moveTo>
                  <a:lnTo>
                    <a:pt x="52346" y="15879"/>
                  </a:lnTo>
                  <a:lnTo>
                    <a:pt x="81584" y="24749"/>
                  </a:lnTo>
                  <a:lnTo>
                    <a:pt x="45117" y="144953"/>
                  </a:lnTo>
                  <a:close/>
                </a:path>
              </a:pathLst>
            </a:custGeom>
            <a:solidFill>
              <a:srgbClr val="8DACAF"/>
            </a:solidFill>
            <a:ln w="9525" cap="flat">
              <a:noFill/>
              <a:prstDash val="solid"/>
              <a:miter/>
            </a:ln>
          </p:spPr>
          <p:txBody>
            <a:bodyPr rtlCol="0" anchor="ctr"/>
            <a:lstStyle/>
            <a:p>
              <a:endParaRPr lang="zh-CN" altLang="en-US"/>
            </a:p>
          </p:txBody>
        </p:sp>
        <p:sp>
          <p:nvSpPr>
            <p:cNvPr id="517" name="任意多边形: 形状 516">
              <a:extLst>
                <a:ext uri="{FF2B5EF4-FFF2-40B4-BE49-F238E27FC236}">
                  <a16:creationId xmlns="" xmlns:a16="http://schemas.microsoft.com/office/drawing/2014/main" id="{557A2E5C-9AB8-49FF-A5E7-E98621C382C2}"/>
                </a:ext>
              </a:extLst>
            </p:cNvPr>
            <p:cNvSpPr/>
            <p:nvPr/>
          </p:nvSpPr>
          <p:spPr>
            <a:xfrm>
              <a:off x="6194424" y="2346587"/>
              <a:ext cx="101852" cy="203704"/>
            </a:xfrm>
            <a:custGeom>
              <a:avLst/>
              <a:gdLst>
                <a:gd name="connsiteX0" fmla="*/ 15876 w 101852"/>
                <a:gd name="connsiteY0" fmla="*/ 192951 h 203704"/>
                <a:gd name="connsiteX1" fmla="*/ 69535 w 101852"/>
                <a:gd name="connsiteY1" fmla="*/ 15876 h 203704"/>
                <a:gd name="connsiteX2" fmla="*/ 98777 w 101852"/>
                <a:gd name="connsiteY2" fmla="*/ 24737 h 203704"/>
                <a:gd name="connsiteX3" fmla="*/ 45118 w 101852"/>
                <a:gd name="connsiteY3" fmla="*/ 201813 h 203704"/>
              </a:gdLst>
              <a:ahLst/>
              <a:cxnLst>
                <a:cxn ang="0">
                  <a:pos x="connsiteX0" y="connsiteY0"/>
                </a:cxn>
                <a:cxn ang="0">
                  <a:pos x="connsiteX1" y="connsiteY1"/>
                </a:cxn>
                <a:cxn ang="0">
                  <a:pos x="connsiteX2" y="connsiteY2"/>
                </a:cxn>
                <a:cxn ang="0">
                  <a:pos x="connsiteX3" y="connsiteY3"/>
                </a:cxn>
              </a:cxnLst>
              <a:rect l="l" t="t" r="r" b="b"/>
              <a:pathLst>
                <a:path w="101852" h="203704">
                  <a:moveTo>
                    <a:pt x="15876" y="192951"/>
                  </a:moveTo>
                  <a:lnTo>
                    <a:pt x="69535" y="15876"/>
                  </a:lnTo>
                  <a:lnTo>
                    <a:pt x="98777" y="24737"/>
                  </a:lnTo>
                  <a:lnTo>
                    <a:pt x="45118" y="201813"/>
                  </a:lnTo>
                  <a:close/>
                </a:path>
              </a:pathLst>
            </a:custGeom>
            <a:solidFill>
              <a:srgbClr val="485280"/>
            </a:solidFill>
            <a:ln w="9525" cap="flat">
              <a:noFill/>
              <a:prstDash val="solid"/>
              <a:miter/>
            </a:ln>
          </p:spPr>
          <p:txBody>
            <a:bodyPr rtlCol="0" anchor="ctr"/>
            <a:lstStyle/>
            <a:p>
              <a:endParaRPr lang="zh-CN" altLang="en-US"/>
            </a:p>
          </p:txBody>
        </p:sp>
        <p:sp>
          <p:nvSpPr>
            <p:cNvPr id="518" name="任意多边形: 形状 517">
              <a:extLst>
                <a:ext uri="{FF2B5EF4-FFF2-40B4-BE49-F238E27FC236}">
                  <a16:creationId xmlns="" xmlns:a16="http://schemas.microsoft.com/office/drawing/2014/main" id="{3F010D8D-6C60-4139-AB7B-626D086CE76B}"/>
                </a:ext>
              </a:extLst>
            </p:cNvPr>
            <p:cNvSpPr/>
            <p:nvPr/>
          </p:nvSpPr>
          <p:spPr>
            <a:xfrm>
              <a:off x="6033526" y="2222430"/>
              <a:ext cx="84877" cy="118828"/>
            </a:xfrm>
            <a:custGeom>
              <a:avLst/>
              <a:gdLst>
                <a:gd name="connsiteX0" fmla="*/ 15089 w 84876"/>
                <a:gd name="connsiteY0" fmla="*/ 50547 h 118827"/>
                <a:gd name="connsiteX1" fmla="*/ 47342 w 84876"/>
                <a:gd name="connsiteY1" fmla="*/ 116751 h 118827"/>
                <a:gd name="connsiteX2" fmla="*/ 62620 w 84876"/>
                <a:gd name="connsiteY2" fmla="*/ 65825 h 118827"/>
                <a:gd name="connsiteX3" fmla="*/ 72805 w 84876"/>
                <a:gd name="connsiteY3" fmla="*/ 13201 h 118827"/>
                <a:gd name="connsiteX4" fmla="*/ 15089 w 84876"/>
                <a:gd name="connsiteY4" fmla="*/ 50547 h 11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76" h="118827">
                  <a:moveTo>
                    <a:pt x="15089" y="50547"/>
                  </a:moveTo>
                  <a:cubicBezTo>
                    <a:pt x="6601" y="77708"/>
                    <a:pt x="21879" y="106566"/>
                    <a:pt x="47342" y="116751"/>
                  </a:cubicBezTo>
                  <a:lnTo>
                    <a:pt x="62620" y="65825"/>
                  </a:lnTo>
                  <a:lnTo>
                    <a:pt x="72805" y="13201"/>
                  </a:lnTo>
                  <a:cubicBezTo>
                    <a:pt x="47342" y="9806"/>
                    <a:pt x="21879" y="25084"/>
                    <a:pt x="15089" y="50547"/>
                  </a:cubicBezTo>
                  <a:close/>
                </a:path>
              </a:pathLst>
            </a:custGeom>
            <a:solidFill>
              <a:srgbClr val="485280"/>
            </a:solidFill>
            <a:ln w="9525" cap="flat">
              <a:noFill/>
              <a:prstDash val="solid"/>
              <a:miter/>
            </a:ln>
          </p:spPr>
          <p:txBody>
            <a:bodyPr rtlCol="0" anchor="ctr"/>
            <a:lstStyle/>
            <a:p>
              <a:endParaRPr lang="zh-CN" altLang="en-US"/>
            </a:p>
          </p:txBody>
        </p:sp>
        <p:sp>
          <p:nvSpPr>
            <p:cNvPr id="519" name="任意多边形: 形状 518">
              <a:extLst>
                <a:ext uri="{FF2B5EF4-FFF2-40B4-BE49-F238E27FC236}">
                  <a16:creationId xmlns="" xmlns:a16="http://schemas.microsoft.com/office/drawing/2014/main" id="{0C396184-C84D-4253-A54E-2D733D7659AD}"/>
                </a:ext>
              </a:extLst>
            </p:cNvPr>
            <p:cNvSpPr/>
            <p:nvPr/>
          </p:nvSpPr>
          <p:spPr>
            <a:xfrm>
              <a:off x="6074927" y="2282314"/>
              <a:ext cx="67901" cy="67901"/>
            </a:xfrm>
            <a:custGeom>
              <a:avLst/>
              <a:gdLst>
                <a:gd name="connsiteX0" fmla="*/ 12732 w 67901"/>
                <a:gd name="connsiteY0" fmla="*/ 60263 h 67901"/>
                <a:gd name="connsiteX1" fmla="*/ 70448 w 67901"/>
                <a:gd name="connsiteY1" fmla="*/ 36497 h 67901"/>
                <a:gd name="connsiteX2" fmla="*/ 28009 w 67901"/>
                <a:gd name="connsiteY2" fmla="*/ 12732 h 67901"/>
                <a:gd name="connsiteX3" fmla="*/ 12732 w 67901"/>
                <a:gd name="connsiteY3" fmla="*/ 60263 h 67901"/>
              </a:gdLst>
              <a:ahLst/>
              <a:cxnLst>
                <a:cxn ang="0">
                  <a:pos x="connsiteX0" y="connsiteY0"/>
                </a:cxn>
                <a:cxn ang="0">
                  <a:pos x="connsiteX1" y="connsiteY1"/>
                </a:cxn>
                <a:cxn ang="0">
                  <a:pos x="connsiteX2" y="connsiteY2"/>
                </a:cxn>
                <a:cxn ang="0">
                  <a:pos x="connsiteX3" y="connsiteY3"/>
                </a:cxn>
              </a:cxnLst>
              <a:rect l="l" t="t" r="r" b="b"/>
              <a:pathLst>
                <a:path w="67901" h="67901">
                  <a:moveTo>
                    <a:pt x="12732" y="60263"/>
                  </a:moveTo>
                  <a:cubicBezTo>
                    <a:pt x="34799" y="65355"/>
                    <a:pt x="58565" y="55170"/>
                    <a:pt x="70448" y="36497"/>
                  </a:cubicBezTo>
                  <a:lnTo>
                    <a:pt x="28009" y="12732"/>
                  </a:lnTo>
                  <a:lnTo>
                    <a:pt x="12732" y="60263"/>
                  </a:lnTo>
                  <a:close/>
                </a:path>
              </a:pathLst>
            </a:custGeom>
            <a:solidFill>
              <a:srgbClr val="986666"/>
            </a:solidFill>
            <a:ln w="9525" cap="flat">
              <a:noFill/>
              <a:prstDash val="solid"/>
              <a:miter/>
            </a:ln>
          </p:spPr>
          <p:txBody>
            <a:bodyPr rtlCol="0" anchor="ctr"/>
            <a:lstStyle/>
            <a:p>
              <a:endParaRPr lang="zh-CN" altLang="en-US"/>
            </a:p>
          </p:txBody>
        </p:sp>
        <p:sp>
          <p:nvSpPr>
            <p:cNvPr id="520" name="任意多边形: 形状 519">
              <a:extLst>
                <a:ext uri="{FF2B5EF4-FFF2-40B4-BE49-F238E27FC236}">
                  <a16:creationId xmlns="" xmlns:a16="http://schemas.microsoft.com/office/drawing/2014/main" id="{80FA50E0-AC26-47EF-B273-BA84C3A66FC0}"/>
                </a:ext>
              </a:extLst>
            </p:cNvPr>
            <p:cNvSpPr/>
            <p:nvPr/>
          </p:nvSpPr>
          <p:spPr>
            <a:xfrm>
              <a:off x="6091902" y="2224597"/>
              <a:ext cx="67901" cy="84877"/>
            </a:xfrm>
            <a:custGeom>
              <a:avLst/>
              <a:gdLst>
                <a:gd name="connsiteX0" fmla="*/ 58565 w 67901"/>
                <a:gd name="connsiteY0" fmla="*/ 85726 h 84876"/>
                <a:gd name="connsiteX1" fmla="*/ 60262 w 67901"/>
                <a:gd name="connsiteY1" fmla="*/ 80633 h 84876"/>
                <a:gd name="connsiteX2" fmla="*/ 24614 w 67901"/>
                <a:gd name="connsiteY2" fmla="*/ 12732 h 84876"/>
                <a:gd name="connsiteX3" fmla="*/ 22917 w 67901"/>
                <a:gd name="connsiteY3" fmla="*/ 12732 h 84876"/>
                <a:gd name="connsiteX4" fmla="*/ 12732 w 67901"/>
                <a:gd name="connsiteY4" fmla="*/ 61960 h 84876"/>
                <a:gd name="connsiteX5" fmla="*/ 58565 w 67901"/>
                <a:gd name="connsiteY5" fmla="*/ 85726 h 8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01" h="84876">
                  <a:moveTo>
                    <a:pt x="58565" y="85726"/>
                  </a:moveTo>
                  <a:cubicBezTo>
                    <a:pt x="58565" y="84028"/>
                    <a:pt x="60262" y="82330"/>
                    <a:pt x="60262" y="80633"/>
                  </a:cubicBezTo>
                  <a:cubicBezTo>
                    <a:pt x="68750" y="51775"/>
                    <a:pt x="53472" y="21219"/>
                    <a:pt x="24614" y="12732"/>
                  </a:cubicBezTo>
                  <a:cubicBezTo>
                    <a:pt x="24614" y="12732"/>
                    <a:pt x="22917" y="12732"/>
                    <a:pt x="22917" y="12732"/>
                  </a:cubicBezTo>
                  <a:lnTo>
                    <a:pt x="12732" y="61960"/>
                  </a:lnTo>
                  <a:lnTo>
                    <a:pt x="58565" y="85726"/>
                  </a:lnTo>
                  <a:close/>
                </a:path>
              </a:pathLst>
            </a:custGeom>
            <a:solidFill>
              <a:srgbClr val="E4D2A2"/>
            </a:solidFill>
            <a:ln w="9525" cap="flat">
              <a:noFill/>
              <a:prstDash val="solid"/>
              <a:miter/>
            </a:ln>
          </p:spPr>
          <p:txBody>
            <a:bodyPr rtlCol="0" anchor="ctr"/>
            <a:lstStyle/>
            <a:p>
              <a:endParaRPr lang="zh-CN" altLang="en-US"/>
            </a:p>
          </p:txBody>
        </p:sp>
        <p:sp>
          <p:nvSpPr>
            <p:cNvPr id="521" name="任意多边形: 形状 520">
              <a:extLst>
                <a:ext uri="{FF2B5EF4-FFF2-40B4-BE49-F238E27FC236}">
                  <a16:creationId xmlns="" xmlns:a16="http://schemas.microsoft.com/office/drawing/2014/main" id="{727304DC-2FE1-4296-93A2-0D7A1ADC36E9}"/>
                </a:ext>
              </a:extLst>
            </p:cNvPr>
            <p:cNvSpPr/>
            <p:nvPr/>
          </p:nvSpPr>
          <p:spPr>
            <a:xfrm>
              <a:off x="6020232" y="2191371"/>
              <a:ext cx="84877" cy="50926"/>
            </a:xfrm>
            <a:custGeom>
              <a:avLst/>
              <a:gdLst>
                <a:gd name="connsiteX0" fmla="*/ 15888 w 84876"/>
                <a:gd name="connsiteY0" fmla="*/ 25632 h 50926"/>
                <a:gd name="connsiteX1" fmla="*/ 18854 w 84876"/>
                <a:gd name="connsiteY1" fmla="*/ 15888 h 50926"/>
                <a:gd name="connsiteX2" fmla="*/ 69199 w 84876"/>
                <a:gd name="connsiteY2" fmla="*/ 31212 h 50926"/>
                <a:gd name="connsiteX3" fmla="*/ 66233 w 84876"/>
                <a:gd name="connsiteY3" fmla="*/ 40956 h 50926"/>
              </a:gdLst>
              <a:ahLst/>
              <a:cxnLst>
                <a:cxn ang="0">
                  <a:pos x="connsiteX0" y="connsiteY0"/>
                </a:cxn>
                <a:cxn ang="0">
                  <a:pos x="connsiteX1" y="connsiteY1"/>
                </a:cxn>
                <a:cxn ang="0">
                  <a:pos x="connsiteX2" y="connsiteY2"/>
                </a:cxn>
                <a:cxn ang="0">
                  <a:pos x="connsiteX3" y="connsiteY3"/>
                </a:cxn>
              </a:cxnLst>
              <a:rect l="l" t="t" r="r" b="b"/>
              <a:pathLst>
                <a:path w="84876" h="50926">
                  <a:moveTo>
                    <a:pt x="15888" y="25632"/>
                  </a:moveTo>
                  <a:lnTo>
                    <a:pt x="18854" y="15888"/>
                  </a:lnTo>
                  <a:lnTo>
                    <a:pt x="69199" y="31212"/>
                  </a:lnTo>
                  <a:lnTo>
                    <a:pt x="66233" y="40956"/>
                  </a:lnTo>
                  <a:close/>
                </a:path>
              </a:pathLst>
            </a:custGeom>
            <a:solidFill>
              <a:srgbClr val="C7C9EA"/>
            </a:solidFill>
            <a:ln w="9525" cap="flat">
              <a:noFill/>
              <a:prstDash val="solid"/>
              <a:miter/>
            </a:ln>
          </p:spPr>
          <p:txBody>
            <a:bodyPr rtlCol="0" anchor="ctr"/>
            <a:lstStyle/>
            <a:p>
              <a:endParaRPr lang="zh-CN" altLang="en-US"/>
            </a:p>
          </p:txBody>
        </p:sp>
        <p:sp>
          <p:nvSpPr>
            <p:cNvPr id="522" name="任意多边形: 形状 521">
              <a:extLst>
                <a:ext uri="{FF2B5EF4-FFF2-40B4-BE49-F238E27FC236}">
                  <a16:creationId xmlns="" xmlns:a16="http://schemas.microsoft.com/office/drawing/2014/main" id="{DC2181D0-8C29-40CC-8BC7-19EAC9E69BE6}"/>
                </a:ext>
              </a:extLst>
            </p:cNvPr>
            <p:cNvSpPr/>
            <p:nvPr/>
          </p:nvSpPr>
          <p:spPr>
            <a:xfrm>
              <a:off x="6125989" y="2224588"/>
              <a:ext cx="84877" cy="50926"/>
            </a:xfrm>
            <a:custGeom>
              <a:avLst/>
              <a:gdLst>
                <a:gd name="connsiteX0" fmla="*/ 15881 w 84876"/>
                <a:gd name="connsiteY0" fmla="*/ 25626 h 50926"/>
                <a:gd name="connsiteX1" fmla="*/ 18841 w 84876"/>
                <a:gd name="connsiteY1" fmla="*/ 15881 h 50926"/>
                <a:gd name="connsiteX2" fmla="*/ 69191 w 84876"/>
                <a:gd name="connsiteY2" fmla="*/ 31174 h 50926"/>
                <a:gd name="connsiteX3" fmla="*/ 66232 w 84876"/>
                <a:gd name="connsiteY3" fmla="*/ 40919 h 50926"/>
              </a:gdLst>
              <a:ahLst/>
              <a:cxnLst>
                <a:cxn ang="0">
                  <a:pos x="connsiteX0" y="connsiteY0"/>
                </a:cxn>
                <a:cxn ang="0">
                  <a:pos x="connsiteX1" y="connsiteY1"/>
                </a:cxn>
                <a:cxn ang="0">
                  <a:pos x="connsiteX2" y="connsiteY2"/>
                </a:cxn>
                <a:cxn ang="0">
                  <a:pos x="connsiteX3" y="connsiteY3"/>
                </a:cxn>
              </a:cxnLst>
              <a:rect l="l" t="t" r="r" b="b"/>
              <a:pathLst>
                <a:path w="84876" h="50926">
                  <a:moveTo>
                    <a:pt x="15881" y="25626"/>
                  </a:moveTo>
                  <a:lnTo>
                    <a:pt x="18841" y="15881"/>
                  </a:lnTo>
                  <a:lnTo>
                    <a:pt x="69191" y="31174"/>
                  </a:lnTo>
                  <a:lnTo>
                    <a:pt x="66232" y="40919"/>
                  </a:lnTo>
                  <a:close/>
                </a:path>
              </a:pathLst>
            </a:custGeom>
            <a:solidFill>
              <a:srgbClr val="C7C9EA"/>
            </a:solidFill>
            <a:ln w="9525" cap="flat">
              <a:noFill/>
              <a:prstDash val="solid"/>
              <a:miter/>
            </a:ln>
          </p:spPr>
          <p:txBody>
            <a:bodyPr rtlCol="0" anchor="ctr"/>
            <a:lstStyle/>
            <a:p>
              <a:endParaRPr lang="zh-CN" altLang="en-US"/>
            </a:p>
          </p:txBody>
        </p:sp>
        <p:sp>
          <p:nvSpPr>
            <p:cNvPr id="523" name="任意多边形: 形状 522">
              <a:extLst>
                <a:ext uri="{FF2B5EF4-FFF2-40B4-BE49-F238E27FC236}">
                  <a16:creationId xmlns="" xmlns:a16="http://schemas.microsoft.com/office/drawing/2014/main" id="{473B35B1-BAF9-4EB4-BE2E-28246F83E2EA}"/>
                </a:ext>
              </a:extLst>
            </p:cNvPr>
            <p:cNvSpPr/>
            <p:nvPr/>
          </p:nvSpPr>
          <p:spPr>
            <a:xfrm>
              <a:off x="6092580" y="2332768"/>
              <a:ext cx="84877" cy="50926"/>
            </a:xfrm>
            <a:custGeom>
              <a:avLst/>
              <a:gdLst>
                <a:gd name="connsiteX0" fmla="*/ 15884 w 84876"/>
                <a:gd name="connsiteY0" fmla="*/ 25628 h 50926"/>
                <a:gd name="connsiteX1" fmla="*/ 18847 w 84876"/>
                <a:gd name="connsiteY1" fmla="*/ 15884 h 50926"/>
                <a:gd name="connsiteX2" fmla="*/ 69192 w 84876"/>
                <a:gd name="connsiteY2" fmla="*/ 31192 h 50926"/>
                <a:gd name="connsiteX3" fmla="*/ 66229 w 84876"/>
                <a:gd name="connsiteY3" fmla="*/ 40936 h 50926"/>
              </a:gdLst>
              <a:ahLst/>
              <a:cxnLst>
                <a:cxn ang="0">
                  <a:pos x="connsiteX0" y="connsiteY0"/>
                </a:cxn>
                <a:cxn ang="0">
                  <a:pos x="connsiteX1" y="connsiteY1"/>
                </a:cxn>
                <a:cxn ang="0">
                  <a:pos x="connsiteX2" y="connsiteY2"/>
                </a:cxn>
                <a:cxn ang="0">
                  <a:pos x="connsiteX3" y="connsiteY3"/>
                </a:cxn>
              </a:cxnLst>
              <a:rect l="l" t="t" r="r" b="b"/>
              <a:pathLst>
                <a:path w="84876" h="50926">
                  <a:moveTo>
                    <a:pt x="15884" y="25628"/>
                  </a:moveTo>
                  <a:lnTo>
                    <a:pt x="18847" y="15884"/>
                  </a:lnTo>
                  <a:lnTo>
                    <a:pt x="69192" y="31192"/>
                  </a:lnTo>
                  <a:lnTo>
                    <a:pt x="66229" y="40936"/>
                  </a:lnTo>
                  <a:close/>
                </a:path>
              </a:pathLst>
            </a:custGeom>
            <a:solidFill>
              <a:srgbClr val="C7C9EA"/>
            </a:solidFill>
            <a:ln w="9525" cap="flat">
              <a:noFill/>
              <a:prstDash val="solid"/>
              <a:miter/>
            </a:ln>
          </p:spPr>
          <p:txBody>
            <a:bodyPr rtlCol="0" anchor="ctr"/>
            <a:lstStyle/>
            <a:p>
              <a:endParaRPr lang="zh-CN" altLang="en-US"/>
            </a:p>
          </p:txBody>
        </p:sp>
        <p:sp>
          <p:nvSpPr>
            <p:cNvPr id="524" name="任意多边形: 形状 523">
              <a:extLst>
                <a:ext uri="{FF2B5EF4-FFF2-40B4-BE49-F238E27FC236}">
                  <a16:creationId xmlns="" xmlns:a16="http://schemas.microsoft.com/office/drawing/2014/main" id="{B0186463-3ED1-4BB8-BAF8-B6ACF13FC05C}"/>
                </a:ext>
              </a:extLst>
            </p:cNvPr>
            <p:cNvSpPr/>
            <p:nvPr/>
          </p:nvSpPr>
          <p:spPr>
            <a:xfrm>
              <a:off x="5962145" y="2415288"/>
              <a:ext cx="152778" cy="67901"/>
            </a:xfrm>
            <a:custGeom>
              <a:avLst/>
              <a:gdLst>
                <a:gd name="connsiteX0" fmla="*/ 15883 w 152778"/>
                <a:gd name="connsiteY0" fmla="*/ 27252 h 67901"/>
                <a:gd name="connsiteX1" fmla="*/ 19337 w 152778"/>
                <a:gd name="connsiteY1" fmla="*/ 15883 h 67901"/>
                <a:gd name="connsiteX2" fmla="*/ 147649 w 152778"/>
                <a:gd name="connsiteY2" fmla="*/ 54867 h 67901"/>
                <a:gd name="connsiteX3" fmla="*/ 144195 w 152778"/>
                <a:gd name="connsiteY3" fmla="*/ 66236 h 67901"/>
              </a:gdLst>
              <a:ahLst/>
              <a:cxnLst>
                <a:cxn ang="0">
                  <a:pos x="connsiteX0" y="connsiteY0"/>
                </a:cxn>
                <a:cxn ang="0">
                  <a:pos x="connsiteX1" y="connsiteY1"/>
                </a:cxn>
                <a:cxn ang="0">
                  <a:pos x="connsiteX2" y="connsiteY2"/>
                </a:cxn>
                <a:cxn ang="0">
                  <a:pos x="connsiteX3" y="connsiteY3"/>
                </a:cxn>
              </a:cxnLst>
              <a:rect l="l" t="t" r="r" b="b"/>
              <a:pathLst>
                <a:path w="152778" h="67901">
                  <a:moveTo>
                    <a:pt x="15883" y="27252"/>
                  </a:moveTo>
                  <a:lnTo>
                    <a:pt x="19337" y="15883"/>
                  </a:lnTo>
                  <a:lnTo>
                    <a:pt x="147649" y="54867"/>
                  </a:lnTo>
                  <a:lnTo>
                    <a:pt x="144195" y="66236"/>
                  </a:lnTo>
                  <a:close/>
                </a:path>
              </a:pathLst>
            </a:custGeom>
            <a:solidFill>
              <a:srgbClr val="5D5D5D"/>
            </a:solidFill>
            <a:ln w="9525" cap="flat">
              <a:noFill/>
              <a:prstDash val="solid"/>
              <a:miter/>
            </a:ln>
          </p:spPr>
          <p:txBody>
            <a:bodyPr rtlCol="0" anchor="ctr"/>
            <a:lstStyle/>
            <a:p>
              <a:endParaRPr lang="zh-CN" altLang="en-US"/>
            </a:p>
          </p:txBody>
        </p:sp>
        <p:sp>
          <p:nvSpPr>
            <p:cNvPr id="525" name="任意多边形: 形状 524">
              <a:extLst>
                <a:ext uri="{FF2B5EF4-FFF2-40B4-BE49-F238E27FC236}">
                  <a16:creationId xmlns="" xmlns:a16="http://schemas.microsoft.com/office/drawing/2014/main" id="{C5993701-06AF-4295-8648-9F98F21F8465}"/>
                </a:ext>
              </a:extLst>
            </p:cNvPr>
            <p:cNvSpPr/>
            <p:nvPr/>
          </p:nvSpPr>
          <p:spPr>
            <a:xfrm>
              <a:off x="5959772" y="2391651"/>
              <a:ext cx="169754" cy="67901"/>
            </a:xfrm>
            <a:custGeom>
              <a:avLst/>
              <a:gdLst>
                <a:gd name="connsiteX0" fmla="*/ 15883 w 169753"/>
                <a:gd name="connsiteY0" fmla="*/ 20755 h 67901"/>
                <a:gd name="connsiteX1" fmla="*/ 17363 w 169753"/>
                <a:gd name="connsiteY1" fmla="*/ 15883 h 67901"/>
                <a:gd name="connsiteX2" fmla="*/ 161917 w 169753"/>
                <a:gd name="connsiteY2" fmla="*/ 59802 h 67901"/>
                <a:gd name="connsiteX3" fmla="*/ 160437 w 169753"/>
                <a:gd name="connsiteY3" fmla="*/ 64674 h 67901"/>
              </a:gdLst>
              <a:ahLst/>
              <a:cxnLst>
                <a:cxn ang="0">
                  <a:pos x="connsiteX0" y="connsiteY0"/>
                </a:cxn>
                <a:cxn ang="0">
                  <a:pos x="connsiteX1" y="connsiteY1"/>
                </a:cxn>
                <a:cxn ang="0">
                  <a:pos x="connsiteX2" y="connsiteY2"/>
                </a:cxn>
                <a:cxn ang="0">
                  <a:pos x="connsiteX3" y="connsiteY3"/>
                </a:cxn>
              </a:cxnLst>
              <a:rect l="l" t="t" r="r" b="b"/>
              <a:pathLst>
                <a:path w="169753" h="67901">
                  <a:moveTo>
                    <a:pt x="15883" y="20755"/>
                  </a:moveTo>
                  <a:lnTo>
                    <a:pt x="17363" y="15883"/>
                  </a:lnTo>
                  <a:lnTo>
                    <a:pt x="161917" y="59802"/>
                  </a:lnTo>
                  <a:lnTo>
                    <a:pt x="160437" y="64674"/>
                  </a:lnTo>
                  <a:close/>
                </a:path>
              </a:pathLst>
            </a:custGeom>
            <a:solidFill>
              <a:srgbClr val="5D5D5D"/>
            </a:solidFill>
            <a:ln w="9525" cap="flat">
              <a:noFill/>
              <a:prstDash val="solid"/>
              <a:miter/>
            </a:ln>
          </p:spPr>
          <p:txBody>
            <a:bodyPr rtlCol="0" anchor="ctr"/>
            <a:lstStyle/>
            <a:p>
              <a:endParaRPr lang="zh-CN" altLang="en-US"/>
            </a:p>
          </p:txBody>
        </p:sp>
        <p:sp>
          <p:nvSpPr>
            <p:cNvPr id="526" name="任意多边形: 形状 525">
              <a:extLst>
                <a:ext uri="{FF2B5EF4-FFF2-40B4-BE49-F238E27FC236}">
                  <a16:creationId xmlns="" xmlns:a16="http://schemas.microsoft.com/office/drawing/2014/main" id="{F0F5B3F3-6D23-49E3-BB5F-D7007B2E349B}"/>
                </a:ext>
              </a:extLst>
            </p:cNvPr>
            <p:cNvSpPr/>
            <p:nvPr/>
          </p:nvSpPr>
          <p:spPr>
            <a:xfrm>
              <a:off x="5964246" y="2377785"/>
              <a:ext cx="186729" cy="67901"/>
            </a:xfrm>
            <a:custGeom>
              <a:avLst/>
              <a:gdLst>
                <a:gd name="connsiteX0" fmla="*/ 15883 w 186729"/>
                <a:gd name="connsiteY0" fmla="*/ 20755 h 67901"/>
                <a:gd name="connsiteX1" fmla="*/ 17363 w 186729"/>
                <a:gd name="connsiteY1" fmla="*/ 15883 h 67901"/>
                <a:gd name="connsiteX2" fmla="*/ 173286 w 186729"/>
                <a:gd name="connsiteY2" fmla="*/ 63256 h 67901"/>
                <a:gd name="connsiteX3" fmla="*/ 171806 w 186729"/>
                <a:gd name="connsiteY3" fmla="*/ 68129 h 67901"/>
              </a:gdLst>
              <a:ahLst/>
              <a:cxnLst>
                <a:cxn ang="0">
                  <a:pos x="connsiteX0" y="connsiteY0"/>
                </a:cxn>
                <a:cxn ang="0">
                  <a:pos x="connsiteX1" y="connsiteY1"/>
                </a:cxn>
                <a:cxn ang="0">
                  <a:pos x="connsiteX2" y="connsiteY2"/>
                </a:cxn>
                <a:cxn ang="0">
                  <a:pos x="connsiteX3" y="connsiteY3"/>
                </a:cxn>
              </a:cxnLst>
              <a:rect l="l" t="t" r="r" b="b"/>
              <a:pathLst>
                <a:path w="186729" h="67901">
                  <a:moveTo>
                    <a:pt x="15883" y="20755"/>
                  </a:moveTo>
                  <a:lnTo>
                    <a:pt x="17363" y="15883"/>
                  </a:lnTo>
                  <a:lnTo>
                    <a:pt x="173286" y="63256"/>
                  </a:lnTo>
                  <a:lnTo>
                    <a:pt x="171806" y="68129"/>
                  </a:lnTo>
                  <a:close/>
                </a:path>
              </a:pathLst>
            </a:custGeom>
            <a:solidFill>
              <a:srgbClr val="5D5D5D"/>
            </a:solidFill>
            <a:ln w="9525" cap="flat">
              <a:noFill/>
              <a:prstDash val="solid"/>
              <a:miter/>
            </a:ln>
          </p:spPr>
          <p:txBody>
            <a:bodyPr rtlCol="0" anchor="ctr"/>
            <a:lstStyle/>
            <a:p>
              <a:endParaRPr lang="zh-CN" altLang="en-US"/>
            </a:p>
          </p:txBody>
        </p:sp>
        <p:sp>
          <p:nvSpPr>
            <p:cNvPr id="527" name="任意多边形: 形状 526">
              <a:extLst>
                <a:ext uri="{FF2B5EF4-FFF2-40B4-BE49-F238E27FC236}">
                  <a16:creationId xmlns="" xmlns:a16="http://schemas.microsoft.com/office/drawing/2014/main" id="{8A33884B-D452-4E09-9076-BB2E5AB841FB}"/>
                </a:ext>
              </a:extLst>
            </p:cNvPr>
            <p:cNvSpPr/>
            <p:nvPr/>
          </p:nvSpPr>
          <p:spPr>
            <a:xfrm>
              <a:off x="5967895" y="2362496"/>
              <a:ext cx="186729" cy="67901"/>
            </a:xfrm>
            <a:custGeom>
              <a:avLst/>
              <a:gdLst>
                <a:gd name="connsiteX0" fmla="*/ 15883 w 186729"/>
                <a:gd name="connsiteY0" fmla="*/ 20755 h 67901"/>
                <a:gd name="connsiteX1" fmla="*/ 17363 w 186729"/>
                <a:gd name="connsiteY1" fmla="*/ 15882 h 67901"/>
                <a:gd name="connsiteX2" fmla="*/ 173287 w 186729"/>
                <a:gd name="connsiteY2" fmla="*/ 63256 h 67901"/>
                <a:gd name="connsiteX3" fmla="*/ 171806 w 186729"/>
                <a:gd name="connsiteY3" fmla="*/ 68129 h 67901"/>
              </a:gdLst>
              <a:ahLst/>
              <a:cxnLst>
                <a:cxn ang="0">
                  <a:pos x="connsiteX0" y="connsiteY0"/>
                </a:cxn>
                <a:cxn ang="0">
                  <a:pos x="connsiteX1" y="connsiteY1"/>
                </a:cxn>
                <a:cxn ang="0">
                  <a:pos x="connsiteX2" y="connsiteY2"/>
                </a:cxn>
                <a:cxn ang="0">
                  <a:pos x="connsiteX3" y="connsiteY3"/>
                </a:cxn>
              </a:cxnLst>
              <a:rect l="l" t="t" r="r" b="b"/>
              <a:pathLst>
                <a:path w="186729" h="67901">
                  <a:moveTo>
                    <a:pt x="15883" y="20755"/>
                  </a:moveTo>
                  <a:lnTo>
                    <a:pt x="17363" y="15882"/>
                  </a:lnTo>
                  <a:lnTo>
                    <a:pt x="173287" y="63256"/>
                  </a:lnTo>
                  <a:lnTo>
                    <a:pt x="171806" y="68129"/>
                  </a:lnTo>
                  <a:close/>
                </a:path>
              </a:pathLst>
            </a:custGeom>
            <a:solidFill>
              <a:srgbClr val="5D5D5D"/>
            </a:solidFill>
            <a:ln w="9525" cap="flat">
              <a:noFill/>
              <a:prstDash val="solid"/>
              <a:miter/>
            </a:ln>
          </p:spPr>
          <p:txBody>
            <a:bodyPr rtlCol="0" anchor="ctr"/>
            <a:lstStyle/>
            <a:p>
              <a:endParaRPr lang="zh-CN" altLang="en-US"/>
            </a:p>
          </p:txBody>
        </p:sp>
        <p:sp>
          <p:nvSpPr>
            <p:cNvPr id="528" name="任意多边形: 形状 527">
              <a:extLst>
                <a:ext uri="{FF2B5EF4-FFF2-40B4-BE49-F238E27FC236}">
                  <a16:creationId xmlns="" xmlns:a16="http://schemas.microsoft.com/office/drawing/2014/main" id="{6AEF1F34-69CC-4308-9C7F-935081E1D73A}"/>
                </a:ext>
              </a:extLst>
            </p:cNvPr>
            <p:cNvSpPr/>
            <p:nvPr/>
          </p:nvSpPr>
          <p:spPr>
            <a:xfrm>
              <a:off x="5972636" y="2349206"/>
              <a:ext cx="186729" cy="67901"/>
            </a:xfrm>
            <a:custGeom>
              <a:avLst/>
              <a:gdLst>
                <a:gd name="connsiteX0" fmla="*/ 15883 w 186729"/>
                <a:gd name="connsiteY0" fmla="*/ 20755 h 67901"/>
                <a:gd name="connsiteX1" fmla="*/ 17363 w 186729"/>
                <a:gd name="connsiteY1" fmla="*/ 15883 h 67901"/>
                <a:gd name="connsiteX2" fmla="*/ 173286 w 186729"/>
                <a:gd name="connsiteY2" fmla="*/ 63256 h 67901"/>
                <a:gd name="connsiteX3" fmla="*/ 171806 w 186729"/>
                <a:gd name="connsiteY3" fmla="*/ 68129 h 67901"/>
              </a:gdLst>
              <a:ahLst/>
              <a:cxnLst>
                <a:cxn ang="0">
                  <a:pos x="connsiteX0" y="connsiteY0"/>
                </a:cxn>
                <a:cxn ang="0">
                  <a:pos x="connsiteX1" y="connsiteY1"/>
                </a:cxn>
                <a:cxn ang="0">
                  <a:pos x="connsiteX2" y="connsiteY2"/>
                </a:cxn>
                <a:cxn ang="0">
                  <a:pos x="connsiteX3" y="connsiteY3"/>
                </a:cxn>
              </a:cxnLst>
              <a:rect l="l" t="t" r="r" b="b"/>
              <a:pathLst>
                <a:path w="186729" h="67901">
                  <a:moveTo>
                    <a:pt x="15883" y="20755"/>
                  </a:moveTo>
                  <a:lnTo>
                    <a:pt x="17363" y="15883"/>
                  </a:lnTo>
                  <a:lnTo>
                    <a:pt x="173286" y="63256"/>
                  </a:lnTo>
                  <a:lnTo>
                    <a:pt x="171806" y="68129"/>
                  </a:lnTo>
                  <a:close/>
                </a:path>
              </a:pathLst>
            </a:custGeom>
            <a:solidFill>
              <a:srgbClr val="5D5D5D"/>
            </a:solidFill>
            <a:ln w="9525" cap="flat">
              <a:noFill/>
              <a:prstDash val="solid"/>
              <a:miter/>
            </a:ln>
          </p:spPr>
          <p:txBody>
            <a:bodyPr rtlCol="0" anchor="ctr"/>
            <a:lstStyle/>
            <a:p>
              <a:endParaRPr lang="zh-CN" altLang="en-US"/>
            </a:p>
          </p:txBody>
        </p:sp>
        <p:sp>
          <p:nvSpPr>
            <p:cNvPr id="529" name="任意多边形: 形状 528">
              <a:extLst>
                <a:ext uri="{FF2B5EF4-FFF2-40B4-BE49-F238E27FC236}">
                  <a16:creationId xmlns="" xmlns:a16="http://schemas.microsoft.com/office/drawing/2014/main" id="{AD8BA378-68F9-4ABE-B625-78CC047A352E}"/>
                </a:ext>
              </a:extLst>
            </p:cNvPr>
            <p:cNvSpPr/>
            <p:nvPr/>
          </p:nvSpPr>
          <p:spPr>
            <a:xfrm>
              <a:off x="5979865" y="2336635"/>
              <a:ext cx="169754" cy="67901"/>
            </a:xfrm>
            <a:custGeom>
              <a:avLst/>
              <a:gdLst>
                <a:gd name="connsiteX0" fmla="*/ 14429 w 169753"/>
                <a:gd name="connsiteY0" fmla="*/ 12732 h 67901"/>
                <a:gd name="connsiteX1" fmla="*/ 170602 w 169753"/>
                <a:gd name="connsiteY1" fmla="*/ 60262 h 67901"/>
                <a:gd name="connsiteX2" fmla="*/ 168905 w 169753"/>
                <a:gd name="connsiteY2" fmla="*/ 65355 h 67901"/>
                <a:gd name="connsiteX3" fmla="*/ 12732 w 169753"/>
                <a:gd name="connsiteY3" fmla="*/ 17824 h 67901"/>
              </a:gdLst>
              <a:ahLst/>
              <a:cxnLst>
                <a:cxn ang="0">
                  <a:pos x="connsiteX0" y="connsiteY0"/>
                </a:cxn>
                <a:cxn ang="0">
                  <a:pos x="connsiteX1" y="connsiteY1"/>
                </a:cxn>
                <a:cxn ang="0">
                  <a:pos x="connsiteX2" y="connsiteY2"/>
                </a:cxn>
                <a:cxn ang="0">
                  <a:pos x="connsiteX3" y="connsiteY3"/>
                </a:cxn>
              </a:cxnLst>
              <a:rect l="l" t="t" r="r" b="b"/>
              <a:pathLst>
                <a:path w="169753" h="67901">
                  <a:moveTo>
                    <a:pt x="14429" y="12732"/>
                  </a:moveTo>
                  <a:lnTo>
                    <a:pt x="170602" y="60262"/>
                  </a:lnTo>
                  <a:lnTo>
                    <a:pt x="168905" y="65355"/>
                  </a:lnTo>
                  <a:lnTo>
                    <a:pt x="12732" y="17824"/>
                  </a:lnTo>
                  <a:close/>
                </a:path>
              </a:pathLst>
            </a:custGeom>
            <a:solidFill>
              <a:srgbClr val="5D5D5D"/>
            </a:solidFill>
            <a:ln w="9525" cap="flat">
              <a:noFill/>
              <a:prstDash val="solid"/>
              <a:miter/>
            </a:ln>
          </p:spPr>
          <p:txBody>
            <a:bodyPr rtlCol="0" anchor="ctr"/>
            <a:lstStyle/>
            <a:p>
              <a:endParaRPr lang="zh-CN" altLang="en-US"/>
            </a:p>
          </p:txBody>
        </p:sp>
        <p:sp>
          <p:nvSpPr>
            <p:cNvPr id="530" name="任意多边形: 形状 529">
              <a:extLst>
                <a:ext uri="{FF2B5EF4-FFF2-40B4-BE49-F238E27FC236}">
                  <a16:creationId xmlns="" xmlns:a16="http://schemas.microsoft.com/office/drawing/2014/main" id="{7DE588F1-E4AE-43AD-868D-6B49F0253AD5}"/>
                </a:ext>
              </a:extLst>
            </p:cNvPr>
            <p:cNvSpPr/>
            <p:nvPr/>
          </p:nvSpPr>
          <p:spPr>
            <a:xfrm>
              <a:off x="5894988" y="2138023"/>
              <a:ext cx="169754" cy="220680"/>
            </a:xfrm>
            <a:custGeom>
              <a:avLst/>
              <a:gdLst>
                <a:gd name="connsiteX0" fmla="*/ 12732 w 169753"/>
                <a:gd name="connsiteY0" fmla="*/ 158720 h 220679"/>
                <a:gd name="connsiteX1" fmla="*/ 84028 w 169753"/>
                <a:gd name="connsiteY1" fmla="*/ 153627 h 220679"/>
                <a:gd name="connsiteX2" fmla="*/ 112886 w 169753"/>
                <a:gd name="connsiteY2" fmla="*/ 201158 h 220679"/>
                <a:gd name="connsiteX3" fmla="*/ 153627 w 169753"/>
                <a:gd name="connsiteY3" fmla="*/ 211343 h 220679"/>
                <a:gd name="connsiteX4" fmla="*/ 163812 w 169753"/>
                <a:gd name="connsiteY4" fmla="*/ 170602 h 220679"/>
                <a:gd name="connsiteX5" fmla="*/ 117979 w 169753"/>
                <a:gd name="connsiteY5" fmla="*/ 99306 h 220679"/>
                <a:gd name="connsiteX6" fmla="*/ 63658 w 169753"/>
                <a:gd name="connsiteY6" fmla="*/ 12732 h 220679"/>
                <a:gd name="connsiteX7" fmla="*/ 12732 w 169753"/>
                <a:gd name="connsiteY7" fmla="*/ 158720 h 22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53" h="220679">
                  <a:moveTo>
                    <a:pt x="12732" y="158720"/>
                  </a:moveTo>
                  <a:cubicBezTo>
                    <a:pt x="22917" y="134954"/>
                    <a:pt x="41590" y="114584"/>
                    <a:pt x="84028" y="153627"/>
                  </a:cubicBezTo>
                  <a:cubicBezTo>
                    <a:pt x="95911" y="172300"/>
                    <a:pt x="106096" y="189275"/>
                    <a:pt x="112886" y="201158"/>
                  </a:cubicBezTo>
                  <a:cubicBezTo>
                    <a:pt x="121374" y="214738"/>
                    <a:pt x="138349" y="219831"/>
                    <a:pt x="153627" y="211343"/>
                  </a:cubicBezTo>
                  <a:cubicBezTo>
                    <a:pt x="167207" y="202856"/>
                    <a:pt x="172300" y="185880"/>
                    <a:pt x="163812" y="170602"/>
                  </a:cubicBezTo>
                  <a:cubicBezTo>
                    <a:pt x="153627" y="155325"/>
                    <a:pt x="136652" y="128164"/>
                    <a:pt x="117979" y="99306"/>
                  </a:cubicBezTo>
                  <a:cubicBezTo>
                    <a:pt x="99306" y="70448"/>
                    <a:pt x="80633" y="39892"/>
                    <a:pt x="63658" y="12732"/>
                  </a:cubicBezTo>
                  <a:lnTo>
                    <a:pt x="12732" y="158720"/>
                  </a:lnTo>
                  <a:close/>
                </a:path>
              </a:pathLst>
            </a:custGeom>
            <a:solidFill>
              <a:srgbClr val="E4D2A2"/>
            </a:solidFill>
            <a:ln w="9525" cap="flat">
              <a:noFill/>
              <a:prstDash val="solid"/>
              <a:miter/>
            </a:ln>
          </p:spPr>
          <p:txBody>
            <a:bodyPr rtlCol="0" anchor="ctr"/>
            <a:lstStyle/>
            <a:p>
              <a:endParaRPr lang="zh-CN" altLang="en-US"/>
            </a:p>
          </p:txBody>
        </p:sp>
        <p:sp>
          <p:nvSpPr>
            <p:cNvPr id="531" name="任意多边形: 形状 530">
              <a:extLst>
                <a:ext uri="{FF2B5EF4-FFF2-40B4-BE49-F238E27FC236}">
                  <a16:creationId xmlns="" xmlns:a16="http://schemas.microsoft.com/office/drawing/2014/main" id="{77B6AA66-8599-4E04-BEA1-94D44568D8C4}"/>
                </a:ext>
              </a:extLst>
            </p:cNvPr>
            <p:cNvSpPr/>
            <p:nvPr/>
          </p:nvSpPr>
          <p:spPr>
            <a:xfrm>
              <a:off x="5570759" y="2239875"/>
              <a:ext cx="50926" cy="560187"/>
            </a:xfrm>
            <a:custGeom>
              <a:avLst/>
              <a:gdLst>
                <a:gd name="connsiteX0" fmla="*/ 33102 w 50926"/>
                <a:gd name="connsiteY0" fmla="*/ 555943 h 560187"/>
                <a:gd name="connsiteX1" fmla="*/ 48380 w 50926"/>
                <a:gd name="connsiteY1" fmla="*/ 538968 h 560187"/>
                <a:gd name="connsiteX2" fmla="*/ 48380 w 50926"/>
                <a:gd name="connsiteY2" fmla="*/ 494832 h 560187"/>
                <a:gd name="connsiteX3" fmla="*/ 48380 w 50926"/>
                <a:gd name="connsiteY3" fmla="*/ 489739 h 560187"/>
                <a:gd name="connsiteX4" fmla="*/ 44985 w 50926"/>
                <a:gd name="connsiteY4" fmla="*/ 201158 h 560187"/>
                <a:gd name="connsiteX5" fmla="*/ 44985 w 50926"/>
                <a:gd name="connsiteY5" fmla="*/ 196066 h 560187"/>
                <a:gd name="connsiteX6" fmla="*/ 44985 w 50926"/>
                <a:gd name="connsiteY6" fmla="*/ 185880 h 560187"/>
                <a:gd name="connsiteX7" fmla="*/ 44985 w 50926"/>
                <a:gd name="connsiteY7" fmla="*/ 180788 h 560187"/>
                <a:gd name="connsiteX8" fmla="*/ 44985 w 50926"/>
                <a:gd name="connsiteY8" fmla="*/ 170602 h 560187"/>
                <a:gd name="connsiteX9" fmla="*/ 44985 w 50926"/>
                <a:gd name="connsiteY9" fmla="*/ 165510 h 560187"/>
                <a:gd name="connsiteX10" fmla="*/ 44985 w 50926"/>
                <a:gd name="connsiteY10" fmla="*/ 155325 h 560187"/>
                <a:gd name="connsiteX11" fmla="*/ 44985 w 50926"/>
                <a:gd name="connsiteY11" fmla="*/ 150232 h 560187"/>
                <a:gd name="connsiteX12" fmla="*/ 44985 w 50926"/>
                <a:gd name="connsiteY12" fmla="*/ 140047 h 560187"/>
                <a:gd name="connsiteX13" fmla="*/ 44985 w 50926"/>
                <a:gd name="connsiteY13" fmla="*/ 134954 h 560187"/>
                <a:gd name="connsiteX14" fmla="*/ 44985 w 50926"/>
                <a:gd name="connsiteY14" fmla="*/ 124769 h 560187"/>
                <a:gd name="connsiteX15" fmla="*/ 44985 w 50926"/>
                <a:gd name="connsiteY15" fmla="*/ 119676 h 560187"/>
                <a:gd name="connsiteX16" fmla="*/ 44985 w 50926"/>
                <a:gd name="connsiteY16" fmla="*/ 77238 h 560187"/>
                <a:gd name="connsiteX17" fmla="*/ 29707 w 50926"/>
                <a:gd name="connsiteY17" fmla="*/ 21219 h 560187"/>
                <a:gd name="connsiteX18" fmla="*/ 29707 w 50926"/>
                <a:gd name="connsiteY18" fmla="*/ 12732 h 560187"/>
                <a:gd name="connsiteX19" fmla="*/ 26312 w 50926"/>
                <a:gd name="connsiteY19" fmla="*/ 12732 h 560187"/>
                <a:gd name="connsiteX20" fmla="*/ 26312 w 50926"/>
                <a:gd name="connsiteY20" fmla="*/ 21219 h 560187"/>
                <a:gd name="connsiteX21" fmla="*/ 12732 w 50926"/>
                <a:gd name="connsiteY21" fmla="*/ 77238 h 560187"/>
                <a:gd name="connsiteX22" fmla="*/ 12732 w 50926"/>
                <a:gd name="connsiteY22" fmla="*/ 119676 h 560187"/>
                <a:gd name="connsiteX23" fmla="*/ 12732 w 50926"/>
                <a:gd name="connsiteY23" fmla="*/ 124769 h 560187"/>
                <a:gd name="connsiteX24" fmla="*/ 12732 w 50926"/>
                <a:gd name="connsiteY24" fmla="*/ 134954 h 560187"/>
                <a:gd name="connsiteX25" fmla="*/ 12732 w 50926"/>
                <a:gd name="connsiteY25" fmla="*/ 140047 h 560187"/>
                <a:gd name="connsiteX26" fmla="*/ 12732 w 50926"/>
                <a:gd name="connsiteY26" fmla="*/ 150232 h 560187"/>
                <a:gd name="connsiteX27" fmla="*/ 12732 w 50926"/>
                <a:gd name="connsiteY27" fmla="*/ 155325 h 560187"/>
                <a:gd name="connsiteX28" fmla="*/ 12732 w 50926"/>
                <a:gd name="connsiteY28" fmla="*/ 165510 h 560187"/>
                <a:gd name="connsiteX29" fmla="*/ 12732 w 50926"/>
                <a:gd name="connsiteY29" fmla="*/ 170602 h 560187"/>
                <a:gd name="connsiteX30" fmla="*/ 12732 w 50926"/>
                <a:gd name="connsiteY30" fmla="*/ 180788 h 560187"/>
                <a:gd name="connsiteX31" fmla="*/ 12732 w 50926"/>
                <a:gd name="connsiteY31" fmla="*/ 185880 h 560187"/>
                <a:gd name="connsiteX32" fmla="*/ 12732 w 50926"/>
                <a:gd name="connsiteY32" fmla="*/ 196066 h 560187"/>
                <a:gd name="connsiteX33" fmla="*/ 12732 w 50926"/>
                <a:gd name="connsiteY33" fmla="*/ 201158 h 560187"/>
                <a:gd name="connsiteX34" fmla="*/ 16127 w 50926"/>
                <a:gd name="connsiteY34" fmla="*/ 489739 h 560187"/>
                <a:gd name="connsiteX35" fmla="*/ 16127 w 50926"/>
                <a:gd name="connsiteY35" fmla="*/ 494832 h 560187"/>
                <a:gd name="connsiteX36" fmla="*/ 16127 w 50926"/>
                <a:gd name="connsiteY36" fmla="*/ 538968 h 560187"/>
                <a:gd name="connsiteX37" fmla="*/ 33102 w 50926"/>
                <a:gd name="connsiteY37" fmla="*/ 555943 h 5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926" h="560187">
                  <a:moveTo>
                    <a:pt x="33102" y="555943"/>
                  </a:moveTo>
                  <a:cubicBezTo>
                    <a:pt x="41590" y="555943"/>
                    <a:pt x="50077" y="549153"/>
                    <a:pt x="48380" y="538968"/>
                  </a:cubicBezTo>
                  <a:lnTo>
                    <a:pt x="48380" y="494832"/>
                  </a:lnTo>
                  <a:lnTo>
                    <a:pt x="48380" y="489739"/>
                  </a:lnTo>
                  <a:lnTo>
                    <a:pt x="44985" y="201158"/>
                  </a:lnTo>
                  <a:lnTo>
                    <a:pt x="44985" y="196066"/>
                  </a:lnTo>
                  <a:lnTo>
                    <a:pt x="44985" y="185880"/>
                  </a:lnTo>
                  <a:lnTo>
                    <a:pt x="44985" y="180788"/>
                  </a:lnTo>
                  <a:lnTo>
                    <a:pt x="44985" y="170602"/>
                  </a:lnTo>
                  <a:lnTo>
                    <a:pt x="44985" y="165510"/>
                  </a:lnTo>
                  <a:lnTo>
                    <a:pt x="44985" y="155325"/>
                  </a:lnTo>
                  <a:lnTo>
                    <a:pt x="44985" y="150232"/>
                  </a:lnTo>
                  <a:lnTo>
                    <a:pt x="44985" y="140047"/>
                  </a:lnTo>
                  <a:lnTo>
                    <a:pt x="44985" y="134954"/>
                  </a:lnTo>
                  <a:lnTo>
                    <a:pt x="44985" y="124769"/>
                  </a:lnTo>
                  <a:lnTo>
                    <a:pt x="44985" y="119676"/>
                  </a:lnTo>
                  <a:lnTo>
                    <a:pt x="44985" y="77238"/>
                  </a:lnTo>
                  <a:cubicBezTo>
                    <a:pt x="44985" y="68750"/>
                    <a:pt x="38195" y="26312"/>
                    <a:pt x="29707" y="21219"/>
                  </a:cubicBezTo>
                  <a:lnTo>
                    <a:pt x="29707" y="12732"/>
                  </a:lnTo>
                  <a:lnTo>
                    <a:pt x="26312" y="12732"/>
                  </a:lnTo>
                  <a:lnTo>
                    <a:pt x="26312" y="21219"/>
                  </a:lnTo>
                  <a:cubicBezTo>
                    <a:pt x="17824" y="26312"/>
                    <a:pt x="12732" y="68750"/>
                    <a:pt x="12732" y="77238"/>
                  </a:cubicBezTo>
                  <a:lnTo>
                    <a:pt x="12732" y="119676"/>
                  </a:lnTo>
                  <a:lnTo>
                    <a:pt x="12732" y="124769"/>
                  </a:lnTo>
                  <a:lnTo>
                    <a:pt x="12732" y="134954"/>
                  </a:lnTo>
                  <a:lnTo>
                    <a:pt x="12732" y="140047"/>
                  </a:lnTo>
                  <a:lnTo>
                    <a:pt x="12732" y="150232"/>
                  </a:lnTo>
                  <a:lnTo>
                    <a:pt x="12732" y="155325"/>
                  </a:lnTo>
                  <a:lnTo>
                    <a:pt x="12732" y="165510"/>
                  </a:lnTo>
                  <a:lnTo>
                    <a:pt x="12732" y="170602"/>
                  </a:lnTo>
                  <a:lnTo>
                    <a:pt x="12732" y="180788"/>
                  </a:lnTo>
                  <a:lnTo>
                    <a:pt x="12732" y="185880"/>
                  </a:lnTo>
                  <a:lnTo>
                    <a:pt x="12732" y="196066"/>
                  </a:lnTo>
                  <a:lnTo>
                    <a:pt x="12732" y="201158"/>
                  </a:lnTo>
                  <a:lnTo>
                    <a:pt x="16127" y="489739"/>
                  </a:lnTo>
                  <a:lnTo>
                    <a:pt x="16127" y="494832"/>
                  </a:lnTo>
                  <a:lnTo>
                    <a:pt x="16127" y="538968"/>
                  </a:lnTo>
                  <a:cubicBezTo>
                    <a:pt x="16127" y="547456"/>
                    <a:pt x="24614" y="555943"/>
                    <a:pt x="33102" y="555943"/>
                  </a:cubicBezTo>
                  <a:close/>
                </a:path>
              </a:pathLst>
            </a:custGeom>
            <a:solidFill>
              <a:srgbClr val="EBEBEB"/>
            </a:solidFill>
            <a:ln w="9525" cap="flat">
              <a:noFill/>
              <a:prstDash val="solid"/>
              <a:miter/>
            </a:ln>
          </p:spPr>
          <p:txBody>
            <a:bodyPr rtlCol="0" anchor="ctr"/>
            <a:lstStyle/>
            <a:p>
              <a:endParaRPr lang="zh-CN" altLang="en-US"/>
            </a:p>
          </p:txBody>
        </p:sp>
        <p:sp>
          <p:nvSpPr>
            <p:cNvPr id="532" name="任意多边形: 形状 531">
              <a:extLst>
                <a:ext uri="{FF2B5EF4-FFF2-40B4-BE49-F238E27FC236}">
                  <a16:creationId xmlns="" xmlns:a16="http://schemas.microsoft.com/office/drawing/2014/main" id="{860EB97F-B3B4-4273-A22C-8F1A2CCBCE74}"/>
                </a:ext>
              </a:extLst>
            </p:cNvPr>
            <p:cNvSpPr/>
            <p:nvPr/>
          </p:nvSpPr>
          <p:spPr>
            <a:xfrm>
              <a:off x="5568771" y="2234561"/>
              <a:ext cx="16975" cy="33951"/>
            </a:xfrm>
            <a:custGeom>
              <a:avLst/>
              <a:gdLst>
                <a:gd name="connsiteX0" fmla="*/ 12904 w 16975"/>
                <a:gd name="connsiteY0" fmla="*/ 12950 h 33950"/>
                <a:gd name="connsiteX1" fmla="*/ 16299 w 16975"/>
                <a:gd name="connsiteY1" fmla="*/ 12904 h 33950"/>
                <a:gd name="connsiteX2" fmla="*/ 16507 w 16975"/>
                <a:gd name="connsiteY2" fmla="*/ 28180 h 33950"/>
                <a:gd name="connsiteX3" fmla="*/ 13112 w 16975"/>
                <a:gd name="connsiteY3" fmla="*/ 28226 h 33950"/>
              </a:gdLst>
              <a:ahLst/>
              <a:cxnLst>
                <a:cxn ang="0">
                  <a:pos x="connsiteX0" y="connsiteY0"/>
                </a:cxn>
                <a:cxn ang="0">
                  <a:pos x="connsiteX1" y="connsiteY1"/>
                </a:cxn>
                <a:cxn ang="0">
                  <a:pos x="connsiteX2" y="connsiteY2"/>
                </a:cxn>
                <a:cxn ang="0">
                  <a:pos x="connsiteX3" y="connsiteY3"/>
                </a:cxn>
              </a:cxnLst>
              <a:rect l="l" t="t" r="r" b="b"/>
              <a:pathLst>
                <a:path w="16975" h="33950">
                  <a:moveTo>
                    <a:pt x="12904" y="12950"/>
                  </a:moveTo>
                  <a:lnTo>
                    <a:pt x="16299" y="12904"/>
                  </a:lnTo>
                  <a:lnTo>
                    <a:pt x="16507" y="28180"/>
                  </a:lnTo>
                  <a:lnTo>
                    <a:pt x="13112" y="28226"/>
                  </a:lnTo>
                  <a:close/>
                </a:path>
              </a:pathLst>
            </a:custGeom>
            <a:solidFill>
              <a:srgbClr val="464646"/>
            </a:solidFill>
            <a:ln w="9525" cap="flat">
              <a:noFill/>
              <a:prstDash val="solid"/>
              <a:miter/>
            </a:ln>
          </p:spPr>
          <p:txBody>
            <a:bodyPr rtlCol="0" anchor="ctr"/>
            <a:lstStyle/>
            <a:p>
              <a:endParaRPr lang="zh-CN" altLang="en-US"/>
            </a:p>
          </p:txBody>
        </p:sp>
        <p:sp>
          <p:nvSpPr>
            <p:cNvPr id="533" name="任意多边形: 形状 532">
              <a:extLst>
                <a:ext uri="{FF2B5EF4-FFF2-40B4-BE49-F238E27FC236}">
                  <a16:creationId xmlns="" xmlns:a16="http://schemas.microsoft.com/office/drawing/2014/main" id="{6FC94B2C-30D7-481E-98B5-F5B59AE8606F}"/>
                </a:ext>
              </a:extLst>
            </p:cNvPr>
            <p:cNvSpPr/>
            <p:nvPr/>
          </p:nvSpPr>
          <p:spPr>
            <a:xfrm>
              <a:off x="5553783" y="2243270"/>
              <a:ext cx="50926" cy="543212"/>
            </a:xfrm>
            <a:custGeom>
              <a:avLst/>
              <a:gdLst>
                <a:gd name="connsiteX0" fmla="*/ 12732 w 50926"/>
                <a:gd name="connsiteY0" fmla="*/ 68750 h 543211"/>
                <a:gd name="connsiteX1" fmla="*/ 28009 w 50926"/>
                <a:gd name="connsiteY1" fmla="*/ 12732 h 543211"/>
                <a:gd name="connsiteX2" fmla="*/ 28009 w 50926"/>
                <a:gd name="connsiteY2" fmla="*/ 12732 h 543211"/>
                <a:gd name="connsiteX3" fmla="*/ 44985 w 50926"/>
                <a:gd name="connsiteY3" fmla="*/ 68750 h 543211"/>
                <a:gd name="connsiteX4" fmla="*/ 50077 w 50926"/>
                <a:gd name="connsiteY4" fmla="*/ 530480 h 543211"/>
                <a:gd name="connsiteX5" fmla="*/ 34799 w 50926"/>
                <a:gd name="connsiteY5" fmla="*/ 547455 h 543211"/>
                <a:gd name="connsiteX6" fmla="*/ 34799 w 50926"/>
                <a:gd name="connsiteY6" fmla="*/ 547455 h 543211"/>
                <a:gd name="connsiteX7" fmla="*/ 17824 w 50926"/>
                <a:gd name="connsiteY7" fmla="*/ 532178 h 543211"/>
                <a:gd name="connsiteX8" fmla="*/ 12732 w 50926"/>
                <a:gd name="connsiteY8" fmla="*/ 68750 h 54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6" h="543211">
                  <a:moveTo>
                    <a:pt x="12732" y="68750"/>
                  </a:moveTo>
                  <a:cubicBezTo>
                    <a:pt x="12732" y="60262"/>
                    <a:pt x="19522" y="12732"/>
                    <a:pt x="28009" y="12732"/>
                  </a:cubicBezTo>
                  <a:lnTo>
                    <a:pt x="28009" y="12732"/>
                  </a:lnTo>
                  <a:cubicBezTo>
                    <a:pt x="36497" y="12732"/>
                    <a:pt x="44985" y="60262"/>
                    <a:pt x="44985" y="68750"/>
                  </a:cubicBezTo>
                  <a:lnTo>
                    <a:pt x="50077" y="530480"/>
                  </a:lnTo>
                  <a:cubicBezTo>
                    <a:pt x="50077" y="538968"/>
                    <a:pt x="43287" y="547455"/>
                    <a:pt x="34799" y="547455"/>
                  </a:cubicBezTo>
                  <a:lnTo>
                    <a:pt x="34799" y="547455"/>
                  </a:lnTo>
                  <a:cubicBezTo>
                    <a:pt x="26312" y="547455"/>
                    <a:pt x="17824" y="540665"/>
                    <a:pt x="17824" y="532178"/>
                  </a:cubicBezTo>
                  <a:lnTo>
                    <a:pt x="12732" y="68750"/>
                  </a:lnTo>
                  <a:close/>
                </a:path>
              </a:pathLst>
            </a:custGeom>
            <a:solidFill>
              <a:srgbClr val="666666"/>
            </a:solidFill>
            <a:ln w="9525" cap="flat">
              <a:noFill/>
              <a:prstDash val="solid"/>
              <a:miter/>
            </a:ln>
          </p:spPr>
          <p:txBody>
            <a:bodyPr rtlCol="0" anchor="ctr"/>
            <a:lstStyle/>
            <a:p>
              <a:endParaRPr lang="zh-CN" altLang="en-US"/>
            </a:p>
          </p:txBody>
        </p:sp>
        <p:sp>
          <p:nvSpPr>
            <p:cNvPr id="534" name="任意多边形: 形状 533">
              <a:extLst>
                <a:ext uri="{FF2B5EF4-FFF2-40B4-BE49-F238E27FC236}">
                  <a16:creationId xmlns="" xmlns:a16="http://schemas.microsoft.com/office/drawing/2014/main" id="{39923D66-C38D-45FB-A6DF-4D8BFB5D2742}"/>
                </a:ext>
              </a:extLst>
            </p:cNvPr>
            <p:cNvSpPr/>
            <p:nvPr/>
          </p:nvSpPr>
          <p:spPr>
            <a:xfrm>
              <a:off x="5555281" y="2417723"/>
              <a:ext cx="50926" cy="16975"/>
            </a:xfrm>
            <a:custGeom>
              <a:avLst/>
              <a:gdLst>
                <a:gd name="connsiteX0" fmla="*/ 12873 w 50926"/>
                <a:gd name="connsiteY0" fmla="*/ 13235 h 16975"/>
                <a:gd name="connsiteX1" fmla="*/ 45123 w 50926"/>
                <a:gd name="connsiteY1" fmla="*/ 12873 h 16975"/>
                <a:gd name="connsiteX2" fmla="*/ 45180 w 50926"/>
                <a:gd name="connsiteY2" fmla="*/ 17965 h 16975"/>
                <a:gd name="connsiteX3" fmla="*/ 12930 w 50926"/>
                <a:gd name="connsiteY3" fmla="*/ 18327 h 16975"/>
              </a:gdLst>
              <a:ahLst/>
              <a:cxnLst>
                <a:cxn ang="0">
                  <a:pos x="connsiteX0" y="connsiteY0"/>
                </a:cxn>
                <a:cxn ang="0">
                  <a:pos x="connsiteX1" y="connsiteY1"/>
                </a:cxn>
                <a:cxn ang="0">
                  <a:pos x="connsiteX2" y="connsiteY2"/>
                </a:cxn>
                <a:cxn ang="0">
                  <a:pos x="connsiteX3" y="connsiteY3"/>
                </a:cxn>
              </a:cxnLst>
              <a:rect l="l" t="t" r="r" b="b"/>
              <a:pathLst>
                <a:path w="50926" h="16975">
                  <a:moveTo>
                    <a:pt x="12873" y="13235"/>
                  </a:moveTo>
                  <a:lnTo>
                    <a:pt x="45123" y="12873"/>
                  </a:lnTo>
                  <a:lnTo>
                    <a:pt x="45180" y="17965"/>
                  </a:lnTo>
                  <a:lnTo>
                    <a:pt x="12930" y="18327"/>
                  </a:lnTo>
                  <a:close/>
                </a:path>
              </a:pathLst>
            </a:custGeom>
            <a:solidFill>
              <a:srgbClr val="464646"/>
            </a:solidFill>
            <a:ln w="9525" cap="flat">
              <a:noFill/>
              <a:prstDash val="solid"/>
              <a:miter/>
            </a:ln>
          </p:spPr>
          <p:txBody>
            <a:bodyPr rtlCol="0" anchor="ctr"/>
            <a:lstStyle/>
            <a:p>
              <a:endParaRPr lang="zh-CN" altLang="en-US"/>
            </a:p>
          </p:txBody>
        </p:sp>
        <p:sp>
          <p:nvSpPr>
            <p:cNvPr id="535" name="任意多边形: 形状 534">
              <a:extLst>
                <a:ext uri="{FF2B5EF4-FFF2-40B4-BE49-F238E27FC236}">
                  <a16:creationId xmlns="" xmlns:a16="http://schemas.microsoft.com/office/drawing/2014/main" id="{BCCC24C8-6EAB-4347-A0DC-60613651568D}"/>
                </a:ext>
              </a:extLst>
            </p:cNvPr>
            <p:cNvSpPr/>
            <p:nvPr/>
          </p:nvSpPr>
          <p:spPr>
            <a:xfrm>
              <a:off x="5558671" y="2711384"/>
              <a:ext cx="50926" cy="16975"/>
            </a:xfrm>
            <a:custGeom>
              <a:avLst/>
              <a:gdLst>
                <a:gd name="connsiteX0" fmla="*/ 12876 w 50926"/>
                <a:gd name="connsiteY0" fmla="*/ 13247 h 16975"/>
                <a:gd name="connsiteX1" fmla="*/ 45126 w 50926"/>
                <a:gd name="connsiteY1" fmla="*/ 12876 h 16975"/>
                <a:gd name="connsiteX2" fmla="*/ 45185 w 50926"/>
                <a:gd name="connsiteY2" fmla="*/ 17969 h 16975"/>
                <a:gd name="connsiteX3" fmla="*/ 12935 w 50926"/>
                <a:gd name="connsiteY3" fmla="*/ 18339 h 16975"/>
              </a:gdLst>
              <a:ahLst/>
              <a:cxnLst>
                <a:cxn ang="0">
                  <a:pos x="connsiteX0" y="connsiteY0"/>
                </a:cxn>
                <a:cxn ang="0">
                  <a:pos x="connsiteX1" y="connsiteY1"/>
                </a:cxn>
                <a:cxn ang="0">
                  <a:pos x="connsiteX2" y="connsiteY2"/>
                </a:cxn>
                <a:cxn ang="0">
                  <a:pos x="connsiteX3" y="connsiteY3"/>
                </a:cxn>
              </a:cxnLst>
              <a:rect l="l" t="t" r="r" b="b"/>
              <a:pathLst>
                <a:path w="50926" h="16975">
                  <a:moveTo>
                    <a:pt x="12876" y="13247"/>
                  </a:moveTo>
                  <a:lnTo>
                    <a:pt x="45126" y="12876"/>
                  </a:lnTo>
                  <a:lnTo>
                    <a:pt x="45185" y="17969"/>
                  </a:lnTo>
                  <a:lnTo>
                    <a:pt x="12935" y="18339"/>
                  </a:lnTo>
                  <a:close/>
                </a:path>
              </a:pathLst>
            </a:custGeom>
            <a:solidFill>
              <a:srgbClr val="464646"/>
            </a:solidFill>
            <a:ln w="9525" cap="flat">
              <a:noFill/>
              <a:prstDash val="solid"/>
              <a:miter/>
            </a:ln>
          </p:spPr>
          <p:txBody>
            <a:bodyPr rtlCol="0" anchor="ctr"/>
            <a:lstStyle/>
            <a:p>
              <a:endParaRPr lang="zh-CN" altLang="en-US"/>
            </a:p>
          </p:txBody>
        </p:sp>
        <p:sp>
          <p:nvSpPr>
            <p:cNvPr id="536" name="任意多边形: 形状 535">
              <a:extLst>
                <a:ext uri="{FF2B5EF4-FFF2-40B4-BE49-F238E27FC236}">
                  <a16:creationId xmlns="" xmlns:a16="http://schemas.microsoft.com/office/drawing/2014/main" id="{50C199C4-D3DA-4AD1-915B-4BF70DD6093A}"/>
                </a:ext>
              </a:extLst>
            </p:cNvPr>
            <p:cNvSpPr/>
            <p:nvPr/>
          </p:nvSpPr>
          <p:spPr>
            <a:xfrm>
              <a:off x="5555283" y="2402446"/>
              <a:ext cx="50926" cy="16975"/>
            </a:xfrm>
            <a:custGeom>
              <a:avLst/>
              <a:gdLst>
                <a:gd name="connsiteX0" fmla="*/ 12872 w 50926"/>
                <a:gd name="connsiteY0" fmla="*/ 13230 h 16975"/>
                <a:gd name="connsiteX1" fmla="*/ 45122 w 50926"/>
                <a:gd name="connsiteY1" fmla="*/ 12872 h 16975"/>
                <a:gd name="connsiteX2" fmla="*/ 45178 w 50926"/>
                <a:gd name="connsiteY2" fmla="*/ 17964 h 16975"/>
                <a:gd name="connsiteX3" fmla="*/ 12928 w 50926"/>
                <a:gd name="connsiteY3" fmla="*/ 18322 h 16975"/>
              </a:gdLst>
              <a:ahLst/>
              <a:cxnLst>
                <a:cxn ang="0">
                  <a:pos x="connsiteX0" y="connsiteY0"/>
                </a:cxn>
                <a:cxn ang="0">
                  <a:pos x="connsiteX1" y="connsiteY1"/>
                </a:cxn>
                <a:cxn ang="0">
                  <a:pos x="connsiteX2" y="connsiteY2"/>
                </a:cxn>
                <a:cxn ang="0">
                  <a:pos x="connsiteX3" y="connsiteY3"/>
                </a:cxn>
              </a:cxnLst>
              <a:rect l="l" t="t" r="r" b="b"/>
              <a:pathLst>
                <a:path w="50926" h="16975">
                  <a:moveTo>
                    <a:pt x="12872" y="13230"/>
                  </a:moveTo>
                  <a:lnTo>
                    <a:pt x="45122" y="12872"/>
                  </a:lnTo>
                  <a:lnTo>
                    <a:pt x="45178" y="17964"/>
                  </a:lnTo>
                  <a:lnTo>
                    <a:pt x="12928" y="18322"/>
                  </a:lnTo>
                  <a:close/>
                </a:path>
              </a:pathLst>
            </a:custGeom>
            <a:solidFill>
              <a:srgbClr val="464646"/>
            </a:solidFill>
            <a:ln w="9525" cap="flat">
              <a:noFill/>
              <a:prstDash val="solid"/>
              <a:miter/>
            </a:ln>
          </p:spPr>
          <p:txBody>
            <a:bodyPr rtlCol="0" anchor="ctr"/>
            <a:lstStyle/>
            <a:p>
              <a:endParaRPr lang="zh-CN" altLang="en-US"/>
            </a:p>
          </p:txBody>
        </p:sp>
        <p:sp>
          <p:nvSpPr>
            <p:cNvPr id="537" name="任意多边形: 形状 536">
              <a:extLst>
                <a:ext uri="{FF2B5EF4-FFF2-40B4-BE49-F238E27FC236}">
                  <a16:creationId xmlns="" xmlns:a16="http://schemas.microsoft.com/office/drawing/2014/main" id="{41A6CAE3-D787-447D-8AE5-1A0DA880167C}"/>
                </a:ext>
              </a:extLst>
            </p:cNvPr>
            <p:cNvSpPr/>
            <p:nvPr/>
          </p:nvSpPr>
          <p:spPr>
            <a:xfrm>
              <a:off x="5555481" y="2387561"/>
              <a:ext cx="50926" cy="16975"/>
            </a:xfrm>
            <a:custGeom>
              <a:avLst/>
              <a:gdLst>
                <a:gd name="connsiteX0" fmla="*/ 12732 w 50926"/>
                <a:gd name="connsiteY0" fmla="*/ 12732 h 16975"/>
                <a:gd name="connsiteX1" fmla="*/ 44985 w 50926"/>
                <a:gd name="connsiteY1" fmla="*/ 12732 h 16975"/>
                <a:gd name="connsiteX2" fmla="*/ 44985 w 50926"/>
                <a:gd name="connsiteY2" fmla="*/ 17824 h 16975"/>
                <a:gd name="connsiteX3" fmla="*/ 12732 w 50926"/>
                <a:gd name="connsiteY3" fmla="*/ 19522 h 16975"/>
              </a:gdLst>
              <a:ahLst/>
              <a:cxnLst>
                <a:cxn ang="0">
                  <a:pos x="connsiteX0" y="connsiteY0"/>
                </a:cxn>
                <a:cxn ang="0">
                  <a:pos x="connsiteX1" y="connsiteY1"/>
                </a:cxn>
                <a:cxn ang="0">
                  <a:pos x="connsiteX2" y="connsiteY2"/>
                </a:cxn>
                <a:cxn ang="0">
                  <a:pos x="connsiteX3" y="connsiteY3"/>
                </a:cxn>
              </a:cxnLst>
              <a:rect l="l" t="t" r="r" b="b"/>
              <a:pathLst>
                <a:path w="50926" h="16975">
                  <a:moveTo>
                    <a:pt x="12732" y="12732"/>
                  </a:moveTo>
                  <a:lnTo>
                    <a:pt x="44985" y="12732"/>
                  </a:lnTo>
                  <a:lnTo>
                    <a:pt x="44985" y="17824"/>
                  </a:lnTo>
                  <a:lnTo>
                    <a:pt x="12732" y="19522"/>
                  </a:lnTo>
                  <a:close/>
                </a:path>
              </a:pathLst>
            </a:custGeom>
            <a:solidFill>
              <a:srgbClr val="464646"/>
            </a:solidFill>
            <a:ln w="9525" cap="flat">
              <a:noFill/>
              <a:prstDash val="solid"/>
              <a:miter/>
            </a:ln>
          </p:spPr>
          <p:txBody>
            <a:bodyPr rtlCol="0" anchor="ctr"/>
            <a:lstStyle/>
            <a:p>
              <a:endParaRPr lang="zh-CN" altLang="en-US"/>
            </a:p>
          </p:txBody>
        </p:sp>
        <p:sp>
          <p:nvSpPr>
            <p:cNvPr id="538" name="任意多边形: 形状 537">
              <a:extLst>
                <a:ext uri="{FF2B5EF4-FFF2-40B4-BE49-F238E27FC236}">
                  <a16:creationId xmlns="" xmlns:a16="http://schemas.microsoft.com/office/drawing/2014/main" id="{C895521B-7209-40AA-A8F5-8A68C5AEA2CF}"/>
                </a:ext>
              </a:extLst>
            </p:cNvPr>
            <p:cNvSpPr/>
            <p:nvPr/>
          </p:nvSpPr>
          <p:spPr>
            <a:xfrm>
              <a:off x="5555481" y="2372283"/>
              <a:ext cx="50926" cy="16975"/>
            </a:xfrm>
            <a:custGeom>
              <a:avLst/>
              <a:gdLst>
                <a:gd name="connsiteX0" fmla="*/ 12732 w 50926"/>
                <a:gd name="connsiteY0" fmla="*/ 12732 h 16975"/>
                <a:gd name="connsiteX1" fmla="*/ 44985 w 50926"/>
                <a:gd name="connsiteY1" fmla="*/ 12732 h 16975"/>
                <a:gd name="connsiteX2" fmla="*/ 44985 w 50926"/>
                <a:gd name="connsiteY2" fmla="*/ 17824 h 16975"/>
                <a:gd name="connsiteX3" fmla="*/ 12732 w 50926"/>
                <a:gd name="connsiteY3" fmla="*/ 19522 h 16975"/>
              </a:gdLst>
              <a:ahLst/>
              <a:cxnLst>
                <a:cxn ang="0">
                  <a:pos x="connsiteX0" y="connsiteY0"/>
                </a:cxn>
                <a:cxn ang="0">
                  <a:pos x="connsiteX1" y="connsiteY1"/>
                </a:cxn>
                <a:cxn ang="0">
                  <a:pos x="connsiteX2" y="connsiteY2"/>
                </a:cxn>
                <a:cxn ang="0">
                  <a:pos x="connsiteX3" y="connsiteY3"/>
                </a:cxn>
              </a:cxnLst>
              <a:rect l="l" t="t" r="r" b="b"/>
              <a:pathLst>
                <a:path w="50926" h="16975">
                  <a:moveTo>
                    <a:pt x="12732" y="12732"/>
                  </a:moveTo>
                  <a:lnTo>
                    <a:pt x="44985" y="12732"/>
                  </a:lnTo>
                  <a:lnTo>
                    <a:pt x="44985" y="17824"/>
                  </a:lnTo>
                  <a:lnTo>
                    <a:pt x="12732" y="19522"/>
                  </a:lnTo>
                  <a:close/>
                </a:path>
              </a:pathLst>
            </a:custGeom>
            <a:solidFill>
              <a:srgbClr val="464646"/>
            </a:solidFill>
            <a:ln w="9525" cap="flat">
              <a:noFill/>
              <a:prstDash val="solid"/>
              <a:miter/>
            </a:ln>
          </p:spPr>
          <p:txBody>
            <a:bodyPr rtlCol="0" anchor="ctr"/>
            <a:lstStyle/>
            <a:p>
              <a:endParaRPr lang="zh-CN" altLang="en-US"/>
            </a:p>
          </p:txBody>
        </p:sp>
        <p:sp>
          <p:nvSpPr>
            <p:cNvPr id="539" name="任意多边形: 形状 538">
              <a:extLst>
                <a:ext uri="{FF2B5EF4-FFF2-40B4-BE49-F238E27FC236}">
                  <a16:creationId xmlns="" xmlns:a16="http://schemas.microsoft.com/office/drawing/2014/main" id="{26652504-C7EE-4054-8ADA-E01B7D6A0FB3}"/>
                </a:ext>
              </a:extLst>
            </p:cNvPr>
            <p:cNvSpPr/>
            <p:nvPr/>
          </p:nvSpPr>
          <p:spPr>
            <a:xfrm>
              <a:off x="5555481" y="2357005"/>
              <a:ext cx="50926" cy="16975"/>
            </a:xfrm>
            <a:custGeom>
              <a:avLst/>
              <a:gdLst>
                <a:gd name="connsiteX0" fmla="*/ 12732 w 50926"/>
                <a:gd name="connsiteY0" fmla="*/ 12732 h 16975"/>
                <a:gd name="connsiteX1" fmla="*/ 44985 w 50926"/>
                <a:gd name="connsiteY1" fmla="*/ 12732 h 16975"/>
                <a:gd name="connsiteX2" fmla="*/ 44985 w 50926"/>
                <a:gd name="connsiteY2" fmla="*/ 17824 h 16975"/>
                <a:gd name="connsiteX3" fmla="*/ 12732 w 50926"/>
                <a:gd name="connsiteY3" fmla="*/ 19522 h 16975"/>
              </a:gdLst>
              <a:ahLst/>
              <a:cxnLst>
                <a:cxn ang="0">
                  <a:pos x="connsiteX0" y="connsiteY0"/>
                </a:cxn>
                <a:cxn ang="0">
                  <a:pos x="connsiteX1" y="connsiteY1"/>
                </a:cxn>
                <a:cxn ang="0">
                  <a:pos x="connsiteX2" y="connsiteY2"/>
                </a:cxn>
                <a:cxn ang="0">
                  <a:pos x="connsiteX3" y="connsiteY3"/>
                </a:cxn>
              </a:cxnLst>
              <a:rect l="l" t="t" r="r" b="b"/>
              <a:pathLst>
                <a:path w="50926" h="16975">
                  <a:moveTo>
                    <a:pt x="12732" y="12732"/>
                  </a:moveTo>
                  <a:lnTo>
                    <a:pt x="44985" y="12732"/>
                  </a:lnTo>
                  <a:lnTo>
                    <a:pt x="44985" y="17824"/>
                  </a:lnTo>
                  <a:lnTo>
                    <a:pt x="12732" y="19522"/>
                  </a:lnTo>
                  <a:close/>
                </a:path>
              </a:pathLst>
            </a:custGeom>
            <a:solidFill>
              <a:srgbClr val="464646"/>
            </a:solidFill>
            <a:ln w="9525" cap="flat">
              <a:noFill/>
              <a:prstDash val="solid"/>
              <a:miter/>
            </a:ln>
          </p:spPr>
          <p:txBody>
            <a:bodyPr rtlCol="0" anchor="ctr"/>
            <a:lstStyle/>
            <a:p>
              <a:endParaRPr lang="zh-CN" altLang="en-US"/>
            </a:p>
          </p:txBody>
        </p:sp>
        <p:sp>
          <p:nvSpPr>
            <p:cNvPr id="540" name="任意多边形: 形状 539">
              <a:extLst>
                <a:ext uri="{FF2B5EF4-FFF2-40B4-BE49-F238E27FC236}">
                  <a16:creationId xmlns="" xmlns:a16="http://schemas.microsoft.com/office/drawing/2014/main" id="{CBBA074F-22C3-4EFB-942C-0EF40D25764B}"/>
                </a:ext>
              </a:extLst>
            </p:cNvPr>
            <p:cNvSpPr/>
            <p:nvPr/>
          </p:nvSpPr>
          <p:spPr>
            <a:xfrm>
              <a:off x="5553783" y="2341727"/>
              <a:ext cx="50926" cy="16975"/>
            </a:xfrm>
            <a:custGeom>
              <a:avLst/>
              <a:gdLst>
                <a:gd name="connsiteX0" fmla="*/ 12732 w 50926"/>
                <a:gd name="connsiteY0" fmla="*/ 12732 h 16975"/>
                <a:gd name="connsiteX1" fmla="*/ 46682 w 50926"/>
                <a:gd name="connsiteY1" fmla="*/ 12732 h 16975"/>
                <a:gd name="connsiteX2" fmla="*/ 46682 w 50926"/>
                <a:gd name="connsiteY2" fmla="*/ 17824 h 16975"/>
                <a:gd name="connsiteX3" fmla="*/ 14429 w 50926"/>
                <a:gd name="connsiteY3" fmla="*/ 19522 h 16975"/>
              </a:gdLst>
              <a:ahLst/>
              <a:cxnLst>
                <a:cxn ang="0">
                  <a:pos x="connsiteX0" y="connsiteY0"/>
                </a:cxn>
                <a:cxn ang="0">
                  <a:pos x="connsiteX1" y="connsiteY1"/>
                </a:cxn>
                <a:cxn ang="0">
                  <a:pos x="connsiteX2" y="connsiteY2"/>
                </a:cxn>
                <a:cxn ang="0">
                  <a:pos x="connsiteX3" y="connsiteY3"/>
                </a:cxn>
              </a:cxnLst>
              <a:rect l="l" t="t" r="r" b="b"/>
              <a:pathLst>
                <a:path w="50926" h="16975">
                  <a:moveTo>
                    <a:pt x="12732" y="12732"/>
                  </a:moveTo>
                  <a:lnTo>
                    <a:pt x="46682" y="12732"/>
                  </a:lnTo>
                  <a:lnTo>
                    <a:pt x="46682" y="17824"/>
                  </a:lnTo>
                  <a:lnTo>
                    <a:pt x="14429" y="19522"/>
                  </a:lnTo>
                  <a:close/>
                </a:path>
              </a:pathLst>
            </a:custGeom>
            <a:solidFill>
              <a:srgbClr val="464646"/>
            </a:solidFill>
            <a:ln w="9525" cap="flat">
              <a:noFill/>
              <a:prstDash val="solid"/>
              <a:miter/>
            </a:ln>
          </p:spPr>
          <p:txBody>
            <a:bodyPr rtlCol="0" anchor="ctr"/>
            <a:lstStyle/>
            <a:p>
              <a:endParaRPr lang="zh-CN" altLang="en-US"/>
            </a:p>
          </p:txBody>
        </p:sp>
        <p:sp>
          <p:nvSpPr>
            <p:cNvPr id="541" name="任意多边形: 形状 540">
              <a:extLst>
                <a:ext uri="{FF2B5EF4-FFF2-40B4-BE49-F238E27FC236}">
                  <a16:creationId xmlns="" xmlns:a16="http://schemas.microsoft.com/office/drawing/2014/main" id="{A3941844-6EB1-4A2C-982E-2CED79022AE0}"/>
                </a:ext>
              </a:extLst>
            </p:cNvPr>
            <p:cNvSpPr/>
            <p:nvPr/>
          </p:nvSpPr>
          <p:spPr>
            <a:xfrm>
              <a:off x="5316128" y="2353610"/>
              <a:ext cx="237655" cy="271606"/>
            </a:xfrm>
            <a:custGeom>
              <a:avLst/>
              <a:gdLst>
                <a:gd name="connsiteX0" fmla="*/ 134954 w 237655"/>
                <a:gd name="connsiteY0" fmla="*/ 46682 h 271605"/>
                <a:gd name="connsiteX1" fmla="*/ 134954 w 237655"/>
                <a:gd name="connsiteY1" fmla="*/ 26312 h 271605"/>
                <a:gd name="connsiteX2" fmla="*/ 121374 w 237655"/>
                <a:gd name="connsiteY2" fmla="*/ 12732 h 271605"/>
                <a:gd name="connsiteX3" fmla="*/ 107794 w 237655"/>
                <a:gd name="connsiteY3" fmla="*/ 26312 h 271605"/>
                <a:gd name="connsiteX4" fmla="*/ 107794 w 237655"/>
                <a:gd name="connsiteY4" fmla="*/ 46682 h 271605"/>
                <a:gd name="connsiteX5" fmla="*/ 12732 w 237655"/>
                <a:gd name="connsiteY5" fmla="*/ 155325 h 271605"/>
                <a:gd name="connsiteX6" fmla="*/ 121374 w 237655"/>
                <a:gd name="connsiteY6" fmla="*/ 263967 h 271605"/>
                <a:gd name="connsiteX7" fmla="*/ 230016 w 237655"/>
                <a:gd name="connsiteY7" fmla="*/ 155325 h 271605"/>
                <a:gd name="connsiteX8" fmla="*/ 134954 w 237655"/>
                <a:gd name="connsiteY8" fmla="*/ 46682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71605">
                  <a:moveTo>
                    <a:pt x="134954" y="46682"/>
                  </a:moveTo>
                  <a:lnTo>
                    <a:pt x="134954" y="26312"/>
                  </a:lnTo>
                  <a:cubicBezTo>
                    <a:pt x="134954" y="17824"/>
                    <a:pt x="128164" y="12732"/>
                    <a:pt x="121374" y="12732"/>
                  </a:cubicBezTo>
                  <a:cubicBezTo>
                    <a:pt x="112886" y="12732"/>
                    <a:pt x="107794" y="19522"/>
                    <a:pt x="107794" y="26312"/>
                  </a:cubicBezTo>
                  <a:lnTo>
                    <a:pt x="107794" y="46682"/>
                  </a:lnTo>
                  <a:cubicBezTo>
                    <a:pt x="55170" y="53472"/>
                    <a:pt x="12732" y="99306"/>
                    <a:pt x="12732" y="155325"/>
                  </a:cubicBezTo>
                  <a:cubicBezTo>
                    <a:pt x="12732" y="214738"/>
                    <a:pt x="61960" y="263967"/>
                    <a:pt x="121374" y="263967"/>
                  </a:cubicBezTo>
                  <a:cubicBezTo>
                    <a:pt x="180788" y="263967"/>
                    <a:pt x="230016" y="214738"/>
                    <a:pt x="230016" y="155325"/>
                  </a:cubicBezTo>
                  <a:cubicBezTo>
                    <a:pt x="230016" y="99306"/>
                    <a:pt x="187578" y="53472"/>
                    <a:pt x="134954" y="46682"/>
                  </a:cubicBezTo>
                  <a:close/>
                </a:path>
              </a:pathLst>
            </a:custGeom>
            <a:solidFill>
              <a:srgbClr val="DBDBDB"/>
            </a:solidFill>
            <a:ln w="9525" cap="flat">
              <a:noFill/>
              <a:prstDash val="solid"/>
              <a:miter/>
            </a:ln>
          </p:spPr>
          <p:txBody>
            <a:bodyPr rtlCol="0" anchor="ctr"/>
            <a:lstStyle/>
            <a:p>
              <a:endParaRPr lang="zh-CN" altLang="en-US"/>
            </a:p>
          </p:txBody>
        </p:sp>
        <p:sp>
          <p:nvSpPr>
            <p:cNvPr id="542" name="任意多边形: 形状 541">
              <a:extLst>
                <a:ext uri="{FF2B5EF4-FFF2-40B4-BE49-F238E27FC236}">
                  <a16:creationId xmlns="" xmlns:a16="http://schemas.microsoft.com/office/drawing/2014/main" id="{305BF877-1287-485A-8AA7-1214A368BBDB}"/>
                </a:ext>
              </a:extLst>
            </p:cNvPr>
            <p:cNvSpPr/>
            <p:nvPr/>
          </p:nvSpPr>
          <p:spPr>
            <a:xfrm>
              <a:off x="5299153" y="2353610"/>
              <a:ext cx="237655" cy="271606"/>
            </a:xfrm>
            <a:custGeom>
              <a:avLst/>
              <a:gdLst>
                <a:gd name="connsiteX0" fmla="*/ 134954 w 237655"/>
                <a:gd name="connsiteY0" fmla="*/ 46682 h 271605"/>
                <a:gd name="connsiteX1" fmla="*/ 134954 w 237655"/>
                <a:gd name="connsiteY1" fmla="*/ 26312 h 271605"/>
                <a:gd name="connsiteX2" fmla="*/ 121374 w 237655"/>
                <a:gd name="connsiteY2" fmla="*/ 12732 h 271605"/>
                <a:gd name="connsiteX3" fmla="*/ 107794 w 237655"/>
                <a:gd name="connsiteY3" fmla="*/ 26312 h 271605"/>
                <a:gd name="connsiteX4" fmla="*/ 107794 w 237655"/>
                <a:gd name="connsiteY4" fmla="*/ 46682 h 271605"/>
                <a:gd name="connsiteX5" fmla="*/ 12732 w 237655"/>
                <a:gd name="connsiteY5" fmla="*/ 155325 h 271605"/>
                <a:gd name="connsiteX6" fmla="*/ 121374 w 237655"/>
                <a:gd name="connsiteY6" fmla="*/ 263967 h 271605"/>
                <a:gd name="connsiteX7" fmla="*/ 230016 w 237655"/>
                <a:gd name="connsiteY7" fmla="*/ 155325 h 271605"/>
                <a:gd name="connsiteX8" fmla="*/ 134954 w 237655"/>
                <a:gd name="connsiteY8" fmla="*/ 46682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71605">
                  <a:moveTo>
                    <a:pt x="134954" y="46682"/>
                  </a:moveTo>
                  <a:lnTo>
                    <a:pt x="134954" y="26312"/>
                  </a:lnTo>
                  <a:cubicBezTo>
                    <a:pt x="134954" y="17824"/>
                    <a:pt x="128164" y="12732"/>
                    <a:pt x="121374" y="12732"/>
                  </a:cubicBezTo>
                  <a:cubicBezTo>
                    <a:pt x="112886" y="12732"/>
                    <a:pt x="107794" y="19522"/>
                    <a:pt x="107794" y="26312"/>
                  </a:cubicBezTo>
                  <a:lnTo>
                    <a:pt x="107794" y="46682"/>
                  </a:lnTo>
                  <a:cubicBezTo>
                    <a:pt x="55170" y="53472"/>
                    <a:pt x="12732" y="99306"/>
                    <a:pt x="12732" y="155325"/>
                  </a:cubicBezTo>
                  <a:cubicBezTo>
                    <a:pt x="12732" y="214738"/>
                    <a:pt x="61960" y="263967"/>
                    <a:pt x="121374" y="263967"/>
                  </a:cubicBezTo>
                  <a:cubicBezTo>
                    <a:pt x="180788" y="263967"/>
                    <a:pt x="230016" y="214738"/>
                    <a:pt x="230016" y="155325"/>
                  </a:cubicBezTo>
                  <a:cubicBezTo>
                    <a:pt x="230016" y="99306"/>
                    <a:pt x="189275" y="53472"/>
                    <a:pt x="134954" y="46682"/>
                  </a:cubicBezTo>
                  <a:close/>
                </a:path>
              </a:pathLst>
            </a:custGeom>
            <a:solidFill>
              <a:srgbClr val="FFFFFF"/>
            </a:solidFill>
            <a:ln w="9525" cap="flat">
              <a:noFill/>
              <a:prstDash val="solid"/>
              <a:miter/>
            </a:ln>
          </p:spPr>
          <p:txBody>
            <a:bodyPr rtlCol="0" anchor="ctr"/>
            <a:lstStyle/>
            <a:p>
              <a:endParaRPr lang="zh-CN" altLang="en-US"/>
            </a:p>
          </p:txBody>
        </p:sp>
        <p:sp>
          <p:nvSpPr>
            <p:cNvPr id="543" name="任意多边形: 形状 542">
              <a:extLst>
                <a:ext uri="{FF2B5EF4-FFF2-40B4-BE49-F238E27FC236}">
                  <a16:creationId xmlns="" xmlns:a16="http://schemas.microsoft.com/office/drawing/2014/main" id="{8CC74A3B-BAC0-404E-B0BB-72216689A9D2}"/>
                </a:ext>
              </a:extLst>
            </p:cNvPr>
            <p:cNvSpPr/>
            <p:nvPr/>
          </p:nvSpPr>
          <p:spPr>
            <a:xfrm>
              <a:off x="5321221" y="2407931"/>
              <a:ext cx="186729" cy="186729"/>
            </a:xfrm>
            <a:custGeom>
              <a:avLst/>
              <a:gdLst>
                <a:gd name="connsiteX0" fmla="*/ 185880 w 186729"/>
                <a:gd name="connsiteY0" fmla="*/ 99306 h 186729"/>
                <a:gd name="connsiteX1" fmla="*/ 99306 w 186729"/>
                <a:gd name="connsiteY1" fmla="*/ 185880 h 186729"/>
                <a:gd name="connsiteX2" fmla="*/ 12732 w 186729"/>
                <a:gd name="connsiteY2" fmla="*/ 99306 h 186729"/>
                <a:gd name="connsiteX3" fmla="*/ 99306 w 186729"/>
                <a:gd name="connsiteY3" fmla="*/ 12732 h 186729"/>
                <a:gd name="connsiteX4" fmla="*/ 185880 w 186729"/>
                <a:gd name="connsiteY4" fmla="*/ 99306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86729">
                  <a:moveTo>
                    <a:pt x="185880" y="99306"/>
                  </a:moveTo>
                  <a:cubicBezTo>
                    <a:pt x="185880" y="146837"/>
                    <a:pt x="146837" y="185880"/>
                    <a:pt x="99306" y="185880"/>
                  </a:cubicBezTo>
                  <a:cubicBezTo>
                    <a:pt x="51775" y="185880"/>
                    <a:pt x="12732" y="146837"/>
                    <a:pt x="12732" y="99306"/>
                  </a:cubicBezTo>
                  <a:cubicBezTo>
                    <a:pt x="12732" y="51775"/>
                    <a:pt x="51775" y="12732"/>
                    <a:pt x="99306" y="12732"/>
                  </a:cubicBezTo>
                  <a:cubicBezTo>
                    <a:pt x="146837" y="12732"/>
                    <a:pt x="185880" y="51775"/>
                    <a:pt x="185880" y="99306"/>
                  </a:cubicBezTo>
                  <a:close/>
                </a:path>
              </a:pathLst>
            </a:custGeom>
            <a:solidFill>
              <a:srgbClr val="B6936C"/>
            </a:solidFill>
            <a:ln w="9525" cap="flat">
              <a:noFill/>
              <a:prstDash val="solid"/>
              <a:miter/>
            </a:ln>
          </p:spPr>
          <p:txBody>
            <a:bodyPr rtlCol="0" anchor="ctr"/>
            <a:lstStyle/>
            <a:p>
              <a:endParaRPr lang="zh-CN" altLang="en-US"/>
            </a:p>
          </p:txBody>
        </p:sp>
        <p:sp>
          <p:nvSpPr>
            <p:cNvPr id="544" name="任意多边形: 形状 543">
              <a:extLst>
                <a:ext uri="{FF2B5EF4-FFF2-40B4-BE49-F238E27FC236}">
                  <a16:creationId xmlns="" xmlns:a16="http://schemas.microsoft.com/office/drawing/2014/main" id="{1F799F0B-5A0D-4F47-962A-C99825A6F7B1}"/>
                </a:ext>
              </a:extLst>
            </p:cNvPr>
            <p:cNvSpPr/>
            <p:nvPr/>
          </p:nvSpPr>
          <p:spPr>
            <a:xfrm>
              <a:off x="5319523" y="2407931"/>
              <a:ext cx="118828" cy="186729"/>
            </a:xfrm>
            <a:custGeom>
              <a:avLst/>
              <a:gdLst>
                <a:gd name="connsiteX0" fmla="*/ 29707 w 118827"/>
                <a:gd name="connsiteY0" fmla="*/ 99306 h 186729"/>
                <a:gd name="connsiteX1" fmla="*/ 107794 w 118827"/>
                <a:gd name="connsiteY1" fmla="*/ 12732 h 186729"/>
                <a:gd name="connsiteX2" fmla="*/ 99306 w 118827"/>
                <a:gd name="connsiteY2" fmla="*/ 12732 h 186729"/>
                <a:gd name="connsiteX3" fmla="*/ 12732 w 118827"/>
                <a:gd name="connsiteY3" fmla="*/ 99306 h 186729"/>
                <a:gd name="connsiteX4" fmla="*/ 99306 w 118827"/>
                <a:gd name="connsiteY4" fmla="*/ 185880 h 186729"/>
                <a:gd name="connsiteX5" fmla="*/ 107794 w 118827"/>
                <a:gd name="connsiteY5" fmla="*/ 185880 h 186729"/>
                <a:gd name="connsiteX6" fmla="*/ 29707 w 118827"/>
                <a:gd name="connsiteY6" fmla="*/ 99306 h 18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827" h="186729">
                  <a:moveTo>
                    <a:pt x="29707" y="99306"/>
                  </a:moveTo>
                  <a:cubicBezTo>
                    <a:pt x="29707" y="53472"/>
                    <a:pt x="63658" y="17824"/>
                    <a:pt x="107794" y="12732"/>
                  </a:cubicBezTo>
                  <a:cubicBezTo>
                    <a:pt x="104398" y="12732"/>
                    <a:pt x="102701" y="12732"/>
                    <a:pt x="99306" y="12732"/>
                  </a:cubicBezTo>
                  <a:cubicBezTo>
                    <a:pt x="51775" y="12732"/>
                    <a:pt x="12732" y="51775"/>
                    <a:pt x="12732" y="99306"/>
                  </a:cubicBezTo>
                  <a:cubicBezTo>
                    <a:pt x="12732" y="146837"/>
                    <a:pt x="51775" y="185880"/>
                    <a:pt x="99306" y="185880"/>
                  </a:cubicBezTo>
                  <a:cubicBezTo>
                    <a:pt x="102701" y="185880"/>
                    <a:pt x="104398" y="185880"/>
                    <a:pt x="107794" y="185880"/>
                  </a:cubicBezTo>
                  <a:cubicBezTo>
                    <a:pt x="65355" y="180788"/>
                    <a:pt x="29707" y="145139"/>
                    <a:pt x="29707" y="99306"/>
                  </a:cubicBezTo>
                  <a:close/>
                </a:path>
              </a:pathLst>
            </a:custGeom>
            <a:solidFill>
              <a:srgbClr val="DBDBDB"/>
            </a:solidFill>
            <a:ln w="9525" cap="flat">
              <a:noFill/>
              <a:prstDash val="solid"/>
              <a:miter/>
            </a:ln>
          </p:spPr>
          <p:txBody>
            <a:bodyPr rtlCol="0" anchor="ctr"/>
            <a:lstStyle/>
            <a:p>
              <a:endParaRPr lang="zh-CN" altLang="en-US"/>
            </a:p>
          </p:txBody>
        </p:sp>
        <p:sp>
          <p:nvSpPr>
            <p:cNvPr id="545" name="任意多边形: 形状 544">
              <a:extLst>
                <a:ext uri="{FF2B5EF4-FFF2-40B4-BE49-F238E27FC236}">
                  <a16:creationId xmlns="" xmlns:a16="http://schemas.microsoft.com/office/drawing/2014/main" id="{706911D5-C622-4D83-927D-CFD1AB459C9C}"/>
                </a:ext>
              </a:extLst>
            </p:cNvPr>
            <p:cNvSpPr/>
            <p:nvPr/>
          </p:nvSpPr>
          <p:spPr>
            <a:xfrm>
              <a:off x="7511043" y="2728766"/>
              <a:ext cx="237655" cy="271606"/>
            </a:xfrm>
            <a:custGeom>
              <a:avLst/>
              <a:gdLst>
                <a:gd name="connsiteX0" fmla="*/ 134954 w 237655"/>
                <a:gd name="connsiteY0" fmla="*/ 46682 h 271605"/>
                <a:gd name="connsiteX1" fmla="*/ 134954 w 237655"/>
                <a:gd name="connsiteY1" fmla="*/ 26312 h 271605"/>
                <a:gd name="connsiteX2" fmla="*/ 121374 w 237655"/>
                <a:gd name="connsiteY2" fmla="*/ 12732 h 271605"/>
                <a:gd name="connsiteX3" fmla="*/ 107794 w 237655"/>
                <a:gd name="connsiteY3" fmla="*/ 26312 h 271605"/>
                <a:gd name="connsiteX4" fmla="*/ 107794 w 237655"/>
                <a:gd name="connsiteY4" fmla="*/ 46682 h 271605"/>
                <a:gd name="connsiteX5" fmla="*/ 12732 w 237655"/>
                <a:gd name="connsiteY5" fmla="*/ 155324 h 271605"/>
                <a:gd name="connsiteX6" fmla="*/ 121374 w 237655"/>
                <a:gd name="connsiteY6" fmla="*/ 263967 h 271605"/>
                <a:gd name="connsiteX7" fmla="*/ 230016 w 237655"/>
                <a:gd name="connsiteY7" fmla="*/ 155324 h 271605"/>
                <a:gd name="connsiteX8" fmla="*/ 134954 w 237655"/>
                <a:gd name="connsiteY8" fmla="*/ 46682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71605">
                  <a:moveTo>
                    <a:pt x="134954" y="46682"/>
                  </a:moveTo>
                  <a:lnTo>
                    <a:pt x="134954" y="26312"/>
                  </a:lnTo>
                  <a:cubicBezTo>
                    <a:pt x="134954" y="17824"/>
                    <a:pt x="128164" y="12732"/>
                    <a:pt x="121374" y="12732"/>
                  </a:cubicBezTo>
                  <a:cubicBezTo>
                    <a:pt x="112886" y="12732"/>
                    <a:pt x="107794" y="19522"/>
                    <a:pt x="107794" y="26312"/>
                  </a:cubicBezTo>
                  <a:lnTo>
                    <a:pt x="107794" y="46682"/>
                  </a:lnTo>
                  <a:cubicBezTo>
                    <a:pt x="55170" y="53472"/>
                    <a:pt x="12732" y="99306"/>
                    <a:pt x="12732" y="155324"/>
                  </a:cubicBezTo>
                  <a:cubicBezTo>
                    <a:pt x="12732" y="214738"/>
                    <a:pt x="61960" y="263967"/>
                    <a:pt x="121374" y="263967"/>
                  </a:cubicBezTo>
                  <a:cubicBezTo>
                    <a:pt x="180788" y="263967"/>
                    <a:pt x="230016" y="214738"/>
                    <a:pt x="230016" y="155324"/>
                  </a:cubicBezTo>
                  <a:cubicBezTo>
                    <a:pt x="228319" y="99306"/>
                    <a:pt x="187578" y="53472"/>
                    <a:pt x="134954" y="46682"/>
                  </a:cubicBezTo>
                  <a:close/>
                </a:path>
              </a:pathLst>
            </a:custGeom>
            <a:solidFill>
              <a:srgbClr val="DBDBDB"/>
            </a:solidFill>
            <a:ln w="9525" cap="flat">
              <a:noFill/>
              <a:prstDash val="solid"/>
              <a:miter/>
            </a:ln>
          </p:spPr>
          <p:txBody>
            <a:bodyPr rtlCol="0" anchor="ctr"/>
            <a:lstStyle/>
            <a:p>
              <a:endParaRPr lang="zh-CN" altLang="en-US"/>
            </a:p>
          </p:txBody>
        </p:sp>
        <p:sp>
          <p:nvSpPr>
            <p:cNvPr id="546" name="任意多边形: 形状 545">
              <a:extLst>
                <a:ext uri="{FF2B5EF4-FFF2-40B4-BE49-F238E27FC236}">
                  <a16:creationId xmlns="" xmlns:a16="http://schemas.microsoft.com/office/drawing/2014/main" id="{7DB2D195-D7D6-4D03-8E30-7D858B85A3E4}"/>
                </a:ext>
              </a:extLst>
            </p:cNvPr>
            <p:cNvSpPr/>
            <p:nvPr/>
          </p:nvSpPr>
          <p:spPr>
            <a:xfrm>
              <a:off x="7494067" y="2728766"/>
              <a:ext cx="237655" cy="271606"/>
            </a:xfrm>
            <a:custGeom>
              <a:avLst/>
              <a:gdLst>
                <a:gd name="connsiteX0" fmla="*/ 134954 w 237655"/>
                <a:gd name="connsiteY0" fmla="*/ 46682 h 271605"/>
                <a:gd name="connsiteX1" fmla="*/ 134954 w 237655"/>
                <a:gd name="connsiteY1" fmla="*/ 26312 h 271605"/>
                <a:gd name="connsiteX2" fmla="*/ 121374 w 237655"/>
                <a:gd name="connsiteY2" fmla="*/ 12732 h 271605"/>
                <a:gd name="connsiteX3" fmla="*/ 107794 w 237655"/>
                <a:gd name="connsiteY3" fmla="*/ 26312 h 271605"/>
                <a:gd name="connsiteX4" fmla="*/ 107794 w 237655"/>
                <a:gd name="connsiteY4" fmla="*/ 46682 h 271605"/>
                <a:gd name="connsiteX5" fmla="*/ 12732 w 237655"/>
                <a:gd name="connsiteY5" fmla="*/ 155324 h 271605"/>
                <a:gd name="connsiteX6" fmla="*/ 121374 w 237655"/>
                <a:gd name="connsiteY6" fmla="*/ 263967 h 271605"/>
                <a:gd name="connsiteX7" fmla="*/ 230016 w 237655"/>
                <a:gd name="connsiteY7" fmla="*/ 155324 h 271605"/>
                <a:gd name="connsiteX8" fmla="*/ 134954 w 237655"/>
                <a:gd name="connsiteY8" fmla="*/ 46682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71605">
                  <a:moveTo>
                    <a:pt x="134954" y="46682"/>
                  </a:moveTo>
                  <a:lnTo>
                    <a:pt x="134954" y="26312"/>
                  </a:lnTo>
                  <a:cubicBezTo>
                    <a:pt x="134954" y="17824"/>
                    <a:pt x="128164" y="12732"/>
                    <a:pt x="121374" y="12732"/>
                  </a:cubicBezTo>
                  <a:cubicBezTo>
                    <a:pt x="112886" y="12732"/>
                    <a:pt x="107794" y="19522"/>
                    <a:pt x="107794" y="26312"/>
                  </a:cubicBezTo>
                  <a:lnTo>
                    <a:pt x="107794" y="46682"/>
                  </a:lnTo>
                  <a:cubicBezTo>
                    <a:pt x="55170" y="53472"/>
                    <a:pt x="12732" y="99306"/>
                    <a:pt x="12732" y="155324"/>
                  </a:cubicBezTo>
                  <a:cubicBezTo>
                    <a:pt x="12732" y="214738"/>
                    <a:pt x="61960" y="263967"/>
                    <a:pt x="121374" y="263967"/>
                  </a:cubicBezTo>
                  <a:cubicBezTo>
                    <a:pt x="180788" y="263967"/>
                    <a:pt x="230016" y="214738"/>
                    <a:pt x="230016" y="155324"/>
                  </a:cubicBezTo>
                  <a:cubicBezTo>
                    <a:pt x="230016" y="99306"/>
                    <a:pt x="187578" y="53472"/>
                    <a:pt x="134954" y="46682"/>
                  </a:cubicBezTo>
                  <a:close/>
                </a:path>
              </a:pathLst>
            </a:custGeom>
            <a:solidFill>
              <a:srgbClr val="FFFFFF"/>
            </a:solidFill>
            <a:ln w="9525" cap="flat">
              <a:noFill/>
              <a:prstDash val="solid"/>
              <a:miter/>
            </a:ln>
          </p:spPr>
          <p:txBody>
            <a:bodyPr rtlCol="0" anchor="ctr"/>
            <a:lstStyle/>
            <a:p>
              <a:endParaRPr lang="zh-CN" altLang="en-US"/>
            </a:p>
          </p:txBody>
        </p:sp>
        <p:sp>
          <p:nvSpPr>
            <p:cNvPr id="547" name="任意多边形: 形状 546">
              <a:extLst>
                <a:ext uri="{FF2B5EF4-FFF2-40B4-BE49-F238E27FC236}">
                  <a16:creationId xmlns="" xmlns:a16="http://schemas.microsoft.com/office/drawing/2014/main" id="{8E7BA675-19F2-408A-B10B-CF8B2AD987E6}"/>
                </a:ext>
              </a:extLst>
            </p:cNvPr>
            <p:cNvSpPr/>
            <p:nvPr/>
          </p:nvSpPr>
          <p:spPr>
            <a:xfrm>
              <a:off x="7516135" y="2784784"/>
              <a:ext cx="186729" cy="186729"/>
            </a:xfrm>
            <a:custGeom>
              <a:avLst/>
              <a:gdLst>
                <a:gd name="connsiteX0" fmla="*/ 185880 w 186729"/>
                <a:gd name="connsiteY0" fmla="*/ 99306 h 186729"/>
                <a:gd name="connsiteX1" fmla="*/ 99306 w 186729"/>
                <a:gd name="connsiteY1" fmla="*/ 185880 h 186729"/>
                <a:gd name="connsiteX2" fmla="*/ 12732 w 186729"/>
                <a:gd name="connsiteY2" fmla="*/ 99306 h 186729"/>
                <a:gd name="connsiteX3" fmla="*/ 99306 w 186729"/>
                <a:gd name="connsiteY3" fmla="*/ 12732 h 186729"/>
                <a:gd name="connsiteX4" fmla="*/ 185880 w 186729"/>
                <a:gd name="connsiteY4" fmla="*/ 99306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86729">
                  <a:moveTo>
                    <a:pt x="185880" y="99306"/>
                  </a:moveTo>
                  <a:cubicBezTo>
                    <a:pt x="185880" y="146837"/>
                    <a:pt x="146837" y="185880"/>
                    <a:pt x="99306" y="185880"/>
                  </a:cubicBezTo>
                  <a:cubicBezTo>
                    <a:pt x="51775" y="185880"/>
                    <a:pt x="12732" y="146837"/>
                    <a:pt x="12732" y="99306"/>
                  </a:cubicBezTo>
                  <a:cubicBezTo>
                    <a:pt x="12732" y="51775"/>
                    <a:pt x="51775" y="12732"/>
                    <a:pt x="99306" y="12732"/>
                  </a:cubicBezTo>
                  <a:cubicBezTo>
                    <a:pt x="146837" y="12732"/>
                    <a:pt x="185880" y="51775"/>
                    <a:pt x="185880" y="99306"/>
                  </a:cubicBezTo>
                  <a:close/>
                </a:path>
              </a:pathLst>
            </a:custGeom>
            <a:solidFill>
              <a:srgbClr val="B6936C"/>
            </a:solidFill>
            <a:ln w="9525" cap="flat">
              <a:noFill/>
              <a:prstDash val="solid"/>
              <a:miter/>
            </a:ln>
          </p:spPr>
          <p:txBody>
            <a:bodyPr rtlCol="0" anchor="ctr"/>
            <a:lstStyle/>
            <a:p>
              <a:endParaRPr lang="zh-CN" altLang="en-US"/>
            </a:p>
          </p:txBody>
        </p:sp>
        <p:sp>
          <p:nvSpPr>
            <p:cNvPr id="548" name="任意多边形: 形状 547">
              <a:extLst>
                <a:ext uri="{FF2B5EF4-FFF2-40B4-BE49-F238E27FC236}">
                  <a16:creationId xmlns="" xmlns:a16="http://schemas.microsoft.com/office/drawing/2014/main" id="{882F5E28-3DB7-4216-8999-B9E4BDA8D7D6}"/>
                </a:ext>
              </a:extLst>
            </p:cNvPr>
            <p:cNvSpPr/>
            <p:nvPr/>
          </p:nvSpPr>
          <p:spPr>
            <a:xfrm>
              <a:off x="7514438" y="2784784"/>
              <a:ext cx="118828" cy="186729"/>
            </a:xfrm>
            <a:custGeom>
              <a:avLst/>
              <a:gdLst>
                <a:gd name="connsiteX0" fmla="*/ 29707 w 118827"/>
                <a:gd name="connsiteY0" fmla="*/ 99306 h 186729"/>
                <a:gd name="connsiteX1" fmla="*/ 107794 w 118827"/>
                <a:gd name="connsiteY1" fmla="*/ 12732 h 186729"/>
                <a:gd name="connsiteX2" fmla="*/ 99306 w 118827"/>
                <a:gd name="connsiteY2" fmla="*/ 12732 h 186729"/>
                <a:gd name="connsiteX3" fmla="*/ 12732 w 118827"/>
                <a:gd name="connsiteY3" fmla="*/ 99306 h 186729"/>
                <a:gd name="connsiteX4" fmla="*/ 99306 w 118827"/>
                <a:gd name="connsiteY4" fmla="*/ 185880 h 186729"/>
                <a:gd name="connsiteX5" fmla="*/ 107794 w 118827"/>
                <a:gd name="connsiteY5" fmla="*/ 185880 h 186729"/>
                <a:gd name="connsiteX6" fmla="*/ 29707 w 118827"/>
                <a:gd name="connsiteY6" fmla="*/ 99306 h 18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827" h="186729">
                  <a:moveTo>
                    <a:pt x="29707" y="99306"/>
                  </a:moveTo>
                  <a:cubicBezTo>
                    <a:pt x="29707" y="53472"/>
                    <a:pt x="63658" y="17824"/>
                    <a:pt x="107794" y="12732"/>
                  </a:cubicBezTo>
                  <a:cubicBezTo>
                    <a:pt x="104399" y="12732"/>
                    <a:pt x="102701" y="12732"/>
                    <a:pt x="99306" y="12732"/>
                  </a:cubicBezTo>
                  <a:cubicBezTo>
                    <a:pt x="51775" y="12732"/>
                    <a:pt x="12732" y="51775"/>
                    <a:pt x="12732" y="99306"/>
                  </a:cubicBezTo>
                  <a:cubicBezTo>
                    <a:pt x="12732" y="146837"/>
                    <a:pt x="51775" y="185880"/>
                    <a:pt x="99306" y="185880"/>
                  </a:cubicBezTo>
                  <a:cubicBezTo>
                    <a:pt x="102701" y="185880"/>
                    <a:pt x="104399" y="185880"/>
                    <a:pt x="107794" y="185880"/>
                  </a:cubicBezTo>
                  <a:cubicBezTo>
                    <a:pt x="63658" y="180788"/>
                    <a:pt x="29707" y="145139"/>
                    <a:pt x="29707" y="99306"/>
                  </a:cubicBezTo>
                  <a:close/>
                </a:path>
              </a:pathLst>
            </a:custGeom>
            <a:solidFill>
              <a:srgbClr val="DBDBDB"/>
            </a:solidFill>
            <a:ln w="9525" cap="flat">
              <a:noFill/>
              <a:prstDash val="solid"/>
              <a:miter/>
            </a:ln>
          </p:spPr>
          <p:txBody>
            <a:bodyPr rtlCol="0" anchor="ctr"/>
            <a:lstStyle/>
            <a:p>
              <a:endParaRPr lang="zh-CN" altLang="en-US"/>
            </a:p>
          </p:txBody>
        </p:sp>
        <p:sp>
          <p:nvSpPr>
            <p:cNvPr id="549" name="任意多边形: 形状 548">
              <a:extLst>
                <a:ext uri="{FF2B5EF4-FFF2-40B4-BE49-F238E27FC236}">
                  <a16:creationId xmlns="" xmlns:a16="http://schemas.microsoft.com/office/drawing/2014/main" id="{DBF6DE1E-4AC4-4B76-B3B3-699769F98515}"/>
                </a:ext>
              </a:extLst>
            </p:cNvPr>
            <p:cNvSpPr/>
            <p:nvPr/>
          </p:nvSpPr>
          <p:spPr>
            <a:xfrm>
              <a:off x="9743303" y="2555617"/>
              <a:ext cx="237655" cy="271606"/>
            </a:xfrm>
            <a:custGeom>
              <a:avLst/>
              <a:gdLst>
                <a:gd name="connsiteX0" fmla="*/ 134954 w 237655"/>
                <a:gd name="connsiteY0" fmla="*/ 48380 h 271605"/>
                <a:gd name="connsiteX1" fmla="*/ 134954 w 237655"/>
                <a:gd name="connsiteY1" fmla="*/ 26312 h 271605"/>
                <a:gd name="connsiteX2" fmla="*/ 121374 w 237655"/>
                <a:gd name="connsiteY2" fmla="*/ 12732 h 271605"/>
                <a:gd name="connsiteX3" fmla="*/ 107794 w 237655"/>
                <a:gd name="connsiteY3" fmla="*/ 26312 h 271605"/>
                <a:gd name="connsiteX4" fmla="*/ 107794 w 237655"/>
                <a:gd name="connsiteY4" fmla="*/ 48380 h 271605"/>
                <a:gd name="connsiteX5" fmla="*/ 12732 w 237655"/>
                <a:gd name="connsiteY5" fmla="*/ 157022 h 271605"/>
                <a:gd name="connsiteX6" fmla="*/ 121374 w 237655"/>
                <a:gd name="connsiteY6" fmla="*/ 265664 h 271605"/>
                <a:gd name="connsiteX7" fmla="*/ 230016 w 237655"/>
                <a:gd name="connsiteY7" fmla="*/ 157022 h 271605"/>
                <a:gd name="connsiteX8" fmla="*/ 134954 w 237655"/>
                <a:gd name="connsiteY8" fmla="*/ 48380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71605">
                  <a:moveTo>
                    <a:pt x="134954" y="48380"/>
                  </a:moveTo>
                  <a:lnTo>
                    <a:pt x="134954" y="26312"/>
                  </a:lnTo>
                  <a:cubicBezTo>
                    <a:pt x="134954" y="17824"/>
                    <a:pt x="128164" y="12732"/>
                    <a:pt x="121374" y="12732"/>
                  </a:cubicBezTo>
                  <a:cubicBezTo>
                    <a:pt x="112886" y="12732"/>
                    <a:pt x="107794" y="19522"/>
                    <a:pt x="107794" y="26312"/>
                  </a:cubicBezTo>
                  <a:lnTo>
                    <a:pt x="107794" y="48380"/>
                  </a:lnTo>
                  <a:cubicBezTo>
                    <a:pt x="55170" y="55170"/>
                    <a:pt x="12732" y="101003"/>
                    <a:pt x="12732" y="157022"/>
                  </a:cubicBezTo>
                  <a:cubicBezTo>
                    <a:pt x="12732" y="216436"/>
                    <a:pt x="61960" y="265664"/>
                    <a:pt x="121374" y="265664"/>
                  </a:cubicBezTo>
                  <a:cubicBezTo>
                    <a:pt x="180788" y="265664"/>
                    <a:pt x="230016" y="216436"/>
                    <a:pt x="230016" y="157022"/>
                  </a:cubicBezTo>
                  <a:cubicBezTo>
                    <a:pt x="230016" y="101003"/>
                    <a:pt x="189275" y="55170"/>
                    <a:pt x="134954" y="48380"/>
                  </a:cubicBezTo>
                  <a:close/>
                </a:path>
              </a:pathLst>
            </a:custGeom>
            <a:solidFill>
              <a:srgbClr val="DBDBDB"/>
            </a:solidFill>
            <a:ln w="9525" cap="flat">
              <a:noFill/>
              <a:prstDash val="solid"/>
              <a:miter/>
            </a:ln>
          </p:spPr>
          <p:txBody>
            <a:bodyPr rtlCol="0" anchor="ctr"/>
            <a:lstStyle/>
            <a:p>
              <a:endParaRPr lang="zh-CN" altLang="en-US"/>
            </a:p>
          </p:txBody>
        </p:sp>
        <p:sp>
          <p:nvSpPr>
            <p:cNvPr id="550" name="任意多边形: 形状 549">
              <a:extLst>
                <a:ext uri="{FF2B5EF4-FFF2-40B4-BE49-F238E27FC236}">
                  <a16:creationId xmlns="" xmlns:a16="http://schemas.microsoft.com/office/drawing/2014/main" id="{CCF6D900-068C-4A17-8AF4-39ED0431C58A}"/>
                </a:ext>
              </a:extLst>
            </p:cNvPr>
            <p:cNvSpPr/>
            <p:nvPr/>
          </p:nvSpPr>
          <p:spPr>
            <a:xfrm>
              <a:off x="9728026" y="2555617"/>
              <a:ext cx="237655" cy="271606"/>
            </a:xfrm>
            <a:custGeom>
              <a:avLst/>
              <a:gdLst>
                <a:gd name="connsiteX0" fmla="*/ 134954 w 237655"/>
                <a:gd name="connsiteY0" fmla="*/ 48380 h 271605"/>
                <a:gd name="connsiteX1" fmla="*/ 134954 w 237655"/>
                <a:gd name="connsiteY1" fmla="*/ 26312 h 271605"/>
                <a:gd name="connsiteX2" fmla="*/ 121374 w 237655"/>
                <a:gd name="connsiteY2" fmla="*/ 12732 h 271605"/>
                <a:gd name="connsiteX3" fmla="*/ 107794 w 237655"/>
                <a:gd name="connsiteY3" fmla="*/ 26312 h 271605"/>
                <a:gd name="connsiteX4" fmla="*/ 107794 w 237655"/>
                <a:gd name="connsiteY4" fmla="*/ 48380 h 271605"/>
                <a:gd name="connsiteX5" fmla="*/ 12732 w 237655"/>
                <a:gd name="connsiteY5" fmla="*/ 157022 h 271605"/>
                <a:gd name="connsiteX6" fmla="*/ 121374 w 237655"/>
                <a:gd name="connsiteY6" fmla="*/ 265664 h 271605"/>
                <a:gd name="connsiteX7" fmla="*/ 230016 w 237655"/>
                <a:gd name="connsiteY7" fmla="*/ 157022 h 271605"/>
                <a:gd name="connsiteX8" fmla="*/ 134954 w 237655"/>
                <a:gd name="connsiteY8" fmla="*/ 48380 h 2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71605">
                  <a:moveTo>
                    <a:pt x="134954" y="48380"/>
                  </a:moveTo>
                  <a:lnTo>
                    <a:pt x="134954" y="26312"/>
                  </a:lnTo>
                  <a:cubicBezTo>
                    <a:pt x="134954" y="17824"/>
                    <a:pt x="128164" y="12732"/>
                    <a:pt x="121374" y="12732"/>
                  </a:cubicBezTo>
                  <a:cubicBezTo>
                    <a:pt x="112886" y="12732"/>
                    <a:pt x="107794" y="19522"/>
                    <a:pt x="107794" y="26312"/>
                  </a:cubicBezTo>
                  <a:lnTo>
                    <a:pt x="107794" y="48380"/>
                  </a:lnTo>
                  <a:cubicBezTo>
                    <a:pt x="55170" y="55170"/>
                    <a:pt x="12732" y="101003"/>
                    <a:pt x="12732" y="157022"/>
                  </a:cubicBezTo>
                  <a:cubicBezTo>
                    <a:pt x="12732" y="216436"/>
                    <a:pt x="61960" y="265664"/>
                    <a:pt x="121374" y="265664"/>
                  </a:cubicBezTo>
                  <a:cubicBezTo>
                    <a:pt x="180788" y="265664"/>
                    <a:pt x="230016" y="216436"/>
                    <a:pt x="230016" y="157022"/>
                  </a:cubicBezTo>
                  <a:cubicBezTo>
                    <a:pt x="228318" y="101003"/>
                    <a:pt x="187578" y="55170"/>
                    <a:pt x="134954" y="48380"/>
                  </a:cubicBezTo>
                  <a:close/>
                </a:path>
              </a:pathLst>
            </a:custGeom>
            <a:solidFill>
              <a:srgbClr val="FFFFFF"/>
            </a:solidFill>
            <a:ln w="9525" cap="flat">
              <a:noFill/>
              <a:prstDash val="solid"/>
              <a:miter/>
            </a:ln>
          </p:spPr>
          <p:txBody>
            <a:bodyPr rtlCol="0" anchor="ctr"/>
            <a:lstStyle/>
            <a:p>
              <a:endParaRPr lang="zh-CN" altLang="en-US"/>
            </a:p>
          </p:txBody>
        </p:sp>
        <p:sp>
          <p:nvSpPr>
            <p:cNvPr id="551" name="任意多边形: 形状 550">
              <a:extLst>
                <a:ext uri="{FF2B5EF4-FFF2-40B4-BE49-F238E27FC236}">
                  <a16:creationId xmlns="" xmlns:a16="http://schemas.microsoft.com/office/drawing/2014/main" id="{565B8CF5-3C74-428D-A3D8-7F4401D0514D}"/>
                </a:ext>
              </a:extLst>
            </p:cNvPr>
            <p:cNvSpPr/>
            <p:nvPr/>
          </p:nvSpPr>
          <p:spPr>
            <a:xfrm>
              <a:off x="9748396" y="2613333"/>
              <a:ext cx="186729" cy="186729"/>
            </a:xfrm>
            <a:custGeom>
              <a:avLst/>
              <a:gdLst>
                <a:gd name="connsiteX0" fmla="*/ 185880 w 186729"/>
                <a:gd name="connsiteY0" fmla="*/ 99306 h 186729"/>
                <a:gd name="connsiteX1" fmla="*/ 99306 w 186729"/>
                <a:gd name="connsiteY1" fmla="*/ 185880 h 186729"/>
                <a:gd name="connsiteX2" fmla="*/ 12732 w 186729"/>
                <a:gd name="connsiteY2" fmla="*/ 99306 h 186729"/>
                <a:gd name="connsiteX3" fmla="*/ 99306 w 186729"/>
                <a:gd name="connsiteY3" fmla="*/ 12732 h 186729"/>
                <a:gd name="connsiteX4" fmla="*/ 185880 w 186729"/>
                <a:gd name="connsiteY4" fmla="*/ 99306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86729">
                  <a:moveTo>
                    <a:pt x="185880" y="99306"/>
                  </a:moveTo>
                  <a:cubicBezTo>
                    <a:pt x="185880" y="146837"/>
                    <a:pt x="146837" y="185880"/>
                    <a:pt x="99306" y="185880"/>
                  </a:cubicBezTo>
                  <a:cubicBezTo>
                    <a:pt x="51775" y="185880"/>
                    <a:pt x="12732" y="146837"/>
                    <a:pt x="12732" y="99306"/>
                  </a:cubicBezTo>
                  <a:cubicBezTo>
                    <a:pt x="12732" y="51775"/>
                    <a:pt x="51775" y="12732"/>
                    <a:pt x="99306" y="12732"/>
                  </a:cubicBezTo>
                  <a:cubicBezTo>
                    <a:pt x="146837" y="12732"/>
                    <a:pt x="185880" y="51775"/>
                    <a:pt x="185880" y="99306"/>
                  </a:cubicBezTo>
                  <a:close/>
                </a:path>
              </a:pathLst>
            </a:custGeom>
            <a:solidFill>
              <a:srgbClr val="B6936C"/>
            </a:solidFill>
            <a:ln w="9525" cap="flat">
              <a:noFill/>
              <a:prstDash val="solid"/>
              <a:miter/>
            </a:ln>
          </p:spPr>
          <p:txBody>
            <a:bodyPr rtlCol="0" anchor="ctr"/>
            <a:lstStyle/>
            <a:p>
              <a:endParaRPr lang="zh-CN" altLang="en-US"/>
            </a:p>
          </p:txBody>
        </p:sp>
        <p:sp>
          <p:nvSpPr>
            <p:cNvPr id="552" name="任意多边形: 形状 551">
              <a:extLst>
                <a:ext uri="{FF2B5EF4-FFF2-40B4-BE49-F238E27FC236}">
                  <a16:creationId xmlns="" xmlns:a16="http://schemas.microsoft.com/office/drawing/2014/main" id="{8F72869A-DB52-4BD0-A13E-F21FD751341F}"/>
                </a:ext>
              </a:extLst>
            </p:cNvPr>
            <p:cNvSpPr/>
            <p:nvPr/>
          </p:nvSpPr>
          <p:spPr>
            <a:xfrm>
              <a:off x="9748396" y="2613333"/>
              <a:ext cx="118828" cy="186729"/>
            </a:xfrm>
            <a:custGeom>
              <a:avLst/>
              <a:gdLst>
                <a:gd name="connsiteX0" fmla="*/ 29707 w 118827"/>
                <a:gd name="connsiteY0" fmla="*/ 99306 h 186729"/>
                <a:gd name="connsiteX1" fmla="*/ 107794 w 118827"/>
                <a:gd name="connsiteY1" fmla="*/ 12732 h 186729"/>
                <a:gd name="connsiteX2" fmla="*/ 99306 w 118827"/>
                <a:gd name="connsiteY2" fmla="*/ 12732 h 186729"/>
                <a:gd name="connsiteX3" fmla="*/ 12732 w 118827"/>
                <a:gd name="connsiteY3" fmla="*/ 99306 h 186729"/>
                <a:gd name="connsiteX4" fmla="*/ 99306 w 118827"/>
                <a:gd name="connsiteY4" fmla="*/ 185880 h 186729"/>
                <a:gd name="connsiteX5" fmla="*/ 107794 w 118827"/>
                <a:gd name="connsiteY5" fmla="*/ 185880 h 186729"/>
                <a:gd name="connsiteX6" fmla="*/ 29707 w 118827"/>
                <a:gd name="connsiteY6" fmla="*/ 99306 h 18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827" h="186729">
                  <a:moveTo>
                    <a:pt x="29707" y="99306"/>
                  </a:moveTo>
                  <a:cubicBezTo>
                    <a:pt x="29707" y="53473"/>
                    <a:pt x="63658" y="17824"/>
                    <a:pt x="107794" y="12732"/>
                  </a:cubicBezTo>
                  <a:cubicBezTo>
                    <a:pt x="104399" y="12732"/>
                    <a:pt x="102701" y="12732"/>
                    <a:pt x="99306" y="12732"/>
                  </a:cubicBezTo>
                  <a:cubicBezTo>
                    <a:pt x="51775" y="12732"/>
                    <a:pt x="12732" y="51775"/>
                    <a:pt x="12732" y="99306"/>
                  </a:cubicBezTo>
                  <a:cubicBezTo>
                    <a:pt x="12732" y="146837"/>
                    <a:pt x="51775" y="185880"/>
                    <a:pt x="99306" y="185880"/>
                  </a:cubicBezTo>
                  <a:cubicBezTo>
                    <a:pt x="102701" y="185880"/>
                    <a:pt x="104399" y="185880"/>
                    <a:pt x="107794" y="185880"/>
                  </a:cubicBezTo>
                  <a:cubicBezTo>
                    <a:pt x="63658" y="180788"/>
                    <a:pt x="29707" y="143442"/>
                    <a:pt x="29707" y="99306"/>
                  </a:cubicBezTo>
                  <a:close/>
                </a:path>
              </a:pathLst>
            </a:custGeom>
            <a:solidFill>
              <a:srgbClr val="DBDBDB"/>
            </a:solidFill>
            <a:ln w="9525" cap="flat">
              <a:noFill/>
              <a:prstDash val="solid"/>
              <a:miter/>
            </a:ln>
          </p:spPr>
          <p:txBody>
            <a:bodyPr rtlCol="0" anchor="ctr"/>
            <a:lstStyle/>
            <a:p>
              <a:endParaRPr lang="zh-CN" altLang="en-US"/>
            </a:p>
          </p:txBody>
        </p:sp>
        <p:sp>
          <p:nvSpPr>
            <p:cNvPr id="553" name="任意多边形: 形状 552">
              <a:extLst>
                <a:ext uri="{FF2B5EF4-FFF2-40B4-BE49-F238E27FC236}">
                  <a16:creationId xmlns="" xmlns:a16="http://schemas.microsoft.com/office/drawing/2014/main" id="{5BF74F71-AB3A-4DD1-8A9B-C912BEED1FFD}"/>
                </a:ext>
              </a:extLst>
            </p:cNvPr>
            <p:cNvSpPr/>
            <p:nvPr/>
          </p:nvSpPr>
          <p:spPr>
            <a:xfrm>
              <a:off x="11028464" y="3794944"/>
              <a:ext cx="237655" cy="237655"/>
            </a:xfrm>
            <a:custGeom>
              <a:avLst/>
              <a:gdLst>
                <a:gd name="connsiteX0" fmla="*/ 175569 w 237655"/>
                <a:gd name="connsiteY0" fmla="*/ 214613 h 237655"/>
                <a:gd name="connsiteX1" fmla="*/ 189150 w 237655"/>
                <a:gd name="connsiteY1" fmla="*/ 231588 h 237655"/>
                <a:gd name="connsiteX2" fmla="*/ 209520 w 237655"/>
                <a:gd name="connsiteY2" fmla="*/ 234983 h 237655"/>
                <a:gd name="connsiteX3" fmla="*/ 212915 w 237655"/>
                <a:gd name="connsiteY3" fmla="*/ 214613 h 237655"/>
                <a:gd name="connsiteX4" fmla="*/ 199335 w 237655"/>
                <a:gd name="connsiteY4" fmla="*/ 197637 h 237655"/>
                <a:gd name="connsiteX5" fmla="*/ 207823 w 237655"/>
                <a:gd name="connsiteY5" fmla="*/ 55044 h 237655"/>
                <a:gd name="connsiteX6" fmla="*/ 55045 w 237655"/>
                <a:gd name="connsiteY6" fmla="*/ 34674 h 237655"/>
                <a:gd name="connsiteX7" fmla="*/ 34674 w 237655"/>
                <a:gd name="connsiteY7" fmla="*/ 187452 h 237655"/>
                <a:gd name="connsiteX8" fmla="*/ 175569 w 237655"/>
                <a:gd name="connsiteY8" fmla="*/ 214613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37655">
                  <a:moveTo>
                    <a:pt x="175569" y="214613"/>
                  </a:moveTo>
                  <a:lnTo>
                    <a:pt x="189150" y="231588"/>
                  </a:lnTo>
                  <a:cubicBezTo>
                    <a:pt x="194242" y="238378"/>
                    <a:pt x="202730" y="238378"/>
                    <a:pt x="209520" y="234983"/>
                  </a:cubicBezTo>
                  <a:cubicBezTo>
                    <a:pt x="216311" y="229891"/>
                    <a:pt x="216311" y="221403"/>
                    <a:pt x="212915" y="214613"/>
                  </a:cubicBezTo>
                  <a:lnTo>
                    <a:pt x="199335" y="197637"/>
                  </a:lnTo>
                  <a:cubicBezTo>
                    <a:pt x="236681" y="158594"/>
                    <a:pt x="241774" y="97483"/>
                    <a:pt x="207823" y="55044"/>
                  </a:cubicBezTo>
                  <a:cubicBezTo>
                    <a:pt x="170477" y="7513"/>
                    <a:pt x="102575" y="-974"/>
                    <a:pt x="55045" y="34674"/>
                  </a:cubicBezTo>
                  <a:cubicBezTo>
                    <a:pt x="7513" y="72020"/>
                    <a:pt x="-974" y="139921"/>
                    <a:pt x="34674" y="187452"/>
                  </a:cubicBezTo>
                  <a:cubicBezTo>
                    <a:pt x="68625" y="229891"/>
                    <a:pt x="129736" y="241773"/>
                    <a:pt x="175569" y="214613"/>
                  </a:cubicBezTo>
                  <a:close/>
                </a:path>
              </a:pathLst>
            </a:custGeom>
            <a:solidFill>
              <a:srgbClr val="DBDBDB"/>
            </a:solidFill>
            <a:ln w="9525" cap="flat">
              <a:noFill/>
              <a:prstDash val="solid"/>
              <a:miter/>
            </a:ln>
          </p:spPr>
          <p:txBody>
            <a:bodyPr rtlCol="0" anchor="ctr"/>
            <a:lstStyle/>
            <a:p>
              <a:endParaRPr lang="zh-CN" altLang="en-US"/>
            </a:p>
          </p:txBody>
        </p:sp>
        <p:sp>
          <p:nvSpPr>
            <p:cNvPr id="554" name="任意多边形: 形状 553">
              <a:extLst>
                <a:ext uri="{FF2B5EF4-FFF2-40B4-BE49-F238E27FC236}">
                  <a16:creationId xmlns="" xmlns:a16="http://schemas.microsoft.com/office/drawing/2014/main" id="{0CE77B09-E2F2-4A52-A84B-0EE80784E051}"/>
                </a:ext>
              </a:extLst>
            </p:cNvPr>
            <p:cNvSpPr/>
            <p:nvPr/>
          </p:nvSpPr>
          <p:spPr>
            <a:xfrm>
              <a:off x="11008094" y="3794944"/>
              <a:ext cx="237655" cy="237655"/>
            </a:xfrm>
            <a:custGeom>
              <a:avLst/>
              <a:gdLst>
                <a:gd name="connsiteX0" fmla="*/ 175569 w 237655"/>
                <a:gd name="connsiteY0" fmla="*/ 214613 h 237655"/>
                <a:gd name="connsiteX1" fmla="*/ 189149 w 237655"/>
                <a:gd name="connsiteY1" fmla="*/ 231588 h 237655"/>
                <a:gd name="connsiteX2" fmla="*/ 209520 w 237655"/>
                <a:gd name="connsiteY2" fmla="*/ 234983 h 237655"/>
                <a:gd name="connsiteX3" fmla="*/ 212915 w 237655"/>
                <a:gd name="connsiteY3" fmla="*/ 214613 h 237655"/>
                <a:gd name="connsiteX4" fmla="*/ 199335 w 237655"/>
                <a:gd name="connsiteY4" fmla="*/ 197637 h 237655"/>
                <a:gd name="connsiteX5" fmla="*/ 207822 w 237655"/>
                <a:gd name="connsiteY5" fmla="*/ 55044 h 237655"/>
                <a:gd name="connsiteX6" fmla="*/ 55044 w 237655"/>
                <a:gd name="connsiteY6" fmla="*/ 34674 h 237655"/>
                <a:gd name="connsiteX7" fmla="*/ 34674 w 237655"/>
                <a:gd name="connsiteY7" fmla="*/ 187452 h 237655"/>
                <a:gd name="connsiteX8" fmla="*/ 175569 w 237655"/>
                <a:gd name="connsiteY8" fmla="*/ 214613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37655">
                  <a:moveTo>
                    <a:pt x="175569" y="214613"/>
                  </a:moveTo>
                  <a:lnTo>
                    <a:pt x="189149" y="231588"/>
                  </a:lnTo>
                  <a:cubicBezTo>
                    <a:pt x="194242" y="238378"/>
                    <a:pt x="202730" y="238378"/>
                    <a:pt x="209520" y="234983"/>
                  </a:cubicBezTo>
                  <a:cubicBezTo>
                    <a:pt x="216310" y="229891"/>
                    <a:pt x="216310" y="221403"/>
                    <a:pt x="212915" y="214613"/>
                  </a:cubicBezTo>
                  <a:lnTo>
                    <a:pt x="199335" y="197637"/>
                  </a:lnTo>
                  <a:cubicBezTo>
                    <a:pt x="236681" y="158594"/>
                    <a:pt x="241773" y="97483"/>
                    <a:pt x="207822" y="55044"/>
                  </a:cubicBezTo>
                  <a:cubicBezTo>
                    <a:pt x="170476" y="7513"/>
                    <a:pt x="102575" y="-974"/>
                    <a:pt x="55044" y="34674"/>
                  </a:cubicBezTo>
                  <a:cubicBezTo>
                    <a:pt x="7513" y="72020"/>
                    <a:pt x="-974" y="139921"/>
                    <a:pt x="34674" y="187452"/>
                  </a:cubicBezTo>
                  <a:cubicBezTo>
                    <a:pt x="68624" y="229891"/>
                    <a:pt x="129736" y="241773"/>
                    <a:pt x="175569" y="214613"/>
                  </a:cubicBezTo>
                  <a:close/>
                </a:path>
              </a:pathLst>
            </a:custGeom>
            <a:solidFill>
              <a:srgbClr val="FFFFFF"/>
            </a:solidFill>
            <a:ln w="9525" cap="flat">
              <a:noFill/>
              <a:prstDash val="solid"/>
              <a:miter/>
            </a:ln>
          </p:spPr>
          <p:txBody>
            <a:bodyPr rtlCol="0" anchor="ctr"/>
            <a:lstStyle/>
            <a:p>
              <a:endParaRPr lang="zh-CN" altLang="en-US"/>
            </a:p>
          </p:txBody>
        </p:sp>
        <p:sp>
          <p:nvSpPr>
            <p:cNvPr id="555" name="任意多边形: 形状 554">
              <a:extLst>
                <a:ext uri="{FF2B5EF4-FFF2-40B4-BE49-F238E27FC236}">
                  <a16:creationId xmlns="" xmlns:a16="http://schemas.microsoft.com/office/drawing/2014/main" id="{29511B6D-8075-4FC9-BB23-61C0918AA49C}"/>
                </a:ext>
              </a:extLst>
            </p:cNvPr>
            <p:cNvSpPr/>
            <p:nvPr/>
          </p:nvSpPr>
          <p:spPr>
            <a:xfrm>
              <a:off x="11029137" y="3815988"/>
              <a:ext cx="186729" cy="186729"/>
            </a:xfrm>
            <a:custGeom>
              <a:avLst/>
              <a:gdLst>
                <a:gd name="connsiteX0" fmla="*/ 30606 w 186729"/>
                <a:gd name="connsiteY0" fmla="*/ 152828 h 186729"/>
                <a:gd name="connsiteX1" fmla="*/ 45884 w 186729"/>
                <a:gd name="connsiteY1" fmla="*/ 30606 h 186729"/>
                <a:gd name="connsiteX2" fmla="*/ 168106 w 186729"/>
                <a:gd name="connsiteY2" fmla="*/ 45884 h 186729"/>
                <a:gd name="connsiteX3" fmla="*/ 152828 w 186729"/>
                <a:gd name="connsiteY3" fmla="*/ 168106 h 186729"/>
                <a:gd name="connsiteX4" fmla="*/ 30606 w 186729"/>
                <a:gd name="connsiteY4" fmla="*/ 152828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86729">
                  <a:moveTo>
                    <a:pt x="30606" y="152828"/>
                  </a:moveTo>
                  <a:cubicBezTo>
                    <a:pt x="1748" y="115483"/>
                    <a:pt x="8538" y="59464"/>
                    <a:pt x="45884" y="30606"/>
                  </a:cubicBezTo>
                  <a:cubicBezTo>
                    <a:pt x="83229" y="1748"/>
                    <a:pt x="139248" y="8538"/>
                    <a:pt x="168106" y="45884"/>
                  </a:cubicBezTo>
                  <a:cubicBezTo>
                    <a:pt x="196964" y="83229"/>
                    <a:pt x="190174" y="139248"/>
                    <a:pt x="152828" y="168106"/>
                  </a:cubicBezTo>
                  <a:cubicBezTo>
                    <a:pt x="115482" y="196964"/>
                    <a:pt x="61162" y="190174"/>
                    <a:pt x="30606" y="152828"/>
                  </a:cubicBezTo>
                  <a:close/>
                </a:path>
              </a:pathLst>
            </a:custGeom>
            <a:solidFill>
              <a:srgbClr val="B6936C"/>
            </a:solidFill>
            <a:ln w="9525" cap="flat">
              <a:noFill/>
              <a:prstDash val="solid"/>
              <a:miter/>
            </a:ln>
          </p:spPr>
          <p:txBody>
            <a:bodyPr rtlCol="0" anchor="ctr"/>
            <a:lstStyle/>
            <a:p>
              <a:endParaRPr lang="zh-CN" altLang="en-US"/>
            </a:p>
          </p:txBody>
        </p:sp>
        <p:sp>
          <p:nvSpPr>
            <p:cNvPr id="556" name="任意多边形: 形状 555">
              <a:extLst>
                <a:ext uri="{FF2B5EF4-FFF2-40B4-BE49-F238E27FC236}">
                  <a16:creationId xmlns="" xmlns:a16="http://schemas.microsoft.com/office/drawing/2014/main" id="{30C66BCF-363D-432D-9B86-AA5DA3C34E57}"/>
                </a:ext>
              </a:extLst>
            </p:cNvPr>
            <p:cNvSpPr/>
            <p:nvPr/>
          </p:nvSpPr>
          <p:spPr>
            <a:xfrm>
              <a:off x="11055499" y="3815265"/>
              <a:ext cx="169754" cy="169754"/>
            </a:xfrm>
            <a:custGeom>
              <a:avLst/>
              <a:gdLst>
                <a:gd name="connsiteX0" fmla="*/ 129862 w 169753"/>
                <a:gd name="connsiteY0" fmla="*/ 56792 h 169753"/>
                <a:gd name="connsiteX1" fmla="*/ 119677 w 169753"/>
                <a:gd name="connsiteY1" fmla="*/ 173922 h 169753"/>
                <a:gd name="connsiteX2" fmla="*/ 126467 w 169753"/>
                <a:gd name="connsiteY2" fmla="*/ 168829 h 169753"/>
                <a:gd name="connsiteX3" fmla="*/ 141744 w 169753"/>
                <a:gd name="connsiteY3" fmla="*/ 46607 h 169753"/>
                <a:gd name="connsiteX4" fmla="*/ 19522 w 169753"/>
                <a:gd name="connsiteY4" fmla="*/ 31329 h 169753"/>
                <a:gd name="connsiteX5" fmla="*/ 12732 w 169753"/>
                <a:gd name="connsiteY5" fmla="*/ 36421 h 169753"/>
                <a:gd name="connsiteX6" fmla="*/ 129862 w 169753"/>
                <a:gd name="connsiteY6" fmla="*/ 56792 h 16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53" h="169753">
                  <a:moveTo>
                    <a:pt x="129862" y="56792"/>
                  </a:moveTo>
                  <a:cubicBezTo>
                    <a:pt x="157022" y="92440"/>
                    <a:pt x="151930" y="143366"/>
                    <a:pt x="119677" y="173922"/>
                  </a:cubicBezTo>
                  <a:cubicBezTo>
                    <a:pt x="121374" y="172224"/>
                    <a:pt x="124769" y="170527"/>
                    <a:pt x="126467" y="168829"/>
                  </a:cubicBezTo>
                  <a:cubicBezTo>
                    <a:pt x="163813" y="139971"/>
                    <a:pt x="172300" y="85650"/>
                    <a:pt x="141744" y="46607"/>
                  </a:cubicBezTo>
                  <a:cubicBezTo>
                    <a:pt x="112887" y="9261"/>
                    <a:pt x="58565" y="773"/>
                    <a:pt x="19522" y="31329"/>
                  </a:cubicBezTo>
                  <a:cubicBezTo>
                    <a:pt x="17824" y="33026"/>
                    <a:pt x="16127" y="34724"/>
                    <a:pt x="12732" y="36421"/>
                  </a:cubicBezTo>
                  <a:cubicBezTo>
                    <a:pt x="51775" y="12656"/>
                    <a:pt x="102701" y="21143"/>
                    <a:pt x="129862" y="56792"/>
                  </a:cubicBezTo>
                  <a:close/>
                </a:path>
              </a:pathLst>
            </a:custGeom>
            <a:solidFill>
              <a:srgbClr val="DBDBDB"/>
            </a:solidFill>
            <a:ln w="9525" cap="flat">
              <a:noFill/>
              <a:prstDash val="solid"/>
              <a:miter/>
            </a:ln>
          </p:spPr>
          <p:txBody>
            <a:bodyPr rtlCol="0" anchor="ctr"/>
            <a:lstStyle/>
            <a:p>
              <a:endParaRPr lang="zh-CN" altLang="en-US"/>
            </a:p>
          </p:txBody>
        </p:sp>
        <p:sp>
          <p:nvSpPr>
            <p:cNvPr id="557" name="任意多边形: 形状 556">
              <a:extLst>
                <a:ext uri="{FF2B5EF4-FFF2-40B4-BE49-F238E27FC236}">
                  <a16:creationId xmlns="" xmlns:a16="http://schemas.microsoft.com/office/drawing/2014/main" id="{CCBDC393-0095-48CA-AE50-B104173DA6A7}"/>
                </a:ext>
              </a:extLst>
            </p:cNvPr>
            <p:cNvSpPr/>
            <p:nvPr/>
          </p:nvSpPr>
          <p:spPr>
            <a:xfrm>
              <a:off x="9471823" y="3966395"/>
              <a:ext cx="237655" cy="237655"/>
            </a:xfrm>
            <a:custGeom>
              <a:avLst/>
              <a:gdLst>
                <a:gd name="connsiteX0" fmla="*/ 175569 w 237655"/>
                <a:gd name="connsiteY0" fmla="*/ 214613 h 237655"/>
                <a:gd name="connsiteX1" fmla="*/ 189149 w 237655"/>
                <a:gd name="connsiteY1" fmla="*/ 231588 h 237655"/>
                <a:gd name="connsiteX2" fmla="*/ 209520 w 237655"/>
                <a:gd name="connsiteY2" fmla="*/ 234983 h 237655"/>
                <a:gd name="connsiteX3" fmla="*/ 212915 w 237655"/>
                <a:gd name="connsiteY3" fmla="*/ 214613 h 237655"/>
                <a:gd name="connsiteX4" fmla="*/ 199335 w 237655"/>
                <a:gd name="connsiteY4" fmla="*/ 197637 h 237655"/>
                <a:gd name="connsiteX5" fmla="*/ 207822 w 237655"/>
                <a:gd name="connsiteY5" fmla="*/ 55044 h 237655"/>
                <a:gd name="connsiteX6" fmla="*/ 55044 w 237655"/>
                <a:gd name="connsiteY6" fmla="*/ 34674 h 237655"/>
                <a:gd name="connsiteX7" fmla="*/ 34674 w 237655"/>
                <a:gd name="connsiteY7" fmla="*/ 187452 h 237655"/>
                <a:gd name="connsiteX8" fmla="*/ 175569 w 237655"/>
                <a:gd name="connsiteY8" fmla="*/ 214613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37655">
                  <a:moveTo>
                    <a:pt x="175569" y="214613"/>
                  </a:moveTo>
                  <a:lnTo>
                    <a:pt x="189149" y="231588"/>
                  </a:lnTo>
                  <a:cubicBezTo>
                    <a:pt x="194242" y="238378"/>
                    <a:pt x="202730" y="238378"/>
                    <a:pt x="209520" y="234983"/>
                  </a:cubicBezTo>
                  <a:cubicBezTo>
                    <a:pt x="216310" y="229890"/>
                    <a:pt x="216310" y="221403"/>
                    <a:pt x="212915" y="214613"/>
                  </a:cubicBezTo>
                  <a:lnTo>
                    <a:pt x="199335" y="197637"/>
                  </a:lnTo>
                  <a:cubicBezTo>
                    <a:pt x="236681" y="158594"/>
                    <a:pt x="241773" y="97483"/>
                    <a:pt x="207822" y="55044"/>
                  </a:cubicBezTo>
                  <a:cubicBezTo>
                    <a:pt x="170476" y="7513"/>
                    <a:pt x="102575" y="-974"/>
                    <a:pt x="55044" y="34674"/>
                  </a:cubicBezTo>
                  <a:cubicBezTo>
                    <a:pt x="7513" y="72020"/>
                    <a:pt x="-974" y="139921"/>
                    <a:pt x="34674" y="187452"/>
                  </a:cubicBezTo>
                  <a:cubicBezTo>
                    <a:pt x="68624" y="229890"/>
                    <a:pt x="129736" y="241773"/>
                    <a:pt x="175569" y="214613"/>
                  </a:cubicBezTo>
                  <a:close/>
                </a:path>
              </a:pathLst>
            </a:custGeom>
            <a:solidFill>
              <a:srgbClr val="DBDBDB"/>
            </a:solidFill>
            <a:ln w="9525" cap="flat">
              <a:noFill/>
              <a:prstDash val="solid"/>
              <a:miter/>
            </a:ln>
          </p:spPr>
          <p:txBody>
            <a:bodyPr rtlCol="0" anchor="ctr"/>
            <a:lstStyle/>
            <a:p>
              <a:endParaRPr lang="zh-CN" altLang="en-US"/>
            </a:p>
          </p:txBody>
        </p:sp>
        <p:sp>
          <p:nvSpPr>
            <p:cNvPr id="558" name="任意多边形: 形状 557">
              <a:extLst>
                <a:ext uri="{FF2B5EF4-FFF2-40B4-BE49-F238E27FC236}">
                  <a16:creationId xmlns="" xmlns:a16="http://schemas.microsoft.com/office/drawing/2014/main" id="{F6436751-79B2-4C8F-A843-5D7FF34E9082}"/>
                </a:ext>
              </a:extLst>
            </p:cNvPr>
            <p:cNvSpPr/>
            <p:nvPr/>
          </p:nvSpPr>
          <p:spPr>
            <a:xfrm>
              <a:off x="9453150" y="3966395"/>
              <a:ext cx="237655" cy="237655"/>
            </a:xfrm>
            <a:custGeom>
              <a:avLst/>
              <a:gdLst>
                <a:gd name="connsiteX0" fmla="*/ 175569 w 237655"/>
                <a:gd name="connsiteY0" fmla="*/ 214613 h 237655"/>
                <a:gd name="connsiteX1" fmla="*/ 189149 w 237655"/>
                <a:gd name="connsiteY1" fmla="*/ 231588 h 237655"/>
                <a:gd name="connsiteX2" fmla="*/ 209520 w 237655"/>
                <a:gd name="connsiteY2" fmla="*/ 234983 h 237655"/>
                <a:gd name="connsiteX3" fmla="*/ 212915 w 237655"/>
                <a:gd name="connsiteY3" fmla="*/ 214613 h 237655"/>
                <a:gd name="connsiteX4" fmla="*/ 199335 w 237655"/>
                <a:gd name="connsiteY4" fmla="*/ 197637 h 237655"/>
                <a:gd name="connsiteX5" fmla="*/ 207822 w 237655"/>
                <a:gd name="connsiteY5" fmla="*/ 55044 h 237655"/>
                <a:gd name="connsiteX6" fmla="*/ 55044 w 237655"/>
                <a:gd name="connsiteY6" fmla="*/ 34674 h 237655"/>
                <a:gd name="connsiteX7" fmla="*/ 34674 w 237655"/>
                <a:gd name="connsiteY7" fmla="*/ 187452 h 237655"/>
                <a:gd name="connsiteX8" fmla="*/ 175569 w 237655"/>
                <a:gd name="connsiteY8" fmla="*/ 214613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37655">
                  <a:moveTo>
                    <a:pt x="175569" y="214613"/>
                  </a:moveTo>
                  <a:lnTo>
                    <a:pt x="189149" y="231588"/>
                  </a:lnTo>
                  <a:cubicBezTo>
                    <a:pt x="194242" y="238378"/>
                    <a:pt x="202730" y="238378"/>
                    <a:pt x="209520" y="234983"/>
                  </a:cubicBezTo>
                  <a:cubicBezTo>
                    <a:pt x="216310" y="229890"/>
                    <a:pt x="216310" y="221403"/>
                    <a:pt x="212915" y="214613"/>
                  </a:cubicBezTo>
                  <a:lnTo>
                    <a:pt x="199335" y="197637"/>
                  </a:lnTo>
                  <a:cubicBezTo>
                    <a:pt x="236681" y="158594"/>
                    <a:pt x="241773" y="97483"/>
                    <a:pt x="207822" y="55044"/>
                  </a:cubicBezTo>
                  <a:cubicBezTo>
                    <a:pt x="170477" y="7513"/>
                    <a:pt x="102575" y="-974"/>
                    <a:pt x="55044" y="34674"/>
                  </a:cubicBezTo>
                  <a:cubicBezTo>
                    <a:pt x="7513" y="72020"/>
                    <a:pt x="-974" y="139921"/>
                    <a:pt x="34674" y="187452"/>
                  </a:cubicBezTo>
                  <a:cubicBezTo>
                    <a:pt x="68625" y="229890"/>
                    <a:pt x="128038" y="241773"/>
                    <a:pt x="175569" y="214613"/>
                  </a:cubicBezTo>
                  <a:close/>
                </a:path>
              </a:pathLst>
            </a:custGeom>
            <a:solidFill>
              <a:srgbClr val="FFFFFF"/>
            </a:solidFill>
            <a:ln w="9525" cap="flat">
              <a:noFill/>
              <a:prstDash val="solid"/>
              <a:miter/>
            </a:ln>
          </p:spPr>
          <p:txBody>
            <a:bodyPr rtlCol="0" anchor="ctr"/>
            <a:lstStyle/>
            <a:p>
              <a:endParaRPr lang="zh-CN" altLang="en-US"/>
            </a:p>
          </p:txBody>
        </p:sp>
        <p:sp>
          <p:nvSpPr>
            <p:cNvPr id="559" name="任意多边形: 形状 558">
              <a:extLst>
                <a:ext uri="{FF2B5EF4-FFF2-40B4-BE49-F238E27FC236}">
                  <a16:creationId xmlns="" xmlns:a16="http://schemas.microsoft.com/office/drawing/2014/main" id="{1FC23E96-8C6A-465D-A76F-E70209583AF8}"/>
                </a:ext>
              </a:extLst>
            </p:cNvPr>
            <p:cNvSpPr/>
            <p:nvPr/>
          </p:nvSpPr>
          <p:spPr>
            <a:xfrm>
              <a:off x="9474194" y="3985741"/>
              <a:ext cx="186729" cy="186729"/>
            </a:xfrm>
            <a:custGeom>
              <a:avLst/>
              <a:gdLst>
                <a:gd name="connsiteX0" fmla="*/ 30606 w 186729"/>
                <a:gd name="connsiteY0" fmla="*/ 152828 h 186729"/>
                <a:gd name="connsiteX1" fmla="*/ 45884 w 186729"/>
                <a:gd name="connsiteY1" fmla="*/ 30606 h 186729"/>
                <a:gd name="connsiteX2" fmla="*/ 168106 w 186729"/>
                <a:gd name="connsiteY2" fmla="*/ 45884 h 186729"/>
                <a:gd name="connsiteX3" fmla="*/ 152828 w 186729"/>
                <a:gd name="connsiteY3" fmla="*/ 168106 h 186729"/>
                <a:gd name="connsiteX4" fmla="*/ 30606 w 186729"/>
                <a:gd name="connsiteY4" fmla="*/ 152828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86729">
                  <a:moveTo>
                    <a:pt x="30606" y="152828"/>
                  </a:moveTo>
                  <a:cubicBezTo>
                    <a:pt x="1748" y="115483"/>
                    <a:pt x="8538" y="59464"/>
                    <a:pt x="45884" y="30606"/>
                  </a:cubicBezTo>
                  <a:cubicBezTo>
                    <a:pt x="83229" y="1748"/>
                    <a:pt x="139248" y="8538"/>
                    <a:pt x="168106" y="45884"/>
                  </a:cubicBezTo>
                  <a:cubicBezTo>
                    <a:pt x="196964" y="83229"/>
                    <a:pt x="190174" y="139248"/>
                    <a:pt x="152828" y="168106"/>
                  </a:cubicBezTo>
                  <a:cubicBezTo>
                    <a:pt x="113785" y="198662"/>
                    <a:pt x="59464" y="191872"/>
                    <a:pt x="30606" y="152828"/>
                  </a:cubicBezTo>
                  <a:close/>
                </a:path>
              </a:pathLst>
            </a:custGeom>
            <a:solidFill>
              <a:srgbClr val="B6936C"/>
            </a:solidFill>
            <a:ln w="9525" cap="flat">
              <a:noFill/>
              <a:prstDash val="solid"/>
              <a:miter/>
            </a:ln>
          </p:spPr>
          <p:txBody>
            <a:bodyPr rtlCol="0" anchor="ctr"/>
            <a:lstStyle/>
            <a:p>
              <a:endParaRPr lang="zh-CN" altLang="en-US"/>
            </a:p>
          </p:txBody>
        </p:sp>
        <p:sp>
          <p:nvSpPr>
            <p:cNvPr id="560" name="任意多边形: 形状 559">
              <a:extLst>
                <a:ext uri="{FF2B5EF4-FFF2-40B4-BE49-F238E27FC236}">
                  <a16:creationId xmlns="" xmlns:a16="http://schemas.microsoft.com/office/drawing/2014/main" id="{A6D29BAA-E20F-48CB-A358-A6BC204D7D12}"/>
                </a:ext>
              </a:extLst>
            </p:cNvPr>
            <p:cNvSpPr/>
            <p:nvPr/>
          </p:nvSpPr>
          <p:spPr>
            <a:xfrm>
              <a:off x="9498858" y="3986716"/>
              <a:ext cx="169754" cy="169754"/>
            </a:xfrm>
            <a:custGeom>
              <a:avLst/>
              <a:gdLst>
                <a:gd name="connsiteX0" fmla="*/ 129861 w 169753"/>
                <a:gd name="connsiteY0" fmla="*/ 56792 h 169753"/>
                <a:gd name="connsiteX1" fmla="*/ 119676 w 169753"/>
                <a:gd name="connsiteY1" fmla="*/ 173922 h 169753"/>
                <a:gd name="connsiteX2" fmla="*/ 126466 w 169753"/>
                <a:gd name="connsiteY2" fmla="*/ 168829 h 169753"/>
                <a:gd name="connsiteX3" fmla="*/ 141744 w 169753"/>
                <a:gd name="connsiteY3" fmla="*/ 46607 h 169753"/>
                <a:gd name="connsiteX4" fmla="*/ 19522 w 169753"/>
                <a:gd name="connsiteY4" fmla="*/ 31329 h 169753"/>
                <a:gd name="connsiteX5" fmla="*/ 12732 w 169753"/>
                <a:gd name="connsiteY5" fmla="*/ 36421 h 169753"/>
                <a:gd name="connsiteX6" fmla="*/ 129861 w 169753"/>
                <a:gd name="connsiteY6" fmla="*/ 56792 h 16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53" h="169753">
                  <a:moveTo>
                    <a:pt x="129861" y="56792"/>
                  </a:moveTo>
                  <a:cubicBezTo>
                    <a:pt x="157022" y="92440"/>
                    <a:pt x="151929" y="143366"/>
                    <a:pt x="119676" y="173922"/>
                  </a:cubicBezTo>
                  <a:cubicBezTo>
                    <a:pt x="121374" y="172224"/>
                    <a:pt x="124769" y="170527"/>
                    <a:pt x="126466" y="168829"/>
                  </a:cubicBezTo>
                  <a:cubicBezTo>
                    <a:pt x="163812" y="139971"/>
                    <a:pt x="172300" y="85650"/>
                    <a:pt x="141744" y="46607"/>
                  </a:cubicBezTo>
                  <a:cubicBezTo>
                    <a:pt x="112886" y="9261"/>
                    <a:pt x="58565" y="773"/>
                    <a:pt x="19522" y="31329"/>
                  </a:cubicBezTo>
                  <a:cubicBezTo>
                    <a:pt x="17824" y="33026"/>
                    <a:pt x="16126" y="34724"/>
                    <a:pt x="12732" y="36421"/>
                  </a:cubicBezTo>
                  <a:cubicBezTo>
                    <a:pt x="53472" y="12656"/>
                    <a:pt x="102701" y="21144"/>
                    <a:pt x="129861" y="56792"/>
                  </a:cubicBezTo>
                  <a:close/>
                </a:path>
              </a:pathLst>
            </a:custGeom>
            <a:solidFill>
              <a:srgbClr val="DBDBDB"/>
            </a:solidFill>
            <a:ln w="9525" cap="flat">
              <a:noFill/>
              <a:prstDash val="solid"/>
              <a:miter/>
            </a:ln>
          </p:spPr>
          <p:txBody>
            <a:bodyPr rtlCol="0" anchor="ctr"/>
            <a:lstStyle/>
            <a:p>
              <a:endParaRPr lang="zh-CN" altLang="en-US"/>
            </a:p>
          </p:txBody>
        </p:sp>
        <p:sp>
          <p:nvSpPr>
            <p:cNvPr id="561" name="任意多边形: 形状 560">
              <a:extLst>
                <a:ext uri="{FF2B5EF4-FFF2-40B4-BE49-F238E27FC236}">
                  <a16:creationId xmlns="" xmlns:a16="http://schemas.microsoft.com/office/drawing/2014/main" id="{83E7AFEC-C152-4722-9D38-F29A6508CC15}"/>
                </a:ext>
              </a:extLst>
            </p:cNvPr>
            <p:cNvSpPr/>
            <p:nvPr/>
          </p:nvSpPr>
          <p:spPr>
            <a:xfrm>
              <a:off x="6840641" y="3550499"/>
              <a:ext cx="237655" cy="237655"/>
            </a:xfrm>
            <a:custGeom>
              <a:avLst/>
              <a:gdLst>
                <a:gd name="connsiteX0" fmla="*/ 175569 w 237655"/>
                <a:gd name="connsiteY0" fmla="*/ 214613 h 237655"/>
                <a:gd name="connsiteX1" fmla="*/ 189150 w 237655"/>
                <a:gd name="connsiteY1" fmla="*/ 231588 h 237655"/>
                <a:gd name="connsiteX2" fmla="*/ 209520 w 237655"/>
                <a:gd name="connsiteY2" fmla="*/ 234983 h 237655"/>
                <a:gd name="connsiteX3" fmla="*/ 212915 w 237655"/>
                <a:gd name="connsiteY3" fmla="*/ 214613 h 237655"/>
                <a:gd name="connsiteX4" fmla="*/ 199335 w 237655"/>
                <a:gd name="connsiteY4" fmla="*/ 197637 h 237655"/>
                <a:gd name="connsiteX5" fmla="*/ 207823 w 237655"/>
                <a:gd name="connsiteY5" fmla="*/ 55044 h 237655"/>
                <a:gd name="connsiteX6" fmla="*/ 55044 w 237655"/>
                <a:gd name="connsiteY6" fmla="*/ 34674 h 237655"/>
                <a:gd name="connsiteX7" fmla="*/ 34674 w 237655"/>
                <a:gd name="connsiteY7" fmla="*/ 187452 h 237655"/>
                <a:gd name="connsiteX8" fmla="*/ 175569 w 237655"/>
                <a:gd name="connsiteY8" fmla="*/ 214613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37655">
                  <a:moveTo>
                    <a:pt x="175569" y="214613"/>
                  </a:moveTo>
                  <a:lnTo>
                    <a:pt x="189150" y="231588"/>
                  </a:lnTo>
                  <a:cubicBezTo>
                    <a:pt x="194242" y="238378"/>
                    <a:pt x="202730" y="238378"/>
                    <a:pt x="209520" y="234983"/>
                  </a:cubicBezTo>
                  <a:cubicBezTo>
                    <a:pt x="216310" y="229890"/>
                    <a:pt x="216310" y="221403"/>
                    <a:pt x="212915" y="214613"/>
                  </a:cubicBezTo>
                  <a:lnTo>
                    <a:pt x="199335" y="197637"/>
                  </a:lnTo>
                  <a:cubicBezTo>
                    <a:pt x="236681" y="158594"/>
                    <a:pt x="241773" y="97483"/>
                    <a:pt x="207823" y="55044"/>
                  </a:cubicBezTo>
                  <a:cubicBezTo>
                    <a:pt x="170477" y="7513"/>
                    <a:pt x="102575" y="-974"/>
                    <a:pt x="55044" y="34674"/>
                  </a:cubicBezTo>
                  <a:cubicBezTo>
                    <a:pt x="7513" y="72020"/>
                    <a:pt x="-974" y="139921"/>
                    <a:pt x="34674" y="187452"/>
                  </a:cubicBezTo>
                  <a:cubicBezTo>
                    <a:pt x="68625" y="229890"/>
                    <a:pt x="129736" y="241773"/>
                    <a:pt x="175569" y="214613"/>
                  </a:cubicBezTo>
                  <a:close/>
                </a:path>
              </a:pathLst>
            </a:custGeom>
            <a:solidFill>
              <a:srgbClr val="DBDBDB"/>
            </a:solidFill>
            <a:ln w="9525" cap="flat">
              <a:noFill/>
              <a:prstDash val="solid"/>
              <a:miter/>
            </a:ln>
          </p:spPr>
          <p:txBody>
            <a:bodyPr rtlCol="0" anchor="ctr"/>
            <a:lstStyle/>
            <a:p>
              <a:endParaRPr lang="zh-CN" altLang="en-US"/>
            </a:p>
          </p:txBody>
        </p:sp>
        <p:sp>
          <p:nvSpPr>
            <p:cNvPr id="562" name="任意多边形: 形状 561">
              <a:extLst>
                <a:ext uri="{FF2B5EF4-FFF2-40B4-BE49-F238E27FC236}">
                  <a16:creationId xmlns="" xmlns:a16="http://schemas.microsoft.com/office/drawing/2014/main" id="{13DF9BF9-EC0C-49AE-8D2F-89055541E575}"/>
                </a:ext>
              </a:extLst>
            </p:cNvPr>
            <p:cNvSpPr/>
            <p:nvPr/>
          </p:nvSpPr>
          <p:spPr>
            <a:xfrm>
              <a:off x="6821969" y="3550499"/>
              <a:ext cx="237655" cy="237655"/>
            </a:xfrm>
            <a:custGeom>
              <a:avLst/>
              <a:gdLst>
                <a:gd name="connsiteX0" fmla="*/ 175569 w 237655"/>
                <a:gd name="connsiteY0" fmla="*/ 214613 h 237655"/>
                <a:gd name="connsiteX1" fmla="*/ 189150 w 237655"/>
                <a:gd name="connsiteY1" fmla="*/ 231588 h 237655"/>
                <a:gd name="connsiteX2" fmla="*/ 209520 w 237655"/>
                <a:gd name="connsiteY2" fmla="*/ 234983 h 237655"/>
                <a:gd name="connsiteX3" fmla="*/ 212915 w 237655"/>
                <a:gd name="connsiteY3" fmla="*/ 214613 h 237655"/>
                <a:gd name="connsiteX4" fmla="*/ 199335 w 237655"/>
                <a:gd name="connsiteY4" fmla="*/ 197637 h 237655"/>
                <a:gd name="connsiteX5" fmla="*/ 207823 w 237655"/>
                <a:gd name="connsiteY5" fmla="*/ 55044 h 237655"/>
                <a:gd name="connsiteX6" fmla="*/ 55044 w 237655"/>
                <a:gd name="connsiteY6" fmla="*/ 34674 h 237655"/>
                <a:gd name="connsiteX7" fmla="*/ 34674 w 237655"/>
                <a:gd name="connsiteY7" fmla="*/ 187452 h 237655"/>
                <a:gd name="connsiteX8" fmla="*/ 175569 w 237655"/>
                <a:gd name="connsiteY8" fmla="*/ 214613 h 23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55" h="237655">
                  <a:moveTo>
                    <a:pt x="175569" y="214613"/>
                  </a:moveTo>
                  <a:lnTo>
                    <a:pt x="189150" y="231588"/>
                  </a:lnTo>
                  <a:cubicBezTo>
                    <a:pt x="194242" y="238378"/>
                    <a:pt x="202730" y="238378"/>
                    <a:pt x="209520" y="234983"/>
                  </a:cubicBezTo>
                  <a:cubicBezTo>
                    <a:pt x="216310" y="229890"/>
                    <a:pt x="216310" y="221403"/>
                    <a:pt x="212915" y="214613"/>
                  </a:cubicBezTo>
                  <a:lnTo>
                    <a:pt x="199335" y="197637"/>
                  </a:lnTo>
                  <a:cubicBezTo>
                    <a:pt x="236681" y="158594"/>
                    <a:pt x="241773" y="97483"/>
                    <a:pt x="207823" y="55044"/>
                  </a:cubicBezTo>
                  <a:cubicBezTo>
                    <a:pt x="170477" y="7513"/>
                    <a:pt x="102575" y="-974"/>
                    <a:pt x="55044" y="34674"/>
                  </a:cubicBezTo>
                  <a:cubicBezTo>
                    <a:pt x="7513" y="72020"/>
                    <a:pt x="-974" y="139921"/>
                    <a:pt x="34674" y="187452"/>
                  </a:cubicBezTo>
                  <a:cubicBezTo>
                    <a:pt x="68625" y="229890"/>
                    <a:pt x="128038" y="241773"/>
                    <a:pt x="175569" y="214613"/>
                  </a:cubicBezTo>
                  <a:close/>
                </a:path>
              </a:pathLst>
            </a:custGeom>
            <a:solidFill>
              <a:srgbClr val="FFFFFF"/>
            </a:solidFill>
            <a:ln w="9525" cap="flat">
              <a:noFill/>
              <a:prstDash val="solid"/>
              <a:miter/>
            </a:ln>
          </p:spPr>
          <p:txBody>
            <a:bodyPr rtlCol="0" anchor="ctr"/>
            <a:lstStyle/>
            <a:p>
              <a:endParaRPr lang="zh-CN" altLang="en-US"/>
            </a:p>
          </p:txBody>
        </p:sp>
        <p:sp>
          <p:nvSpPr>
            <p:cNvPr id="563" name="任意多边形: 形状 562">
              <a:extLst>
                <a:ext uri="{FF2B5EF4-FFF2-40B4-BE49-F238E27FC236}">
                  <a16:creationId xmlns="" xmlns:a16="http://schemas.microsoft.com/office/drawing/2014/main" id="{0E502A1C-844C-4240-8B14-8A3A3A41D795}"/>
                </a:ext>
              </a:extLst>
            </p:cNvPr>
            <p:cNvSpPr/>
            <p:nvPr/>
          </p:nvSpPr>
          <p:spPr>
            <a:xfrm>
              <a:off x="6843012" y="3571542"/>
              <a:ext cx="186729" cy="186729"/>
            </a:xfrm>
            <a:custGeom>
              <a:avLst/>
              <a:gdLst>
                <a:gd name="connsiteX0" fmla="*/ 30606 w 186729"/>
                <a:gd name="connsiteY0" fmla="*/ 152828 h 186729"/>
                <a:gd name="connsiteX1" fmla="*/ 45884 w 186729"/>
                <a:gd name="connsiteY1" fmla="*/ 30606 h 186729"/>
                <a:gd name="connsiteX2" fmla="*/ 168106 w 186729"/>
                <a:gd name="connsiteY2" fmla="*/ 45884 h 186729"/>
                <a:gd name="connsiteX3" fmla="*/ 152828 w 186729"/>
                <a:gd name="connsiteY3" fmla="*/ 168106 h 186729"/>
                <a:gd name="connsiteX4" fmla="*/ 30606 w 186729"/>
                <a:gd name="connsiteY4" fmla="*/ 152828 h 18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29" h="186729">
                  <a:moveTo>
                    <a:pt x="30606" y="152828"/>
                  </a:moveTo>
                  <a:cubicBezTo>
                    <a:pt x="1748" y="115483"/>
                    <a:pt x="8538" y="59464"/>
                    <a:pt x="45884" y="30606"/>
                  </a:cubicBezTo>
                  <a:cubicBezTo>
                    <a:pt x="83229" y="1748"/>
                    <a:pt x="139248" y="8538"/>
                    <a:pt x="168106" y="45884"/>
                  </a:cubicBezTo>
                  <a:cubicBezTo>
                    <a:pt x="196964" y="83230"/>
                    <a:pt x="190174" y="139248"/>
                    <a:pt x="152828" y="168106"/>
                  </a:cubicBezTo>
                  <a:cubicBezTo>
                    <a:pt x="113785" y="196964"/>
                    <a:pt x="59464" y="190174"/>
                    <a:pt x="30606" y="152828"/>
                  </a:cubicBezTo>
                  <a:close/>
                </a:path>
              </a:pathLst>
            </a:custGeom>
            <a:solidFill>
              <a:srgbClr val="B6936C"/>
            </a:solidFill>
            <a:ln w="9525" cap="flat">
              <a:noFill/>
              <a:prstDash val="solid"/>
              <a:miter/>
            </a:ln>
          </p:spPr>
          <p:txBody>
            <a:bodyPr rtlCol="0" anchor="ctr"/>
            <a:lstStyle/>
            <a:p>
              <a:endParaRPr lang="zh-CN" altLang="en-US"/>
            </a:p>
          </p:txBody>
        </p:sp>
        <p:sp>
          <p:nvSpPr>
            <p:cNvPr id="564" name="任意多边形: 形状 563">
              <a:extLst>
                <a:ext uri="{FF2B5EF4-FFF2-40B4-BE49-F238E27FC236}">
                  <a16:creationId xmlns="" xmlns:a16="http://schemas.microsoft.com/office/drawing/2014/main" id="{E44468A0-DC4F-4231-9FD7-1028360CEFDE}"/>
                </a:ext>
              </a:extLst>
            </p:cNvPr>
            <p:cNvSpPr/>
            <p:nvPr/>
          </p:nvSpPr>
          <p:spPr>
            <a:xfrm>
              <a:off x="6867676" y="3570819"/>
              <a:ext cx="169754" cy="169754"/>
            </a:xfrm>
            <a:custGeom>
              <a:avLst/>
              <a:gdLst>
                <a:gd name="connsiteX0" fmla="*/ 129862 w 169753"/>
                <a:gd name="connsiteY0" fmla="*/ 56792 h 169753"/>
                <a:gd name="connsiteX1" fmla="*/ 119676 w 169753"/>
                <a:gd name="connsiteY1" fmla="*/ 173922 h 169753"/>
                <a:gd name="connsiteX2" fmla="*/ 126467 w 169753"/>
                <a:gd name="connsiteY2" fmla="*/ 168829 h 169753"/>
                <a:gd name="connsiteX3" fmla="*/ 141744 w 169753"/>
                <a:gd name="connsiteY3" fmla="*/ 46607 h 169753"/>
                <a:gd name="connsiteX4" fmla="*/ 19522 w 169753"/>
                <a:gd name="connsiteY4" fmla="*/ 31329 h 169753"/>
                <a:gd name="connsiteX5" fmla="*/ 12732 w 169753"/>
                <a:gd name="connsiteY5" fmla="*/ 36421 h 169753"/>
                <a:gd name="connsiteX6" fmla="*/ 129862 w 169753"/>
                <a:gd name="connsiteY6" fmla="*/ 56792 h 16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53" h="169753">
                  <a:moveTo>
                    <a:pt x="129862" y="56792"/>
                  </a:moveTo>
                  <a:cubicBezTo>
                    <a:pt x="157022" y="92440"/>
                    <a:pt x="151930" y="143366"/>
                    <a:pt x="119676" y="173922"/>
                  </a:cubicBezTo>
                  <a:cubicBezTo>
                    <a:pt x="121374" y="172224"/>
                    <a:pt x="124769" y="170527"/>
                    <a:pt x="126467" y="168829"/>
                  </a:cubicBezTo>
                  <a:cubicBezTo>
                    <a:pt x="163812" y="139971"/>
                    <a:pt x="172300" y="85650"/>
                    <a:pt x="141744" y="46607"/>
                  </a:cubicBezTo>
                  <a:cubicBezTo>
                    <a:pt x="112886" y="9261"/>
                    <a:pt x="58565" y="773"/>
                    <a:pt x="19522" y="31329"/>
                  </a:cubicBezTo>
                  <a:cubicBezTo>
                    <a:pt x="17824" y="33026"/>
                    <a:pt x="16127" y="34724"/>
                    <a:pt x="12732" y="36421"/>
                  </a:cubicBezTo>
                  <a:cubicBezTo>
                    <a:pt x="53472" y="12656"/>
                    <a:pt x="102701" y="21144"/>
                    <a:pt x="129862" y="56792"/>
                  </a:cubicBezTo>
                  <a:close/>
                </a:path>
              </a:pathLst>
            </a:custGeom>
            <a:solidFill>
              <a:srgbClr val="DBDBDB"/>
            </a:solidFill>
            <a:ln w="9525" cap="flat">
              <a:noFill/>
              <a:prstDash val="solid"/>
              <a:miter/>
            </a:ln>
          </p:spPr>
          <p:txBody>
            <a:bodyPr rtlCol="0" anchor="ctr"/>
            <a:lstStyle/>
            <a:p>
              <a:endParaRPr lang="zh-CN" altLang="en-US"/>
            </a:p>
          </p:txBody>
        </p:sp>
      </p:grpSp>
      <p:grpSp>
        <p:nvGrpSpPr>
          <p:cNvPr id="565" name="组合 564">
            <a:extLst>
              <a:ext uri="{FF2B5EF4-FFF2-40B4-BE49-F238E27FC236}">
                <a16:creationId xmlns="" xmlns:a16="http://schemas.microsoft.com/office/drawing/2014/main" id="{693E8F7A-6772-49E8-8D1E-A6721BFAEA71}"/>
              </a:ext>
            </a:extLst>
          </p:cNvPr>
          <p:cNvGrpSpPr/>
          <p:nvPr/>
        </p:nvGrpSpPr>
        <p:grpSpPr>
          <a:xfrm>
            <a:off x="480518" y="2719871"/>
            <a:ext cx="3842551" cy="1046440"/>
            <a:chOff x="4891314" y="2783315"/>
            <a:chExt cx="3842551" cy="1046440"/>
          </a:xfrm>
        </p:grpSpPr>
        <p:grpSp>
          <p:nvGrpSpPr>
            <p:cNvPr id="566" name="组合 565">
              <a:extLst>
                <a:ext uri="{FF2B5EF4-FFF2-40B4-BE49-F238E27FC236}">
                  <a16:creationId xmlns="" xmlns:a16="http://schemas.microsoft.com/office/drawing/2014/main" id="{C3E49577-4EC4-423B-966F-6AF52D42C7CE}"/>
                </a:ext>
              </a:extLst>
            </p:cNvPr>
            <p:cNvGrpSpPr/>
            <p:nvPr/>
          </p:nvGrpSpPr>
          <p:grpSpPr>
            <a:xfrm>
              <a:off x="4891314" y="2783315"/>
              <a:ext cx="3842551" cy="1046440"/>
              <a:chOff x="4891314" y="3025151"/>
              <a:chExt cx="3842551" cy="1046440"/>
            </a:xfrm>
          </p:grpSpPr>
          <p:sp>
            <p:nvSpPr>
              <p:cNvPr id="568" name="矩形 567">
                <a:extLst>
                  <a:ext uri="{FF2B5EF4-FFF2-40B4-BE49-F238E27FC236}">
                    <a16:creationId xmlns="" xmlns:a16="http://schemas.microsoft.com/office/drawing/2014/main" id="{B46EB021-7DB5-4103-9372-4DE9DA3E062F}"/>
                  </a:ext>
                </a:extLst>
              </p:cNvPr>
              <p:cNvSpPr/>
              <p:nvPr/>
            </p:nvSpPr>
            <p:spPr>
              <a:xfrm>
                <a:off x="4929477" y="3733037"/>
                <a:ext cx="3804388" cy="338554"/>
              </a:xfrm>
              <a:prstGeom prst="rect">
                <a:avLst/>
              </a:prstGeom>
            </p:spPr>
            <p:txBody>
              <a:bodyPr wrap="square">
                <a:spAutoFit/>
              </a:bodyPr>
              <a:lstStyle/>
              <a:p>
                <a:r>
                  <a:rPr lang="en-US" altLang="zh-CN" sz="1600" spc="300" dirty="0">
                    <a:latin typeface="造字工房尚雅（非商用）常规体" pitchFamily="2" charset="-122"/>
                    <a:ea typeface="造字工房尚雅（非商用）常规体" pitchFamily="2" charset="-122"/>
                  </a:rPr>
                  <a:t>RESEARCHERS </a:t>
                </a:r>
                <a:r>
                  <a:rPr lang="zh-CN" altLang="en-US" sz="1600" spc="300" dirty="0">
                    <a:latin typeface="造字工房尚雅（非商用）常规体" pitchFamily="2" charset="-122"/>
                    <a:ea typeface="造字工房尚雅（非商用）常规体" pitchFamily="2" charset="-122"/>
                  </a:rPr>
                  <a:t>公司规划</a:t>
                </a:r>
                <a:endParaRPr lang="en-US" altLang="zh-CN" sz="1600" spc="300" dirty="0">
                  <a:latin typeface="造字工房尚雅（非商用）常规体" pitchFamily="2" charset="-122"/>
                  <a:ea typeface="造字工房尚雅（非商用）常规体" pitchFamily="2" charset="-122"/>
                </a:endParaRPr>
              </a:p>
            </p:txBody>
          </p:sp>
          <p:sp>
            <p:nvSpPr>
              <p:cNvPr id="569" name="矩形 568">
                <a:extLst>
                  <a:ext uri="{FF2B5EF4-FFF2-40B4-BE49-F238E27FC236}">
                    <a16:creationId xmlns="" xmlns:a16="http://schemas.microsoft.com/office/drawing/2014/main" id="{74E6BF48-377F-4FBC-9AF1-787DB2E2811A}"/>
                  </a:ext>
                </a:extLst>
              </p:cNvPr>
              <p:cNvSpPr/>
              <p:nvPr/>
            </p:nvSpPr>
            <p:spPr>
              <a:xfrm>
                <a:off x="4891314" y="3025151"/>
                <a:ext cx="1838965" cy="707886"/>
              </a:xfrm>
              <a:prstGeom prst="rect">
                <a:avLst/>
              </a:prstGeom>
            </p:spPr>
            <p:txBody>
              <a:bodyPr wrap="none">
                <a:spAutoFit/>
              </a:bodyPr>
              <a:lstStyle/>
              <a:p>
                <a:pPr algn="ctr"/>
                <a:r>
                  <a:rPr lang="zh-CN" altLang="en-US" sz="4000" b="1" spc="300" dirty="0">
                    <a:latin typeface="造字工房尚雅（非商用）常规体" pitchFamily="2" charset="-122"/>
                    <a:ea typeface="造字工房尚雅（非商用）常规体" pitchFamily="2" charset="-122"/>
                    <a:cs typeface="PT Sans" pitchFamily="34" charset="0"/>
                  </a:rPr>
                  <a:t>人员篇</a:t>
                </a:r>
              </a:p>
            </p:txBody>
          </p:sp>
        </p:grpSp>
        <p:sp>
          <p:nvSpPr>
            <p:cNvPr id="567" name="矩形 566">
              <a:extLst>
                <a:ext uri="{FF2B5EF4-FFF2-40B4-BE49-F238E27FC236}">
                  <a16:creationId xmlns="" xmlns:a16="http://schemas.microsoft.com/office/drawing/2014/main" id="{8A8A6FBB-A092-4E92-BE76-4D0828C4BCDE}"/>
                </a:ext>
              </a:extLst>
            </p:cNvPr>
            <p:cNvSpPr/>
            <p:nvPr/>
          </p:nvSpPr>
          <p:spPr>
            <a:xfrm>
              <a:off x="6538175" y="2860259"/>
              <a:ext cx="1096775" cy="553998"/>
            </a:xfrm>
            <a:prstGeom prst="rect">
              <a:avLst/>
            </a:prstGeom>
          </p:spPr>
          <p:txBody>
            <a:bodyPr wrap="none">
              <a:spAutoFit/>
            </a:bodyPr>
            <a:lstStyle/>
            <a:p>
              <a:pPr>
                <a:defRPr/>
              </a:pPr>
              <a:r>
                <a:rPr lang="en-US" altLang="zh-CN" sz="3000" dirty="0">
                  <a:latin typeface="造字工房尚雅（非商用）常规体" pitchFamily="2" charset="-122"/>
                  <a:ea typeface="造字工房尚雅（非商用）常规体" pitchFamily="2" charset="-122"/>
                </a:rPr>
                <a:t>l</a:t>
              </a:r>
              <a:r>
                <a:rPr lang="id-ID" altLang="zh-CN" sz="3000" dirty="0">
                  <a:latin typeface="造字工房尚雅（非商用）常规体" pitchFamily="2" charset="-122"/>
                  <a:ea typeface="造字工房尚雅（非商用）常规体" pitchFamily="2" charset="-122"/>
                </a:rPr>
                <a:t>O</a:t>
              </a:r>
              <a:r>
                <a:rPr lang="en-US" altLang="zh-CN" sz="3000" dirty="0">
                  <a:latin typeface="造字工房尚雅（非商用）常规体" pitchFamily="2" charset="-122"/>
                  <a:ea typeface="造字工房尚雅（非商用）常规体" pitchFamily="2" charset="-122"/>
                </a:rPr>
                <a:t>g</a:t>
              </a:r>
              <a:r>
                <a:rPr lang="id-ID" altLang="zh-CN" sz="3000" dirty="0">
                  <a:latin typeface="造字工房尚雅（非商用）常规体" pitchFamily="2" charset="-122"/>
                  <a:ea typeface="造字工房尚雅（非商用）常规体" pitchFamily="2" charset="-122"/>
                </a:rPr>
                <a:t>O</a:t>
              </a:r>
              <a:endParaRPr lang="en-US" altLang="zh-CN" sz="3000" dirty="0">
                <a:latin typeface="造字工房尚雅（非商用）常规体" pitchFamily="2" charset="-122"/>
                <a:ea typeface="造字工房尚雅（非商用）常规体" pitchFamily="2" charset="-122"/>
              </a:endParaRPr>
            </a:p>
          </p:txBody>
        </p:sp>
      </p:grpSp>
    </p:spTree>
    <p:extLst>
      <p:ext uri="{BB962C8B-B14F-4D97-AF65-F5344CB8AC3E}">
        <p14:creationId xmlns:p14="http://schemas.microsoft.com/office/powerpoint/2010/main" val="9758354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65"/>
                                        </p:tgtEl>
                                        <p:attrNameLst>
                                          <p:attrName>style.visibility</p:attrName>
                                        </p:attrNameLst>
                                      </p:cBhvr>
                                      <p:to>
                                        <p:strVal val="visible"/>
                                      </p:to>
                                    </p:set>
                                    <p:animEffect transition="in" filter="fade">
                                      <p:cBhvr>
                                        <p:cTn id="7" dur="500"/>
                                        <p:tgtEl>
                                          <p:spTgt spid="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团队介绍2"/>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26">
      <a:dk1>
        <a:srgbClr val="262626"/>
      </a:dk1>
      <a:lt1>
        <a:srgbClr val="FFFFFF"/>
      </a:lt1>
      <a:dk2>
        <a:srgbClr val="262626"/>
      </a:dk2>
      <a:lt2>
        <a:srgbClr val="FFFFFF"/>
      </a:lt2>
      <a:accent1>
        <a:srgbClr val="75CFD9"/>
      </a:accent1>
      <a:accent2>
        <a:srgbClr val="5AB1AF"/>
      </a:accent2>
      <a:accent3>
        <a:srgbClr val="BADBDC"/>
      </a:accent3>
      <a:accent4>
        <a:srgbClr val="97CECD"/>
      </a:accent4>
      <a:accent5>
        <a:srgbClr val="7B9E9F"/>
      </a:accent5>
      <a:accent6>
        <a:srgbClr val="75CFD9"/>
      </a:accent6>
      <a:hlink>
        <a:srgbClr val="FFFFFF"/>
      </a:hlink>
      <a:folHlink>
        <a:srgbClr val="595959"/>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2292</Words>
  <Application>Microsoft Office PowerPoint</Application>
  <PresentationFormat>宽屏</PresentationFormat>
  <Paragraphs>243</Paragraphs>
  <Slides>28</Slides>
  <Notes>27</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28</vt:i4>
      </vt:variant>
    </vt:vector>
  </HeadingPairs>
  <TitlesOfParts>
    <vt:vector size="49" baseType="lpstr">
      <vt:lpstr>Gill Sans</vt:lpstr>
      <vt:lpstr>맑은 고딕</vt:lpstr>
      <vt:lpstr>Meiryo</vt:lpstr>
      <vt:lpstr>PT Sans</vt:lpstr>
      <vt:lpstr>等线</vt:lpstr>
      <vt:lpstr>等线 Light</vt:lpstr>
      <vt:lpstr>方正大黑简体</vt:lpstr>
      <vt:lpstr>方正黑体简体</vt:lpstr>
      <vt:lpstr>宋体</vt:lpstr>
      <vt:lpstr>微软雅黑</vt:lpstr>
      <vt:lpstr>造字工房尚雅（非商用）常规体</vt:lpstr>
      <vt:lpstr>Agency FB</vt:lpstr>
      <vt:lpstr>Arial</vt:lpstr>
      <vt:lpstr>Calibri</vt:lpstr>
      <vt:lpstr>Calibri Light</vt:lpstr>
      <vt:lpstr>Open Sans</vt:lpstr>
      <vt:lpstr>Open Sans Light</vt:lpstr>
      <vt:lpstr>Roboto Medium</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54</cp:revision>
  <dcterms:created xsi:type="dcterms:W3CDTF">2018-07-05T09:02:50Z</dcterms:created>
  <dcterms:modified xsi:type="dcterms:W3CDTF">2018-09-03T16:50:58Z</dcterms:modified>
</cp:coreProperties>
</file>