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media/image26.jpg" ContentType="image/png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30"/>
  </p:notesMasterIdLst>
  <p:sldIdLst>
    <p:sldId id="256" r:id="rId4"/>
    <p:sldId id="259" r:id="rId5"/>
    <p:sldId id="261" r:id="rId6"/>
    <p:sldId id="263" r:id="rId7"/>
    <p:sldId id="8352" r:id="rId8"/>
    <p:sldId id="8353" r:id="rId9"/>
    <p:sldId id="8354" r:id="rId10"/>
    <p:sldId id="8372" r:id="rId11"/>
    <p:sldId id="8356" r:id="rId12"/>
    <p:sldId id="8357" r:id="rId13"/>
    <p:sldId id="8358" r:id="rId14"/>
    <p:sldId id="8359" r:id="rId15"/>
    <p:sldId id="8373" r:id="rId16"/>
    <p:sldId id="8361" r:id="rId17"/>
    <p:sldId id="8362" r:id="rId18"/>
    <p:sldId id="8363" r:id="rId19"/>
    <p:sldId id="8364" r:id="rId20"/>
    <p:sldId id="8374" r:id="rId21"/>
    <p:sldId id="8366" r:id="rId22"/>
    <p:sldId id="8368" r:id="rId23"/>
    <p:sldId id="8370" r:id="rId24"/>
    <p:sldId id="8369" r:id="rId25"/>
    <p:sldId id="8371" r:id="rId26"/>
    <p:sldId id="8375" r:id="rId27"/>
    <p:sldId id="8376" r:id="rId28"/>
    <p:sldId id="8377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AC62"/>
    <a:srgbClr val="E3C6C5"/>
    <a:srgbClr val="01AF8D"/>
    <a:srgbClr val="D0AF6C"/>
    <a:srgbClr val="F4F4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31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66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A55670-1828-40D7-84DE-7EE2EDEF73FC}" type="datetimeFigureOut">
              <a:rPr lang="zh-CN" altLang="en-US" smtClean="0"/>
              <a:t>2018/10/3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96C9B2-53CE-411F-8576-1D0AF763BD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3186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96C9B2-53CE-411F-8576-1D0AF763BD0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3819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96C9B2-53CE-411F-8576-1D0AF763BD0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8988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96C9B2-53CE-411F-8576-1D0AF763BD0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3099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96C9B2-53CE-411F-8576-1D0AF763BD0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8144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96C9B2-53CE-411F-8576-1D0AF763BD0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233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96C9B2-53CE-411F-8576-1D0AF763BD0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0562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96C9B2-53CE-411F-8576-1D0AF763BD0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7588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96C9B2-53CE-411F-8576-1D0AF763BD0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8104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96C9B2-53CE-411F-8576-1D0AF763BD0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9763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96C9B2-53CE-411F-8576-1D0AF763BD0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2899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96C9B2-53CE-411F-8576-1D0AF763BD0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2866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96C9B2-53CE-411F-8576-1D0AF763BD0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3455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96C9B2-53CE-411F-8576-1D0AF763BD0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5641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96C9B2-53CE-411F-8576-1D0AF763BD0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72288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96C9B2-53CE-411F-8576-1D0AF763BD0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4765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96C9B2-53CE-411F-8576-1D0AF763BD0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9006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96C9B2-53CE-411F-8576-1D0AF763BD0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54731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830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96C9B2-53CE-411F-8576-1D0AF763BD0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361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96C9B2-53CE-411F-8576-1D0AF763BD0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5109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96C9B2-53CE-411F-8576-1D0AF763BD0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8158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96C9B2-53CE-411F-8576-1D0AF763BD0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9320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96C9B2-53CE-411F-8576-1D0AF763BD0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9310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96C9B2-53CE-411F-8576-1D0AF763BD0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3043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96C9B2-53CE-411F-8576-1D0AF763BD0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174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5D4F78-231A-46A2-916E-FCA54E5E0C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6FE1F1BF-76D3-40B6-84E6-27950A8142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83B4CAB-7E3A-4E89-B0DD-2BF50B89A6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69F5E-D393-4215-A86E-6CC6C871FBCE}" type="datetimeFigureOut">
              <a:rPr lang="zh-CN" altLang="en-US" smtClean="0"/>
              <a:t>2018/10/3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441A256-68A5-40A2-AF7F-37FDE9AA3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5FB9242-1834-4CDF-89FE-CBF605B8A7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CDB69-BE76-4FA6-B9C4-B08324DFF0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0971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60999C3-F57C-4A3F-94C8-AAE460CBD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B950C7FC-6F46-45A8-B8A5-CF8007C3BC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C23CD92-6901-44C7-A203-E2ECA765E3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69F5E-D393-4215-A86E-6CC6C871FBCE}" type="datetimeFigureOut">
              <a:rPr lang="zh-CN" altLang="en-US" smtClean="0"/>
              <a:t>2018/10/3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E38F406-F72B-41E8-A5EB-80815EAA23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C691686-CFB6-4C17-A0E8-46629B5700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CDB69-BE76-4FA6-B9C4-B08324DFF0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6599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86B103D9-F940-4D07-8710-8B6E3C404D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F688A6CA-6200-4B7E-8CF5-AEC6E8EF2F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2B5703C-E901-4240-9A1F-775F7BF28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69F5E-D393-4215-A86E-6CC6C871FBCE}" type="datetimeFigureOut">
              <a:rPr lang="zh-CN" altLang="en-US" smtClean="0"/>
              <a:t>2018/10/3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BD2A43C-1C97-4FA6-8415-FDCD73DCF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919ABAD-A25E-495C-8286-0BE625634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CDB69-BE76-4FA6-B9C4-B08324DFF0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5117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937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2169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8539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2395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3249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0917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7865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294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2E73D15-198A-4CC1-B344-94F9A24D22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9E67414-2949-4F09-BA13-1609A98F39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203470F-3017-4989-B431-1023EE8A6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69F5E-D393-4215-A86E-6CC6C871FBCE}" type="datetimeFigureOut">
              <a:rPr lang="zh-CN" altLang="en-US" smtClean="0"/>
              <a:t>2018/10/3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1A3B175-FB6A-45F2-89A1-7AA41D43D6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42335C7-67E1-49E9-AD64-A669A389C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CDB69-BE76-4FA6-B9C4-B08324DFF0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0380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3151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0915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8491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6435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2327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77628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1719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3118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07450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262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A21A4DC-B6AF-4F5D-B958-F4644A445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EA0B0C4-AE17-4755-A34A-D223247631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4861B7D-3F87-44BF-AD2F-CF7D7883C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69F5E-D393-4215-A86E-6CC6C871FBCE}" type="datetimeFigureOut">
              <a:rPr lang="zh-CN" altLang="en-US" smtClean="0"/>
              <a:t>2018/10/3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9CCFF60-9B1B-45F3-A770-822ACB22D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D0DFBE1-F77E-4D79-B25E-46513EE26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CDB69-BE76-4FA6-B9C4-B08324DFF0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8357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2747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4995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70327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145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CEE4703-8B94-4F91-B695-AC4634DA1E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CEB213B-7A1D-460C-A5EA-8B606919B6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6C592DA3-A6BD-4A0B-8C59-6805EA57D9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B50B29F-11EB-4F8F-B90A-512D5EC83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69F5E-D393-4215-A86E-6CC6C871FBCE}" type="datetimeFigureOut">
              <a:rPr lang="zh-CN" altLang="en-US" smtClean="0"/>
              <a:t>2018/10/3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79C3DB8-804E-4F7C-B3A7-AF79ACBF02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7961E3F-095D-4EA4-B545-F537088C9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CDB69-BE76-4FA6-B9C4-B08324DFF0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4199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BDC2E78-F121-40FC-BAFB-F20E0D8559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028F6B0-2072-4602-AB60-6EBF5E119C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71EE3A81-EFFC-48EA-9DDD-B9284864FA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E97F2344-37A9-431B-ABBB-A4562531B9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B772F2DF-FD9C-4147-8F97-11E97AE38E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CC4DED01-2D13-41C1-8CB6-9B2E6BDC2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69F5E-D393-4215-A86E-6CC6C871FBCE}" type="datetimeFigureOut">
              <a:rPr lang="zh-CN" altLang="en-US" smtClean="0"/>
              <a:t>2018/10/3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465930BD-3993-48B7-9D9A-1E31BBCEF5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813B9C6F-6238-413F-863C-CB9CC397A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CDB69-BE76-4FA6-B9C4-B08324DFF0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4841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01CF51D-EB78-4E08-9339-84BA07C712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45A76C3F-DA60-4833-A3FD-CBF4A9C8B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69F5E-D393-4215-A86E-6CC6C871FBCE}" type="datetimeFigureOut">
              <a:rPr lang="zh-CN" altLang="en-US" smtClean="0"/>
              <a:t>2018/10/3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3E61F622-7A32-4F2D-A244-D8CB13F7E0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884D86AB-BC1C-4A97-B84A-EB58D039C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CDB69-BE76-4FA6-B9C4-B08324DFF0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8844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7BB7283-C7B6-47F9-9A7C-B3D50424F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69F5E-D393-4215-A86E-6CC6C871FBCE}" type="datetimeFigureOut">
              <a:rPr lang="zh-CN" altLang="en-US" smtClean="0"/>
              <a:t>2018/10/3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4406E2F-E22F-498E-8BE3-DC3AC3493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6ADF8D9-2C4D-484B-BDA8-2E3B16C30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CDB69-BE76-4FA6-B9C4-B08324DFF0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3761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450A23F-21DC-40BE-8B9A-3D3A12D0C3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2EFAD73-13A9-4E81-AD50-D5D00D819D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358E7401-EB3F-423F-AFE0-37B8B416FC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884DC27-6F3C-4F18-AB6F-4E194979F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69F5E-D393-4215-A86E-6CC6C871FBCE}" type="datetimeFigureOut">
              <a:rPr lang="zh-CN" altLang="en-US" smtClean="0"/>
              <a:t>2018/10/3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A641265-DCE5-4CE3-B9DB-97A0A701C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82660E5F-88FC-4B34-947B-7C22946AF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CDB69-BE76-4FA6-B9C4-B08324DFF0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0349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4A3A0A2-8CAD-4BFA-841D-7CF8D4AD0F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6B20CB13-4BE3-402A-A090-BE12828E51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2D3731A-FEF9-472A-A4D5-76EC08F238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9DBEE23-F1A1-45E7-9000-FE4393ECDF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69F5E-D393-4215-A86E-6CC6C871FBCE}" type="datetimeFigureOut">
              <a:rPr lang="zh-CN" altLang="en-US" smtClean="0"/>
              <a:t>2018/10/3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5C2D24A-ED3E-48C7-A419-D86737CB0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911CFAB-DFA1-43B3-99DE-60A736A9E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CDB69-BE76-4FA6-B9C4-B08324DFF0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9744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AB9DB395-9FB0-492E-9612-042AED18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A1B824E-56F2-4589-8646-C3448F6ED0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FD759F7-80D6-454B-9A8D-E0EA473F4A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69F5E-D393-4215-A86E-6CC6C871FBCE}" type="datetimeFigureOut">
              <a:rPr lang="zh-CN" altLang="en-US" smtClean="0"/>
              <a:t>2018/10/3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440C5F-5022-410B-AD50-07BC31DF54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1B9F868-1E9C-4CF8-A3A0-A69F25BC90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3CDB69-BE76-4FA6-B9C4-B08324DFF0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867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154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1313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1.jp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40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g"/><Relationship Id="rId5" Type="http://schemas.openxmlformats.org/officeDocument/2006/relationships/image" Target="../media/image16.png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1.jp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1.jpg"/><Relationship Id="rId7" Type="http://schemas.openxmlformats.org/officeDocument/2006/relationships/image" Target="../media/image47.png"/><Relationship Id="rId12" Type="http://schemas.openxmlformats.org/officeDocument/2006/relationships/image" Target="../media/image5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5" Type="http://schemas.openxmlformats.org/officeDocument/2006/relationships/image" Target="../media/image45.pn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5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1.jp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.jp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4.png"/><Relationship Id="rId10" Type="http://schemas.openxmlformats.org/officeDocument/2006/relationships/image" Target="../media/image26.jpg"/><Relationship Id="rId4" Type="http://schemas.openxmlformats.org/officeDocument/2006/relationships/image" Target="../media/image21.png"/><Relationship Id="rId9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1.jp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82DAE1C-F554-48FA-9C36-F16B1EA854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xmlns="" id="{7DB84DF7-A53F-4B71-AF79-F62BC04A6784}"/>
              </a:ext>
            </a:extLst>
          </p:cNvPr>
          <p:cNvSpPr/>
          <p:nvPr/>
        </p:nvSpPr>
        <p:spPr>
          <a:xfrm>
            <a:off x="2957443" y="290443"/>
            <a:ext cx="6277113" cy="627711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方正黑体简体" panose="03000509000000000000" pitchFamily="65" charset="-122"/>
              <a:sym typeface="Arial" panose="020B0604020202020204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795298F-3C62-4806-AC94-4609E4403ED8}"/>
              </a:ext>
            </a:extLst>
          </p:cNvPr>
          <p:cNvSpPr txBox="1"/>
          <p:nvPr/>
        </p:nvSpPr>
        <p:spPr>
          <a:xfrm>
            <a:off x="3535083" y="1324744"/>
            <a:ext cx="102917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0" b="1" dirty="0">
                <a:solidFill>
                  <a:schemeClr val="tx2">
                    <a:lumMod val="50000"/>
                  </a:schemeClr>
                </a:solidFill>
                <a:latin typeface="汉仪范笑歌隶书简" panose="01010104010101010101" pitchFamily="2" charset="-122"/>
                <a:ea typeface="汉仪范笑歌隶书简" panose="01010104010101010101" pitchFamily="2" charset="-122"/>
              </a:rPr>
              <a:t>唯美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7D793E3-FB57-48B8-B340-FCC750B9DE8C}"/>
              </a:ext>
            </a:extLst>
          </p:cNvPr>
          <p:cNvSpPr txBox="1"/>
          <p:nvPr/>
        </p:nvSpPr>
        <p:spPr>
          <a:xfrm>
            <a:off x="6428353" y="1146143"/>
            <a:ext cx="1146468" cy="306390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ts val="2500"/>
              </a:lnSpc>
            </a:pP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rPr>
              <a:t>请在此处添加具体内容，文字尽量言简意赅简单说明即可，不必过于繁琐，主要版面美观度。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FF20079C-150B-442C-BA24-CA03E088EF0D}"/>
              </a:ext>
            </a:extLst>
          </p:cNvPr>
          <p:cNvGrpSpPr/>
          <p:nvPr/>
        </p:nvGrpSpPr>
        <p:grpSpPr>
          <a:xfrm>
            <a:off x="10132480" y="4386394"/>
            <a:ext cx="1632585" cy="373996"/>
            <a:chOff x="-164379" y="2115819"/>
            <a:chExt cx="4132029" cy="946576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4A44FC45-0A5C-426A-B55C-2FA31368E70D}"/>
                </a:ext>
              </a:extLst>
            </p:cNvPr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18" name="弧形 17">
                <a:extLst>
                  <a:ext uri="{FF2B5EF4-FFF2-40B4-BE49-F238E27FC236}">
                    <a16:creationId xmlns:a16="http://schemas.microsoft.com/office/drawing/2014/main" xmlns="" id="{62F24914-4B24-493B-9957-894C92D6BF21}"/>
                  </a:ext>
                </a:extLst>
              </p:cNvPr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方正黑体简体" panose="03000509000000000000" pitchFamily="65" charset="-122"/>
                  <a:sym typeface="Arial" panose="020B0604020202020204"/>
                </a:endParaRPr>
              </a:p>
            </p:txBody>
          </p: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xmlns="" id="{97B1C1E3-1567-493E-A042-1123D43A70D6}"/>
                  </a:ext>
                </a:extLst>
              </p:cNvPr>
              <p:cNvCxnSpPr>
                <a:stCxn id="18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E9087902-7A30-4BD5-AA42-BD27B8894542}"/>
                  </a:ext>
                </a:extLst>
              </p:cNvPr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弧形 20">
                <a:extLst>
                  <a:ext uri="{FF2B5EF4-FFF2-40B4-BE49-F238E27FC236}">
                    <a16:creationId xmlns:a16="http://schemas.microsoft.com/office/drawing/2014/main" xmlns="" id="{1838496E-C90B-48EB-ADB5-48CF4FEDF8F2}"/>
                  </a:ext>
                </a:extLst>
              </p:cNvPr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方正黑体简体" panose="03000509000000000000" pitchFamily="65" charset="-122"/>
                  <a:sym typeface="Arial" panose="020B0604020202020204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DDF41C1E-C1B8-484D-891F-0B03540B3F32}"/>
                </a:ext>
              </a:extLst>
            </p:cNvPr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15" name="弧形 14">
                <a:extLst>
                  <a:ext uri="{FF2B5EF4-FFF2-40B4-BE49-F238E27FC236}">
                    <a16:creationId xmlns:a16="http://schemas.microsoft.com/office/drawing/2014/main" xmlns="" id="{C2F533C0-BF49-4EA5-9D55-B5E8AD5CEF55}"/>
                  </a:ext>
                </a:extLst>
              </p:cNvPr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方正黑体简体" panose="03000509000000000000" pitchFamily="65" charset="-122"/>
                  <a:sym typeface="Arial" panose="020B0604020202020204"/>
                </a:endParaRPr>
              </a:p>
            </p:txBody>
          </p: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80D43CE1-8BC9-4793-81A4-E6628585DB69}"/>
                  </a:ext>
                </a:extLst>
              </p:cNvPr>
              <p:cNvCxnSpPr>
                <a:stCxn id="15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6EE671FB-7313-4E5B-9C0C-49599EE0B41B}"/>
                  </a:ext>
                </a:extLst>
              </p:cNvPr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5CAC35B9-FFF7-4019-B525-772AE20DCFE4}"/>
              </a:ext>
            </a:extLst>
          </p:cNvPr>
          <p:cNvGrpSpPr/>
          <p:nvPr/>
        </p:nvGrpSpPr>
        <p:grpSpPr>
          <a:xfrm flipH="1">
            <a:off x="172010" y="1894977"/>
            <a:ext cx="3236880" cy="741511"/>
            <a:chOff x="-164379" y="2115819"/>
            <a:chExt cx="4132029" cy="946576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D7C0CD9F-4575-444A-A2AB-A73CDF8BA28F}"/>
                </a:ext>
              </a:extLst>
            </p:cNvPr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28" name="弧形 27">
                <a:extLst>
                  <a:ext uri="{FF2B5EF4-FFF2-40B4-BE49-F238E27FC236}">
                    <a16:creationId xmlns:a16="http://schemas.microsoft.com/office/drawing/2014/main" xmlns="" id="{4DFB6029-E66A-4405-BAE5-50F6532E3297}"/>
                  </a:ext>
                </a:extLst>
              </p:cNvPr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方正黑体简体" panose="03000509000000000000" pitchFamily="65" charset="-122"/>
                  <a:sym typeface="Arial" panose="020B0604020202020204"/>
                </a:endParaRPr>
              </a:p>
            </p:txBody>
          </p: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xmlns="" id="{5FF3445A-DB7F-4704-9A01-A4CABE583E1F}"/>
                  </a:ext>
                </a:extLst>
              </p:cNvPr>
              <p:cNvCxnSpPr>
                <a:stCxn id="28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xmlns="" id="{675476CE-A61F-4CD3-83D7-BCD4B8FAB3B6}"/>
                  </a:ext>
                </a:extLst>
              </p:cNvPr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弧形 30">
                <a:extLst>
                  <a:ext uri="{FF2B5EF4-FFF2-40B4-BE49-F238E27FC236}">
                    <a16:creationId xmlns:a16="http://schemas.microsoft.com/office/drawing/2014/main" xmlns="" id="{05A5DF36-AF6D-4710-A98A-B30982BE4482}"/>
                  </a:ext>
                </a:extLst>
              </p:cNvPr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方正黑体简体" panose="03000509000000000000" pitchFamily="65" charset="-122"/>
                  <a:sym typeface="Arial" panose="020B0604020202020204"/>
                </a:endParaRP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7F15A2A1-DEDF-4067-AE27-1271092E3F11}"/>
                </a:ext>
              </a:extLst>
            </p:cNvPr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25" name="弧形 24">
                <a:extLst>
                  <a:ext uri="{FF2B5EF4-FFF2-40B4-BE49-F238E27FC236}">
                    <a16:creationId xmlns:a16="http://schemas.microsoft.com/office/drawing/2014/main" xmlns="" id="{1C7EA5E1-3254-479B-B309-17ADC50FFD33}"/>
                  </a:ext>
                </a:extLst>
              </p:cNvPr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方正黑体简体" panose="03000509000000000000" pitchFamily="65" charset="-122"/>
                  <a:sym typeface="Arial" panose="020B0604020202020204"/>
                </a:endParaRPr>
              </a:p>
            </p:txBody>
          </p: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xmlns="" id="{D3FDDD74-4C95-418B-958F-35B5585E6C84}"/>
                  </a:ext>
                </a:extLst>
              </p:cNvPr>
              <p:cNvCxnSpPr>
                <a:stCxn id="25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xmlns="" id="{5CA4E8EE-AADA-4563-B3A3-95918D4E0048}"/>
                  </a:ext>
                </a:extLst>
              </p:cNvPr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5FD95653-6F4A-4B7B-99AC-26865B4116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3649" y="2119454"/>
            <a:ext cx="3983979" cy="4758978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F1AB23E8-7904-4E9C-8961-5C7C7D9EBD5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82"/>
          <a:stretch>
            <a:fillRect/>
          </a:stretch>
        </p:blipFill>
        <p:spPr>
          <a:xfrm flipH="1">
            <a:off x="85648" y="2071469"/>
            <a:ext cx="4363780" cy="4786530"/>
          </a:xfrm>
          <a:prstGeom prst="rect">
            <a:avLst/>
          </a:prstGeom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935CCEAB-B510-475B-A2D9-B4F98F7E844D}"/>
              </a:ext>
            </a:extLst>
          </p:cNvPr>
          <p:cNvSpPr txBox="1"/>
          <p:nvPr/>
        </p:nvSpPr>
        <p:spPr>
          <a:xfrm>
            <a:off x="5001392" y="2636488"/>
            <a:ext cx="102917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chemeClr val="tx2">
                    <a:lumMod val="50000"/>
                  </a:schemeClr>
                </a:solidFill>
                <a:latin typeface="汉仪范笑歌隶书简" panose="01010104010101010101" pitchFamily="2" charset="-122"/>
                <a:ea typeface="汉仪范笑歌隶书简" panose="01010104010101010101" pitchFamily="2" charset="-122"/>
              </a:rPr>
              <a:t>中国风</a:t>
            </a:r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276B3EEE-5F8F-4F2D-9906-C708DEE931C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9270" y="2098420"/>
            <a:ext cx="829165" cy="669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0007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9" grpId="0"/>
      <p:bldP spid="3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D6732BE-6301-4849-8371-76F04AF833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E68C46F-52A1-4F8B-BE83-FCD1CF660444}"/>
              </a:ext>
            </a:extLst>
          </p:cNvPr>
          <p:cNvSpPr txBox="1"/>
          <p:nvPr/>
        </p:nvSpPr>
        <p:spPr>
          <a:xfrm>
            <a:off x="2554731" y="4018656"/>
            <a:ext cx="677108" cy="16342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隶变简体" panose="02010601030101010101" pitchFamily="2" charset="-122"/>
                <a:ea typeface="方正隶变简体" panose="02010601030101010101" pitchFamily="2" charset="-122"/>
              </a:rPr>
              <a:t>标  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6BA6564-FA6B-4DD7-945E-0D9A1094DDEA}"/>
              </a:ext>
            </a:extLst>
          </p:cNvPr>
          <p:cNvSpPr txBox="1"/>
          <p:nvPr/>
        </p:nvSpPr>
        <p:spPr>
          <a:xfrm>
            <a:off x="5526151" y="4013563"/>
            <a:ext cx="677108" cy="18794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隶变简体" panose="02010601030101010101" pitchFamily="2" charset="-122"/>
                <a:ea typeface="方正隶变简体" panose="02010601030101010101" pitchFamily="2" charset="-122"/>
              </a:rPr>
              <a:t>标  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E70CC07-DCBC-4F5D-825E-9C7A52FFBFC3}"/>
              </a:ext>
            </a:extLst>
          </p:cNvPr>
          <p:cNvSpPr txBox="1"/>
          <p:nvPr/>
        </p:nvSpPr>
        <p:spPr>
          <a:xfrm>
            <a:off x="8999328" y="4004174"/>
            <a:ext cx="677108" cy="16342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隶变简体" panose="02010601030101010101" pitchFamily="2" charset="-122"/>
                <a:ea typeface="方正隶变简体" panose="02010601030101010101" pitchFamily="2" charset="-122"/>
              </a:rPr>
              <a:t>标  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DA74C44-0796-44A3-BF02-049D7F823E0D}"/>
              </a:ext>
            </a:extLst>
          </p:cNvPr>
          <p:cNvSpPr txBox="1"/>
          <p:nvPr/>
        </p:nvSpPr>
        <p:spPr>
          <a:xfrm>
            <a:off x="1450610" y="4019814"/>
            <a:ext cx="1210588" cy="18876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rPr>
              <a:t>请在此处添加具体内容，文字尽量言简意赅简单说明即可，不必过于繁琐，主要版面美观度。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10000"/>
                </a:srgbClr>
              </a:solidFill>
              <a:effectLst/>
              <a:uLnTx/>
              <a:uFillTx/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3FD5B3A-88B3-4A9A-A1DC-2F118B66B599}"/>
              </a:ext>
            </a:extLst>
          </p:cNvPr>
          <p:cNvSpPr txBox="1"/>
          <p:nvPr/>
        </p:nvSpPr>
        <p:spPr>
          <a:xfrm>
            <a:off x="4526092" y="4082456"/>
            <a:ext cx="1210588" cy="18876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lvl="0">
              <a:lnSpc>
                <a:spcPts val="2000"/>
              </a:lnSpc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</a:defRPr>
            </a:lvl1pPr>
          </a:lstStyle>
          <a:p>
            <a:r>
              <a:rPr lang="zh-CN" altLang="en-US" dirty="0">
                <a:sym typeface="FZFangSong-Z02S" panose="02010601030101010101" pitchFamily="2" charset="-122"/>
              </a:rPr>
              <a:t>请在此处添加具体内容，文字尽量言简意赅简单说明即可，不必过于繁琐，主要版面美观度。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9794A73-041E-4A37-8A2C-BC4B36CB38C3}"/>
              </a:ext>
            </a:extLst>
          </p:cNvPr>
          <p:cNvSpPr txBox="1"/>
          <p:nvPr/>
        </p:nvSpPr>
        <p:spPr>
          <a:xfrm>
            <a:off x="7946164" y="4005331"/>
            <a:ext cx="1210588" cy="18876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lvl="0">
              <a:lnSpc>
                <a:spcPts val="2000"/>
              </a:lnSpc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</a:defRPr>
            </a:lvl1pPr>
          </a:lstStyle>
          <a:p>
            <a:r>
              <a:rPr lang="zh-CN" altLang="en-US" dirty="0">
                <a:sym typeface="FZFangSong-Z02S" panose="02010601030101010101" pitchFamily="2" charset="-122"/>
              </a:rPr>
              <a:t>请在此处添加具体内容，文字尽量言简意赅简单说明即可，不必过于繁琐，主要版面美观度。</a:t>
            </a:r>
            <a:endParaRPr lang="zh-CN" altLang="en-US" dirty="0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B5DD332D-46DF-49E8-9CF4-49687CA251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084" y="2143910"/>
            <a:ext cx="1966034" cy="171924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44FC6385-76BB-46EF-BC98-3DAE9AE72C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6075" y="2139794"/>
            <a:ext cx="1966034" cy="171924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FA26C071-36AB-4AB5-9CA9-1056126BFE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2202" y="2143910"/>
            <a:ext cx="1966034" cy="171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88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D6732BE-6301-4849-8371-76F04AF833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B2103EB-1EE6-4DA1-B469-C3F40D8D4644}"/>
              </a:ext>
            </a:extLst>
          </p:cNvPr>
          <p:cNvSpPr/>
          <p:nvPr/>
        </p:nvSpPr>
        <p:spPr>
          <a:xfrm>
            <a:off x="3566053" y="1758885"/>
            <a:ext cx="2420801" cy="1340505"/>
          </a:xfrm>
          <a:prstGeom prst="rect">
            <a:avLst/>
          </a:prstGeom>
        </p:spPr>
        <p:txBody>
          <a:bodyPr wrap="square" lIns="91384" tIns="45693" rIns="91384" bIns="45693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400" dirty="0"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rPr>
              <a:t>请在此处添加具体内容，文字尽量言简意赅简单说明即可，不必过于繁琐，主要版面美观度。</a:t>
            </a:r>
            <a:endParaRPr lang="zh-CN" altLang="en-US" sz="1400" dirty="0">
              <a:latin typeface="方正隶变简体" panose="02010601030101010101" pitchFamily="2" charset="-122"/>
              <a:ea typeface="方正隶变简体" panose="02010601030101010101" pitchFamily="2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D174E667-521E-4528-B98C-2E961833F6B6}"/>
              </a:ext>
            </a:extLst>
          </p:cNvPr>
          <p:cNvSpPr/>
          <p:nvPr/>
        </p:nvSpPr>
        <p:spPr>
          <a:xfrm>
            <a:off x="5812944" y="3102299"/>
            <a:ext cx="2400300" cy="1340505"/>
          </a:xfrm>
          <a:prstGeom prst="rect">
            <a:avLst/>
          </a:prstGeom>
        </p:spPr>
        <p:txBody>
          <a:bodyPr wrap="square" lIns="91384" tIns="45693" rIns="91384" bIns="45693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400" dirty="0"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rPr>
              <a:t>请在此处添加具体内容，文字尽量言简意赅简单说明即可，不必过于繁琐，主要版面美观度。</a:t>
            </a:r>
            <a:endParaRPr lang="zh-CN" altLang="en-US" sz="1400" dirty="0">
              <a:latin typeface="方正隶变简体" panose="02010601030101010101" pitchFamily="2" charset="-122"/>
              <a:ea typeface="方正隶变简体" panose="02010601030101010101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1BE411AB-9775-4757-A7D6-4A6572F31631}"/>
              </a:ext>
            </a:extLst>
          </p:cNvPr>
          <p:cNvSpPr/>
          <p:nvPr/>
        </p:nvSpPr>
        <p:spPr>
          <a:xfrm>
            <a:off x="9118367" y="3714202"/>
            <a:ext cx="2400299" cy="1340505"/>
          </a:xfrm>
          <a:prstGeom prst="rect">
            <a:avLst/>
          </a:prstGeom>
        </p:spPr>
        <p:txBody>
          <a:bodyPr wrap="square" lIns="91384" tIns="45693" rIns="91384" bIns="45693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400" dirty="0"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rPr>
              <a:t>请在此处添加具体内容，文字尽量言简意赅简单说明即可，不必过于繁琐，主要版面美观度。</a:t>
            </a:r>
            <a:endParaRPr lang="zh-CN" altLang="en-US" sz="1400" dirty="0">
              <a:latin typeface="方正隶变简体" panose="02010601030101010101" pitchFamily="2" charset="-122"/>
              <a:ea typeface="方正隶变简体" panose="02010601030101010101" pitchFamily="2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000F0092-A70E-4817-BE7E-F62175C63B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6662" y="4858275"/>
            <a:ext cx="5357209" cy="201495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870125BC-0785-471E-8898-0B7BD8D8114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25809" y="5018760"/>
            <a:ext cx="2304570" cy="1874089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D1E38B8F-60E1-4430-8388-8106732CB8B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500"/>
                    </a14:imgEffect>
                    <a14:imgEffect>
                      <a14:saturation sat="3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167" y="1913890"/>
            <a:ext cx="4076624" cy="5433156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F4487D0-6931-4C3C-8C37-B967D20FE280}"/>
              </a:ext>
            </a:extLst>
          </p:cNvPr>
          <p:cNvSpPr/>
          <p:nvPr/>
        </p:nvSpPr>
        <p:spPr>
          <a:xfrm>
            <a:off x="1288033" y="4503372"/>
            <a:ext cx="2595295" cy="437886"/>
          </a:xfrm>
          <a:prstGeom prst="rect">
            <a:avLst/>
          </a:prstGeom>
        </p:spPr>
        <p:txBody>
          <a:bodyPr wrap="square" lIns="91384" tIns="45693" rIns="91384" bIns="45693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497823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7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D6732BE-6301-4849-8371-76F04AF833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ext Box 16">
            <a:extLst>
              <a:ext uri="{FF2B5EF4-FFF2-40B4-BE49-F238E27FC236}">
                <a16:creationId xmlns:a16="http://schemas.microsoft.com/office/drawing/2014/main" xmlns="" id="{41488783-3127-412F-BE8A-A1F1B5D4B0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689" y="3340286"/>
            <a:ext cx="4801314" cy="2893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3000"/>
              </a:lnSpc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rPr>
              <a:t>请在此处添加具体内容，文字尽量言简意赅简单说明即可，不必过于繁琐，主要版面美观度。请在此处添加具体内容，文字尽量言简意赅简单说明即可，不必过于繁琐，主要版面美观度。请在此处添加具体内容，文字尽量言简意赅简单说明即可，不必过于繁琐，主要版面美观度。请在此处添加具体内容，文字尽量言简意赅简单说明即可，不必过于繁琐，主要版面美观度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latin typeface="方正隶变简体" panose="02010601030101010101" pitchFamily="2" charset="-122"/>
              <a:ea typeface="方正隶变简体" panose="02010601030101010101" pitchFamily="2" charset="-122"/>
            </a:endParaRPr>
          </a:p>
          <a:p>
            <a:pPr>
              <a:lnSpc>
                <a:spcPts val="3000"/>
              </a:lnSpc>
              <a:defRPr/>
            </a:pP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latin typeface="方正隶变简体" panose="02010601030101010101" pitchFamily="2" charset="-122"/>
              <a:ea typeface="方正隶变简体" panose="02010601030101010101" pitchFamily="2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26F1A5B1-B18F-4B41-B6D5-08D3B6D6CC32}"/>
              </a:ext>
            </a:extLst>
          </p:cNvPr>
          <p:cNvGrpSpPr/>
          <p:nvPr/>
        </p:nvGrpSpPr>
        <p:grpSpPr>
          <a:xfrm>
            <a:off x="6429831" y="2402576"/>
            <a:ext cx="3855977" cy="3855977"/>
            <a:chOff x="4171190" y="1640576"/>
            <a:chExt cx="3855977" cy="3855977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26DD1FDF-0C7C-4D50-BC60-3FA279D28118}"/>
                </a:ext>
              </a:extLst>
            </p:cNvPr>
            <p:cNvSpPr/>
            <p:nvPr/>
          </p:nvSpPr>
          <p:spPr>
            <a:xfrm>
              <a:off x="4171190" y="1640576"/>
              <a:ext cx="3855977" cy="3855977"/>
            </a:xfrm>
            <a:prstGeom prst="ellipse">
              <a:avLst/>
            </a:prstGeom>
            <a:solidFill>
              <a:srgbClr val="F6F1EE"/>
            </a:solidFill>
            <a:ln>
              <a:solidFill>
                <a:srgbClr val="C5E4F1"/>
              </a:solidFill>
            </a:ln>
            <a:effectLst>
              <a:innerShdw blurRad="190500" dist="101600" dir="189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F1D75E46-63EA-44D0-918D-CDF551E4B9E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285142" y="3307686"/>
              <a:ext cx="1381530" cy="1860037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96BAE463-46C5-4ADA-8442-92D588A46CE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4802" y="1718617"/>
              <a:ext cx="2215875" cy="3449106"/>
            </a:xfrm>
            <a:prstGeom prst="rect">
              <a:avLst/>
            </a:prstGeom>
          </p:spPr>
        </p:pic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5B1A4CF6-BE38-408F-8665-380CF6E5685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0772">
            <a:off x="8826959" y="2940326"/>
            <a:ext cx="360122" cy="363301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A6B06C11-DE64-415D-B649-891F8EE21DA6}"/>
              </a:ext>
            </a:extLst>
          </p:cNvPr>
          <p:cNvSpPr/>
          <p:nvPr/>
        </p:nvSpPr>
        <p:spPr bwMode="auto">
          <a:xfrm>
            <a:off x="5540375" y="2791936"/>
            <a:ext cx="555625" cy="2992120"/>
          </a:xfrm>
          <a:prstGeom prst="rect">
            <a:avLst/>
          </a:prstGeom>
          <a:noFill/>
          <a:ln>
            <a:noFill/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隶变简体" panose="02010601030101010101" pitchFamily="2" charset="-122"/>
                <a:ea typeface="方正隶变简体" panose="02010601030101010101" pitchFamily="2" charset="-122"/>
              </a:rPr>
              <a:t>添  加  标  题</a:t>
            </a:r>
          </a:p>
        </p:txBody>
      </p:sp>
    </p:spTree>
    <p:extLst>
      <p:ext uri="{BB962C8B-B14F-4D97-AF65-F5344CB8AC3E}">
        <p14:creationId xmlns:p14="http://schemas.microsoft.com/office/powerpoint/2010/main" val="4201195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3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utoUpdateAnimBg="0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42A8D93-D86E-4CFA-A81E-E46C41BA3F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AD8186B-A5B4-4CF0-8A7F-DE1C4BD40A86}"/>
              </a:ext>
            </a:extLst>
          </p:cNvPr>
          <p:cNvGrpSpPr/>
          <p:nvPr/>
        </p:nvGrpSpPr>
        <p:grpSpPr>
          <a:xfrm>
            <a:off x="5382837" y="1964946"/>
            <a:ext cx="2725548" cy="3563903"/>
            <a:chOff x="5382837" y="1964946"/>
            <a:chExt cx="2725548" cy="3563903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D91843E2-93C0-4C2C-88DE-BC2433828013}"/>
                </a:ext>
              </a:extLst>
            </p:cNvPr>
            <p:cNvSpPr txBox="1"/>
            <p:nvPr/>
          </p:nvSpPr>
          <p:spPr>
            <a:xfrm>
              <a:off x="5382837" y="2044956"/>
              <a:ext cx="592967" cy="193899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4000" b="1" dirty="0">
                  <a:solidFill>
                    <a:srgbClr val="3A2F30"/>
                  </a:solidFill>
                  <a:latin typeface="方正隶变简体" panose="02010601030101010101" pitchFamily="2" charset="-122"/>
                  <a:ea typeface="方正隶变简体" panose="02010601030101010101" pitchFamily="2" charset="-122"/>
                  <a:sym typeface="FZFangSong-Z02S" panose="02010601030101010101" pitchFamily="2" charset="-122"/>
                </a:rPr>
                <a:t>第叁章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F72EAEE8-44AE-486B-84F7-B52259CCBEED}"/>
                </a:ext>
              </a:extLst>
            </p:cNvPr>
            <p:cNvSpPr/>
            <p:nvPr/>
          </p:nvSpPr>
          <p:spPr>
            <a:xfrm>
              <a:off x="5399044" y="1964946"/>
              <a:ext cx="643255" cy="2000250"/>
            </a:xfrm>
            <a:prstGeom prst="rect">
              <a:avLst/>
            </a:prstGeom>
            <a:noFill/>
            <a:ln w="38100" cap="flat" cmpd="sng" algn="ctr">
              <a:solidFill>
                <a:srgbClr val="3A2F3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rgbClr val="3A2F30"/>
                </a:solidFill>
                <a:effectLst/>
                <a:uLnTx/>
                <a:uFillTx/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C71C3621-4F47-4E4F-867A-6E37F2376E0A}"/>
                </a:ext>
              </a:extLst>
            </p:cNvPr>
            <p:cNvCxnSpPr/>
            <p:nvPr/>
          </p:nvCxnSpPr>
          <p:spPr>
            <a:xfrm>
              <a:off x="6999128" y="2723215"/>
              <a:ext cx="6350" cy="2698115"/>
            </a:xfrm>
            <a:prstGeom prst="line">
              <a:avLst/>
            </a:prstGeom>
            <a:noFill/>
            <a:ln w="19050" cap="flat" cmpd="sng" algn="ctr">
              <a:solidFill>
                <a:srgbClr val="3A2F30"/>
              </a:solidFill>
              <a:prstDash val="solid"/>
              <a:miter lim="800000"/>
            </a:ln>
            <a:effectLst/>
          </p:spPr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BBA9E641-588D-432E-999D-1963373E2E84}"/>
                </a:ext>
              </a:extLst>
            </p:cNvPr>
            <p:cNvSpPr txBox="1"/>
            <p:nvPr/>
          </p:nvSpPr>
          <p:spPr>
            <a:xfrm>
              <a:off x="7154278" y="2705864"/>
              <a:ext cx="954107" cy="271546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just">
                <a:lnSpc>
                  <a:spcPts val="2000"/>
                </a:lnSpc>
              </a:pPr>
              <a:r>
                <a:rPr lang="zh-CN" altLang="en-US" sz="1200" b="1" dirty="0">
                  <a:solidFill>
                    <a:srgbClr val="3A2F30"/>
                  </a:solidFill>
                  <a:latin typeface="方正隶变简体" panose="02010601030101010101" pitchFamily="2" charset="-122"/>
                  <a:ea typeface="方正隶变简体" panose="02010601030101010101" pitchFamily="2" charset="-122"/>
                  <a:sym typeface="FZFangSong-Z02S" panose="02010601030101010101" pitchFamily="2" charset="-122"/>
                </a:rPr>
                <a:t>请在此处添加具体内容，文字尽量言简意赅简单说明即可，不必过于繁琐，主要版面美观度。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4C40D5BC-EBAD-41B3-ADEB-1CBDF64146E4}"/>
                </a:ext>
              </a:extLst>
            </p:cNvPr>
            <p:cNvCxnSpPr/>
            <p:nvPr/>
          </p:nvCxnSpPr>
          <p:spPr>
            <a:xfrm>
              <a:off x="6870858" y="2493928"/>
              <a:ext cx="6350" cy="2698115"/>
            </a:xfrm>
            <a:prstGeom prst="line">
              <a:avLst/>
            </a:prstGeom>
            <a:noFill/>
            <a:ln w="19050" cap="flat" cmpd="sng" algn="ctr">
              <a:solidFill>
                <a:srgbClr val="3A2F30"/>
              </a:solidFill>
              <a:prstDash val="solid"/>
              <a:miter lim="800000"/>
            </a:ln>
            <a:effectLst/>
          </p:spPr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72D8B9E3-01E8-4A3A-A9DE-33992409293B}"/>
                </a:ext>
              </a:extLst>
            </p:cNvPr>
            <p:cNvSpPr txBox="1"/>
            <p:nvPr/>
          </p:nvSpPr>
          <p:spPr>
            <a:xfrm>
              <a:off x="6109609" y="2560536"/>
              <a:ext cx="677108" cy="2968313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3A2F30"/>
                  </a:solidFill>
                  <a:latin typeface="方正隶变简体" panose="02010601030101010101" pitchFamily="2" charset="-122"/>
                  <a:ea typeface="方正隶变简体" panose="02010601030101010101" pitchFamily="2" charset="-122"/>
                  <a:sym typeface="FZFangSong-Z02S" panose="02010601030101010101" pitchFamily="2" charset="-122"/>
                </a:rPr>
                <a:t>输入标题</a:t>
              </a:r>
              <a:endParaRPr lang="zh-CN" altLang="en-US" sz="3000" b="1" dirty="0">
                <a:solidFill>
                  <a:srgbClr val="3A2F30"/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C625D9B3-6BC7-4705-90C8-71CDFE2CABF1}"/>
              </a:ext>
            </a:extLst>
          </p:cNvPr>
          <p:cNvGrpSpPr/>
          <p:nvPr/>
        </p:nvGrpSpPr>
        <p:grpSpPr>
          <a:xfrm>
            <a:off x="182242" y="2373644"/>
            <a:ext cx="4442093" cy="4617001"/>
            <a:chOff x="182242" y="2373644"/>
            <a:chExt cx="4442093" cy="4617001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B50E4258-A07E-4A6D-A6B8-55F745AA2F50}"/>
                </a:ext>
              </a:extLst>
            </p:cNvPr>
            <p:cNvGrpSpPr/>
            <p:nvPr/>
          </p:nvGrpSpPr>
          <p:grpSpPr>
            <a:xfrm>
              <a:off x="182242" y="2693307"/>
              <a:ext cx="4442093" cy="4297338"/>
              <a:chOff x="3783903" y="3860800"/>
              <a:chExt cx="3267619" cy="3161137"/>
            </a:xfrm>
          </p:grpSpPr>
          <p:pic>
            <p:nvPicPr>
              <p:cNvPr id="22" name="图片 21">
                <a:extLst>
                  <a:ext uri="{FF2B5EF4-FFF2-40B4-BE49-F238E27FC236}">
                    <a16:creationId xmlns:a16="http://schemas.microsoft.com/office/drawing/2014/main" xmlns="" id="{FF9B2D1C-F6DA-4A0F-9E04-8D611FB2BA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303200">
                <a:off x="4086430" y="4715117"/>
                <a:ext cx="735582" cy="2066986"/>
              </a:xfrm>
              <a:prstGeom prst="rect">
                <a:avLst/>
              </a:prstGeom>
            </p:spPr>
          </p:pic>
          <p:pic>
            <p:nvPicPr>
              <p:cNvPr id="23" name="图片 22">
                <a:extLst>
                  <a:ext uri="{FF2B5EF4-FFF2-40B4-BE49-F238E27FC236}">
                    <a16:creationId xmlns:a16="http://schemas.microsoft.com/office/drawing/2014/main" xmlns="" id="{45351A33-9C0C-40D3-B4E0-EAE07547DF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05869" y="5437755"/>
                <a:ext cx="286353" cy="908149"/>
              </a:xfrm>
              <a:prstGeom prst="rect">
                <a:avLst/>
              </a:prstGeom>
            </p:spPr>
          </p:pic>
          <p:pic>
            <p:nvPicPr>
              <p:cNvPr id="24" name="图片 23">
                <a:extLst>
                  <a:ext uri="{FF2B5EF4-FFF2-40B4-BE49-F238E27FC236}">
                    <a16:creationId xmlns:a16="http://schemas.microsoft.com/office/drawing/2014/main" xmlns="" id="{BF0BAAB1-4F16-4EB5-A874-C13BCF9774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53051" y="5985340"/>
                <a:ext cx="1198471" cy="840773"/>
              </a:xfrm>
              <a:prstGeom prst="rect">
                <a:avLst/>
              </a:prstGeom>
            </p:spPr>
          </p:pic>
          <p:pic>
            <p:nvPicPr>
              <p:cNvPr id="25" name="图片 24">
                <a:extLst>
                  <a:ext uri="{FF2B5EF4-FFF2-40B4-BE49-F238E27FC236}">
                    <a16:creationId xmlns:a16="http://schemas.microsoft.com/office/drawing/2014/main" xmlns="" id="{B741AB37-D15E-43AE-B873-8EE94464BAD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4810788" y="5748610"/>
                <a:ext cx="1495768" cy="929136"/>
              </a:xfrm>
              <a:prstGeom prst="rect">
                <a:avLst/>
              </a:prstGeom>
            </p:spPr>
          </p:pic>
          <p:pic>
            <p:nvPicPr>
              <p:cNvPr id="26" name="图片 25">
                <a:extLst>
                  <a:ext uri="{FF2B5EF4-FFF2-40B4-BE49-F238E27FC236}">
                    <a16:creationId xmlns:a16="http://schemas.microsoft.com/office/drawing/2014/main" xmlns="" id="{6A9CEA72-2A77-445E-B1C0-A67818199B9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5292049" y="4971526"/>
                <a:ext cx="1055837" cy="1724533"/>
              </a:xfrm>
              <a:prstGeom prst="rect">
                <a:avLst/>
              </a:prstGeom>
            </p:spPr>
          </p:pic>
          <p:pic>
            <p:nvPicPr>
              <p:cNvPr id="27" name="图片 26">
                <a:extLst>
                  <a:ext uri="{FF2B5EF4-FFF2-40B4-BE49-F238E27FC236}">
                    <a16:creationId xmlns:a16="http://schemas.microsoft.com/office/drawing/2014/main" xmlns="" id="{9DA49F31-0F14-4194-ACA1-B6BA78B1FE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5192172" y="3860800"/>
                <a:ext cx="450674" cy="2344573"/>
              </a:xfrm>
              <a:prstGeom prst="rect">
                <a:avLst/>
              </a:prstGeom>
            </p:spPr>
          </p:pic>
          <p:pic>
            <p:nvPicPr>
              <p:cNvPr id="28" name="图片 27">
                <a:extLst>
                  <a:ext uri="{FF2B5EF4-FFF2-40B4-BE49-F238E27FC236}">
                    <a16:creationId xmlns:a16="http://schemas.microsoft.com/office/drawing/2014/main" xmlns="" id="{940AFABF-57D8-4111-BD82-4F0D06BBF6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5261752" y="5521916"/>
                <a:ext cx="1495768" cy="1166699"/>
              </a:xfrm>
              <a:prstGeom prst="rect">
                <a:avLst/>
              </a:prstGeom>
            </p:spPr>
          </p:pic>
          <p:pic>
            <p:nvPicPr>
              <p:cNvPr id="29" name="图片 28">
                <a:extLst>
                  <a:ext uri="{FF2B5EF4-FFF2-40B4-BE49-F238E27FC236}">
                    <a16:creationId xmlns:a16="http://schemas.microsoft.com/office/drawing/2014/main" xmlns="" id="{B05B1941-7F8F-4A7D-BC91-D97D487853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5205816" y="6385419"/>
                <a:ext cx="787841" cy="552701"/>
              </a:xfrm>
              <a:prstGeom prst="rect">
                <a:avLst/>
              </a:prstGeom>
            </p:spPr>
          </p:pic>
          <p:pic>
            <p:nvPicPr>
              <p:cNvPr id="30" name="图片 29">
                <a:extLst>
                  <a:ext uri="{FF2B5EF4-FFF2-40B4-BE49-F238E27FC236}">
                    <a16:creationId xmlns:a16="http://schemas.microsoft.com/office/drawing/2014/main" xmlns="" id="{74989EC2-DB7B-4AAE-BA22-79FD1B6F62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783903" y="6105265"/>
                <a:ext cx="640545" cy="449367"/>
              </a:xfrm>
              <a:prstGeom prst="rect">
                <a:avLst/>
              </a:prstGeom>
            </p:spPr>
          </p:pic>
          <p:pic>
            <p:nvPicPr>
              <p:cNvPr id="31" name="图片 30">
                <a:extLst>
                  <a:ext uri="{FF2B5EF4-FFF2-40B4-BE49-F238E27FC236}">
                    <a16:creationId xmlns:a16="http://schemas.microsoft.com/office/drawing/2014/main" xmlns="" id="{3BE568D6-59CF-4136-AD24-83DCACD5D2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46002" y="6181164"/>
                <a:ext cx="1198471" cy="840773"/>
              </a:xfrm>
              <a:prstGeom prst="rect">
                <a:avLst/>
              </a:prstGeom>
            </p:spPr>
          </p:pic>
        </p:grpSp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xmlns="" id="{6A799997-DA9B-4948-846E-98138DDC0DB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300000">
              <a:off x="2489204" y="2434862"/>
              <a:ext cx="562192" cy="4397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7329728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D6732BE-6301-4849-8371-76F04AF833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ext Box 15">
            <a:extLst>
              <a:ext uri="{FF2B5EF4-FFF2-40B4-BE49-F238E27FC236}">
                <a16:creationId xmlns:a16="http://schemas.microsoft.com/office/drawing/2014/main" xmlns="" id="{A86D7B23-CEEB-4946-9FAC-FA0B20E2A4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43862" y="3278958"/>
            <a:ext cx="7443417" cy="885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000"/>
              </a:lnSpc>
            </a:pPr>
            <a:r>
              <a:rPr lang="zh-CN" altLang="en-US" sz="1200" dirty="0"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rPr>
              <a:t>请在此处添加具体内容，文字尽量言简意赅简单说明即可，不必过于繁琐，主要版面美观度。请在此处添加具体内容，文字尽量言简意赅简单说明即可，不必过于繁琐，主要版面美观度。</a:t>
            </a:r>
            <a:endParaRPr lang="zh-CN" altLang="en-US" sz="1200" dirty="0">
              <a:latin typeface="方正隶变简体" panose="02010601030101010101" pitchFamily="2" charset="-122"/>
              <a:ea typeface="方正隶变简体" panose="02010601030101010101" pitchFamily="2" charset="-122"/>
            </a:endParaRPr>
          </a:p>
          <a:p>
            <a:pPr>
              <a:lnSpc>
                <a:spcPts val="2500"/>
              </a:lnSpc>
            </a:pPr>
            <a:endParaRPr lang="zh-CN" altLang="en-US" sz="1200" dirty="0">
              <a:latin typeface="方正隶变简体" panose="02010601030101010101" pitchFamily="2" charset="-122"/>
              <a:ea typeface="方正隶变简体" panose="02010601030101010101" pitchFamily="2" charset="-122"/>
            </a:endParaRPr>
          </a:p>
        </p:txBody>
      </p:sp>
      <p:sp>
        <p:nvSpPr>
          <p:cNvPr id="15" name="Text Box 16">
            <a:extLst>
              <a:ext uri="{FF2B5EF4-FFF2-40B4-BE49-F238E27FC236}">
                <a16:creationId xmlns:a16="http://schemas.microsoft.com/office/drawing/2014/main" xmlns="" id="{0BA49FB2-BB12-4593-96BD-36E1A1EE6D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6877" y="2912246"/>
            <a:ext cx="1433107" cy="398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500"/>
              </a:lnSpc>
            </a:pPr>
            <a:r>
              <a:rPr lang="zh-CN" altLang="en-US" sz="2000" b="1" dirty="0">
                <a:latin typeface="方正隶变简体" panose="02010601030101010101" pitchFamily="2" charset="-122"/>
                <a:ea typeface="方正隶变简体" panose="02010601030101010101" pitchFamily="2" charset="-122"/>
              </a:rPr>
              <a:t>添加标题</a:t>
            </a:r>
          </a:p>
        </p:txBody>
      </p:sp>
      <p:sp>
        <p:nvSpPr>
          <p:cNvPr id="23" name="Text Box 15">
            <a:extLst>
              <a:ext uri="{FF2B5EF4-FFF2-40B4-BE49-F238E27FC236}">
                <a16:creationId xmlns:a16="http://schemas.microsoft.com/office/drawing/2014/main" xmlns="" id="{1EEF9729-2612-4AFE-966F-76B6EF54F9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0847" y="4499054"/>
            <a:ext cx="7443417" cy="837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ts val="2000"/>
              </a:lnSpc>
              <a:defRPr sz="1200">
                <a:latin typeface="方正隶变简体" panose="02010601030101010101" pitchFamily="2" charset="-122"/>
                <a:ea typeface="方正隶变简体" panose="02010601030101010101" pitchFamily="2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ym typeface="FZFangSong-Z02S" panose="02010601030101010101" pitchFamily="2" charset="-122"/>
              </a:rPr>
              <a:t>请在此处添加具体内容，文字尽量言简意赅简单说明即可，不必过于繁琐，主要版面美观度。请在此处添加具体内容，文字尽量言简意赅简单说明即可，不必过于繁琐，主要版面美观度。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24" name="Text Box 16">
            <a:extLst>
              <a:ext uri="{FF2B5EF4-FFF2-40B4-BE49-F238E27FC236}">
                <a16:creationId xmlns:a16="http://schemas.microsoft.com/office/drawing/2014/main" xmlns="" id="{EBC7FDD1-44D9-44F7-868E-1023484B79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43862" y="4132342"/>
            <a:ext cx="1433107" cy="398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500"/>
              </a:lnSpc>
            </a:pPr>
            <a:r>
              <a:rPr lang="zh-CN" altLang="en-US" sz="2000" b="1" dirty="0">
                <a:latin typeface="方正隶变简体" panose="02010601030101010101" pitchFamily="2" charset="-122"/>
                <a:ea typeface="方正隶变简体" panose="02010601030101010101" pitchFamily="2" charset="-122"/>
              </a:rPr>
              <a:t>添加标题</a:t>
            </a: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4A44928D-E0CE-481C-945E-09DAC58E81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 flipV="1">
            <a:off x="979787" y="4603708"/>
            <a:ext cx="4348273" cy="233555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31319B87-8A18-4FD6-8DC6-E4F777B0EC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3875" y="1246620"/>
            <a:ext cx="2765267" cy="5629691"/>
          </a:xfrm>
          <a:prstGeom prst="rect">
            <a:avLst/>
          </a:prstGeom>
        </p:spPr>
      </p:pic>
      <p:sp>
        <p:nvSpPr>
          <p:cNvPr id="28" name="Text Box 15">
            <a:extLst>
              <a:ext uri="{FF2B5EF4-FFF2-40B4-BE49-F238E27FC236}">
                <a16:creationId xmlns:a16="http://schemas.microsoft.com/office/drawing/2014/main" xmlns="" id="{46E70E75-AF78-40CC-8916-4E582B2231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0847" y="5639265"/>
            <a:ext cx="7443417" cy="837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ts val="2000"/>
              </a:lnSpc>
              <a:defRPr sz="1200">
                <a:latin typeface="方正隶变简体" panose="02010601030101010101" pitchFamily="2" charset="-122"/>
                <a:ea typeface="方正隶变简体" panose="02010601030101010101" pitchFamily="2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ym typeface="FZFangSong-Z02S" panose="02010601030101010101" pitchFamily="2" charset="-122"/>
              </a:rPr>
              <a:t>请在此处添加具体内容，文字尽量言简意赅简单说明即可，不必过于繁琐，主要版面美观度。请在此处添加具体内容，文字尽量言简意赅简单说明即可，不必过于繁琐，主要版面美观度。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29" name="Text Box 16">
            <a:extLst>
              <a:ext uri="{FF2B5EF4-FFF2-40B4-BE49-F238E27FC236}">
                <a16:creationId xmlns:a16="http://schemas.microsoft.com/office/drawing/2014/main" xmlns="" id="{B39554F5-C6A7-44B9-8F0C-B3D66D6AEB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43862" y="5272553"/>
            <a:ext cx="1433107" cy="398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500"/>
              </a:lnSpc>
            </a:pPr>
            <a:r>
              <a:rPr lang="zh-CN" altLang="en-US" sz="2000" b="1" dirty="0">
                <a:latin typeface="方正隶变简体" panose="02010601030101010101" pitchFamily="2" charset="-122"/>
                <a:ea typeface="方正隶变简体" panose="02010601030101010101" pitchFamily="2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364283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utoUpdateAnimBg="0"/>
      <p:bldP spid="15" grpId="0" bldLvl="0" autoUpdateAnimBg="0"/>
      <p:bldP spid="23" grpId="0" bldLvl="0" autoUpdateAnimBg="0"/>
      <p:bldP spid="24" grpId="0" bldLvl="0" autoUpdateAnimBg="0"/>
      <p:bldP spid="28" grpId="0" bldLvl="0" autoUpdateAnimBg="0"/>
      <p:bldP spid="29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D6732BE-6301-4849-8371-76F04AF833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8FA91CA-7FC6-46D6-8C38-0EC10D523425}"/>
              </a:ext>
            </a:extLst>
          </p:cNvPr>
          <p:cNvSpPr txBox="1"/>
          <p:nvPr/>
        </p:nvSpPr>
        <p:spPr>
          <a:xfrm>
            <a:off x="9277411" y="4132736"/>
            <a:ext cx="1846659" cy="1302401"/>
          </a:xfrm>
          <a:prstGeom prst="rect">
            <a:avLst/>
          </a:prstGeom>
          <a:noFill/>
          <a:effectLst>
            <a:outerShdw dir="5400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方正隶变简体" panose="02010601030101010101" pitchFamily="2" charset="-122"/>
                <a:ea typeface="方正隶变简体" panose="02010601030101010101" pitchFamily="2" charset="-122"/>
              </a:rPr>
              <a:t>添加标题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AA78B64-1A65-4254-8647-E778F71F8E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5960" y="4132736"/>
            <a:ext cx="5301451" cy="1406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200000"/>
              </a:lnSpc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rPr>
              <a:t>请在此处添加具体内容，文字尽量言简意赅简单说明即可，不必过于繁琐，主要版面美观度。请在此处添加具体内容，文字尽量言简意赅简单说明即可，不必过于繁琐，主要版面美观度。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方正黑体简体" panose="03000509000000000000" pitchFamily="65" charset="-122"/>
              <a:ea typeface="方正黑体简体" panose="03000509000000000000" pitchFamily="65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C828B21-49E9-4E34-A5A5-370C6F9C879C}"/>
              </a:ext>
            </a:extLst>
          </p:cNvPr>
          <p:cNvSpPr txBox="1"/>
          <p:nvPr/>
        </p:nvSpPr>
        <p:spPr>
          <a:xfrm>
            <a:off x="1288422" y="1418406"/>
            <a:ext cx="825867" cy="430575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400" dirty="0"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rPr>
              <a:t>请在此处添加具体内容，文字尽量言简意赅简单说明即可，不必过于繁琐，主要版面美观度。</a:t>
            </a:r>
            <a:endParaRPr lang="zh-CN" altLang="en-US" sz="1400" dirty="0">
              <a:latin typeface="方正隶变简体" panose="02010601030101010101" pitchFamily="2" charset="-122"/>
              <a:ea typeface="方正隶变简体" panose="02010601030101010101" pitchFamily="2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4FB224AB-3916-44A5-90EF-FBE368996E4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764"/>
          <a:stretch/>
        </p:blipFill>
        <p:spPr>
          <a:xfrm>
            <a:off x="2604280" y="1133838"/>
            <a:ext cx="1155478" cy="411926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7581D362-B964-434E-94C4-165CFBB214E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82" t="37701" r="48804"/>
          <a:stretch/>
        </p:blipFill>
        <p:spPr>
          <a:xfrm>
            <a:off x="2179758" y="2768348"/>
            <a:ext cx="1000898" cy="256626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629B5EF2-840B-46B7-9452-E69D728C986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289" y="3735330"/>
            <a:ext cx="1907182" cy="1941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542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D6732BE-6301-4849-8371-76F04AF833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96706555-10AC-40A0-B8D7-A9DCF1EC68FD}"/>
              </a:ext>
            </a:extLst>
          </p:cNvPr>
          <p:cNvGrpSpPr/>
          <p:nvPr/>
        </p:nvGrpSpPr>
        <p:grpSpPr>
          <a:xfrm>
            <a:off x="1591638" y="2623080"/>
            <a:ext cx="1545262" cy="3229531"/>
            <a:chOff x="1591638" y="2623080"/>
            <a:chExt cx="1545262" cy="3229531"/>
          </a:xfrm>
        </p:grpSpPr>
        <p:sp>
          <p:nvSpPr>
            <p:cNvPr id="8" name="Text Box 12">
              <a:extLst>
                <a:ext uri="{FF2B5EF4-FFF2-40B4-BE49-F238E27FC236}">
                  <a16:creationId xmlns:a16="http://schemas.microsoft.com/office/drawing/2014/main" xmlns="" id="{32DF18CC-47DB-4ADE-9C2E-434D996CCA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31633" y="2627205"/>
              <a:ext cx="505267" cy="11054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ts val="2500"/>
                </a:lnSpc>
              </a:pP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隶变简体" panose="02010601030101010101" pitchFamily="2" charset="-122"/>
                  <a:ea typeface="方正隶变简体" panose="02010601030101010101" pitchFamily="2" charset="-122"/>
                </a:rPr>
                <a:t>添加标题</a:t>
              </a:r>
            </a:p>
          </p:txBody>
        </p:sp>
        <p:sp>
          <p:nvSpPr>
            <p:cNvPr id="10" name="Text Box 16">
              <a:extLst>
                <a:ext uri="{FF2B5EF4-FFF2-40B4-BE49-F238E27FC236}">
                  <a16:creationId xmlns:a16="http://schemas.microsoft.com/office/drawing/2014/main" xmlns="" id="{1F59811F-19AD-4AA5-82B5-428E46E15B4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91638" y="2623080"/>
              <a:ext cx="1361911" cy="3229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cap="none" spc="0" normalizeH="0" baseline="0">
                  <a:ln>
                    <a:noFill/>
                  </a:ln>
                  <a:solidFill>
                    <a:srgbClr val="5D5C5C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  <a:lvl2pPr marL="742950" indent="-28575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</a:endParaRPr>
            </a:p>
            <a:p>
              <a:pPr>
                <a:lnSpc>
                  <a:spcPts val="25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隶变简体" panose="02010601030101010101" pitchFamily="2" charset="-122"/>
                  <a:ea typeface="方正隶变简体" panose="02010601030101010101" pitchFamily="2" charset="-122"/>
                  <a:sym typeface="FZFangSong-Z02S" panose="02010601030101010101" pitchFamily="2" charset="-122"/>
                </a:rPr>
                <a:t>请在此处添加具体内容，文字尽量言简意赅简单说明即可，不必过于繁琐，主要版面美观度。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6AB8A92E-3B7E-461D-B13A-7A93BC9CAFF4}"/>
              </a:ext>
            </a:extLst>
          </p:cNvPr>
          <p:cNvGrpSpPr/>
          <p:nvPr/>
        </p:nvGrpSpPr>
        <p:grpSpPr>
          <a:xfrm>
            <a:off x="4368949" y="2623080"/>
            <a:ext cx="1502047" cy="3229531"/>
            <a:chOff x="4368949" y="2623080"/>
            <a:chExt cx="1502047" cy="3229531"/>
          </a:xfrm>
        </p:grpSpPr>
        <p:sp>
          <p:nvSpPr>
            <p:cNvPr id="11" name="Text Box 12">
              <a:extLst>
                <a:ext uri="{FF2B5EF4-FFF2-40B4-BE49-F238E27FC236}">
                  <a16:creationId xmlns:a16="http://schemas.microsoft.com/office/drawing/2014/main" xmlns="" id="{571AFAFD-8A59-4A52-B17C-73C754A9B9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65729" y="2627205"/>
              <a:ext cx="505267" cy="11054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ts val="2500"/>
                </a:lnSpc>
              </a:pP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隶变简体" panose="02010601030101010101" pitchFamily="2" charset="-122"/>
                  <a:ea typeface="方正隶变简体" panose="02010601030101010101" pitchFamily="2" charset="-122"/>
                </a:rPr>
                <a:t>添加标题</a:t>
              </a:r>
            </a:p>
          </p:txBody>
        </p:sp>
        <p:sp>
          <p:nvSpPr>
            <p:cNvPr id="13" name="Text Box 16">
              <a:extLst>
                <a:ext uri="{FF2B5EF4-FFF2-40B4-BE49-F238E27FC236}">
                  <a16:creationId xmlns:a16="http://schemas.microsoft.com/office/drawing/2014/main" xmlns="" id="{2018E7ED-97C9-4D91-B1BF-7AF43FB85E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8949" y="2623080"/>
              <a:ext cx="1361911" cy="3229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cap="none" spc="0" normalizeH="0" baseline="0">
                  <a:ln>
                    <a:noFill/>
                  </a:ln>
                  <a:solidFill>
                    <a:srgbClr val="5D5C5C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  <a:lvl2pPr marL="742950" indent="-28575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</a:endParaRPr>
            </a:p>
            <a:p>
              <a:pPr>
                <a:lnSpc>
                  <a:spcPts val="25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隶变简体" panose="02010601030101010101" pitchFamily="2" charset="-122"/>
                  <a:ea typeface="方正隶变简体" panose="02010601030101010101" pitchFamily="2" charset="-122"/>
                  <a:sym typeface="FZFangSong-Z02S" panose="02010601030101010101" pitchFamily="2" charset="-122"/>
                </a:rPr>
                <a:t>请在此处添加具体内容，文字尽量言简意赅简单说明即可，不必过于繁琐，主要版面美观度。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12946D5D-CB14-4658-9B38-ADFE3CE9E108}"/>
              </a:ext>
            </a:extLst>
          </p:cNvPr>
          <p:cNvGrpSpPr/>
          <p:nvPr/>
        </p:nvGrpSpPr>
        <p:grpSpPr>
          <a:xfrm>
            <a:off x="6962909" y="2627205"/>
            <a:ext cx="1521695" cy="3299378"/>
            <a:chOff x="6962909" y="2627205"/>
            <a:chExt cx="1521695" cy="3299378"/>
          </a:xfrm>
        </p:grpSpPr>
        <p:sp>
          <p:nvSpPr>
            <p:cNvPr id="14" name="Text Box 12">
              <a:extLst>
                <a:ext uri="{FF2B5EF4-FFF2-40B4-BE49-F238E27FC236}">
                  <a16:creationId xmlns:a16="http://schemas.microsoft.com/office/drawing/2014/main" xmlns="" id="{0811F597-D414-48B8-A442-052C2F00C4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79337" y="2627205"/>
              <a:ext cx="505267" cy="11054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ts val="2500"/>
                </a:lnSpc>
              </a:pP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隶变简体" panose="02010601030101010101" pitchFamily="2" charset="-122"/>
                  <a:ea typeface="方正隶变简体" panose="02010601030101010101" pitchFamily="2" charset="-122"/>
                </a:rPr>
                <a:t>添加标题</a:t>
              </a:r>
            </a:p>
          </p:txBody>
        </p:sp>
        <p:sp>
          <p:nvSpPr>
            <p:cNvPr id="16" name="Text Box 16">
              <a:extLst>
                <a:ext uri="{FF2B5EF4-FFF2-40B4-BE49-F238E27FC236}">
                  <a16:creationId xmlns:a16="http://schemas.microsoft.com/office/drawing/2014/main" xmlns="" id="{7DEB51E9-DC00-47B4-8B7F-269232CADC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62909" y="2697052"/>
              <a:ext cx="1361911" cy="3229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方正隶变简体" panose="02010601030101010101" pitchFamily="2" charset="-122"/>
                <a:ea typeface="方正隶变简体" panose="02010601030101010101" pitchFamily="2" charset="-122"/>
              </a:endParaRPr>
            </a:p>
            <a:p>
              <a:pPr lvl="0" eaLnBrk="1" hangingPunct="1">
                <a:lnSpc>
                  <a:spcPts val="25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隶变简体" panose="02010601030101010101" pitchFamily="2" charset="-122"/>
                  <a:ea typeface="方正隶变简体" panose="02010601030101010101" pitchFamily="2" charset="-122"/>
                  <a:sym typeface="FZFangSong-Z02S" panose="02010601030101010101" pitchFamily="2" charset="-122"/>
                </a:rPr>
                <a:t>请在此处添加具体内容，文字尽量言简意赅简单说明即可，不必过于繁琐，主要版面美观度。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方正隶变简体" panose="02010601030101010101" pitchFamily="2" charset="-122"/>
                <a:ea typeface="方正隶变简体" panose="02010601030101010101" pitchFamily="2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F225E74F-341E-4BB3-9581-45D836D87A30}"/>
              </a:ext>
            </a:extLst>
          </p:cNvPr>
          <p:cNvGrpSpPr/>
          <p:nvPr/>
        </p:nvGrpSpPr>
        <p:grpSpPr>
          <a:xfrm>
            <a:off x="9741646" y="3521453"/>
            <a:ext cx="2450354" cy="3633430"/>
            <a:chOff x="9741646" y="3521453"/>
            <a:chExt cx="2450354" cy="3633430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FFE94C21-6E93-49FA-8BB6-9E451ECB6FD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6030" y="3521453"/>
              <a:ext cx="2415970" cy="3633430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766BB3DC-6338-4512-93D1-91A5A357CC8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200000">
              <a:off x="9680428" y="4371344"/>
              <a:ext cx="562192" cy="439756"/>
            </a:xfrm>
            <a:prstGeom prst="rect">
              <a:avLst/>
            </a:prstGeom>
          </p:spPr>
        </p:pic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366CD74E-CE34-4342-AA31-1B389D1343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210" y="599435"/>
            <a:ext cx="2851360" cy="285136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C1FC2CB2-4035-4088-A971-5B10963A6A3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362" y="1775141"/>
            <a:ext cx="898462" cy="725793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ADFDF482-3038-48E2-9F25-6C875E37060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231" y="1897287"/>
            <a:ext cx="898462" cy="725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708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D6732BE-6301-4849-8371-76F04AF833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26">
            <a:extLst>
              <a:ext uri="{FF2B5EF4-FFF2-40B4-BE49-F238E27FC236}">
                <a16:creationId xmlns:a16="http://schemas.microsoft.com/office/drawing/2014/main" xmlns="" id="{47B6BBF9-C2FF-4CDA-97EF-0AC11FBDEE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259" y="2737021"/>
            <a:ext cx="7535065" cy="1831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500"/>
              </a:lnSpc>
            </a:pPr>
            <a:r>
              <a:rPr lang="zh-CN" altLang="en-US" sz="1300" dirty="0"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rPr>
              <a:t>请在此处添加具体内容，文字尽量言简意赅简单说明即可，不必过于繁琐，主要版面美观度。请在此处添加具体内容，文字尽量言简意赅简单说明即可，不必过于繁琐，主要版面美观度。请在此处添加具体内容，文字尽量言简意赅简单说明即可，不必过于繁琐，主要版面美观度。请在此处添加具体内容，文字尽量言简意赅简单说明即可，不必过于繁琐，主要版面美观度。</a:t>
            </a:r>
            <a:endParaRPr lang="zh-CN" altLang="en-US" sz="1300" dirty="0">
              <a:latin typeface="方正隶变简体" panose="02010601030101010101" pitchFamily="2" charset="-122"/>
              <a:ea typeface="方正隶变简体" panose="02010601030101010101" pitchFamily="2" charset="-122"/>
            </a:endParaRPr>
          </a:p>
          <a:p>
            <a:pPr>
              <a:lnSpc>
                <a:spcPts val="2000"/>
              </a:lnSpc>
            </a:pPr>
            <a:endParaRPr lang="zh-CN" altLang="en-US" sz="1300" dirty="0">
              <a:latin typeface="方正隶变简体" panose="02010601030101010101" pitchFamily="2" charset="-122"/>
              <a:ea typeface="方正隶变简体" panose="02010601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6" name="文本框 26">
            <a:extLst>
              <a:ext uri="{FF2B5EF4-FFF2-40B4-BE49-F238E27FC236}">
                <a16:creationId xmlns:a16="http://schemas.microsoft.com/office/drawing/2014/main" xmlns="" id="{0EA00117-9653-4F1E-8F3B-09996DAF6A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258" y="4266488"/>
            <a:ext cx="7535065" cy="587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ts val="2500"/>
              </a:lnSpc>
              <a:defRPr sz="1300">
                <a:latin typeface="方正隶变简体" panose="02010601030101010101" pitchFamily="2" charset="-122"/>
                <a:ea typeface="方正隶变简体" panose="02010601030101010101" pitchFamily="2" charset="-122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ym typeface="FZFangSong-Z02S" panose="02010601030101010101" pitchFamily="2" charset="-122"/>
              </a:rPr>
              <a:t>请在此处添加具体内容，文字尽量言简意赅简单说明即可，不必过于繁琐，主要版面美观度。请在此处添加具体内容，文字尽量言简意赅简单说明即可，不必过于繁琐，主要版面美观度。</a:t>
            </a:r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55D6DD8-8A3A-41AF-B7FB-729B52778AD5}"/>
              </a:ext>
            </a:extLst>
          </p:cNvPr>
          <p:cNvSpPr/>
          <p:nvPr/>
        </p:nvSpPr>
        <p:spPr bwMode="auto">
          <a:xfrm>
            <a:off x="699671" y="2136856"/>
            <a:ext cx="3664511" cy="549605"/>
          </a:xfrm>
          <a:prstGeom prst="rect">
            <a:avLst/>
          </a:prstGeom>
          <a:noFill/>
          <a:ln>
            <a:noFill/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隶变简体" panose="02010601030101010101" pitchFamily="2" charset="-122"/>
                <a:ea typeface="方正隶变简体" panose="02010601030101010101" pitchFamily="2" charset="-122"/>
              </a:rPr>
              <a:t>添  加  标  题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4F67F2D3-D189-4C8A-9AF7-A9137921E1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9418" y="2599322"/>
            <a:ext cx="4048645" cy="4261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1668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5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8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42A8D93-D86E-4CFA-A81E-E46C41BA3F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AD8186B-A5B4-4CF0-8A7F-DE1C4BD40A86}"/>
              </a:ext>
            </a:extLst>
          </p:cNvPr>
          <p:cNvGrpSpPr/>
          <p:nvPr/>
        </p:nvGrpSpPr>
        <p:grpSpPr>
          <a:xfrm>
            <a:off x="5382837" y="1964946"/>
            <a:ext cx="2725548" cy="3563903"/>
            <a:chOff x="5382837" y="1964946"/>
            <a:chExt cx="2725548" cy="3563903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D91843E2-93C0-4C2C-88DE-BC2433828013}"/>
                </a:ext>
              </a:extLst>
            </p:cNvPr>
            <p:cNvSpPr txBox="1"/>
            <p:nvPr/>
          </p:nvSpPr>
          <p:spPr>
            <a:xfrm>
              <a:off x="5382837" y="2044956"/>
              <a:ext cx="592967" cy="193899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4000" b="1" dirty="0">
                  <a:solidFill>
                    <a:srgbClr val="3A2F30"/>
                  </a:solidFill>
                  <a:latin typeface="方正隶变简体" panose="02010601030101010101" pitchFamily="2" charset="-122"/>
                  <a:ea typeface="方正隶变简体" panose="02010601030101010101" pitchFamily="2" charset="-122"/>
                  <a:sym typeface="FZFangSong-Z02S" panose="02010601030101010101" pitchFamily="2" charset="-122"/>
                </a:rPr>
                <a:t>第肆章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F72EAEE8-44AE-486B-84F7-B52259CCBEED}"/>
                </a:ext>
              </a:extLst>
            </p:cNvPr>
            <p:cNvSpPr/>
            <p:nvPr/>
          </p:nvSpPr>
          <p:spPr>
            <a:xfrm>
              <a:off x="5399044" y="1964946"/>
              <a:ext cx="643255" cy="2000250"/>
            </a:xfrm>
            <a:prstGeom prst="rect">
              <a:avLst/>
            </a:prstGeom>
            <a:noFill/>
            <a:ln w="38100" cap="flat" cmpd="sng" algn="ctr">
              <a:solidFill>
                <a:srgbClr val="3A2F3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rgbClr val="3A2F30"/>
                </a:solidFill>
                <a:effectLst/>
                <a:uLnTx/>
                <a:uFillTx/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C71C3621-4F47-4E4F-867A-6E37F2376E0A}"/>
                </a:ext>
              </a:extLst>
            </p:cNvPr>
            <p:cNvCxnSpPr/>
            <p:nvPr/>
          </p:nvCxnSpPr>
          <p:spPr>
            <a:xfrm>
              <a:off x="6999128" y="2723215"/>
              <a:ext cx="6350" cy="2698115"/>
            </a:xfrm>
            <a:prstGeom prst="line">
              <a:avLst/>
            </a:prstGeom>
            <a:noFill/>
            <a:ln w="19050" cap="flat" cmpd="sng" algn="ctr">
              <a:solidFill>
                <a:srgbClr val="3A2F30"/>
              </a:solidFill>
              <a:prstDash val="solid"/>
              <a:miter lim="800000"/>
            </a:ln>
            <a:effectLst/>
          </p:spPr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BBA9E641-588D-432E-999D-1963373E2E84}"/>
                </a:ext>
              </a:extLst>
            </p:cNvPr>
            <p:cNvSpPr txBox="1"/>
            <p:nvPr/>
          </p:nvSpPr>
          <p:spPr>
            <a:xfrm>
              <a:off x="7154278" y="2705864"/>
              <a:ext cx="954107" cy="271546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just">
                <a:lnSpc>
                  <a:spcPts val="2000"/>
                </a:lnSpc>
              </a:pPr>
              <a:r>
                <a:rPr lang="zh-CN" altLang="en-US" sz="1200" b="1" dirty="0">
                  <a:solidFill>
                    <a:srgbClr val="3A2F30"/>
                  </a:solidFill>
                  <a:latin typeface="方正隶变简体" panose="02010601030101010101" pitchFamily="2" charset="-122"/>
                  <a:ea typeface="方正隶变简体" panose="02010601030101010101" pitchFamily="2" charset="-122"/>
                  <a:sym typeface="FZFangSong-Z02S" panose="02010601030101010101" pitchFamily="2" charset="-122"/>
                </a:rPr>
                <a:t>请在此处添加具体内容，文字尽量言简意赅简单说明即可，不必过于繁琐，主要版面美观度。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4C40D5BC-EBAD-41B3-ADEB-1CBDF64146E4}"/>
                </a:ext>
              </a:extLst>
            </p:cNvPr>
            <p:cNvCxnSpPr/>
            <p:nvPr/>
          </p:nvCxnSpPr>
          <p:spPr>
            <a:xfrm>
              <a:off x="6870858" y="2493928"/>
              <a:ext cx="6350" cy="2698115"/>
            </a:xfrm>
            <a:prstGeom prst="line">
              <a:avLst/>
            </a:prstGeom>
            <a:noFill/>
            <a:ln w="19050" cap="flat" cmpd="sng" algn="ctr">
              <a:solidFill>
                <a:srgbClr val="3A2F30"/>
              </a:solidFill>
              <a:prstDash val="solid"/>
              <a:miter lim="800000"/>
            </a:ln>
            <a:effectLst/>
          </p:spPr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72D8B9E3-01E8-4A3A-A9DE-33992409293B}"/>
                </a:ext>
              </a:extLst>
            </p:cNvPr>
            <p:cNvSpPr txBox="1"/>
            <p:nvPr/>
          </p:nvSpPr>
          <p:spPr>
            <a:xfrm>
              <a:off x="6109609" y="2560536"/>
              <a:ext cx="677108" cy="2968313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3A2F30"/>
                  </a:solidFill>
                  <a:latin typeface="方正隶变简体" panose="02010601030101010101" pitchFamily="2" charset="-122"/>
                  <a:ea typeface="方正隶变简体" panose="02010601030101010101" pitchFamily="2" charset="-122"/>
                  <a:sym typeface="FZFangSong-Z02S" panose="02010601030101010101" pitchFamily="2" charset="-122"/>
                </a:rPr>
                <a:t>输入标题</a:t>
              </a:r>
              <a:endParaRPr lang="zh-CN" altLang="en-US" sz="3000" b="1" dirty="0">
                <a:solidFill>
                  <a:srgbClr val="3A2F30"/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C625D9B3-6BC7-4705-90C8-71CDFE2CABF1}"/>
              </a:ext>
            </a:extLst>
          </p:cNvPr>
          <p:cNvGrpSpPr/>
          <p:nvPr/>
        </p:nvGrpSpPr>
        <p:grpSpPr>
          <a:xfrm>
            <a:off x="182242" y="2373644"/>
            <a:ext cx="4442093" cy="4617001"/>
            <a:chOff x="182242" y="2373644"/>
            <a:chExt cx="4442093" cy="4617001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B50E4258-A07E-4A6D-A6B8-55F745AA2F50}"/>
                </a:ext>
              </a:extLst>
            </p:cNvPr>
            <p:cNvGrpSpPr/>
            <p:nvPr/>
          </p:nvGrpSpPr>
          <p:grpSpPr>
            <a:xfrm>
              <a:off x="182242" y="2693307"/>
              <a:ext cx="4442093" cy="4297338"/>
              <a:chOff x="3783903" y="3860800"/>
              <a:chExt cx="3267619" cy="3161137"/>
            </a:xfrm>
          </p:grpSpPr>
          <p:pic>
            <p:nvPicPr>
              <p:cNvPr id="22" name="图片 21">
                <a:extLst>
                  <a:ext uri="{FF2B5EF4-FFF2-40B4-BE49-F238E27FC236}">
                    <a16:creationId xmlns:a16="http://schemas.microsoft.com/office/drawing/2014/main" xmlns="" id="{FF9B2D1C-F6DA-4A0F-9E04-8D611FB2BA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303200">
                <a:off x="4086430" y="4715117"/>
                <a:ext cx="735582" cy="2066986"/>
              </a:xfrm>
              <a:prstGeom prst="rect">
                <a:avLst/>
              </a:prstGeom>
            </p:spPr>
          </p:pic>
          <p:pic>
            <p:nvPicPr>
              <p:cNvPr id="23" name="图片 22">
                <a:extLst>
                  <a:ext uri="{FF2B5EF4-FFF2-40B4-BE49-F238E27FC236}">
                    <a16:creationId xmlns:a16="http://schemas.microsoft.com/office/drawing/2014/main" xmlns="" id="{45351A33-9C0C-40D3-B4E0-EAE07547DF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05869" y="5437755"/>
                <a:ext cx="286353" cy="908149"/>
              </a:xfrm>
              <a:prstGeom prst="rect">
                <a:avLst/>
              </a:prstGeom>
            </p:spPr>
          </p:pic>
          <p:pic>
            <p:nvPicPr>
              <p:cNvPr id="24" name="图片 23">
                <a:extLst>
                  <a:ext uri="{FF2B5EF4-FFF2-40B4-BE49-F238E27FC236}">
                    <a16:creationId xmlns:a16="http://schemas.microsoft.com/office/drawing/2014/main" xmlns="" id="{BF0BAAB1-4F16-4EB5-A874-C13BCF9774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53051" y="5985340"/>
                <a:ext cx="1198471" cy="840773"/>
              </a:xfrm>
              <a:prstGeom prst="rect">
                <a:avLst/>
              </a:prstGeom>
            </p:spPr>
          </p:pic>
          <p:pic>
            <p:nvPicPr>
              <p:cNvPr id="25" name="图片 24">
                <a:extLst>
                  <a:ext uri="{FF2B5EF4-FFF2-40B4-BE49-F238E27FC236}">
                    <a16:creationId xmlns:a16="http://schemas.microsoft.com/office/drawing/2014/main" xmlns="" id="{B741AB37-D15E-43AE-B873-8EE94464BAD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4810788" y="5748610"/>
                <a:ext cx="1495768" cy="929136"/>
              </a:xfrm>
              <a:prstGeom prst="rect">
                <a:avLst/>
              </a:prstGeom>
            </p:spPr>
          </p:pic>
          <p:pic>
            <p:nvPicPr>
              <p:cNvPr id="26" name="图片 25">
                <a:extLst>
                  <a:ext uri="{FF2B5EF4-FFF2-40B4-BE49-F238E27FC236}">
                    <a16:creationId xmlns:a16="http://schemas.microsoft.com/office/drawing/2014/main" xmlns="" id="{6A9CEA72-2A77-445E-B1C0-A67818199B9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5292049" y="4971526"/>
                <a:ext cx="1055837" cy="1724533"/>
              </a:xfrm>
              <a:prstGeom prst="rect">
                <a:avLst/>
              </a:prstGeom>
            </p:spPr>
          </p:pic>
          <p:pic>
            <p:nvPicPr>
              <p:cNvPr id="27" name="图片 26">
                <a:extLst>
                  <a:ext uri="{FF2B5EF4-FFF2-40B4-BE49-F238E27FC236}">
                    <a16:creationId xmlns:a16="http://schemas.microsoft.com/office/drawing/2014/main" xmlns="" id="{9DA49F31-0F14-4194-ACA1-B6BA78B1FE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5192172" y="3860800"/>
                <a:ext cx="450674" cy="2344573"/>
              </a:xfrm>
              <a:prstGeom prst="rect">
                <a:avLst/>
              </a:prstGeom>
            </p:spPr>
          </p:pic>
          <p:pic>
            <p:nvPicPr>
              <p:cNvPr id="28" name="图片 27">
                <a:extLst>
                  <a:ext uri="{FF2B5EF4-FFF2-40B4-BE49-F238E27FC236}">
                    <a16:creationId xmlns:a16="http://schemas.microsoft.com/office/drawing/2014/main" xmlns="" id="{940AFABF-57D8-4111-BD82-4F0D06BBF6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5261752" y="5521916"/>
                <a:ext cx="1495768" cy="1166699"/>
              </a:xfrm>
              <a:prstGeom prst="rect">
                <a:avLst/>
              </a:prstGeom>
            </p:spPr>
          </p:pic>
          <p:pic>
            <p:nvPicPr>
              <p:cNvPr id="29" name="图片 28">
                <a:extLst>
                  <a:ext uri="{FF2B5EF4-FFF2-40B4-BE49-F238E27FC236}">
                    <a16:creationId xmlns:a16="http://schemas.microsoft.com/office/drawing/2014/main" xmlns="" id="{B05B1941-7F8F-4A7D-BC91-D97D487853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5205816" y="6385419"/>
                <a:ext cx="787841" cy="552701"/>
              </a:xfrm>
              <a:prstGeom prst="rect">
                <a:avLst/>
              </a:prstGeom>
            </p:spPr>
          </p:pic>
          <p:pic>
            <p:nvPicPr>
              <p:cNvPr id="30" name="图片 29">
                <a:extLst>
                  <a:ext uri="{FF2B5EF4-FFF2-40B4-BE49-F238E27FC236}">
                    <a16:creationId xmlns:a16="http://schemas.microsoft.com/office/drawing/2014/main" xmlns="" id="{74989EC2-DB7B-4AAE-BA22-79FD1B6F62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783903" y="6105265"/>
                <a:ext cx="640545" cy="449367"/>
              </a:xfrm>
              <a:prstGeom prst="rect">
                <a:avLst/>
              </a:prstGeom>
            </p:spPr>
          </p:pic>
          <p:pic>
            <p:nvPicPr>
              <p:cNvPr id="31" name="图片 30">
                <a:extLst>
                  <a:ext uri="{FF2B5EF4-FFF2-40B4-BE49-F238E27FC236}">
                    <a16:creationId xmlns:a16="http://schemas.microsoft.com/office/drawing/2014/main" xmlns="" id="{3BE568D6-59CF-4136-AD24-83DCACD5D2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46002" y="6181164"/>
                <a:ext cx="1198471" cy="840773"/>
              </a:xfrm>
              <a:prstGeom prst="rect">
                <a:avLst/>
              </a:prstGeom>
            </p:spPr>
          </p:pic>
        </p:grpSp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xmlns="" id="{6A799997-DA9B-4948-846E-98138DDC0DB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300000">
              <a:off x="2489204" y="2434862"/>
              <a:ext cx="562192" cy="4397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504713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D6732BE-6301-4849-8371-76F04AF833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任意多边形 7">
            <a:extLst>
              <a:ext uri="{FF2B5EF4-FFF2-40B4-BE49-F238E27FC236}">
                <a16:creationId xmlns:a16="http://schemas.microsoft.com/office/drawing/2014/main" xmlns="" id="{69824F69-B384-4C7D-9039-4CE15ADDD3A3}"/>
              </a:ext>
            </a:extLst>
          </p:cNvPr>
          <p:cNvSpPr/>
          <p:nvPr/>
        </p:nvSpPr>
        <p:spPr>
          <a:xfrm rot="2940000">
            <a:off x="7205345" y="2866390"/>
            <a:ext cx="2781300" cy="1007110"/>
          </a:xfrm>
          <a:custGeom>
            <a:avLst/>
            <a:gdLst>
              <a:gd name="connsiteX0" fmla="*/ 0 w 2431473"/>
              <a:gd name="connsiteY0" fmla="*/ 880693 h 880693"/>
              <a:gd name="connsiteX1" fmla="*/ 1018309 w 2431473"/>
              <a:gd name="connsiteY1" fmla="*/ 56347 h 880693"/>
              <a:gd name="connsiteX2" fmla="*/ 2431473 w 2431473"/>
              <a:gd name="connsiteY2" fmla="*/ 139474 h 880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31473" h="880693">
                <a:moveTo>
                  <a:pt x="0" y="880693"/>
                </a:moveTo>
                <a:cubicBezTo>
                  <a:pt x="306532" y="530288"/>
                  <a:pt x="613064" y="179883"/>
                  <a:pt x="1018309" y="56347"/>
                </a:cubicBezTo>
                <a:cubicBezTo>
                  <a:pt x="1423554" y="-67189"/>
                  <a:pt x="1927513" y="36142"/>
                  <a:pt x="2431473" y="139474"/>
                </a:cubicBezTo>
              </a:path>
            </a:pathLst>
          </a:custGeom>
          <a:noFill/>
          <a:ln>
            <a:solidFill>
              <a:srgbClr val="8F9684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5" name="任意多边形 67">
            <a:extLst>
              <a:ext uri="{FF2B5EF4-FFF2-40B4-BE49-F238E27FC236}">
                <a16:creationId xmlns:a16="http://schemas.microsoft.com/office/drawing/2014/main" xmlns="" id="{D965E5CE-C70B-4908-B129-341217238A6F}"/>
              </a:ext>
            </a:extLst>
          </p:cNvPr>
          <p:cNvSpPr/>
          <p:nvPr/>
        </p:nvSpPr>
        <p:spPr>
          <a:xfrm rot="20160000">
            <a:off x="4929505" y="2973070"/>
            <a:ext cx="2781300" cy="1007110"/>
          </a:xfrm>
          <a:custGeom>
            <a:avLst/>
            <a:gdLst>
              <a:gd name="connsiteX0" fmla="*/ 0 w 2431473"/>
              <a:gd name="connsiteY0" fmla="*/ 880693 h 880693"/>
              <a:gd name="connsiteX1" fmla="*/ 1018309 w 2431473"/>
              <a:gd name="connsiteY1" fmla="*/ 56347 h 880693"/>
              <a:gd name="connsiteX2" fmla="*/ 2431473 w 2431473"/>
              <a:gd name="connsiteY2" fmla="*/ 139474 h 880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31473" h="880693">
                <a:moveTo>
                  <a:pt x="0" y="880693"/>
                </a:moveTo>
                <a:cubicBezTo>
                  <a:pt x="306532" y="530288"/>
                  <a:pt x="613064" y="179883"/>
                  <a:pt x="1018309" y="56347"/>
                </a:cubicBezTo>
                <a:cubicBezTo>
                  <a:pt x="1423554" y="-67189"/>
                  <a:pt x="1927513" y="36142"/>
                  <a:pt x="2431473" y="139474"/>
                </a:cubicBezTo>
              </a:path>
            </a:pathLst>
          </a:custGeom>
          <a:noFill/>
          <a:ln>
            <a:solidFill>
              <a:srgbClr val="8F9684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6" name="任意多边形 12">
            <a:extLst>
              <a:ext uri="{FF2B5EF4-FFF2-40B4-BE49-F238E27FC236}">
                <a16:creationId xmlns:a16="http://schemas.microsoft.com/office/drawing/2014/main" xmlns="" id="{A45AD5B8-59DA-441A-BA70-B949242F3636}"/>
              </a:ext>
            </a:extLst>
          </p:cNvPr>
          <p:cNvSpPr/>
          <p:nvPr/>
        </p:nvSpPr>
        <p:spPr>
          <a:xfrm rot="600000">
            <a:off x="2494915" y="3392805"/>
            <a:ext cx="2829560" cy="1062355"/>
          </a:xfrm>
          <a:custGeom>
            <a:avLst/>
            <a:gdLst>
              <a:gd name="connsiteX0" fmla="*/ 0 w 2459182"/>
              <a:gd name="connsiteY0" fmla="*/ 0 h 888919"/>
              <a:gd name="connsiteX1" fmla="*/ 955964 w 2459182"/>
              <a:gd name="connsiteY1" fmla="*/ 858982 h 888919"/>
              <a:gd name="connsiteX2" fmla="*/ 2459182 w 2459182"/>
              <a:gd name="connsiteY2" fmla="*/ 609600 h 888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59182" h="888919">
                <a:moveTo>
                  <a:pt x="0" y="0"/>
                </a:moveTo>
                <a:cubicBezTo>
                  <a:pt x="273050" y="378691"/>
                  <a:pt x="546100" y="757382"/>
                  <a:pt x="955964" y="858982"/>
                </a:cubicBezTo>
                <a:cubicBezTo>
                  <a:pt x="1365828" y="960582"/>
                  <a:pt x="1912505" y="785091"/>
                  <a:pt x="2459182" y="609600"/>
                </a:cubicBezTo>
              </a:path>
            </a:pathLst>
          </a:custGeom>
          <a:noFill/>
          <a:ln w="15875" cmpd="thickThin">
            <a:solidFill>
              <a:srgbClr val="8F9684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12F1C6C-6D30-4E8A-9214-F0800C923AC6}"/>
              </a:ext>
            </a:extLst>
          </p:cNvPr>
          <p:cNvGrpSpPr/>
          <p:nvPr/>
        </p:nvGrpSpPr>
        <p:grpSpPr>
          <a:xfrm>
            <a:off x="8510571" y="1458903"/>
            <a:ext cx="1947193" cy="1222427"/>
            <a:chOff x="8705075" y="1633682"/>
            <a:chExt cx="2596258" cy="1629901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8D62A72B-45E3-4C88-B715-2E208575A7FB}"/>
                </a:ext>
              </a:extLst>
            </p:cNvPr>
            <p:cNvSpPr txBox="1"/>
            <p:nvPr/>
          </p:nvSpPr>
          <p:spPr>
            <a:xfrm>
              <a:off x="8705075" y="1633682"/>
              <a:ext cx="1477328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>
                  <a:latin typeface="方正隶变简体" panose="02010601030101010101" pitchFamily="2" charset="-122"/>
                  <a:ea typeface="方正隶变简体" panose="02010601030101010101" pitchFamily="2" charset="-122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文字内容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68D68884-6978-4137-9283-FFC6B5D02C1F}"/>
                </a:ext>
              </a:extLst>
            </p:cNvPr>
            <p:cNvSpPr txBox="1"/>
            <p:nvPr/>
          </p:nvSpPr>
          <p:spPr>
            <a:xfrm>
              <a:off x="8758546" y="1997850"/>
              <a:ext cx="2542787" cy="1265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隶变简体" panose="02010601030101010101" pitchFamily="2" charset="-122"/>
                  <a:ea typeface="方正隶变简体" panose="02010601030101010101" pitchFamily="2" charset="-122"/>
                  <a:sym typeface="FZFangSong-Z02S" panose="02010601030101010101" pitchFamily="2" charset="-122"/>
                </a:rPr>
                <a:t>请在此处添加具体内容，文字尽量言简意赅简单说明即可，不必过于繁琐，主要版面美观度。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D92D2B97-1BD5-4810-B191-C1D579564D06}"/>
              </a:ext>
            </a:extLst>
          </p:cNvPr>
          <p:cNvGrpSpPr/>
          <p:nvPr/>
        </p:nvGrpSpPr>
        <p:grpSpPr>
          <a:xfrm>
            <a:off x="3598676" y="2063885"/>
            <a:ext cx="1889761" cy="1230173"/>
            <a:chOff x="8669439" y="1647848"/>
            <a:chExt cx="2519681" cy="1640231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F935C961-CC71-45D5-8E0E-4B0A343F1F25}"/>
                </a:ext>
              </a:extLst>
            </p:cNvPr>
            <p:cNvSpPr txBox="1"/>
            <p:nvPr/>
          </p:nvSpPr>
          <p:spPr>
            <a:xfrm>
              <a:off x="8669439" y="1647848"/>
              <a:ext cx="1477328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>
                  <a:latin typeface="方正隶变简体" panose="02010601030101010101" pitchFamily="2" charset="-122"/>
                  <a:ea typeface="方正隶变简体" panose="02010601030101010101" pitchFamily="2" charset="-122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文字内容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F26584BB-8276-49A9-9B35-9CBDF159866B}"/>
                </a:ext>
              </a:extLst>
            </p:cNvPr>
            <p:cNvSpPr txBox="1"/>
            <p:nvPr/>
          </p:nvSpPr>
          <p:spPr>
            <a:xfrm>
              <a:off x="8705072" y="2022347"/>
              <a:ext cx="2484048" cy="1265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隶变简体" panose="02010601030101010101" pitchFamily="2" charset="-122"/>
                  <a:ea typeface="方正隶变简体" panose="02010601030101010101" pitchFamily="2" charset="-122"/>
                  <a:sym typeface="FZFangSong-Z02S" panose="02010601030101010101" pitchFamily="2" charset="-122"/>
                </a:rPr>
                <a:t>请在此处添加具体内容，文字尽量言简意赅简单说明即可，不必过于繁琐，主要版面美观度。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6B5591F9-4353-4382-B23D-7CE2400C6CBA}"/>
              </a:ext>
            </a:extLst>
          </p:cNvPr>
          <p:cNvGrpSpPr/>
          <p:nvPr/>
        </p:nvGrpSpPr>
        <p:grpSpPr>
          <a:xfrm>
            <a:off x="2490198" y="4902631"/>
            <a:ext cx="2019494" cy="1253482"/>
            <a:chOff x="2165504" y="4616858"/>
            <a:chExt cx="2692658" cy="1671309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100F6657-33B0-42BD-BB38-9FFD29223B13}"/>
                </a:ext>
              </a:extLst>
            </p:cNvPr>
            <p:cNvSpPr txBox="1"/>
            <p:nvPr/>
          </p:nvSpPr>
          <p:spPr>
            <a:xfrm>
              <a:off x="2165504" y="4616858"/>
              <a:ext cx="1477328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2400">
                  <a:gradFill>
                    <a:gsLst>
                      <a:gs pos="0">
                        <a:schemeClr val="accent2">
                          <a:lumMod val="75000"/>
                        </a:schemeClr>
                      </a:gs>
                      <a:gs pos="26000">
                        <a:srgbClr val="2A0415"/>
                      </a:gs>
                      <a:gs pos="100000">
                        <a:schemeClr val="accent1">
                          <a:lumMod val="75000"/>
                        </a:schemeClr>
                      </a:gs>
                      <a:gs pos="79000">
                        <a:schemeClr val="tx1"/>
                      </a:gs>
                    </a:gsLst>
                    <a:lin ang="18900000" scaled="1"/>
                  </a:gradFill>
                  <a:latin typeface="方正清刻本悦宋简体" pitchFamily="2" charset="-122"/>
                  <a:ea typeface="方正清刻本悦宋简体" pitchFamily="2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tx1"/>
                  </a:solidFill>
                  <a:latin typeface="方正隶变简体" panose="02010601030101010101" pitchFamily="2" charset="-122"/>
                  <a:ea typeface="方正隶变简体" panose="02010601030101010101" pitchFamily="2" charset="-122"/>
                  <a:cs typeface="+mn-ea"/>
                  <a:sym typeface="+mn-lt"/>
                </a:rPr>
                <a:t>文字内容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72B0AEC8-AD87-4065-B49E-DFC6F6F8D34F}"/>
                </a:ext>
              </a:extLst>
            </p:cNvPr>
            <p:cNvSpPr txBox="1"/>
            <p:nvPr/>
          </p:nvSpPr>
          <p:spPr>
            <a:xfrm>
              <a:off x="2190387" y="5022435"/>
              <a:ext cx="2667775" cy="1265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隶变简体" panose="02010601030101010101" pitchFamily="2" charset="-122"/>
                  <a:ea typeface="方正隶变简体" panose="02010601030101010101" pitchFamily="2" charset="-122"/>
                  <a:sym typeface="FZFangSong-Z02S" panose="02010601030101010101" pitchFamily="2" charset="-122"/>
                </a:rPr>
                <a:t>请在此处添加具体内容，文字尽量言简意赅简单说明即可，不必过于繁琐，主要版面美观度。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E031A72F-ED02-4635-AB64-5BFBC2505E72}"/>
              </a:ext>
            </a:extLst>
          </p:cNvPr>
          <p:cNvGrpSpPr/>
          <p:nvPr/>
        </p:nvGrpSpPr>
        <p:grpSpPr>
          <a:xfrm>
            <a:off x="6600825" y="3970513"/>
            <a:ext cx="1909268" cy="1234975"/>
            <a:chOff x="1100046" y="4638109"/>
            <a:chExt cx="2545691" cy="1646633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1B824359-A7FB-4FE4-9278-CB80BB703B33}"/>
                </a:ext>
              </a:extLst>
            </p:cNvPr>
            <p:cNvSpPr txBox="1"/>
            <p:nvPr/>
          </p:nvSpPr>
          <p:spPr>
            <a:xfrm>
              <a:off x="2168409" y="4638109"/>
              <a:ext cx="1477328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>
                  <a:latin typeface="方正隶变简体" panose="02010601030101010101" pitchFamily="2" charset="-122"/>
                  <a:ea typeface="方正隶变简体" panose="02010601030101010101" pitchFamily="2" charset="-122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文字内容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CC151B6F-E090-42D1-9C88-9625C3DB5253}"/>
                </a:ext>
              </a:extLst>
            </p:cNvPr>
            <p:cNvSpPr txBox="1"/>
            <p:nvPr/>
          </p:nvSpPr>
          <p:spPr>
            <a:xfrm>
              <a:off x="1100046" y="5019010"/>
              <a:ext cx="2542786" cy="1265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7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隶变简体" panose="02010601030101010101" pitchFamily="2" charset="-122"/>
                  <a:ea typeface="方正隶变简体" panose="02010601030101010101" pitchFamily="2" charset="-122"/>
                  <a:sym typeface="FZFangSong-Z02S" panose="02010601030101010101" pitchFamily="2" charset="-122"/>
                </a:rPr>
                <a:t>请在此处添加具体内容，文字尽量言简意赅简单说明即可，不必过于繁琐，主要版面美观度。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</a:endParaRPr>
            </a:p>
          </p:txBody>
        </p:sp>
      </p:grpSp>
      <p:sp>
        <p:nvSpPr>
          <p:cNvPr id="19" name="Oval 2">
            <a:extLst>
              <a:ext uri="{FF2B5EF4-FFF2-40B4-BE49-F238E27FC236}">
                <a16:creationId xmlns:a16="http://schemas.microsoft.com/office/drawing/2014/main" xmlns="" id="{4BA47F9F-0AF1-44C6-8FAE-AD2B21AAF462}"/>
              </a:ext>
            </a:extLst>
          </p:cNvPr>
          <p:cNvSpPr/>
          <p:nvPr/>
        </p:nvSpPr>
        <p:spPr>
          <a:xfrm>
            <a:off x="1964055" y="2178685"/>
            <a:ext cx="1345565" cy="1345565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 w="12700" cap="flat" cmpd="sng">
            <a:noFill/>
            <a:prstDash val="solid"/>
            <a:bevel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38000"/>
              </a:prstClr>
            </a:outerShdw>
          </a:effectLst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0" name="Oval 8">
            <a:extLst>
              <a:ext uri="{FF2B5EF4-FFF2-40B4-BE49-F238E27FC236}">
                <a16:creationId xmlns:a16="http://schemas.microsoft.com/office/drawing/2014/main" xmlns="" id="{5EDA1502-1EAD-4B31-A292-8ADD97DD036E}"/>
              </a:ext>
            </a:extLst>
          </p:cNvPr>
          <p:cNvSpPr/>
          <p:nvPr/>
        </p:nvSpPr>
        <p:spPr>
          <a:xfrm>
            <a:off x="4431665" y="3839210"/>
            <a:ext cx="1345565" cy="1345565"/>
          </a:xfrm>
          <a:prstGeom prst="ellipse">
            <a:avLst/>
          </a:prstGeom>
          <a:blipFill rotWithShape="1">
            <a:blip r:embed="rId5"/>
            <a:stretch>
              <a:fillRect/>
            </a:stretch>
          </a:blipFill>
          <a:ln w="12700" cap="flat" cmpd="sng">
            <a:noFill/>
            <a:prstDash val="solid"/>
            <a:bevel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38000"/>
              </a:prstClr>
            </a:outerShdw>
          </a:effectLst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1" name="Oval 13">
            <a:extLst>
              <a:ext uri="{FF2B5EF4-FFF2-40B4-BE49-F238E27FC236}">
                <a16:creationId xmlns:a16="http://schemas.microsoft.com/office/drawing/2014/main" xmlns="" id="{7796997E-93C9-44C1-930F-78B5AA860DAC}"/>
              </a:ext>
            </a:extLst>
          </p:cNvPr>
          <p:cNvSpPr/>
          <p:nvPr/>
        </p:nvSpPr>
        <p:spPr>
          <a:xfrm>
            <a:off x="6600825" y="2052955"/>
            <a:ext cx="1346200" cy="1345565"/>
          </a:xfrm>
          <a:prstGeom prst="ellipse">
            <a:avLst/>
          </a:prstGeom>
          <a:blipFill rotWithShape="1">
            <a:blip r:embed="rId6"/>
            <a:stretch>
              <a:fillRect/>
            </a:stretch>
          </a:blipFill>
          <a:ln w="12700" cap="flat" cmpd="sng">
            <a:noFill/>
            <a:prstDash val="solid"/>
            <a:bevel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38000"/>
              </a:prstClr>
            </a:outerShdw>
          </a:effectLst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2" name="Oval 9">
            <a:extLst>
              <a:ext uri="{FF2B5EF4-FFF2-40B4-BE49-F238E27FC236}">
                <a16:creationId xmlns:a16="http://schemas.microsoft.com/office/drawing/2014/main" xmlns="" id="{B829BC41-E46A-4F49-9BBA-77DA834C3643}"/>
              </a:ext>
            </a:extLst>
          </p:cNvPr>
          <p:cNvSpPr/>
          <p:nvPr/>
        </p:nvSpPr>
        <p:spPr>
          <a:xfrm>
            <a:off x="8907780" y="3674110"/>
            <a:ext cx="1376045" cy="1374775"/>
          </a:xfrm>
          <a:prstGeom prst="ellipse">
            <a:avLst/>
          </a:prstGeom>
          <a:blipFill rotWithShape="1">
            <a:blip r:embed="rId7"/>
            <a:stretch>
              <a:fillRect/>
            </a:stretch>
          </a:blipFill>
          <a:ln w="12700" cap="flat" cmpd="sng">
            <a:noFill/>
            <a:prstDash val="solid"/>
            <a:bevel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38000"/>
              </a:prstClr>
            </a:outerShdw>
          </a:effectLst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3657395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B7998965-5D51-4E9C-B87A-FD9F8638B7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BC6A5F36-3EF3-449C-B364-A3B77011B4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89"/>
          <a:stretch/>
        </p:blipFill>
        <p:spPr>
          <a:xfrm>
            <a:off x="-7495" y="1400175"/>
            <a:ext cx="5017366" cy="545782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3BD4E0D-E71A-4BCA-8F4C-D31E164AC7C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73438"/>
            <a:ext cx="4329688" cy="3897086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1EF5184A-D980-4330-AB79-565A09AA8706}"/>
              </a:ext>
            </a:extLst>
          </p:cNvPr>
          <p:cNvGrpSpPr/>
          <p:nvPr/>
        </p:nvGrpSpPr>
        <p:grpSpPr>
          <a:xfrm rot="16200000" flipH="1">
            <a:off x="6189208" y="2404122"/>
            <a:ext cx="4055801" cy="3219487"/>
            <a:chOff x="6289647" y="1699929"/>
            <a:chExt cx="3424614" cy="3149729"/>
          </a:xfrm>
          <a:noFill/>
        </p:grpSpPr>
        <p:sp>
          <p:nvSpPr>
            <p:cNvPr id="20" name="Shape 18">
              <a:extLst>
                <a:ext uri="{FF2B5EF4-FFF2-40B4-BE49-F238E27FC236}">
                  <a16:creationId xmlns:a16="http://schemas.microsoft.com/office/drawing/2014/main" xmlns="" id="{296F684D-9E34-403F-8CCB-61AA698EFCC5}"/>
                </a:ext>
              </a:extLst>
            </p:cNvPr>
            <p:cNvSpPr/>
            <p:nvPr/>
          </p:nvSpPr>
          <p:spPr>
            <a:xfrm>
              <a:off x="6289647" y="4242563"/>
              <a:ext cx="3180926" cy="607095"/>
            </a:xfrm>
            <a:prstGeom prst="roundRect">
              <a:avLst>
                <a:gd name="adj" fmla="val 50000"/>
              </a:avLst>
            </a:prstGeom>
            <a:grpFill/>
            <a:ln w="12700" cap="flat">
              <a:solidFill>
                <a:srgbClr val="3A2F30"/>
              </a:solidFill>
              <a:prstDash val="solid"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3A2F30"/>
                </a:solidFill>
                <a:effectLst/>
                <a:uLnTx/>
                <a:uFillTx/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endParaRPr>
            </a:p>
          </p:txBody>
        </p:sp>
        <p:sp>
          <p:nvSpPr>
            <p:cNvPr id="21" name="Shape 18">
              <a:extLst>
                <a:ext uri="{FF2B5EF4-FFF2-40B4-BE49-F238E27FC236}">
                  <a16:creationId xmlns:a16="http://schemas.microsoft.com/office/drawing/2014/main" xmlns="" id="{7402192D-2CB3-46FF-AEB9-A6CF5D0D3AF0}"/>
                </a:ext>
              </a:extLst>
            </p:cNvPr>
            <p:cNvSpPr/>
            <p:nvPr/>
          </p:nvSpPr>
          <p:spPr>
            <a:xfrm>
              <a:off x="6289647" y="3379582"/>
              <a:ext cx="3180926" cy="607095"/>
            </a:xfrm>
            <a:prstGeom prst="roundRect">
              <a:avLst>
                <a:gd name="adj" fmla="val 50000"/>
              </a:avLst>
            </a:prstGeom>
            <a:grpFill/>
            <a:ln w="12700" cap="flat">
              <a:solidFill>
                <a:srgbClr val="3A2F30"/>
              </a:solidFill>
              <a:prstDash val="solid"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3A2F30"/>
                </a:solidFill>
                <a:effectLst/>
                <a:uLnTx/>
                <a:uFillTx/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endParaRPr>
            </a:p>
          </p:txBody>
        </p:sp>
        <p:sp>
          <p:nvSpPr>
            <p:cNvPr id="22" name="Shape 18">
              <a:extLst>
                <a:ext uri="{FF2B5EF4-FFF2-40B4-BE49-F238E27FC236}">
                  <a16:creationId xmlns:a16="http://schemas.microsoft.com/office/drawing/2014/main" xmlns="" id="{32A4393E-B0BD-444C-B451-B6311EF90DC5}"/>
                </a:ext>
              </a:extLst>
            </p:cNvPr>
            <p:cNvSpPr/>
            <p:nvPr/>
          </p:nvSpPr>
          <p:spPr>
            <a:xfrm>
              <a:off x="6289647" y="2531267"/>
              <a:ext cx="3180926" cy="607095"/>
            </a:xfrm>
            <a:prstGeom prst="roundRect">
              <a:avLst>
                <a:gd name="adj" fmla="val 50000"/>
              </a:avLst>
            </a:prstGeom>
            <a:grpFill/>
            <a:ln w="12700" cap="flat">
              <a:solidFill>
                <a:srgbClr val="3A2F30"/>
              </a:solidFill>
              <a:prstDash val="solid"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3A2F30"/>
                </a:solidFill>
                <a:effectLst/>
                <a:uLnTx/>
                <a:uFillTx/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endParaRPr>
            </a:p>
          </p:txBody>
        </p:sp>
        <p:sp>
          <p:nvSpPr>
            <p:cNvPr id="23" name="Shape 18">
              <a:extLst>
                <a:ext uri="{FF2B5EF4-FFF2-40B4-BE49-F238E27FC236}">
                  <a16:creationId xmlns:a16="http://schemas.microsoft.com/office/drawing/2014/main" xmlns="" id="{B593153C-3A5F-41A3-9B83-E536AEE223EC}"/>
                </a:ext>
              </a:extLst>
            </p:cNvPr>
            <p:cNvSpPr/>
            <p:nvPr/>
          </p:nvSpPr>
          <p:spPr>
            <a:xfrm>
              <a:off x="6289647" y="1707802"/>
              <a:ext cx="3180926" cy="607095"/>
            </a:xfrm>
            <a:prstGeom prst="roundRect">
              <a:avLst>
                <a:gd name="adj" fmla="val 50000"/>
              </a:avLst>
            </a:prstGeom>
            <a:grpFill/>
            <a:ln w="12700" cap="flat">
              <a:solidFill>
                <a:srgbClr val="3A2F30"/>
              </a:solidFill>
              <a:prstDash val="solid"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3A2F30"/>
                </a:solidFill>
                <a:effectLst/>
                <a:uLnTx/>
                <a:uFillTx/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endParaRPr>
            </a:p>
          </p:txBody>
        </p:sp>
        <p:sp>
          <p:nvSpPr>
            <p:cNvPr id="24" name="文本框 3">
              <a:extLst>
                <a:ext uri="{FF2B5EF4-FFF2-40B4-BE49-F238E27FC236}">
                  <a16:creationId xmlns:a16="http://schemas.microsoft.com/office/drawing/2014/main" xmlns="" id="{4034DA37-6416-4AA4-A6C1-A58A70CF0910}"/>
                </a:ext>
              </a:extLst>
            </p:cNvPr>
            <p:cNvSpPr txBox="1"/>
            <p:nvPr/>
          </p:nvSpPr>
          <p:spPr>
            <a:xfrm rot="16200000">
              <a:off x="7636777" y="665746"/>
              <a:ext cx="578064" cy="2646430"/>
            </a:xfrm>
            <a:prstGeom prst="rect">
              <a:avLst/>
            </a:prstGeom>
            <a:grpFill/>
            <a:ln w="38100">
              <a:noFill/>
            </a:ln>
          </p:spPr>
          <p:txBody>
            <a:bodyPr vert="horz"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ts val="3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3A2F30"/>
                  </a:solidFill>
                  <a:effectLst/>
                  <a:uLnTx/>
                  <a:uFillTx/>
                  <a:latin typeface="方正隶变简体" panose="02010601030101010101" pitchFamily="2" charset="-122"/>
                  <a:ea typeface="方正隶变简体" panose="02010601030101010101" pitchFamily="2" charset="-122"/>
                  <a:sym typeface="FZFangSong-Z02S" panose="02010601030101010101" pitchFamily="2" charset="-122"/>
                </a:rPr>
                <a:t>壹</a:t>
              </a:r>
              <a:r>
                <a:rPr kumimoji="1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3A2F30"/>
                  </a:solidFill>
                  <a:effectLst/>
                  <a:uLnTx/>
                  <a:uFillTx/>
                  <a:latin typeface="方正隶变简体" panose="02010601030101010101" pitchFamily="2" charset="-122"/>
                  <a:ea typeface="方正隶变简体" panose="02010601030101010101" pitchFamily="2" charset="-122"/>
                  <a:sym typeface="FZFangSong-Z02S" panose="02010601030101010101" pitchFamily="2" charset="-122"/>
                </a:rPr>
                <a:t>   </a:t>
              </a:r>
            </a:p>
            <a:p>
              <a:pPr marL="0" marR="0" lvl="0" indent="0" algn="ctr" defTabSz="914400" eaLnBrk="1" fontAlgn="auto" latinLnBrk="0" hangingPunct="1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altLang="zh-CN" sz="2400" b="1" kern="0" dirty="0">
                <a:solidFill>
                  <a:srgbClr val="3A2F30"/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ts val="3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3A2F30"/>
                  </a:solidFill>
                  <a:effectLst/>
                  <a:uLnTx/>
                  <a:uFillTx/>
                  <a:latin typeface="方正隶变简体" panose="02010601030101010101" pitchFamily="2" charset="-122"/>
                  <a:ea typeface="方正隶变简体" panose="02010601030101010101" pitchFamily="2" charset="-122"/>
                  <a:sym typeface="FZFangSong-Z02S" panose="02010601030101010101" pitchFamily="2" charset="-122"/>
                </a:rPr>
                <a:t>输入此处标题</a:t>
              </a:r>
            </a:p>
          </p:txBody>
        </p:sp>
        <p:sp>
          <p:nvSpPr>
            <p:cNvPr id="25" name="文本框 4">
              <a:extLst>
                <a:ext uri="{FF2B5EF4-FFF2-40B4-BE49-F238E27FC236}">
                  <a16:creationId xmlns:a16="http://schemas.microsoft.com/office/drawing/2014/main" xmlns="" id="{4352FCE5-9DFD-4A90-B48D-F8C6F66E78A9}"/>
                </a:ext>
              </a:extLst>
            </p:cNvPr>
            <p:cNvSpPr txBox="1"/>
            <p:nvPr/>
          </p:nvSpPr>
          <p:spPr>
            <a:xfrm rot="16200000">
              <a:off x="7855242" y="1268033"/>
              <a:ext cx="578064" cy="3083352"/>
            </a:xfrm>
            <a:prstGeom prst="rect">
              <a:avLst/>
            </a:prstGeom>
            <a:grpFill/>
            <a:ln w="38100">
              <a:noFill/>
            </a:ln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ts val="3200"/>
                </a:lnSpc>
                <a:defRPr/>
              </a:pPr>
              <a:r>
                <a:rPr kumimoji="1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3A2F30"/>
                  </a:solidFill>
                  <a:effectLst/>
                  <a:uLnTx/>
                  <a:uFillTx/>
                  <a:latin typeface="方正隶变简体" panose="02010601030101010101" pitchFamily="2" charset="-122"/>
                  <a:ea typeface="方正隶变简体" panose="02010601030101010101" pitchFamily="2" charset="-122"/>
                  <a:sym typeface="FZFangSong-Z02S" panose="02010601030101010101" pitchFamily="2" charset="-122"/>
                </a:rPr>
                <a:t>贰</a:t>
              </a:r>
              <a:endParaRPr kumimoji="1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3A2F30"/>
                </a:solidFill>
                <a:effectLst/>
                <a:uLnTx/>
                <a:uFillTx/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endParaRPr>
            </a:p>
            <a:p>
              <a:pPr algn="ctr">
                <a:lnSpc>
                  <a:spcPts val="1500"/>
                </a:lnSpc>
                <a:defRPr/>
              </a:pPr>
              <a:endParaRPr kumimoji="1" lang="en-US" altLang="zh-CN" sz="2400" b="1" kern="0" dirty="0">
                <a:solidFill>
                  <a:srgbClr val="3A2F30"/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endParaRPr>
            </a:p>
            <a:p>
              <a:pPr algn="ctr">
                <a:lnSpc>
                  <a:spcPts val="3200"/>
                </a:lnSpc>
                <a:defRPr/>
              </a:pPr>
              <a:r>
                <a:rPr lang="zh-CN" altLang="en-US" sz="2400" b="1" kern="0" dirty="0">
                  <a:solidFill>
                    <a:srgbClr val="3A2F30"/>
                  </a:solidFill>
                  <a:latin typeface="方正隶变简体" panose="02010601030101010101" pitchFamily="2" charset="-122"/>
                  <a:ea typeface="方正隶变简体" panose="02010601030101010101" pitchFamily="2" charset="-122"/>
                  <a:sym typeface="FZFangSong-Z02S" panose="02010601030101010101" pitchFamily="2" charset="-122"/>
                </a:rPr>
                <a:t>输入此处标题</a:t>
              </a:r>
            </a:p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3A2F30"/>
                </a:solidFill>
                <a:effectLst/>
                <a:uLnTx/>
                <a:uFillTx/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endParaRPr>
            </a:p>
          </p:txBody>
        </p:sp>
        <p:sp>
          <p:nvSpPr>
            <p:cNvPr id="26" name="文本框 7">
              <a:extLst>
                <a:ext uri="{FF2B5EF4-FFF2-40B4-BE49-F238E27FC236}">
                  <a16:creationId xmlns:a16="http://schemas.microsoft.com/office/drawing/2014/main" xmlns="" id="{8823CA22-F3E5-4C33-B16C-8C8357EA1E68}"/>
                </a:ext>
              </a:extLst>
            </p:cNvPr>
            <p:cNvSpPr txBox="1"/>
            <p:nvPr/>
          </p:nvSpPr>
          <p:spPr>
            <a:xfrm rot="16200000">
              <a:off x="7883553" y="2116344"/>
              <a:ext cx="578064" cy="3083352"/>
            </a:xfrm>
            <a:prstGeom prst="rect">
              <a:avLst/>
            </a:prstGeom>
            <a:grpFill/>
            <a:ln w="38100">
              <a:noFill/>
            </a:ln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ts val="3200"/>
                </a:lnSpc>
                <a:defRPr/>
              </a:pPr>
              <a:r>
                <a:rPr kumimoji="1" lang="zh-CN" altLang="en-US" sz="2400" b="1" kern="0" dirty="0">
                  <a:solidFill>
                    <a:srgbClr val="3A2F30"/>
                  </a:solidFill>
                  <a:latin typeface="方正隶变简体" panose="02010601030101010101" pitchFamily="2" charset="-122"/>
                  <a:ea typeface="方正隶变简体" panose="02010601030101010101" pitchFamily="2" charset="-122"/>
                  <a:sym typeface="FZFangSong-Z02S" panose="02010601030101010101" pitchFamily="2" charset="-122"/>
                </a:rPr>
                <a:t>叁</a:t>
              </a:r>
              <a:endParaRPr kumimoji="1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3A2F30"/>
                </a:solidFill>
                <a:effectLst/>
                <a:uLnTx/>
                <a:uFillTx/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endParaRPr>
            </a:p>
            <a:p>
              <a:pPr algn="ctr">
                <a:lnSpc>
                  <a:spcPts val="1500"/>
                </a:lnSpc>
                <a:defRPr/>
              </a:pPr>
              <a:endParaRPr kumimoji="1" lang="en-US" altLang="zh-CN" sz="2400" b="1" kern="0" dirty="0">
                <a:solidFill>
                  <a:srgbClr val="3A2F30"/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endParaRPr>
            </a:p>
            <a:p>
              <a:pPr algn="ctr">
                <a:lnSpc>
                  <a:spcPts val="3200"/>
                </a:lnSpc>
                <a:defRPr/>
              </a:pPr>
              <a:r>
                <a:rPr lang="zh-CN" altLang="en-US" sz="2400" b="1" kern="0" dirty="0">
                  <a:solidFill>
                    <a:srgbClr val="3A2F30"/>
                  </a:solidFill>
                  <a:latin typeface="方正隶变简体" panose="02010601030101010101" pitchFamily="2" charset="-122"/>
                  <a:ea typeface="方正隶变简体" panose="02010601030101010101" pitchFamily="2" charset="-122"/>
                  <a:sym typeface="FZFangSong-Z02S" panose="02010601030101010101" pitchFamily="2" charset="-122"/>
                </a:rPr>
                <a:t>输入此处标题</a:t>
              </a:r>
            </a:p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3A2F30"/>
                </a:solidFill>
                <a:effectLst/>
                <a:uLnTx/>
                <a:uFillTx/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endParaRPr>
            </a:p>
          </p:txBody>
        </p:sp>
        <p:sp>
          <p:nvSpPr>
            <p:cNvPr id="27" name="文本框 8">
              <a:extLst>
                <a:ext uri="{FF2B5EF4-FFF2-40B4-BE49-F238E27FC236}">
                  <a16:creationId xmlns:a16="http://schemas.microsoft.com/office/drawing/2014/main" xmlns="" id="{3C5F7C17-A7F6-4E3E-9DB4-761F3D4E8A7F}"/>
                </a:ext>
              </a:extLst>
            </p:cNvPr>
            <p:cNvSpPr txBox="1"/>
            <p:nvPr/>
          </p:nvSpPr>
          <p:spPr>
            <a:xfrm rot="16200000">
              <a:off x="7883553" y="2979329"/>
              <a:ext cx="578064" cy="3083351"/>
            </a:xfrm>
            <a:prstGeom prst="rect">
              <a:avLst/>
            </a:prstGeom>
            <a:grpFill/>
            <a:ln w="38100">
              <a:noFill/>
            </a:ln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ts val="3200"/>
                </a:lnSpc>
                <a:defRPr/>
              </a:pPr>
              <a:r>
                <a:rPr kumimoji="1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3A2F30"/>
                  </a:solidFill>
                  <a:effectLst/>
                  <a:uLnTx/>
                  <a:uFillTx/>
                  <a:latin typeface="方正隶变简体" panose="02010601030101010101" pitchFamily="2" charset="-122"/>
                  <a:ea typeface="方正隶变简体" panose="02010601030101010101" pitchFamily="2" charset="-122"/>
                  <a:sym typeface="FZFangSong-Z02S" panose="02010601030101010101" pitchFamily="2" charset="-122"/>
                </a:rPr>
                <a:t>肆</a:t>
              </a:r>
              <a:endParaRPr kumimoji="1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3A2F30"/>
                </a:solidFill>
                <a:effectLst/>
                <a:uLnTx/>
                <a:uFillTx/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endParaRPr>
            </a:p>
            <a:p>
              <a:pPr algn="ctr">
                <a:lnSpc>
                  <a:spcPts val="1500"/>
                </a:lnSpc>
                <a:defRPr/>
              </a:pPr>
              <a:endParaRPr kumimoji="1" lang="en-US" altLang="zh-CN" sz="2400" b="1" kern="0" dirty="0">
                <a:solidFill>
                  <a:srgbClr val="3A2F30"/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endParaRPr>
            </a:p>
            <a:p>
              <a:pPr algn="ctr">
                <a:lnSpc>
                  <a:spcPts val="3200"/>
                </a:lnSpc>
                <a:defRPr/>
              </a:pPr>
              <a:r>
                <a:rPr lang="zh-CN" altLang="en-US" sz="2400" b="1" kern="0" dirty="0">
                  <a:solidFill>
                    <a:srgbClr val="3A2F30"/>
                  </a:solidFill>
                  <a:latin typeface="方正隶变简体" panose="02010601030101010101" pitchFamily="2" charset="-122"/>
                  <a:ea typeface="方正隶变简体" panose="02010601030101010101" pitchFamily="2" charset="-122"/>
                  <a:sym typeface="FZFangSong-Z02S" panose="02010601030101010101" pitchFamily="2" charset="-122"/>
                </a:rPr>
                <a:t>输入此处标题</a:t>
              </a:r>
            </a:p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3A2F30"/>
                </a:solidFill>
                <a:effectLst/>
                <a:uLnTx/>
                <a:uFillTx/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endParaRPr>
            </a:p>
          </p:txBody>
        </p:sp>
      </p:grpSp>
      <p:sp>
        <p:nvSpPr>
          <p:cNvPr id="28" name="_14">
            <a:extLst>
              <a:ext uri="{FF2B5EF4-FFF2-40B4-BE49-F238E27FC236}">
                <a16:creationId xmlns:a16="http://schemas.microsoft.com/office/drawing/2014/main" xmlns="" id="{C0CC1227-9CC8-4CAA-A14F-80834FB67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4217" y="2376302"/>
            <a:ext cx="1268464" cy="1104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7200" b="1" spc="600" dirty="0">
                <a:solidFill>
                  <a:srgbClr val="3A2F30"/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rPr>
              <a:t>目</a:t>
            </a:r>
          </a:p>
        </p:txBody>
      </p:sp>
      <p:sp>
        <p:nvSpPr>
          <p:cNvPr id="29" name="_14">
            <a:extLst>
              <a:ext uri="{FF2B5EF4-FFF2-40B4-BE49-F238E27FC236}">
                <a16:creationId xmlns:a16="http://schemas.microsoft.com/office/drawing/2014/main" xmlns="" id="{A37DD0F3-E4F3-4E53-998E-33E8BF24C4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0823" y="3480948"/>
            <a:ext cx="1211148" cy="1054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8000" b="1" spc="600" dirty="0">
                <a:solidFill>
                  <a:srgbClr val="3A2F30"/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rPr>
              <a:t>录</a:t>
            </a:r>
            <a:endParaRPr lang="zh-CN" altLang="zh-CN" sz="8000" b="1" spc="600" dirty="0">
              <a:solidFill>
                <a:srgbClr val="3A2F30"/>
              </a:solidFill>
              <a:latin typeface="方正隶变简体" panose="02010601030101010101" pitchFamily="2" charset="-122"/>
              <a:ea typeface="方正隶变简体" panose="02010601030101010101" pitchFamily="2" charset="-122"/>
              <a:sym typeface="FZFangSong-Z02S" panose="02010601030101010101" pitchFamily="2" charset="-122"/>
            </a:endParaRPr>
          </a:p>
        </p:txBody>
      </p:sp>
      <p:cxnSp>
        <p:nvCxnSpPr>
          <p:cNvPr id="30" name="直接连接符 27">
            <a:extLst>
              <a:ext uri="{FF2B5EF4-FFF2-40B4-BE49-F238E27FC236}">
                <a16:creationId xmlns:a16="http://schemas.microsoft.com/office/drawing/2014/main" xmlns="" id="{4D4BDDD7-173D-463C-BECF-C4155117BBC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96000" y="1901556"/>
            <a:ext cx="0" cy="3856275"/>
          </a:xfrm>
          <a:prstGeom prst="line">
            <a:avLst/>
          </a:prstGeom>
          <a:noFill/>
          <a:ln w="19050">
            <a:solidFill>
              <a:srgbClr val="3A2F3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166193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6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6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6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6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/>
      <p:bldP spid="29" grpId="0" bldLvl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D6732BE-6301-4849-8371-76F04AF833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AF300F95-826E-4AA7-B3B4-A1254C52F5A3}"/>
              </a:ext>
            </a:extLst>
          </p:cNvPr>
          <p:cNvGrpSpPr/>
          <p:nvPr/>
        </p:nvGrpSpPr>
        <p:grpSpPr>
          <a:xfrm>
            <a:off x="5014022" y="1465143"/>
            <a:ext cx="1544133" cy="4087597"/>
            <a:chOff x="3480448" y="1328396"/>
            <a:chExt cx="1544133" cy="4087597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99113BAE-C187-4FF5-90FA-4A4D1DAF3D89}"/>
                </a:ext>
              </a:extLst>
            </p:cNvPr>
            <p:cNvSpPr/>
            <p:nvPr/>
          </p:nvSpPr>
          <p:spPr>
            <a:xfrm>
              <a:off x="3480448" y="1328396"/>
              <a:ext cx="1544133" cy="408759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方正黑体简体" panose="03000509000000000000" pitchFamily="65" charset="-122"/>
                <a:cs typeface="+mn-cs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D137F908-A508-4898-9474-08BB56BF707F}"/>
                </a:ext>
              </a:extLst>
            </p:cNvPr>
            <p:cNvSpPr/>
            <p:nvPr/>
          </p:nvSpPr>
          <p:spPr>
            <a:xfrm>
              <a:off x="3731581" y="1835358"/>
              <a:ext cx="1146468" cy="330698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lvl="0">
                <a:lnSpc>
                  <a:spcPts val="25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隶变简体" panose="02010601030101010101" pitchFamily="2" charset="-122"/>
                  <a:ea typeface="方正隶变简体" panose="02010601030101010101" pitchFamily="2" charset="-122"/>
                  <a:sym typeface="FZFangSong-Z02S" panose="02010601030101010101" pitchFamily="2" charset="-122"/>
                </a:rPr>
                <a:t>请在此处添加具体内容，文字尽量言简意赅简单说明即可，不必过于繁琐，主要版面美观度。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E69D33F6-30A8-4582-B8E3-4CF2E72F9865}"/>
                </a:ext>
              </a:extLst>
            </p:cNvPr>
            <p:cNvSpPr/>
            <p:nvPr/>
          </p:nvSpPr>
          <p:spPr>
            <a:xfrm>
              <a:off x="3615718" y="1774216"/>
              <a:ext cx="1276595" cy="3379375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方正黑体简体" panose="03000509000000000000" pitchFamily="65" charset="-122"/>
                <a:cs typeface="+mn-cs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C7B7FB08-B8F2-4923-9527-B261AB599A14}"/>
              </a:ext>
            </a:extLst>
          </p:cNvPr>
          <p:cNvGrpSpPr/>
          <p:nvPr/>
        </p:nvGrpSpPr>
        <p:grpSpPr>
          <a:xfrm>
            <a:off x="6881018" y="1465143"/>
            <a:ext cx="1544133" cy="4087597"/>
            <a:chOff x="3480448" y="1328396"/>
            <a:chExt cx="1544133" cy="4087597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4489CF36-272C-46F1-AE64-14DC6878CBD2}"/>
                </a:ext>
              </a:extLst>
            </p:cNvPr>
            <p:cNvSpPr/>
            <p:nvPr/>
          </p:nvSpPr>
          <p:spPr>
            <a:xfrm>
              <a:off x="3480448" y="1328396"/>
              <a:ext cx="1544133" cy="408759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方正黑体简体" panose="03000509000000000000" pitchFamily="65" charset="-122"/>
                <a:cs typeface="+mn-cs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E387F5F3-ADBA-405A-BF2B-20FF3F0CD680}"/>
                </a:ext>
              </a:extLst>
            </p:cNvPr>
            <p:cNvSpPr/>
            <p:nvPr/>
          </p:nvSpPr>
          <p:spPr>
            <a:xfrm>
              <a:off x="3791989" y="1822866"/>
              <a:ext cx="1146468" cy="3449864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lvl="0">
                <a:lnSpc>
                  <a:spcPts val="25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隶变简体" panose="02010601030101010101" pitchFamily="2" charset="-122"/>
                  <a:ea typeface="方正隶变简体" panose="02010601030101010101" pitchFamily="2" charset="-122"/>
                  <a:sym typeface="FZFangSong-Z02S" panose="02010601030101010101" pitchFamily="2" charset="-122"/>
                </a:rPr>
                <a:t>请在此处添加具体内容，文字尽量言简意赅简单说明即可，不必过于繁琐，主要版面美观度。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00FA2BAD-B289-4891-9976-A513CA58A49C}"/>
                </a:ext>
              </a:extLst>
            </p:cNvPr>
            <p:cNvSpPr/>
            <p:nvPr/>
          </p:nvSpPr>
          <p:spPr>
            <a:xfrm>
              <a:off x="3615718" y="1774216"/>
              <a:ext cx="1276595" cy="3379375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方正黑体简体" panose="03000509000000000000" pitchFamily="65" charset="-122"/>
                <a:cs typeface="+mn-cs"/>
              </a:endParaRPr>
            </a:p>
          </p:txBody>
        </p:sp>
      </p:grpSp>
      <p:sp>
        <p:nvSpPr>
          <p:cNvPr id="20" name="图文框 19">
            <a:extLst>
              <a:ext uri="{FF2B5EF4-FFF2-40B4-BE49-F238E27FC236}">
                <a16:creationId xmlns:a16="http://schemas.microsoft.com/office/drawing/2014/main" xmlns="" id="{400F5F5E-7040-4BBD-80D3-5534B845E917}"/>
              </a:ext>
            </a:extLst>
          </p:cNvPr>
          <p:cNvSpPr/>
          <p:nvPr/>
        </p:nvSpPr>
        <p:spPr>
          <a:xfrm>
            <a:off x="1116829" y="1841723"/>
            <a:ext cx="3197439" cy="3567754"/>
          </a:xfrm>
          <a:prstGeom prst="frame">
            <a:avLst>
              <a:gd name="adj1" fmla="val 3482"/>
            </a:avLst>
          </a:prstGeom>
          <a:solidFill>
            <a:schemeClr val="bg1"/>
          </a:solidFill>
          <a:ln>
            <a:noFill/>
          </a:ln>
          <a:effectLst>
            <a:outerShdw blurRad="63500" dist="50800" dir="2052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250897F0-53D0-48C8-8B64-6652F4CA83C6}"/>
              </a:ext>
            </a:extLst>
          </p:cNvPr>
          <p:cNvGrpSpPr/>
          <p:nvPr/>
        </p:nvGrpSpPr>
        <p:grpSpPr>
          <a:xfrm>
            <a:off x="1116829" y="2704286"/>
            <a:ext cx="3197439" cy="3093244"/>
            <a:chOff x="3783903" y="3860800"/>
            <a:chExt cx="3267619" cy="3161137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BBF9A9A3-B6C7-4593-9513-4BEBF365B3F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03200">
              <a:off x="4086430" y="4715117"/>
              <a:ext cx="735582" cy="2066986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="" id="{AE6902B5-39D4-482F-92AF-CF037C56E8B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5869" y="5437755"/>
              <a:ext cx="286353" cy="908149"/>
            </a:xfrm>
            <a:prstGeom prst="rect">
              <a:avLst/>
            </a:prstGeom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xmlns="" id="{C873187A-C821-47DE-8C54-E603A0FAA0F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3051" y="5985340"/>
              <a:ext cx="1198471" cy="840773"/>
            </a:xfrm>
            <a:prstGeom prst="rect">
              <a:avLst/>
            </a:prstGeom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024BAF41-4102-44BF-A98A-A3502233A49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810788" y="5748610"/>
              <a:ext cx="1495768" cy="929136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574352A2-97FB-4EF5-BD18-EE9B9BD3782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292049" y="4971526"/>
              <a:ext cx="1055837" cy="1724533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F9ADFF16-317A-4451-B8D1-7B36166C33C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192172" y="3860800"/>
              <a:ext cx="450674" cy="2344573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D80E1B43-8B08-4700-8CAF-19AA7F367C2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261752" y="5521916"/>
              <a:ext cx="1495768" cy="1166699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xmlns="" id="{0E297DB3-CD1C-4BA8-B723-97ABED48318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205816" y="6385419"/>
              <a:ext cx="787841" cy="552701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xmlns="" id="{90686A90-4FAA-4C10-AAFA-3D25418ED38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783903" y="6105265"/>
              <a:ext cx="640545" cy="449367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xmlns="" id="{405C0ED4-FA54-4610-B09E-73CA339C738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46002" y="6181164"/>
              <a:ext cx="1198471" cy="840773"/>
            </a:xfrm>
            <a:prstGeom prst="rect">
              <a:avLst/>
            </a:prstGeom>
          </p:spPr>
        </p:pic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7008F3A0-3E8F-454E-A317-67F24D8A3931}"/>
              </a:ext>
            </a:extLst>
          </p:cNvPr>
          <p:cNvGrpSpPr/>
          <p:nvPr/>
        </p:nvGrpSpPr>
        <p:grpSpPr>
          <a:xfrm>
            <a:off x="8736692" y="1465142"/>
            <a:ext cx="1544133" cy="4087597"/>
            <a:chOff x="3480448" y="1328396"/>
            <a:chExt cx="1544133" cy="4087597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0E64773B-8E3C-4E46-962E-6A791C3DE100}"/>
                </a:ext>
              </a:extLst>
            </p:cNvPr>
            <p:cNvSpPr/>
            <p:nvPr/>
          </p:nvSpPr>
          <p:spPr>
            <a:xfrm>
              <a:off x="3480448" y="1328396"/>
              <a:ext cx="1544133" cy="408759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方正黑体简体" panose="03000509000000000000" pitchFamily="65" charset="-122"/>
                <a:cs typeface="+mn-cs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64EAE60F-7A73-4CDB-9E9C-8FF6BBA306CF}"/>
                </a:ext>
              </a:extLst>
            </p:cNvPr>
            <p:cNvSpPr/>
            <p:nvPr/>
          </p:nvSpPr>
          <p:spPr>
            <a:xfrm>
              <a:off x="3791989" y="1822866"/>
              <a:ext cx="1146468" cy="3449864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lvl="0">
                <a:lnSpc>
                  <a:spcPts val="25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隶变简体" panose="02010601030101010101" pitchFamily="2" charset="-122"/>
                  <a:ea typeface="方正隶变简体" panose="02010601030101010101" pitchFamily="2" charset="-122"/>
                  <a:sym typeface="FZFangSong-Z02S" panose="02010601030101010101" pitchFamily="2" charset="-122"/>
                </a:rPr>
                <a:t>请在此处添加具体内容，文字尽量言简意赅简单说明即可，不必过于繁琐，主要版面美观度。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B297489F-5431-48ED-B04D-7800E794D3C4}"/>
                </a:ext>
              </a:extLst>
            </p:cNvPr>
            <p:cNvSpPr/>
            <p:nvPr/>
          </p:nvSpPr>
          <p:spPr>
            <a:xfrm>
              <a:off x="3615718" y="1774216"/>
              <a:ext cx="1276595" cy="3379375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方正黑体简体" panose="03000509000000000000" pitchFamily="65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224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D6732BE-6301-4849-8371-76F04AF833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AE709D6-F89A-4CE7-98ED-C36964B4C7A7}"/>
              </a:ext>
            </a:extLst>
          </p:cNvPr>
          <p:cNvSpPr/>
          <p:nvPr/>
        </p:nvSpPr>
        <p:spPr>
          <a:xfrm>
            <a:off x="4942867" y="1548466"/>
            <a:ext cx="3514688" cy="4332567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方正黑体简体" panose="03000509000000000000" pitchFamily="65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D0111A8-CDA1-4982-9EF5-15E2D156BD8A}"/>
              </a:ext>
            </a:extLst>
          </p:cNvPr>
          <p:cNvSpPr/>
          <p:nvPr/>
        </p:nvSpPr>
        <p:spPr>
          <a:xfrm>
            <a:off x="4179370" y="1707661"/>
            <a:ext cx="2423043" cy="4039576"/>
          </a:xfrm>
          <a:prstGeom prst="rect">
            <a:avLst/>
          </a:prstGeom>
          <a:noFill/>
          <a:ln>
            <a:solidFill>
              <a:srgbClr val="614D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方正黑体简体" panose="03000509000000000000" pitchFamily="65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52C9EC8-AFF9-4468-9898-E72456894B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9370" y="2010942"/>
            <a:ext cx="2108269" cy="3433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5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rPr>
              <a:t>请在此处添加具体内容，文字尽量言简意赅简单说明即可，不必过于繁琐，主要版面美观度。请在此处添加具体内容，文字尽量言简意赅简单说明即可，不必过于繁琐，主要版面美观度。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方正隶变简体" panose="02010601030101010101" pitchFamily="2" charset="-122"/>
              <a:ea typeface="方正隶变简体" panose="02010601030101010101" pitchFamily="2" charset="-122"/>
            </a:endParaRPr>
          </a:p>
          <a:p>
            <a:pPr lvl="0">
              <a:lnSpc>
                <a:spcPts val="2500"/>
              </a:lnSpc>
              <a:defRPr/>
            </a:pP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方正隶变简体" panose="02010601030101010101" pitchFamily="2" charset="-122"/>
              <a:ea typeface="方正隶变简体" panose="02010601030101010101" pitchFamily="2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CA9A5D5-21D6-4597-BBE9-07612B57D852}"/>
              </a:ext>
            </a:extLst>
          </p:cNvPr>
          <p:cNvSpPr/>
          <p:nvPr/>
        </p:nvSpPr>
        <p:spPr>
          <a:xfrm>
            <a:off x="8677312" y="1548466"/>
            <a:ext cx="3514688" cy="4332567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方正黑体简体" panose="03000509000000000000" pitchFamily="65" charset="-122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2CF6344-527D-412D-8CA4-C16C8661A299}"/>
              </a:ext>
            </a:extLst>
          </p:cNvPr>
          <p:cNvSpPr/>
          <p:nvPr/>
        </p:nvSpPr>
        <p:spPr>
          <a:xfrm>
            <a:off x="7054414" y="1707661"/>
            <a:ext cx="2423043" cy="4039576"/>
          </a:xfrm>
          <a:prstGeom prst="rect">
            <a:avLst/>
          </a:prstGeom>
          <a:noFill/>
          <a:ln>
            <a:solidFill>
              <a:srgbClr val="614D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方正黑体简体" panose="03000509000000000000" pitchFamily="65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648AE1D-29E9-42A1-9B6F-0734B57049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54414" y="2010942"/>
            <a:ext cx="2108269" cy="3433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5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rPr>
              <a:t>请在此处添加具体内容，文字尽量言简意赅简单说明即可，不必过于繁琐，主要版面美观度。请在此处添加具体内容，文字尽量言简意赅简单说明即可，不必过于繁琐，主要版面美观度。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方正隶变简体" panose="02010601030101010101" pitchFamily="2" charset="-122"/>
              <a:ea typeface="方正隶变简体" panose="02010601030101010101" pitchFamily="2" charset="-122"/>
            </a:endParaRPr>
          </a:p>
          <a:p>
            <a:pPr lvl="0">
              <a:lnSpc>
                <a:spcPts val="2500"/>
              </a:lnSpc>
              <a:defRPr/>
            </a:pP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方正隶变简体" panose="02010601030101010101" pitchFamily="2" charset="-122"/>
              <a:ea typeface="方正隶变简体" panose="02010601030101010101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2C75CE4-3A3D-4E73-8128-76E8D25733F6}"/>
              </a:ext>
            </a:extLst>
          </p:cNvPr>
          <p:cNvSpPr/>
          <p:nvPr/>
        </p:nvSpPr>
        <p:spPr>
          <a:xfrm>
            <a:off x="1304326" y="1707661"/>
            <a:ext cx="2423043" cy="4039576"/>
          </a:xfrm>
          <a:prstGeom prst="rect">
            <a:avLst/>
          </a:prstGeom>
          <a:noFill/>
          <a:ln>
            <a:solidFill>
              <a:srgbClr val="614D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方正黑体简体" panose="03000509000000000000" pitchFamily="65" charset="-122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8D3EF5D-8768-4936-9CD4-EAE9EC76A3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4326" y="2010942"/>
            <a:ext cx="2108269" cy="3433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5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rPr>
              <a:t>请在此处添加具体内容，文字尽量言简意赅简单说明即可，不必过于繁琐，主要版面美观度。请在此处添加具体内容，文字尽量言简意赅简单说明即可，不必过于繁琐，主要版面美观度。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方正隶变简体" panose="02010601030101010101" pitchFamily="2" charset="-122"/>
              <a:ea typeface="方正隶变简体" panose="02010601030101010101" pitchFamily="2" charset="-122"/>
            </a:endParaRPr>
          </a:p>
          <a:p>
            <a:pPr lvl="0">
              <a:lnSpc>
                <a:spcPts val="2500"/>
              </a:lnSpc>
              <a:defRPr/>
            </a:pP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方正隶变简体" panose="02010601030101010101" pitchFamily="2" charset="-122"/>
              <a:ea typeface="方正隶变简体" panose="02010601030101010101" pitchFamily="2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2A93D81C-B031-4EE0-9AB2-ADF616D87FF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82"/>
          <a:stretch>
            <a:fillRect/>
          </a:stretch>
        </p:blipFill>
        <p:spPr>
          <a:xfrm>
            <a:off x="7938099" y="2071470"/>
            <a:ext cx="4363780" cy="4786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560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25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925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425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85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35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775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/>
      <p:bldP spid="7" grpId="0" animBg="1"/>
      <p:bldP spid="8" grpId="0" animBg="1"/>
      <p:bldP spid="9" grpId="0"/>
      <p:bldP spid="11" grpId="0" animBg="1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D6732BE-6301-4849-8371-76F04AF833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9AD9140-3CC6-47F9-9BAF-70818EA7DBE9}"/>
              </a:ext>
            </a:extLst>
          </p:cNvPr>
          <p:cNvGrpSpPr/>
          <p:nvPr/>
        </p:nvGrpSpPr>
        <p:grpSpPr>
          <a:xfrm>
            <a:off x="684924" y="1537412"/>
            <a:ext cx="8155151" cy="3783176"/>
            <a:chOff x="684924" y="1537412"/>
            <a:chExt cx="8155151" cy="3783176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D4A334C1-DF14-44EF-90B1-51E9270EF35A}"/>
                </a:ext>
              </a:extLst>
            </p:cNvPr>
            <p:cNvSpPr/>
            <p:nvPr/>
          </p:nvSpPr>
          <p:spPr>
            <a:xfrm>
              <a:off x="684924" y="1537412"/>
              <a:ext cx="8155151" cy="3783176"/>
            </a:xfrm>
            <a:custGeom>
              <a:avLst/>
              <a:gdLst>
                <a:gd name="connsiteX0" fmla="*/ 6263563 w 8155151"/>
                <a:gd name="connsiteY0" fmla="*/ 0 h 3783176"/>
                <a:gd name="connsiteX1" fmla="*/ 8155151 w 8155151"/>
                <a:gd name="connsiteY1" fmla="*/ 1891588 h 3783176"/>
                <a:gd name="connsiteX2" fmla="*/ 6263563 w 8155151"/>
                <a:gd name="connsiteY2" fmla="*/ 3783176 h 3783176"/>
                <a:gd name="connsiteX3" fmla="*/ 4520626 w 8155151"/>
                <a:gd name="connsiteY3" fmla="*/ 2627880 h 3783176"/>
                <a:gd name="connsiteX4" fmla="*/ 4511274 w 8155151"/>
                <a:gd name="connsiteY4" fmla="*/ 2602328 h 3783176"/>
                <a:gd name="connsiteX5" fmla="*/ 4523836 w 8155151"/>
                <a:gd name="connsiteY5" fmla="*/ 2596277 h 3783176"/>
                <a:gd name="connsiteX6" fmla="*/ 5002378 w 8155151"/>
                <a:gd name="connsiteY6" fmla="*/ 1792240 h 3783176"/>
                <a:gd name="connsiteX7" fmla="*/ 4599228 w 8155151"/>
                <a:gd name="connsiteY7" fmla="*/ 1034005 h 3783176"/>
                <a:gd name="connsiteX8" fmla="*/ 4583622 w 8155151"/>
                <a:gd name="connsiteY8" fmla="*/ 1024525 h 3783176"/>
                <a:gd name="connsiteX9" fmla="*/ 4600280 w 8155151"/>
                <a:gd name="connsiteY9" fmla="*/ 989945 h 3783176"/>
                <a:gd name="connsiteX10" fmla="*/ 6263563 w 8155151"/>
                <a:gd name="connsiteY10" fmla="*/ 0 h 3783176"/>
                <a:gd name="connsiteX11" fmla="*/ 1891588 w 8155151"/>
                <a:gd name="connsiteY11" fmla="*/ 0 h 3783176"/>
                <a:gd name="connsiteX12" fmla="*/ 3554872 w 8155151"/>
                <a:gd name="connsiteY12" fmla="*/ 989945 h 3783176"/>
                <a:gd name="connsiteX13" fmla="*/ 3576277 w 8155151"/>
                <a:gd name="connsiteY13" fmla="*/ 1034378 h 3783176"/>
                <a:gd name="connsiteX14" fmla="*/ 3441400 w 8155151"/>
                <a:gd name="connsiteY14" fmla="*/ 1145662 h 3783176"/>
                <a:gd name="connsiteX15" fmla="*/ 3173578 w 8155151"/>
                <a:gd name="connsiteY15" fmla="*/ 1792240 h 3783176"/>
                <a:gd name="connsiteX16" fmla="*/ 3576729 w 8155151"/>
                <a:gd name="connsiteY16" fmla="*/ 2550475 h 3783176"/>
                <a:gd name="connsiteX17" fmla="*/ 3647189 w 8155151"/>
                <a:gd name="connsiteY17" fmla="*/ 2593281 h 3783176"/>
                <a:gd name="connsiteX18" fmla="*/ 3634526 w 8155151"/>
                <a:gd name="connsiteY18" fmla="*/ 2627880 h 3783176"/>
                <a:gd name="connsiteX19" fmla="*/ 1891588 w 8155151"/>
                <a:gd name="connsiteY19" fmla="*/ 3783176 h 3783176"/>
                <a:gd name="connsiteX20" fmla="*/ 0 w 8155151"/>
                <a:gd name="connsiteY20" fmla="*/ 1891588 h 3783176"/>
                <a:gd name="connsiteX21" fmla="*/ 1891588 w 8155151"/>
                <a:gd name="connsiteY21" fmla="*/ 0 h 3783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155151" h="3783176">
                  <a:moveTo>
                    <a:pt x="6263563" y="0"/>
                  </a:moveTo>
                  <a:cubicBezTo>
                    <a:pt x="7308258" y="0"/>
                    <a:pt x="8155151" y="846893"/>
                    <a:pt x="8155151" y="1891588"/>
                  </a:cubicBezTo>
                  <a:cubicBezTo>
                    <a:pt x="8155151" y="2936283"/>
                    <a:pt x="7308258" y="3783176"/>
                    <a:pt x="6263563" y="3783176"/>
                  </a:cubicBezTo>
                  <a:cubicBezTo>
                    <a:pt x="5480042" y="3783176"/>
                    <a:pt x="4807784" y="3306799"/>
                    <a:pt x="4520626" y="2627880"/>
                  </a:cubicBezTo>
                  <a:lnTo>
                    <a:pt x="4511274" y="2602328"/>
                  </a:lnTo>
                  <a:lnTo>
                    <a:pt x="4523836" y="2596277"/>
                  </a:lnTo>
                  <a:cubicBezTo>
                    <a:pt x="4808877" y="2441433"/>
                    <a:pt x="5002378" y="2139434"/>
                    <a:pt x="5002378" y="1792240"/>
                  </a:cubicBezTo>
                  <a:cubicBezTo>
                    <a:pt x="5002378" y="1476610"/>
                    <a:pt x="4842460" y="1198330"/>
                    <a:pt x="4599228" y="1034005"/>
                  </a:cubicBezTo>
                  <a:lnTo>
                    <a:pt x="4583622" y="1024525"/>
                  </a:lnTo>
                  <a:lnTo>
                    <a:pt x="4600280" y="989945"/>
                  </a:lnTo>
                  <a:cubicBezTo>
                    <a:pt x="4920600" y="400289"/>
                    <a:pt x="5545335" y="0"/>
                    <a:pt x="6263563" y="0"/>
                  </a:cubicBezTo>
                  <a:close/>
                  <a:moveTo>
                    <a:pt x="1891588" y="0"/>
                  </a:moveTo>
                  <a:cubicBezTo>
                    <a:pt x="2609816" y="0"/>
                    <a:pt x="3234552" y="400289"/>
                    <a:pt x="3554872" y="989945"/>
                  </a:cubicBezTo>
                  <a:lnTo>
                    <a:pt x="3576277" y="1034378"/>
                  </a:lnTo>
                  <a:lnTo>
                    <a:pt x="3441400" y="1145662"/>
                  </a:lnTo>
                  <a:cubicBezTo>
                    <a:pt x="3275926" y="1311136"/>
                    <a:pt x="3173578" y="1539736"/>
                    <a:pt x="3173578" y="1792240"/>
                  </a:cubicBezTo>
                  <a:cubicBezTo>
                    <a:pt x="3173578" y="2107871"/>
                    <a:pt x="3333497" y="2386151"/>
                    <a:pt x="3576729" y="2550475"/>
                  </a:cubicBezTo>
                  <a:lnTo>
                    <a:pt x="3647189" y="2593281"/>
                  </a:lnTo>
                  <a:lnTo>
                    <a:pt x="3634526" y="2627880"/>
                  </a:lnTo>
                  <a:cubicBezTo>
                    <a:pt x="3347367" y="3306799"/>
                    <a:pt x="2675110" y="3783176"/>
                    <a:pt x="1891588" y="3783176"/>
                  </a:cubicBezTo>
                  <a:cubicBezTo>
                    <a:pt x="846893" y="3783176"/>
                    <a:pt x="0" y="2936283"/>
                    <a:pt x="0" y="1891588"/>
                  </a:cubicBezTo>
                  <a:cubicBezTo>
                    <a:pt x="0" y="846893"/>
                    <a:pt x="846893" y="0"/>
                    <a:pt x="18915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方正黑体简体" panose="03000509000000000000" pitchFamily="65" charset="-122"/>
                <a:cs typeface="+mn-cs"/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xmlns="" id="{F1B60B2C-DEB0-4B55-B148-98C379DF7B55}"/>
                </a:ext>
              </a:extLst>
            </p:cNvPr>
            <p:cNvSpPr/>
            <p:nvPr/>
          </p:nvSpPr>
          <p:spPr>
            <a:xfrm>
              <a:off x="5823794" y="2234344"/>
              <a:ext cx="2428870" cy="259388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ts val="25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隶变简体" panose="02010601030101010101" pitchFamily="2" charset="-122"/>
                  <a:ea typeface="方正隶变简体" panose="02010601030101010101" pitchFamily="2" charset="-122"/>
                  <a:sym typeface="FZFangSong-Z02S" panose="02010601030101010101" pitchFamily="2" charset="-122"/>
                </a:rPr>
                <a:t>请在此处添加具体内容，文字尽量言简意赅简单说明即可，不必过于繁琐，主要版面美观度。请在此处添加具体内容，文字尽量言简意赅简单说明即可，不必过于繁琐，主要版面美观度。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</a:endParaRPr>
            </a:p>
            <a:p>
              <a:pPr lvl="0">
                <a:lnSpc>
                  <a:spcPts val="2500"/>
                </a:lnSpc>
                <a:defRPr/>
              </a:pP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xmlns="" id="{0C4F1C4A-A97A-41BF-854F-2E941AE3F73F}"/>
                </a:ext>
              </a:extLst>
            </p:cNvPr>
            <p:cNvSpPr/>
            <p:nvPr/>
          </p:nvSpPr>
          <p:spPr>
            <a:xfrm>
              <a:off x="1059641" y="2196578"/>
              <a:ext cx="2428870" cy="259388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ts val="25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隶变简体" panose="02010601030101010101" pitchFamily="2" charset="-122"/>
                  <a:ea typeface="方正隶变简体" panose="02010601030101010101" pitchFamily="2" charset="-122"/>
                  <a:sym typeface="FZFangSong-Z02S" panose="02010601030101010101" pitchFamily="2" charset="-122"/>
                </a:rPr>
                <a:t>请在此处添加具体内容，文字尽量言简意赅简单说明即可，不必过于繁琐，主要版面美观度。请在此处添加具体内容，文字尽量言简意赅简单说明即可，不必过于繁琐，主要版面美观度。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</a:endParaRPr>
            </a:p>
            <a:p>
              <a:pPr lvl="0">
                <a:lnSpc>
                  <a:spcPts val="2500"/>
                </a:lnSpc>
                <a:defRPr/>
              </a:pP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</a:endParaRPr>
            </a:p>
          </p:txBody>
        </p:sp>
        <p:pic>
          <p:nvPicPr>
            <p:cNvPr id="53" name="图片 52">
              <a:extLst>
                <a:ext uri="{FF2B5EF4-FFF2-40B4-BE49-F238E27FC236}">
                  <a16:creationId xmlns:a16="http://schemas.microsoft.com/office/drawing/2014/main" xmlns="" id="{6C3E3FD8-6770-4943-B912-02415386D0E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168440" y="2749602"/>
              <a:ext cx="1555158" cy="1213023"/>
            </a:xfrm>
            <a:prstGeom prst="rect">
              <a:avLst/>
            </a:prstGeom>
          </p:spPr>
        </p:pic>
      </p:grpSp>
      <p:pic>
        <p:nvPicPr>
          <p:cNvPr id="54" name="图片 53">
            <a:extLst>
              <a:ext uri="{FF2B5EF4-FFF2-40B4-BE49-F238E27FC236}">
                <a16:creationId xmlns:a16="http://schemas.microsoft.com/office/drawing/2014/main" xmlns="" id="{43A91716-C66F-4E30-8416-5486A48422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9417" y="2596267"/>
            <a:ext cx="4048645" cy="4261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526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D6732BE-6301-4849-8371-76F04AF833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26">
            <a:extLst>
              <a:ext uri="{FF2B5EF4-FFF2-40B4-BE49-F238E27FC236}">
                <a16:creationId xmlns:a16="http://schemas.microsoft.com/office/drawing/2014/main" xmlns="" id="{A65101C4-C6B8-49D7-804F-53F310E5F6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0558" y="3550691"/>
            <a:ext cx="5845293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500"/>
              </a:lnSpc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rPr>
              <a:t>请在此处添加具体内容，文字尽量言简意赅简单说明即可，不必过于繁琐，主要版面美观度。请在此处添加具体内容，文字尽量言简意赅简单说明即可，不必过于繁琐，主要版面美观度。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方正隶变简体" panose="02010601030101010101" pitchFamily="2" charset="-122"/>
              <a:ea typeface="方正隶变简体" panose="02010601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方正黑体简体" panose="03000509000000000000" pitchFamily="65" charset="-122"/>
              <a:ea typeface="方正黑体简体" panose="03000509000000000000" pitchFamily="65" charset="-122"/>
              <a:cs typeface="+mn-cs"/>
            </a:endParaRPr>
          </a:p>
        </p:txBody>
      </p:sp>
      <p:sp>
        <p:nvSpPr>
          <p:cNvPr id="6" name="文本框 26">
            <a:extLst>
              <a:ext uri="{FF2B5EF4-FFF2-40B4-BE49-F238E27FC236}">
                <a16:creationId xmlns:a16="http://schemas.microsoft.com/office/drawing/2014/main" xmlns="" id="{EEE4F034-B5D2-4BC9-8ABF-B0D7DF2CDC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0557" y="4814842"/>
            <a:ext cx="5845293" cy="102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500"/>
              </a:lnSpc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rPr>
              <a:t>请在此处添加具体内容，文字尽量言简意赅简单说明即可，不必过于繁琐，主要版面美观度。请在此处添加具体内容，文字尽量言简意赅简单说明即可，不必过于繁琐，主要版面美观度。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方正隶变简体" panose="02010601030101010101" pitchFamily="2" charset="-122"/>
              <a:ea typeface="方正隶变简体" panose="02010601030101010101" pitchFamily="2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E03EA2D-9313-4749-9AF2-955422A1D921}"/>
              </a:ext>
            </a:extLst>
          </p:cNvPr>
          <p:cNvSpPr/>
          <p:nvPr/>
        </p:nvSpPr>
        <p:spPr bwMode="auto">
          <a:xfrm>
            <a:off x="3852669" y="2968041"/>
            <a:ext cx="3664511" cy="549605"/>
          </a:xfrm>
          <a:prstGeom prst="rect">
            <a:avLst/>
          </a:prstGeom>
          <a:noFill/>
          <a:ln>
            <a:noFill/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</a:rPr>
              <a:t>输入标题</a:t>
            </a:r>
            <a:endParaRPr kumimoji="0" lang="zh-CN" altLang="en-US" sz="2800" b="1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方正隶变简体" panose="02010601030101010101" pitchFamily="2" charset="-122"/>
              <a:ea typeface="方正隶变简体" panose="02010601030101010101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A8B0878-D32F-4676-9FE4-57BB49EDC322}"/>
              </a:ext>
            </a:extLst>
          </p:cNvPr>
          <p:cNvGrpSpPr/>
          <p:nvPr/>
        </p:nvGrpSpPr>
        <p:grpSpPr>
          <a:xfrm>
            <a:off x="-12700" y="1979658"/>
            <a:ext cx="5092700" cy="5270743"/>
            <a:chOff x="0" y="3444916"/>
            <a:chExt cx="3560369" cy="3684841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907562A6-6C5B-485B-86EF-E2DB2947D3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792" t="15063" r="43251" b="40855"/>
            <a:stretch/>
          </p:blipFill>
          <p:spPr>
            <a:xfrm rot="1835522">
              <a:off x="2577290" y="6295126"/>
              <a:ext cx="983079" cy="834631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23B2B877-EC55-4380-9B0F-73C0E892E32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622264" y="4997963"/>
              <a:ext cx="1381530" cy="1860037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67A54336-C0A3-4D4C-B809-522BDA45573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444916"/>
              <a:ext cx="2192732" cy="3413084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783BA8E0-0283-4128-968C-6314174026E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00772">
              <a:off x="2671639" y="5118108"/>
              <a:ext cx="360122" cy="363301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40B52B45-2180-4F1F-957F-BFD400FF00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192" r="80210"/>
            <a:stretch/>
          </p:blipFill>
          <p:spPr>
            <a:xfrm rot="20108099">
              <a:off x="1618087" y="4494362"/>
              <a:ext cx="479087" cy="56013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61100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82DAE1C-F554-48FA-9C36-F16B1EA854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xmlns="" id="{7DB84DF7-A53F-4B71-AF79-F62BC04A6784}"/>
              </a:ext>
            </a:extLst>
          </p:cNvPr>
          <p:cNvSpPr/>
          <p:nvPr/>
        </p:nvSpPr>
        <p:spPr>
          <a:xfrm>
            <a:off x="2957443" y="290443"/>
            <a:ext cx="6277113" cy="627711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方正黑体简体" panose="03000509000000000000" pitchFamily="65" charset="-122"/>
              <a:sym typeface="Arial" panose="020B0604020202020204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795298F-3C62-4806-AC94-4609E4403ED8}"/>
              </a:ext>
            </a:extLst>
          </p:cNvPr>
          <p:cNvSpPr txBox="1"/>
          <p:nvPr/>
        </p:nvSpPr>
        <p:spPr>
          <a:xfrm>
            <a:off x="3535083" y="1324744"/>
            <a:ext cx="102917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0" b="1" dirty="0">
                <a:solidFill>
                  <a:schemeClr val="tx2">
                    <a:lumMod val="50000"/>
                  </a:schemeClr>
                </a:solidFill>
                <a:latin typeface="汉仪范笑歌隶书简" panose="01010104010101010101" pitchFamily="2" charset="-122"/>
                <a:ea typeface="汉仪范笑歌隶书简" panose="01010104010101010101" pitchFamily="2" charset="-122"/>
              </a:rPr>
              <a:t>唯美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7D793E3-FB57-48B8-B340-FCC750B9DE8C}"/>
              </a:ext>
            </a:extLst>
          </p:cNvPr>
          <p:cNvSpPr txBox="1"/>
          <p:nvPr/>
        </p:nvSpPr>
        <p:spPr>
          <a:xfrm>
            <a:off x="6428353" y="1146143"/>
            <a:ext cx="1146468" cy="306390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ts val="2500"/>
              </a:lnSpc>
            </a:pP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rPr>
              <a:t>请在此处添加具体内容，文字尽量言简意赅简单说明即可，不必过于繁琐，主要版面美观度。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FF20079C-150B-442C-BA24-CA03E088EF0D}"/>
              </a:ext>
            </a:extLst>
          </p:cNvPr>
          <p:cNvGrpSpPr/>
          <p:nvPr/>
        </p:nvGrpSpPr>
        <p:grpSpPr>
          <a:xfrm>
            <a:off x="10132480" y="4386394"/>
            <a:ext cx="1632585" cy="373996"/>
            <a:chOff x="-164379" y="2115819"/>
            <a:chExt cx="4132029" cy="946576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4A44FC45-0A5C-426A-B55C-2FA31368E70D}"/>
                </a:ext>
              </a:extLst>
            </p:cNvPr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18" name="弧形 17">
                <a:extLst>
                  <a:ext uri="{FF2B5EF4-FFF2-40B4-BE49-F238E27FC236}">
                    <a16:creationId xmlns:a16="http://schemas.microsoft.com/office/drawing/2014/main" xmlns="" id="{62F24914-4B24-493B-9957-894C92D6BF21}"/>
                  </a:ext>
                </a:extLst>
              </p:cNvPr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方正黑体简体" panose="03000509000000000000" pitchFamily="65" charset="-122"/>
                  <a:sym typeface="Arial" panose="020B0604020202020204"/>
                </a:endParaRPr>
              </a:p>
            </p:txBody>
          </p: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xmlns="" id="{97B1C1E3-1567-493E-A042-1123D43A70D6}"/>
                  </a:ext>
                </a:extLst>
              </p:cNvPr>
              <p:cNvCxnSpPr>
                <a:stCxn id="18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E9087902-7A30-4BD5-AA42-BD27B8894542}"/>
                  </a:ext>
                </a:extLst>
              </p:cNvPr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弧形 20">
                <a:extLst>
                  <a:ext uri="{FF2B5EF4-FFF2-40B4-BE49-F238E27FC236}">
                    <a16:creationId xmlns:a16="http://schemas.microsoft.com/office/drawing/2014/main" xmlns="" id="{1838496E-C90B-48EB-ADB5-48CF4FEDF8F2}"/>
                  </a:ext>
                </a:extLst>
              </p:cNvPr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方正黑体简体" panose="03000509000000000000" pitchFamily="65" charset="-122"/>
                  <a:sym typeface="Arial" panose="020B0604020202020204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DDF41C1E-C1B8-484D-891F-0B03540B3F32}"/>
                </a:ext>
              </a:extLst>
            </p:cNvPr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15" name="弧形 14">
                <a:extLst>
                  <a:ext uri="{FF2B5EF4-FFF2-40B4-BE49-F238E27FC236}">
                    <a16:creationId xmlns:a16="http://schemas.microsoft.com/office/drawing/2014/main" xmlns="" id="{C2F533C0-BF49-4EA5-9D55-B5E8AD5CEF55}"/>
                  </a:ext>
                </a:extLst>
              </p:cNvPr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方正黑体简体" panose="03000509000000000000" pitchFamily="65" charset="-122"/>
                  <a:sym typeface="Arial" panose="020B0604020202020204"/>
                </a:endParaRPr>
              </a:p>
            </p:txBody>
          </p: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80D43CE1-8BC9-4793-81A4-E6628585DB69}"/>
                  </a:ext>
                </a:extLst>
              </p:cNvPr>
              <p:cNvCxnSpPr>
                <a:stCxn id="15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6EE671FB-7313-4E5B-9C0C-49599EE0B41B}"/>
                  </a:ext>
                </a:extLst>
              </p:cNvPr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5CAC35B9-FFF7-4019-B525-772AE20DCFE4}"/>
              </a:ext>
            </a:extLst>
          </p:cNvPr>
          <p:cNvGrpSpPr/>
          <p:nvPr/>
        </p:nvGrpSpPr>
        <p:grpSpPr>
          <a:xfrm flipH="1">
            <a:off x="172010" y="1894977"/>
            <a:ext cx="3236880" cy="741511"/>
            <a:chOff x="-164379" y="2115819"/>
            <a:chExt cx="4132029" cy="946576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D7C0CD9F-4575-444A-A2AB-A73CDF8BA28F}"/>
                </a:ext>
              </a:extLst>
            </p:cNvPr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28" name="弧形 27">
                <a:extLst>
                  <a:ext uri="{FF2B5EF4-FFF2-40B4-BE49-F238E27FC236}">
                    <a16:creationId xmlns:a16="http://schemas.microsoft.com/office/drawing/2014/main" xmlns="" id="{4DFB6029-E66A-4405-BAE5-50F6532E3297}"/>
                  </a:ext>
                </a:extLst>
              </p:cNvPr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方正黑体简体" panose="03000509000000000000" pitchFamily="65" charset="-122"/>
                  <a:sym typeface="Arial" panose="020B0604020202020204"/>
                </a:endParaRPr>
              </a:p>
            </p:txBody>
          </p: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xmlns="" id="{5FF3445A-DB7F-4704-9A01-A4CABE583E1F}"/>
                  </a:ext>
                </a:extLst>
              </p:cNvPr>
              <p:cNvCxnSpPr>
                <a:stCxn id="28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xmlns="" id="{675476CE-A61F-4CD3-83D7-BCD4B8FAB3B6}"/>
                  </a:ext>
                </a:extLst>
              </p:cNvPr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弧形 30">
                <a:extLst>
                  <a:ext uri="{FF2B5EF4-FFF2-40B4-BE49-F238E27FC236}">
                    <a16:creationId xmlns:a16="http://schemas.microsoft.com/office/drawing/2014/main" xmlns="" id="{05A5DF36-AF6D-4710-A98A-B30982BE4482}"/>
                  </a:ext>
                </a:extLst>
              </p:cNvPr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方正黑体简体" panose="03000509000000000000" pitchFamily="65" charset="-122"/>
                  <a:sym typeface="Arial" panose="020B0604020202020204"/>
                </a:endParaRP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7F15A2A1-DEDF-4067-AE27-1271092E3F11}"/>
                </a:ext>
              </a:extLst>
            </p:cNvPr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25" name="弧形 24">
                <a:extLst>
                  <a:ext uri="{FF2B5EF4-FFF2-40B4-BE49-F238E27FC236}">
                    <a16:creationId xmlns:a16="http://schemas.microsoft.com/office/drawing/2014/main" xmlns="" id="{1C7EA5E1-3254-479B-B309-17ADC50FFD33}"/>
                  </a:ext>
                </a:extLst>
              </p:cNvPr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方正黑体简体" panose="03000509000000000000" pitchFamily="65" charset="-122"/>
                  <a:sym typeface="Arial" panose="020B0604020202020204"/>
                </a:endParaRPr>
              </a:p>
            </p:txBody>
          </p: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xmlns="" id="{D3FDDD74-4C95-418B-958F-35B5585E6C84}"/>
                  </a:ext>
                </a:extLst>
              </p:cNvPr>
              <p:cNvCxnSpPr>
                <a:stCxn id="25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xmlns="" id="{5CA4E8EE-AADA-4563-B3A3-95918D4E0048}"/>
                  </a:ext>
                </a:extLst>
              </p:cNvPr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5FD95653-6F4A-4B7B-99AC-26865B4116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3649" y="2119454"/>
            <a:ext cx="3983979" cy="4758978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F1AB23E8-7904-4E9C-8961-5C7C7D9EBD5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82"/>
          <a:stretch>
            <a:fillRect/>
          </a:stretch>
        </p:blipFill>
        <p:spPr>
          <a:xfrm flipH="1">
            <a:off x="85648" y="2071469"/>
            <a:ext cx="4363780" cy="4786530"/>
          </a:xfrm>
          <a:prstGeom prst="rect">
            <a:avLst/>
          </a:prstGeom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935CCEAB-B510-475B-A2D9-B4F98F7E844D}"/>
              </a:ext>
            </a:extLst>
          </p:cNvPr>
          <p:cNvSpPr txBox="1"/>
          <p:nvPr/>
        </p:nvSpPr>
        <p:spPr>
          <a:xfrm>
            <a:off x="5001392" y="2636488"/>
            <a:ext cx="102917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chemeClr val="tx2">
                    <a:lumMod val="50000"/>
                  </a:schemeClr>
                </a:solidFill>
                <a:latin typeface="汉仪范笑歌隶书简" panose="01010104010101010101" pitchFamily="2" charset="-122"/>
                <a:ea typeface="汉仪范笑歌隶书简" panose="01010104010101010101" pitchFamily="2" charset="-122"/>
              </a:rPr>
              <a:t>中国风</a:t>
            </a:r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276B3EEE-5F8F-4F2D-9906-C708DEE931C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9270" y="2098420"/>
            <a:ext cx="829165" cy="669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56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9" grpId="0"/>
      <p:bldP spid="3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http://www.ypppt.com/article/2018/5104.html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890" y="1395191"/>
            <a:ext cx="2883658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41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658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42A8D93-D86E-4CFA-A81E-E46C41BA3F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AD8186B-A5B4-4CF0-8A7F-DE1C4BD40A86}"/>
              </a:ext>
            </a:extLst>
          </p:cNvPr>
          <p:cNvGrpSpPr/>
          <p:nvPr/>
        </p:nvGrpSpPr>
        <p:grpSpPr>
          <a:xfrm>
            <a:off x="5382837" y="1964946"/>
            <a:ext cx="2725548" cy="3563903"/>
            <a:chOff x="5382837" y="1964946"/>
            <a:chExt cx="2725548" cy="3563903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D91843E2-93C0-4C2C-88DE-BC2433828013}"/>
                </a:ext>
              </a:extLst>
            </p:cNvPr>
            <p:cNvSpPr txBox="1"/>
            <p:nvPr/>
          </p:nvSpPr>
          <p:spPr>
            <a:xfrm>
              <a:off x="5382837" y="2044956"/>
              <a:ext cx="592967" cy="193899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4000" b="1" dirty="0">
                  <a:solidFill>
                    <a:srgbClr val="3A2F30"/>
                  </a:solidFill>
                  <a:latin typeface="方正隶变简体" panose="02010601030101010101" pitchFamily="2" charset="-122"/>
                  <a:ea typeface="方正隶变简体" panose="02010601030101010101" pitchFamily="2" charset="-122"/>
                  <a:sym typeface="FZFangSong-Z02S" panose="02010601030101010101" pitchFamily="2" charset="-122"/>
                </a:rPr>
                <a:t>第壹章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F72EAEE8-44AE-486B-84F7-B52259CCBEED}"/>
                </a:ext>
              </a:extLst>
            </p:cNvPr>
            <p:cNvSpPr/>
            <p:nvPr/>
          </p:nvSpPr>
          <p:spPr>
            <a:xfrm>
              <a:off x="5399044" y="1964946"/>
              <a:ext cx="643255" cy="2000250"/>
            </a:xfrm>
            <a:prstGeom prst="rect">
              <a:avLst/>
            </a:prstGeom>
            <a:noFill/>
            <a:ln w="38100" cap="flat" cmpd="sng" algn="ctr">
              <a:solidFill>
                <a:srgbClr val="3A2F3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rgbClr val="3A2F30"/>
                </a:solidFill>
                <a:effectLst/>
                <a:uLnTx/>
                <a:uFillTx/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C71C3621-4F47-4E4F-867A-6E37F2376E0A}"/>
                </a:ext>
              </a:extLst>
            </p:cNvPr>
            <p:cNvCxnSpPr/>
            <p:nvPr/>
          </p:nvCxnSpPr>
          <p:spPr>
            <a:xfrm>
              <a:off x="6999128" y="2723215"/>
              <a:ext cx="6350" cy="2698115"/>
            </a:xfrm>
            <a:prstGeom prst="line">
              <a:avLst/>
            </a:prstGeom>
            <a:noFill/>
            <a:ln w="19050" cap="flat" cmpd="sng" algn="ctr">
              <a:solidFill>
                <a:srgbClr val="3A2F30"/>
              </a:solidFill>
              <a:prstDash val="solid"/>
              <a:miter lim="800000"/>
            </a:ln>
            <a:effectLst/>
          </p:spPr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BBA9E641-588D-432E-999D-1963373E2E84}"/>
                </a:ext>
              </a:extLst>
            </p:cNvPr>
            <p:cNvSpPr txBox="1"/>
            <p:nvPr/>
          </p:nvSpPr>
          <p:spPr>
            <a:xfrm>
              <a:off x="7154278" y="2705864"/>
              <a:ext cx="954107" cy="271546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just">
                <a:lnSpc>
                  <a:spcPts val="2000"/>
                </a:lnSpc>
              </a:pPr>
              <a:r>
                <a:rPr lang="zh-CN" altLang="en-US" sz="1200" b="1" dirty="0">
                  <a:solidFill>
                    <a:srgbClr val="3A2F30"/>
                  </a:solidFill>
                  <a:latin typeface="方正隶变简体" panose="02010601030101010101" pitchFamily="2" charset="-122"/>
                  <a:ea typeface="方正隶变简体" panose="02010601030101010101" pitchFamily="2" charset="-122"/>
                  <a:sym typeface="FZFangSong-Z02S" panose="02010601030101010101" pitchFamily="2" charset="-122"/>
                </a:rPr>
                <a:t>请在此处添加具体内容，文字尽量言简意赅简单说明即可，不必过于繁琐，主要版面美观度。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4C40D5BC-EBAD-41B3-ADEB-1CBDF64146E4}"/>
                </a:ext>
              </a:extLst>
            </p:cNvPr>
            <p:cNvCxnSpPr/>
            <p:nvPr/>
          </p:nvCxnSpPr>
          <p:spPr>
            <a:xfrm>
              <a:off x="6870858" y="2493928"/>
              <a:ext cx="6350" cy="2698115"/>
            </a:xfrm>
            <a:prstGeom prst="line">
              <a:avLst/>
            </a:prstGeom>
            <a:noFill/>
            <a:ln w="19050" cap="flat" cmpd="sng" algn="ctr">
              <a:solidFill>
                <a:srgbClr val="3A2F30"/>
              </a:solidFill>
              <a:prstDash val="solid"/>
              <a:miter lim="800000"/>
            </a:ln>
            <a:effectLst/>
          </p:spPr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72D8B9E3-01E8-4A3A-A9DE-33992409293B}"/>
                </a:ext>
              </a:extLst>
            </p:cNvPr>
            <p:cNvSpPr txBox="1"/>
            <p:nvPr/>
          </p:nvSpPr>
          <p:spPr>
            <a:xfrm>
              <a:off x="6109609" y="2560536"/>
              <a:ext cx="677108" cy="2968313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3A2F30"/>
                  </a:solidFill>
                  <a:latin typeface="方正隶变简体" panose="02010601030101010101" pitchFamily="2" charset="-122"/>
                  <a:ea typeface="方正隶变简体" panose="02010601030101010101" pitchFamily="2" charset="-122"/>
                  <a:sym typeface="FZFangSong-Z02S" panose="02010601030101010101" pitchFamily="2" charset="-122"/>
                </a:rPr>
                <a:t>输入标题</a:t>
              </a:r>
              <a:endParaRPr lang="zh-CN" altLang="en-US" sz="3000" b="1" dirty="0">
                <a:solidFill>
                  <a:srgbClr val="3A2F30"/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C625D9B3-6BC7-4705-90C8-71CDFE2CABF1}"/>
              </a:ext>
            </a:extLst>
          </p:cNvPr>
          <p:cNvGrpSpPr/>
          <p:nvPr/>
        </p:nvGrpSpPr>
        <p:grpSpPr>
          <a:xfrm>
            <a:off x="182242" y="2373644"/>
            <a:ext cx="4442093" cy="4617001"/>
            <a:chOff x="182242" y="2373644"/>
            <a:chExt cx="4442093" cy="4617001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B50E4258-A07E-4A6D-A6B8-55F745AA2F50}"/>
                </a:ext>
              </a:extLst>
            </p:cNvPr>
            <p:cNvGrpSpPr/>
            <p:nvPr/>
          </p:nvGrpSpPr>
          <p:grpSpPr>
            <a:xfrm>
              <a:off x="182242" y="2693307"/>
              <a:ext cx="4442093" cy="4297338"/>
              <a:chOff x="3783903" y="3860800"/>
              <a:chExt cx="3267619" cy="3161137"/>
            </a:xfrm>
          </p:grpSpPr>
          <p:pic>
            <p:nvPicPr>
              <p:cNvPr id="22" name="图片 21">
                <a:extLst>
                  <a:ext uri="{FF2B5EF4-FFF2-40B4-BE49-F238E27FC236}">
                    <a16:creationId xmlns:a16="http://schemas.microsoft.com/office/drawing/2014/main" xmlns="" id="{FF9B2D1C-F6DA-4A0F-9E04-8D611FB2BA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303200">
                <a:off x="4086430" y="4715117"/>
                <a:ext cx="735582" cy="2066986"/>
              </a:xfrm>
              <a:prstGeom prst="rect">
                <a:avLst/>
              </a:prstGeom>
            </p:spPr>
          </p:pic>
          <p:pic>
            <p:nvPicPr>
              <p:cNvPr id="23" name="图片 22">
                <a:extLst>
                  <a:ext uri="{FF2B5EF4-FFF2-40B4-BE49-F238E27FC236}">
                    <a16:creationId xmlns:a16="http://schemas.microsoft.com/office/drawing/2014/main" xmlns="" id="{45351A33-9C0C-40D3-B4E0-EAE07547DF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05869" y="5437755"/>
                <a:ext cx="286353" cy="908149"/>
              </a:xfrm>
              <a:prstGeom prst="rect">
                <a:avLst/>
              </a:prstGeom>
            </p:spPr>
          </p:pic>
          <p:pic>
            <p:nvPicPr>
              <p:cNvPr id="24" name="图片 23">
                <a:extLst>
                  <a:ext uri="{FF2B5EF4-FFF2-40B4-BE49-F238E27FC236}">
                    <a16:creationId xmlns:a16="http://schemas.microsoft.com/office/drawing/2014/main" xmlns="" id="{BF0BAAB1-4F16-4EB5-A874-C13BCF9774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53051" y="5985340"/>
                <a:ext cx="1198471" cy="840773"/>
              </a:xfrm>
              <a:prstGeom prst="rect">
                <a:avLst/>
              </a:prstGeom>
            </p:spPr>
          </p:pic>
          <p:pic>
            <p:nvPicPr>
              <p:cNvPr id="25" name="图片 24">
                <a:extLst>
                  <a:ext uri="{FF2B5EF4-FFF2-40B4-BE49-F238E27FC236}">
                    <a16:creationId xmlns:a16="http://schemas.microsoft.com/office/drawing/2014/main" xmlns="" id="{B741AB37-D15E-43AE-B873-8EE94464BAD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4810788" y="5748610"/>
                <a:ext cx="1495768" cy="929136"/>
              </a:xfrm>
              <a:prstGeom prst="rect">
                <a:avLst/>
              </a:prstGeom>
            </p:spPr>
          </p:pic>
          <p:pic>
            <p:nvPicPr>
              <p:cNvPr id="26" name="图片 25">
                <a:extLst>
                  <a:ext uri="{FF2B5EF4-FFF2-40B4-BE49-F238E27FC236}">
                    <a16:creationId xmlns:a16="http://schemas.microsoft.com/office/drawing/2014/main" xmlns="" id="{6A9CEA72-2A77-445E-B1C0-A67818199B9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5292049" y="4971526"/>
                <a:ext cx="1055837" cy="1724533"/>
              </a:xfrm>
              <a:prstGeom prst="rect">
                <a:avLst/>
              </a:prstGeom>
            </p:spPr>
          </p:pic>
          <p:pic>
            <p:nvPicPr>
              <p:cNvPr id="27" name="图片 26">
                <a:extLst>
                  <a:ext uri="{FF2B5EF4-FFF2-40B4-BE49-F238E27FC236}">
                    <a16:creationId xmlns:a16="http://schemas.microsoft.com/office/drawing/2014/main" xmlns="" id="{9DA49F31-0F14-4194-ACA1-B6BA78B1FE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5192172" y="3860800"/>
                <a:ext cx="450674" cy="2344573"/>
              </a:xfrm>
              <a:prstGeom prst="rect">
                <a:avLst/>
              </a:prstGeom>
            </p:spPr>
          </p:pic>
          <p:pic>
            <p:nvPicPr>
              <p:cNvPr id="28" name="图片 27">
                <a:extLst>
                  <a:ext uri="{FF2B5EF4-FFF2-40B4-BE49-F238E27FC236}">
                    <a16:creationId xmlns:a16="http://schemas.microsoft.com/office/drawing/2014/main" xmlns="" id="{940AFABF-57D8-4111-BD82-4F0D06BBF6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5261752" y="5521916"/>
                <a:ext cx="1495768" cy="1166699"/>
              </a:xfrm>
              <a:prstGeom prst="rect">
                <a:avLst/>
              </a:prstGeom>
            </p:spPr>
          </p:pic>
          <p:pic>
            <p:nvPicPr>
              <p:cNvPr id="29" name="图片 28">
                <a:extLst>
                  <a:ext uri="{FF2B5EF4-FFF2-40B4-BE49-F238E27FC236}">
                    <a16:creationId xmlns:a16="http://schemas.microsoft.com/office/drawing/2014/main" xmlns="" id="{B05B1941-7F8F-4A7D-BC91-D97D487853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5205816" y="6385419"/>
                <a:ext cx="787841" cy="552701"/>
              </a:xfrm>
              <a:prstGeom prst="rect">
                <a:avLst/>
              </a:prstGeom>
            </p:spPr>
          </p:pic>
          <p:pic>
            <p:nvPicPr>
              <p:cNvPr id="30" name="图片 29">
                <a:extLst>
                  <a:ext uri="{FF2B5EF4-FFF2-40B4-BE49-F238E27FC236}">
                    <a16:creationId xmlns:a16="http://schemas.microsoft.com/office/drawing/2014/main" xmlns="" id="{74989EC2-DB7B-4AAE-BA22-79FD1B6F62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783903" y="6105265"/>
                <a:ext cx="640545" cy="449367"/>
              </a:xfrm>
              <a:prstGeom prst="rect">
                <a:avLst/>
              </a:prstGeom>
            </p:spPr>
          </p:pic>
          <p:pic>
            <p:nvPicPr>
              <p:cNvPr id="31" name="图片 30">
                <a:extLst>
                  <a:ext uri="{FF2B5EF4-FFF2-40B4-BE49-F238E27FC236}">
                    <a16:creationId xmlns:a16="http://schemas.microsoft.com/office/drawing/2014/main" xmlns="" id="{3BE568D6-59CF-4136-AD24-83DCACD5D2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46002" y="6181164"/>
                <a:ext cx="1198471" cy="840773"/>
              </a:xfrm>
              <a:prstGeom prst="rect">
                <a:avLst/>
              </a:prstGeom>
            </p:spPr>
          </p:pic>
        </p:grpSp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xmlns="" id="{6A799997-DA9B-4948-846E-98138DDC0DB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300000">
              <a:off x="2489204" y="2434862"/>
              <a:ext cx="562192" cy="4397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295358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D6732BE-6301-4849-8371-76F04AF833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xmlns="" id="{574AC43E-946F-4100-8C1B-E80B4A840718}"/>
              </a:ext>
            </a:extLst>
          </p:cNvPr>
          <p:cNvSpPr/>
          <p:nvPr/>
        </p:nvSpPr>
        <p:spPr>
          <a:xfrm>
            <a:off x="1745933" y="2076450"/>
            <a:ext cx="1679575" cy="1679575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 w="12700" cap="flat" cmpd="sng">
            <a:noFill/>
            <a:prstDash val="solid"/>
            <a:bevel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36000"/>
              </a:prstClr>
            </a:outerShdw>
          </a:effectLst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5" name="Oval 8">
            <a:extLst>
              <a:ext uri="{FF2B5EF4-FFF2-40B4-BE49-F238E27FC236}">
                <a16:creationId xmlns:a16="http://schemas.microsoft.com/office/drawing/2014/main" xmlns="" id="{BFB01D8A-208F-4F7C-8B08-72B063DFA2EF}"/>
              </a:ext>
            </a:extLst>
          </p:cNvPr>
          <p:cNvSpPr/>
          <p:nvPr/>
        </p:nvSpPr>
        <p:spPr>
          <a:xfrm>
            <a:off x="4213860" y="2076450"/>
            <a:ext cx="1679575" cy="1679575"/>
          </a:xfrm>
          <a:prstGeom prst="ellipse">
            <a:avLst/>
          </a:prstGeom>
          <a:blipFill rotWithShape="1">
            <a:blip r:embed="rId5"/>
            <a:stretch>
              <a:fillRect/>
            </a:stretch>
          </a:blipFill>
          <a:ln w="12700" cap="flat" cmpd="sng">
            <a:noFill/>
            <a:prstDash val="solid"/>
            <a:bevel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36000"/>
              </a:prstClr>
            </a:outerShdw>
          </a:effectLst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6" name="Oval 9">
            <a:extLst>
              <a:ext uri="{FF2B5EF4-FFF2-40B4-BE49-F238E27FC236}">
                <a16:creationId xmlns:a16="http://schemas.microsoft.com/office/drawing/2014/main" xmlns="" id="{4FBD3E6D-A07B-4602-9FC4-78164356048B}"/>
              </a:ext>
            </a:extLst>
          </p:cNvPr>
          <p:cNvSpPr/>
          <p:nvPr/>
        </p:nvSpPr>
        <p:spPr>
          <a:xfrm>
            <a:off x="9125585" y="2076450"/>
            <a:ext cx="1681163" cy="1679575"/>
          </a:xfrm>
          <a:prstGeom prst="ellipse">
            <a:avLst/>
          </a:prstGeom>
          <a:blipFill rotWithShape="1">
            <a:blip r:embed="rId6"/>
            <a:stretch>
              <a:fillRect/>
            </a:stretch>
          </a:blipFill>
          <a:ln w="12700" cap="flat" cmpd="sng">
            <a:noFill/>
            <a:prstDash val="solid"/>
            <a:bevel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36000"/>
              </a:prstClr>
            </a:outerShdw>
          </a:effectLst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7" name="Oval 13">
            <a:extLst>
              <a:ext uri="{FF2B5EF4-FFF2-40B4-BE49-F238E27FC236}">
                <a16:creationId xmlns:a16="http://schemas.microsoft.com/office/drawing/2014/main" xmlns="" id="{69CAA9D8-A636-4B01-A589-019B708BA3A1}"/>
              </a:ext>
            </a:extLst>
          </p:cNvPr>
          <p:cNvSpPr/>
          <p:nvPr/>
        </p:nvSpPr>
        <p:spPr>
          <a:xfrm>
            <a:off x="6666548" y="2076450"/>
            <a:ext cx="1681162" cy="1679575"/>
          </a:xfrm>
          <a:prstGeom prst="ellipse">
            <a:avLst/>
          </a:prstGeom>
          <a:blipFill rotWithShape="1">
            <a:blip r:embed="rId7"/>
            <a:stretch>
              <a:fillRect/>
            </a:stretch>
          </a:blipFill>
          <a:ln w="12700" cap="flat" cmpd="sng">
            <a:noFill/>
            <a:prstDash val="solid"/>
            <a:bevel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36000"/>
              </a:prstClr>
            </a:outerShdw>
          </a:effectLst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85410A8-C500-4280-ABCC-47A03D7EE513}"/>
              </a:ext>
            </a:extLst>
          </p:cNvPr>
          <p:cNvSpPr/>
          <p:nvPr/>
        </p:nvSpPr>
        <p:spPr>
          <a:xfrm>
            <a:off x="1667159" y="4023333"/>
            <a:ext cx="18389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  <a:cs typeface="+mn-ea"/>
                <a:sym typeface="+mn-lt"/>
              </a:rPr>
              <a:t>单击此处输入标题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方正隶变简体" panose="02010601030101010101" pitchFamily="2" charset="-122"/>
              <a:ea typeface="方正隶变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56447EB-F3DC-4745-9752-60D87FB0D19C}"/>
              </a:ext>
            </a:extLst>
          </p:cNvPr>
          <p:cNvSpPr/>
          <p:nvPr/>
        </p:nvSpPr>
        <p:spPr>
          <a:xfrm>
            <a:off x="1453515" y="4361887"/>
            <a:ext cx="2245995" cy="763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rPr>
              <a:t>请在此处添加具体内容，文字尽量言简意赅简单说明即可，不必过于繁琐，主要版面美观度。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5680BEAF-4EAB-4CD6-8FD5-3525B19F534E}"/>
              </a:ext>
            </a:extLst>
          </p:cNvPr>
          <p:cNvSpPr/>
          <p:nvPr/>
        </p:nvSpPr>
        <p:spPr>
          <a:xfrm>
            <a:off x="4134769" y="4023333"/>
            <a:ext cx="18389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  <a:cs typeface="+mn-ea"/>
                <a:sym typeface="+mn-lt"/>
              </a:rPr>
              <a:t>单击此处输入标题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方正隶变简体" panose="02010601030101010101" pitchFamily="2" charset="-122"/>
              <a:ea typeface="方正隶变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51D6944-9A20-49F3-8E49-E96D0A86B51A}"/>
              </a:ext>
            </a:extLst>
          </p:cNvPr>
          <p:cNvSpPr/>
          <p:nvPr/>
        </p:nvSpPr>
        <p:spPr>
          <a:xfrm>
            <a:off x="3874770" y="4375785"/>
            <a:ext cx="2329180" cy="760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rPr>
              <a:t>请在此处添加具体内容，文字尽量言简意赅简单说明即可，不必过于繁琐，主要版面美观度。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5C336AAB-EBED-4F2F-A74D-A2A0AAB584D7}"/>
              </a:ext>
            </a:extLst>
          </p:cNvPr>
          <p:cNvSpPr/>
          <p:nvPr/>
        </p:nvSpPr>
        <p:spPr>
          <a:xfrm>
            <a:off x="6587774" y="4023333"/>
            <a:ext cx="18389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CB94D24B-382E-4053-BAD1-648B06611B51}"/>
              </a:ext>
            </a:extLst>
          </p:cNvPr>
          <p:cNvSpPr/>
          <p:nvPr/>
        </p:nvSpPr>
        <p:spPr>
          <a:xfrm>
            <a:off x="6376987" y="4375785"/>
            <a:ext cx="2322195" cy="760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rPr>
              <a:t>请在此处添加具体内容，文字尽量言简意赅简单说明即可，不必过于繁琐，主要版面美观度。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E905CFD-8CFC-4A6B-975C-9F58AB3F87B6}"/>
              </a:ext>
            </a:extLst>
          </p:cNvPr>
          <p:cNvSpPr/>
          <p:nvPr/>
        </p:nvSpPr>
        <p:spPr>
          <a:xfrm>
            <a:off x="9047129" y="4023333"/>
            <a:ext cx="18389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FE2657F-C48E-4F34-B482-31884EBEBD7E}"/>
              </a:ext>
            </a:extLst>
          </p:cNvPr>
          <p:cNvSpPr/>
          <p:nvPr/>
        </p:nvSpPr>
        <p:spPr>
          <a:xfrm>
            <a:off x="8843168" y="4375785"/>
            <a:ext cx="2245995" cy="760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rPr>
              <a:t>请在此处添加具体内容，文字尽量言简意赅简单说明即可，不必过于繁琐，主要版面美观度。</a:t>
            </a:r>
          </a:p>
        </p:txBody>
      </p:sp>
    </p:spTree>
    <p:extLst>
      <p:ext uri="{BB962C8B-B14F-4D97-AF65-F5344CB8AC3E}">
        <p14:creationId xmlns:p14="http://schemas.microsoft.com/office/powerpoint/2010/main" val="571349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  <p:bldP spid="7" grpId="0" bldLvl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D6732BE-6301-4849-8371-76F04AF833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FA218D55-C51A-4077-A0D0-A18FC8AACE8C}"/>
              </a:ext>
            </a:extLst>
          </p:cNvPr>
          <p:cNvSpPr txBox="1"/>
          <p:nvPr/>
        </p:nvSpPr>
        <p:spPr>
          <a:xfrm>
            <a:off x="4946687" y="2164881"/>
            <a:ext cx="1697901" cy="34275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rPr>
              <a:t>请在此处添加具体内容，文字尽量言简意赅简单说明即可，不必过于繁琐，主要版面美观度。请在此处添加具体内容，文字尽量言简意赅简单说明即可，不必过于繁琐，主要版面美观度。</a:t>
            </a:r>
          </a:p>
          <a:p>
            <a:pPr>
              <a:lnSpc>
                <a:spcPts val="1800"/>
              </a:lnSpc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方正隶变简体" panose="02010601030101010101" pitchFamily="2" charset="-122"/>
              <a:ea typeface="方正隶变简体" panose="02010601030101010101" pitchFamily="2" charset="-122"/>
              <a:sym typeface="FZFangSong-Z02S" panose="02010601030101010101" pitchFamily="2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3758BE4-31C6-4CEA-B4C9-2045CC9D19F9}"/>
              </a:ext>
            </a:extLst>
          </p:cNvPr>
          <p:cNvSpPr/>
          <p:nvPr/>
        </p:nvSpPr>
        <p:spPr>
          <a:xfrm>
            <a:off x="6614569" y="2107790"/>
            <a:ext cx="503098" cy="1780481"/>
          </a:xfrm>
          <a:prstGeom prst="rect">
            <a:avLst/>
          </a:prstGeom>
          <a:noFill/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隶变简体" panose="02010601030101010101" pitchFamily="2" charset="-122"/>
                <a:ea typeface="方正隶变简体" panose="02010601030101010101" pitchFamily="2" charset="-122"/>
              </a:rPr>
              <a:t>添加标题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C074F867-1273-4E40-80B0-4D8CBF2DA8D3}"/>
              </a:ext>
            </a:extLst>
          </p:cNvPr>
          <p:cNvSpPr txBox="1"/>
          <p:nvPr/>
        </p:nvSpPr>
        <p:spPr>
          <a:xfrm>
            <a:off x="2049894" y="2164881"/>
            <a:ext cx="1338828" cy="34275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ts val="2500"/>
              </a:lnSpc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</a:defRPr>
            </a:lvl1pPr>
          </a:lstStyle>
          <a:p>
            <a:r>
              <a:rPr lang="zh-CN" altLang="en-US" dirty="0">
                <a:sym typeface="FZFangSong-Z02S" panose="02010601030101010101" pitchFamily="2" charset="-122"/>
              </a:rPr>
              <a:t>请在此处添加具体内容，文字尽量言简意赅简单说明即可，不必过于繁琐，主要版面美观度。请在此处添加具体内容，文字尽量言简意赅简单说明即可，不必过于繁琐，主要版面美观度。</a:t>
            </a:r>
          </a:p>
          <a:p>
            <a:endParaRPr lang="zh-CN" altLang="en-US" dirty="0">
              <a:sym typeface="FZFangSong-Z02S" panose="02010601030101010101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29A9320-8B08-4C02-A884-A38EA3CA2293}"/>
              </a:ext>
            </a:extLst>
          </p:cNvPr>
          <p:cNvSpPr/>
          <p:nvPr/>
        </p:nvSpPr>
        <p:spPr>
          <a:xfrm>
            <a:off x="3358703" y="2107790"/>
            <a:ext cx="503098" cy="1780481"/>
          </a:xfrm>
          <a:prstGeom prst="rect">
            <a:avLst/>
          </a:prstGeom>
          <a:noFill/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隶变简体" panose="02010601030101010101" pitchFamily="2" charset="-122"/>
                <a:ea typeface="方正隶变简体" panose="02010601030101010101" pitchFamily="2" charset="-122"/>
              </a:rPr>
              <a:t>添加标题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AC1D8A1E-63E0-409C-9482-98C4952453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6118" y="2128050"/>
            <a:ext cx="3983979" cy="4758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168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D6732BE-6301-4849-8371-76F04AF833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07D70399-6274-4116-9A0E-89C62B3E7685}"/>
              </a:ext>
            </a:extLst>
          </p:cNvPr>
          <p:cNvSpPr/>
          <p:nvPr/>
        </p:nvSpPr>
        <p:spPr>
          <a:xfrm>
            <a:off x="6976047" y="2780180"/>
            <a:ext cx="1569660" cy="326465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rPr>
              <a:t>请在此处添加具体内容，文字尽量言简意赅简单说明即可，不必过于繁琐，主要版面美观度。请在此处添加具体内容，文字尽量言简意赅简单说明即可，不必过于繁琐，主要版面美观度。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 lvl="0">
              <a:lnSpc>
                <a:spcPct val="150000"/>
              </a:lnSpc>
              <a:defRPr/>
            </a:pP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方正黑体简体" panose="03000509000000000000" pitchFamily="65" charset="-122"/>
              <a:ea typeface="方正黑体简体" panose="03000509000000000000" pitchFamily="65" charset="-122"/>
              <a:cs typeface="+mn-cs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534DF3C7-3F0C-4CBF-B0EB-22E9EB2AD9DF}"/>
              </a:ext>
            </a:extLst>
          </p:cNvPr>
          <p:cNvSpPr/>
          <p:nvPr/>
        </p:nvSpPr>
        <p:spPr>
          <a:xfrm>
            <a:off x="9329945" y="2760367"/>
            <a:ext cx="1015663" cy="265967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rPr>
              <a:t>请在此处添加具体内容，文字尽量言简意赅简单说明即可，不必过于繁琐，主要版面美观度。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方正黑体简体" panose="03000509000000000000" pitchFamily="65" charset="-122"/>
              <a:ea typeface="方正黑体简体" panose="03000509000000000000" pitchFamily="65" charset="-122"/>
              <a:cs typeface="+mn-cs"/>
            </a:endParaRPr>
          </a:p>
        </p:txBody>
      </p:sp>
      <p:pic>
        <p:nvPicPr>
          <p:cNvPr id="133" name="图片 132">
            <a:extLst>
              <a:ext uri="{FF2B5EF4-FFF2-40B4-BE49-F238E27FC236}">
                <a16:creationId xmlns:a16="http://schemas.microsoft.com/office/drawing/2014/main" xmlns="" id="{7F9004CC-3914-47A2-AF71-3DFA237EA6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768" y="1898097"/>
            <a:ext cx="1027072" cy="829687"/>
          </a:xfrm>
          <a:prstGeom prst="rect">
            <a:avLst/>
          </a:prstGeom>
        </p:spPr>
      </p:pic>
      <p:pic>
        <p:nvPicPr>
          <p:cNvPr id="134" name="图片 133">
            <a:extLst>
              <a:ext uri="{FF2B5EF4-FFF2-40B4-BE49-F238E27FC236}">
                <a16:creationId xmlns:a16="http://schemas.microsoft.com/office/drawing/2014/main" xmlns="" id="{2E985129-D135-4762-A212-717BF56EF26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1278" y="5344554"/>
            <a:ext cx="829165" cy="669814"/>
          </a:xfrm>
          <a:prstGeom prst="rect">
            <a:avLst/>
          </a:prstGeom>
        </p:spPr>
      </p:pic>
      <p:pic>
        <p:nvPicPr>
          <p:cNvPr id="135" name="图片 134">
            <a:extLst>
              <a:ext uri="{FF2B5EF4-FFF2-40B4-BE49-F238E27FC236}">
                <a16:creationId xmlns:a16="http://schemas.microsoft.com/office/drawing/2014/main" xmlns="" id="{B638BC5C-C142-42CD-94F1-AF018A197AF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82" t="37701" r="48804"/>
          <a:stretch/>
        </p:blipFill>
        <p:spPr>
          <a:xfrm rot="516134">
            <a:off x="1327844" y="4769109"/>
            <a:ext cx="683969" cy="1753670"/>
          </a:xfrm>
          <a:prstGeom prst="rect">
            <a:avLst/>
          </a:prstGeom>
        </p:spPr>
      </p:pic>
      <p:pic>
        <p:nvPicPr>
          <p:cNvPr id="136" name="图片 135">
            <a:extLst>
              <a:ext uri="{FF2B5EF4-FFF2-40B4-BE49-F238E27FC236}">
                <a16:creationId xmlns:a16="http://schemas.microsoft.com/office/drawing/2014/main" xmlns="" id="{CEC7ACC1-CAFC-4AFC-840B-5AFFDA6A8A7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686" y="4087517"/>
            <a:ext cx="2184093" cy="2507663"/>
          </a:xfrm>
          <a:prstGeom prst="rect">
            <a:avLst/>
          </a:prstGeom>
        </p:spPr>
      </p:pic>
      <p:pic>
        <p:nvPicPr>
          <p:cNvPr id="137" name="图片 136">
            <a:extLst>
              <a:ext uri="{FF2B5EF4-FFF2-40B4-BE49-F238E27FC236}">
                <a16:creationId xmlns:a16="http://schemas.microsoft.com/office/drawing/2014/main" xmlns="" id="{BAB491A2-FF06-4B72-BDEA-974F5E01129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567" y="1830041"/>
            <a:ext cx="2336352" cy="4722062"/>
          </a:xfrm>
          <a:prstGeom prst="rect">
            <a:avLst/>
          </a:prstGeom>
        </p:spPr>
      </p:pic>
      <p:pic>
        <p:nvPicPr>
          <p:cNvPr id="138" name="图片 137">
            <a:extLst>
              <a:ext uri="{FF2B5EF4-FFF2-40B4-BE49-F238E27FC236}">
                <a16:creationId xmlns:a16="http://schemas.microsoft.com/office/drawing/2014/main" xmlns="" id="{83206898-8E23-4929-A3DA-71A9446D5F0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8" b="27032"/>
          <a:stretch>
            <a:fillRect/>
          </a:stretch>
        </p:blipFill>
        <p:spPr>
          <a:xfrm>
            <a:off x="2573473" y="4062387"/>
            <a:ext cx="1225435" cy="2507662"/>
          </a:xfrm>
          <a:prstGeom prst="rect">
            <a:avLst/>
          </a:prstGeom>
        </p:spPr>
      </p:pic>
      <p:pic>
        <p:nvPicPr>
          <p:cNvPr id="139" name="图片 138">
            <a:extLst>
              <a:ext uri="{FF2B5EF4-FFF2-40B4-BE49-F238E27FC236}">
                <a16:creationId xmlns:a16="http://schemas.microsoft.com/office/drawing/2014/main" xmlns="" id="{B9BFA615-5B93-45E6-91AC-EFDD18451E3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764"/>
          <a:stretch/>
        </p:blipFill>
        <p:spPr>
          <a:xfrm rot="20835790">
            <a:off x="2032432" y="2243342"/>
            <a:ext cx="1216927" cy="4338335"/>
          </a:xfrm>
          <a:prstGeom prst="rect">
            <a:avLst/>
          </a:prstGeom>
        </p:spPr>
      </p:pic>
      <p:pic>
        <p:nvPicPr>
          <p:cNvPr id="140" name="图片 139">
            <a:extLst>
              <a:ext uri="{FF2B5EF4-FFF2-40B4-BE49-F238E27FC236}">
                <a16:creationId xmlns:a16="http://schemas.microsoft.com/office/drawing/2014/main" xmlns="" id="{9A327026-B8CD-4115-91AE-13539800528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39" y="4283687"/>
            <a:ext cx="3810000" cy="3810000"/>
          </a:xfrm>
          <a:prstGeom prst="rect">
            <a:avLst/>
          </a:prstGeom>
          <a:noFill/>
        </p:spPr>
      </p:pic>
      <p:pic>
        <p:nvPicPr>
          <p:cNvPr id="141" name="图片 140">
            <a:extLst>
              <a:ext uri="{FF2B5EF4-FFF2-40B4-BE49-F238E27FC236}">
                <a16:creationId xmlns:a16="http://schemas.microsoft.com/office/drawing/2014/main" xmlns="" id="{94AB9EB9-D6A8-4523-A2DA-EC2FD1471AE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187" y="5002991"/>
            <a:ext cx="2453227" cy="2453227"/>
          </a:xfrm>
          <a:prstGeom prst="rect">
            <a:avLst/>
          </a:prstGeom>
        </p:spPr>
      </p:pic>
      <p:sp>
        <p:nvSpPr>
          <p:cNvPr id="142" name="矩形 141">
            <a:extLst>
              <a:ext uri="{FF2B5EF4-FFF2-40B4-BE49-F238E27FC236}">
                <a16:creationId xmlns:a16="http://schemas.microsoft.com/office/drawing/2014/main" xmlns="" id="{09EC4A1F-7A9A-4C5D-902E-2C5601CFFEA4}"/>
              </a:ext>
            </a:extLst>
          </p:cNvPr>
          <p:cNvSpPr/>
          <p:nvPr/>
        </p:nvSpPr>
        <p:spPr>
          <a:xfrm>
            <a:off x="5354202" y="2781798"/>
            <a:ext cx="1015663" cy="265967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rPr>
              <a:t>请在此处添加具体内容，文字尽量言简意赅简单说明即可，不必过于繁琐，主要版面美观度。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方正黑体简体" panose="03000509000000000000" pitchFamily="65" charset="-122"/>
              <a:ea typeface="方正黑体简体" panose="03000509000000000000" pitchFamily="65" charset="-122"/>
              <a:cs typeface="+mn-cs"/>
            </a:endParaRPr>
          </a:p>
        </p:txBody>
      </p:sp>
      <p:pic>
        <p:nvPicPr>
          <p:cNvPr id="143" name="图片 142">
            <a:extLst>
              <a:ext uri="{FF2B5EF4-FFF2-40B4-BE49-F238E27FC236}">
                <a16:creationId xmlns:a16="http://schemas.microsoft.com/office/drawing/2014/main" xmlns="" id="{79A9FACF-D7D6-44AD-B34C-705AD2252C1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3976" y="5376643"/>
            <a:ext cx="829165" cy="669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173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25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75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25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75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25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1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D6732BE-6301-4849-8371-76F04AF833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767434F-37A7-4B6C-AE07-BC378AFA9AFC}"/>
              </a:ext>
            </a:extLst>
          </p:cNvPr>
          <p:cNvGrpSpPr/>
          <p:nvPr/>
        </p:nvGrpSpPr>
        <p:grpSpPr>
          <a:xfrm>
            <a:off x="7866260" y="1598187"/>
            <a:ext cx="3105912" cy="1558402"/>
            <a:chOff x="7026004" y="2679830"/>
            <a:chExt cx="3105912" cy="1558402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3E3D7CA2-FC9C-40B7-B0D3-675DBD7CF59D}"/>
                </a:ext>
              </a:extLst>
            </p:cNvPr>
            <p:cNvSpPr txBox="1"/>
            <p:nvPr/>
          </p:nvSpPr>
          <p:spPr>
            <a:xfrm>
              <a:off x="7690222" y="2679830"/>
              <a:ext cx="2441694" cy="155840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2200"/>
                </a:lnSpc>
                <a:defRPr sz="11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隶变简体" panose="02010601030101010101" pitchFamily="2" charset="-122"/>
                  <a:ea typeface="方正隶变简体" panose="02010601030101010101" pitchFamily="2" charset="-122"/>
                </a:defRPr>
              </a:lvl1pPr>
            </a:lstStyle>
            <a:p>
              <a:r>
                <a:rPr lang="zh-CN" altLang="en-US" dirty="0">
                  <a:sym typeface="FZFangSong-Z02S" panose="02010601030101010101" pitchFamily="2" charset="-122"/>
                </a:rPr>
                <a:t>请在此处添加具体内容，文字尽量言简意赅简单说明即可，不必过于繁琐，主要版面美观度。请在此处添加具体内容，文字尽量言简意赅简单说明即可，不必过于繁琐，主要版面美观度。</a:t>
              </a:r>
              <a:endParaRPr lang="en-US" altLang="zh-CN" dirty="0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96D8AC87-C02D-499D-9926-31622F6D24E5}"/>
                </a:ext>
              </a:extLst>
            </p:cNvPr>
            <p:cNvSpPr txBox="1"/>
            <p:nvPr/>
          </p:nvSpPr>
          <p:spPr>
            <a:xfrm>
              <a:off x="7026004" y="2679830"/>
              <a:ext cx="461665" cy="150746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方正隶变简体" panose="02010601030101010101" pitchFamily="2" charset="-122"/>
                  <a:ea typeface="方正隶变简体" panose="02010601030101010101" pitchFamily="2" charset="-122"/>
                </a:rPr>
                <a:t>输入标题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A410C316-2108-400E-B72D-EA883F7FD6D7}"/>
                </a:ext>
              </a:extLst>
            </p:cNvPr>
            <p:cNvCxnSpPr/>
            <p:nvPr/>
          </p:nvCxnSpPr>
          <p:spPr>
            <a:xfrm flipH="1">
              <a:off x="7609463" y="2815933"/>
              <a:ext cx="1" cy="1226133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44DD7B2-3F26-4DE7-9569-3AC53CCC6C5B}"/>
              </a:ext>
            </a:extLst>
          </p:cNvPr>
          <p:cNvGrpSpPr/>
          <p:nvPr/>
        </p:nvGrpSpPr>
        <p:grpSpPr>
          <a:xfrm>
            <a:off x="7866260" y="3896887"/>
            <a:ext cx="3105912" cy="1558402"/>
            <a:chOff x="7026004" y="2679830"/>
            <a:chExt cx="3105912" cy="155840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0E7629AC-654B-4DD3-84ED-44D087CD1B8C}"/>
                </a:ext>
              </a:extLst>
            </p:cNvPr>
            <p:cNvSpPr txBox="1"/>
            <p:nvPr/>
          </p:nvSpPr>
          <p:spPr>
            <a:xfrm>
              <a:off x="7690222" y="2679830"/>
              <a:ext cx="2441694" cy="155840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2200"/>
                </a:lnSpc>
                <a:defRPr sz="11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隶变简体" panose="02010601030101010101" pitchFamily="2" charset="-122"/>
                  <a:ea typeface="方正隶变简体" panose="02010601030101010101" pitchFamily="2" charset="-122"/>
                </a:defRPr>
              </a:lvl1pPr>
            </a:lstStyle>
            <a:p>
              <a:r>
                <a:rPr lang="zh-CN" altLang="en-US" dirty="0">
                  <a:sym typeface="FZFangSong-Z02S" panose="02010601030101010101" pitchFamily="2" charset="-122"/>
                </a:rPr>
                <a:t>请在此处添加具体内容，文字尽量言简意赅简单说明即可，不必过于繁琐，主要版面美观度。请在此处添加具体内容，文字尽量言简意赅简单说明即可，不必过于繁琐，主要版面美观度。</a:t>
              </a:r>
              <a:endParaRPr lang="en-US" altLang="zh-CN" dirty="0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E40E14A7-F972-4A6D-8F00-C2B8EA101566}"/>
                </a:ext>
              </a:extLst>
            </p:cNvPr>
            <p:cNvSpPr txBox="1"/>
            <p:nvPr/>
          </p:nvSpPr>
          <p:spPr>
            <a:xfrm>
              <a:off x="7026004" y="2679830"/>
              <a:ext cx="461665" cy="150746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方正隶变简体" panose="02010601030101010101" pitchFamily="2" charset="-122"/>
                  <a:ea typeface="方正隶变简体" panose="02010601030101010101" pitchFamily="2" charset="-122"/>
                </a:rPr>
                <a:t>输入标题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B72953FF-95B2-4227-B054-569A39CA514F}"/>
                </a:ext>
              </a:extLst>
            </p:cNvPr>
            <p:cNvCxnSpPr/>
            <p:nvPr/>
          </p:nvCxnSpPr>
          <p:spPr>
            <a:xfrm flipH="1">
              <a:off x="7609463" y="2815933"/>
              <a:ext cx="1" cy="1226133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0F750AB7-E88C-49A4-A4FD-600AF1ED17BE}"/>
              </a:ext>
            </a:extLst>
          </p:cNvPr>
          <p:cNvGrpSpPr/>
          <p:nvPr/>
        </p:nvGrpSpPr>
        <p:grpSpPr>
          <a:xfrm>
            <a:off x="1450370" y="1598187"/>
            <a:ext cx="3105912" cy="1558402"/>
            <a:chOff x="7026004" y="2679830"/>
            <a:chExt cx="3105912" cy="155840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B5639D93-553F-40B3-8540-FC30EFAC442A}"/>
                </a:ext>
              </a:extLst>
            </p:cNvPr>
            <p:cNvSpPr txBox="1"/>
            <p:nvPr/>
          </p:nvSpPr>
          <p:spPr>
            <a:xfrm>
              <a:off x="7436306" y="2679830"/>
              <a:ext cx="2695610" cy="155840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ts val="2200"/>
                </a:lnSpc>
                <a:defRPr/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隶变简体" panose="02010601030101010101" pitchFamily="2" charset="-122"/>
                  <a:ea typeface="方正隶变简体" panose="02010601030101010101" pitchFamily="2" charset="-122"/>
                  <a:sym typeface="FZFangSong-Z02S" panose="02010601030101010101" pitchFamily="2" charset="-122"/>
                </a:rPr>
                <a:t>请在此处添加具体内容，文字尽量言简意赅简单说明即可，不必过于繁琐，主要版面美观度。请在此处添加具体内容，文字尽量言简意赅简单说明即可，不必过于繁琐，主要版面美观度。</a:t>
              </a:r>
              <a:endPara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</a:endParaRPr>
            </a:p>
            <a:p>
              <a:pPr lvl="0">
                <a:lnSpc>
                  <a:spcPct val="150000"/>
                </a:lnSpc>
                <a:defRPr/>
              </a:pPr>
              <a:endPara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B5094E23-A92E-4257-A150-0F886BA75F0D}"/>
                </a:ext>
              </a:extLst>
            </p:cNvPr>
            <p:cNvSpPr txBox="1"/>
            <p:nvPr/>
          </p:nvSpPr>
          <p:spPr>
            <a:xfrm>
              <a:off x="7026004" y="2679830"/>
              <a:ext cx="461665" cy="150746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方正隶变简体" panose="02010601030101010101" pitchFamily="2" charset="-122"/>
                  <a:ea typeface="方正隶变简体" panose="02010601030101010101" pitchFamily="2" charset="-122"/>
                </a:rPr>
                <a:t>输入标题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1F5BC7B8-43AF-4C79-AB5E-F3119883DFE3}"/>
                </a:ext>
              </a:extLst>
            </p:cNvPr>
            <p:cNvCxnSpPr/>
            <p:nvPr/>
          </p:nvCxnSpPr>
          <p:spPr>
            <a:xfrm flipH="1">
              <a:off x="7609463" y="2815933"/>
              <a:ext cx="1" cy="1226133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87A45111-0856-4DB8-B80A-2710F56EA629}"/>
              </a:ext>
            </a:extLst>
          </p:cNvPr>
          <p:cNvGrpSpPr/>
          <p:nvPr/>
        </p:nvGrpSpPr>
        <p:grpSpPr>
          <a:xfrm>
            <a:off x="1450370" y="3896887"/>
            <a:ext cx="3105912" cy="1558402"/>
            <a:chOff x="7026004" y="2679830"/>
            <a:chExt cx="3105912" cy="155840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11094ACA-2822-4525-A795-46BF636E1F5E}"/>
                </a:ext>
              </a:extLst>
            </p:cNvPr>
            <p:cNvSpPr txBox="1"/>
            <p:nvPr/>
          </p:nvSpPr>
          <p:spPr>
            <a:xfrm>
              <a:off x="7690222" y="2679830"/>
              <a:ext cx="2441694" cy="155840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2200"/>
                </a:lnSpc>
                <a:defRPr sz="11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隶变简体" panose="02010601030101010101" pitchFamily="2" charset="-122"/>
                  <a:ea typeface="方正隶变简体" panose="02010601030101010101" pitchFamily="2" charset="-122"/>
                </a:defRPr>
              </a:lvl1pPr>
            </a:lstStyle>
            <a:p>
              <a:r>
                <a:rPr lang="zh-CN" altLang="en-US" dirty="0">
                  <a:sym typeface="FZFangSong-Z02S" panose="02010601030101010101" pitchFamily="2" charset="-122"/>
                </a:rPr>
                <a:t>请在此处添加具体内容，文字尽量言简意赅简单说明即可，不必过于繁琐，主要版面美观度。请在此处添加具体内容，文字尽量言简意赅简单说明即可，不必过于繁琐，主要版面美观度。</a:t>
              </a:r>
              <a:endParaRPr lang="en-US" altLang="zh-CN" dirty="0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0DA0A5DB-FD92-4100-BB2F-0757376B5487}"/>
                </a:ext>
              </a:extLst>
            </p:cNvPr>
            <p:cNvSpPr txBox="1"/>
            <p:nvPr/>
          </p:nvSpPr>
          <p:spPr>
            <a:xfrm>
              <a:off x="7026004" y="2679830"/>
              <a:ext cx="461665" cy="150746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方正隶变简体" panose="02010601030101010101" pitchFamily="2" charset="-122"/>
                  <a:ea typeface="方正隶变简体" panose="02010601030101010101" pitchFamily="2" charset="-122"/>
                </a:rPr>
                <a:t>输入标题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B97FE2FE-AA8B-4779-835B-8943A10DB0DB}"/>
                </a:ext>
              </a:extLst>
            </p:cNvPr>
            <p:cNvCxnSpPr/>
            <p:nvPr/>
          </p:nvCxnSpPr>
          <p:spPr>
            <a:xfrm flipH="1">
              <a:off x="7609463" y="2815933"/>
              <a:ext cx="1" cy="1226133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0" name="图片 59">
            <a:extLst>
              <a:ext uri="{FF2B5EF4-FFF2-40B4-BE49-F238E27FC236}">
                <a16:creationId xmlns:a16="http://schemas.microsoft.com/office/drawing/2014/main" xmlns="" id="{24A505CD-41FF-4A89-808E-390252DA45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43442" y="3594983"/>
            <a:ext cx="1321990" cy="1031152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xmlns="" id="{69526EA9-4FB8-455D-A56B-9F080E9701B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7968" y="2040662"/>
            <a:ext cx="2991054" cy="2991054"/>
          </a:xfrm>
          <a:prstGeom prst="rect">
            <a:avLst/>
          </a:prstGeom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xmlns="" id="{0E4797CE-1C0D-4FDE-AE9F-84FE2DBE31A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9628" y="1920157"/>
            <a:ext cx="1929358" cy="3349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366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42A8D93-D86E-4CFA-A81E-E46C41BA3F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AD8186B-A5B4-4CF0-8A7F-DE1C4BD40A86}"/>
              </a:ext>
            </a:extLst>
          </p:cNvPr>
          <p:cNvGrpSpPr/>
          <p:nvPr/>
        </p:nvGrpSpPr>
        <p:grpSpPr>
          <a:xfrm>
            <a:off x="5382837" y="1964946"/>
            <a:ext cx="2725548" cy="3563903"/>
            <a:chOff x="5382837" y="1964946"/>
            <a:chExt cx="2725548" cy="3563903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D91843E2-93C0-4C2C-88DE-BC2433828013}"/>
                </a:ext>
              </a:extLst>
            </p:cNvPr>
            <p:cNvSpPr txBox="1"/>
            <p:nvPr/>
          </p:nvSpPr>
          <p:spPr>
            <a:xfrm>
              <a:off x="5382837" y="2044956"/>
              <a:ext cx="592967" cy="193899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4000" b="1" dirty="0">
                  <a:solidFill>
                    <a:srgbClr val="3A2F30"/>
                  </a:solidFill>
                  <a:latin typeface="方正隶变简体" panose="02010601030101010101" pitchFamily="2" charset="-122"/>
                  <a:ea typeface="方正隶变简体" panose="02010601030101010101" pitchFamily="2" charset="-122"/>
                  <a:sym typeface="FZFangSong-Z02S" panose="02010601030101010101" pitchFamily="2" charset="-122"/>
                </a:rPr>
                <a:t>第贰章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F72EAEE8-44AE-486B-84F7-B52259CCBEED}"/>
                </a:ext>
              </a:extLst>
            </p:cNvPr>
            <p:cNvSpPr/>
            <p:nvPr/>
          </p:nvSpPr>
          <p:spPr>
            <a:xfrm>
              <a:off x="5399044" y="1964946"/>
              <a:ext cx="643255" cy="2000250"/>
            </a:xfrm>
            <a:prstGeom prst="rect">
              <a:avLst/>
            </a:prstGeom>
            <a:noFill/>
            <a:ln w="38100" cap="flat" cmpd="sng" algn="ctr">
              <a:solidFill>
                <a:srgbClr val="3A2F3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rgbClr val="3A2F30"/>
                </a:solidFill>
                <a:effectLst/>
                <a:uLnTx/>
                <a:uFillTx/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C71C3621-4F47-4E4F-867A-6E37F2376E0A}"/>
                </a:ext>
              </a:extLst>
            </p:cNvPr>
            <p:cNvCxnSpPr/>
            <p:nvPr/>
          </p:nvCxnSpPr>
          <p:spPr>
            <a:xfrm>
              <a:off x="6999128" y="2723215"/>
              <a:ext cx="6350" cy="2698115"/>
            </a:xfrm>
            <a:prstGeom prst="line">
              <a:avLst/>
            </a:prstGeom>
            <a:noFill/>
            <a:ln w="19050" cap="flat" cmpd="sng" algn="ctr">
              <a:solidFill>
                <a:srgbClr val="3A2F30"/>
              </a:solidFill>
              <a:prstDash val="solid"/>
              <a:miter lim="800000"/>
            </a:ln>
            <a:effectLst/>
          </p:spPr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BBA9E641-588D-432E-999D-1963373E2E84}"/>
                </a:ext>
              </a:extLst>
            </p:cNvPr>
            <p:cNvSpPr txBox="1"/>
            <p:nvPr/>
          </p:nvSpPr>
          <p:spPr>
            <a:xfrm>
              <a:off x="7154278" y="2705864"/>
              <a:ext cx="954107" cy="271546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just">
                <a:lnSpc>
                  <a:spcPts val="2000"/>
                </a:lnSpc>
              </a:pPr>
              <a:r>
                <a:rPr lang="zh-CN" altLang="en-US" sz="1200" b="1" dirty="0">
                  <a:solidFill>
                    <a:srgbClr val="3A2F30"/>
                  </a:solidFill>
                  <a:latin typeface="方正隶变简体" panose="02010601030101010101" pitchFamily="2" charset="-122"/>
                  <a:ea typeface="方正隶变简体" panose="02010601030101010101" pitchFamily="2" charset="-122"/>
                  <a:sym typeface="FZFangSong-Z02S" panose="02010601030101010101" pitchFamily="2" charset="-122"/>
                </a:rPr>
                <a:t>请在此处添加具体内容，文字尽量言简意赅简单说明即可，不必过于繁琐，主要版面美观度。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4C40D5BC-EBAD-41B3-ADEB-1CBDF64146E4}"/>
                </a:ext>
              </a:extLst>
            </p:cNvPr>
            <p:cNvCxnSpPr/>
            <p:nvPr/>
          </p:nvCxnSpPr>
          <p:spPr>
            <a:xfrm>
              <a:off x="6870858" y="2493928"/>
              <a:ext cx="6350" cy="2698115"/>
            </a:xfrm>
            <a:prstGeom prst="line">
              <a:avLst/>
            </a:prstGeom>
            <a:noFill/>
            <a:ln w="19050" cap="flat" cmpd="sng" algn="ctr">
              <a:solidFill>
                <a:srgbClr val="3A2F30"/>
              </a:solidFill>
              <a:prstDash val="solid"/>
              <a:miter lim="800000"/>
            </a:ln>
            <a:effectLst/>
          </p:spPr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72D8B9E3-01E8-4A3A-A9DE-33992409293B}"/>
                </a:ext>
              </a:extLst>
            </p:cNvPr>
            <p:cNvSpPr txBox="1"/>
            <p:nvPr/>
          </p:nvSpPr>
          <p:spPr>
            <a:xfrm>
              <a:off x="6109609" y="2560536"/>
              <a:ext cx="677108" cy="2968313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3A2F30"/>
                  </a:solidFill>
                  <a:latin typeface="方正隶变简体" panose="02010601030101010101" pitchFamily="2" charset="-122"/>
                  <a:ea typeface="方正隶变简体" panose="02010601030101010101" pitchFamily="2" charset="-122"/>
                  <a:sym typeface="FZFangSong-Z02S" panose="02010601030101010101" pitchFamily="2" charset="-122"/>
                </a:rPr>
                <a:t>输入标题</a:t>
              </a:r>
              <a:endParaRPr lang="zh-CN" altLang="en-US" sz="3000" b="1" dirty="0">
                <a:solidFill>
                  <a:srgbClr val="3A2F30"/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C625D9B3-6BC7-4705-90C8-71CDFE2CABF1}"/>
              </a:ext>
            </a:extLst>
          </p:cNvPr>
          <p:cNvGrpSpPr/>
          <p:nvPr/>
        </p:nvGrpSpPr>
        <p:grpSpPr>
          <a:xfrm>
            <a:off x="182242" y="2373644"/>
            <a:ext cx="4442093" cy="4617001"/>
            <a:chOff x="182242" y="2373644"/>
            <a:chExt cx="4442093" cy="4617001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B50E4258-A07E-4A6D-A6B8-55F745AA2F50}"/>
                </a:ext>
              </a:extLst>
            </p:cNvPr>
            <p:cNvGrpSpPr/>
            <p:nvPr/>
          </p:nvGrpSpPr>
          <p:grpSpPr>
            <a:xfrm>
              <a:off x="182242" y="2693307"/>
              <a:ext cx="4442093" cy="4297338"/>
              <a:chOff x="3783903" y="3860800"/>
              <a:chExt cx="3267619" cy="3161137"/>
            </a:xfrm>
          </p:grpSpPr>
          <p:pic>
            <p:nvPicPr>
              <p:cNvPr id="22" name="图片 21">
                <a:extLst>
                  <a:ext uri="{FF2B5EF4-FFF2-40B4-BE49-F238E27FC236}">
                    <a16:creationId xmlns:a16="http://schemas.microsoft.com/office/drawing/2014/main" xmlns="" id="{FF9B2D1C-F6DA-4A0F-9E04-8D611FB2BA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303200">
                <a:off x="4086430" y="4715117"/>
                <a:ext cx="735582" cy="2066986"/>
              </a:xfrm>
              <a:prstGeom prst="rect">
                <a:avLst/>
              </a:prstGeom>
            </p:spPr>
          </p:pic>
          <p:pic>
            <p:nvPicPr>
              <p:cNvPr id="23" name="图片 22">
                <a:extLst>
                  <a:ext uri="{FF2B5EF4-FFF2-40B4-BE49-F238E27FC236}">
                    <a16:creationId xmlns:a16="http://schemas.microsoft.com/office/drawing/2014/main" xmlns="" id="{45351A33-9C0C-40D3-B4E0-EAE07547DF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05869" y="5437755"/>
                <a:ext cx="286353" cy="908149"/>
              </a:xfrm>
              <a:prstGeom prst="rect">
                <a:avLst/>
              </a:prstGeom>
            </p:spPr>
          </p:pic>
          <p:pic>
            <p:nvPicPr>
              <p:cNvPr id="24" name="图片 23">
                <a:extLst>
                  <a:ext uri="{FF2B5EF4-FFF2-40B4-BE49-F238E27FC236}">
                    <a16:creationId xmlns:a16="http://schemas.microsoft.com/office/drawing/2014/main" xmlns="" id="{BF0BAAB1-4F16-4EB5-A874-C13BCF9774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53051" y="5985340"/>
                <a:ext cx="1198471" cy="840773"/>
              </a:xfrm>
              <a:prstGeom prst="rect">
                <a:avLst/>
              </a:prstGeom>
            </p:spPr>
          </p:pic>
          <p:pic>
            <p:nvPicPr>
              <p:cNvPr id="25" name="图片 24">
                <a:extLst>
                  <a:ext uri="{FF2B5EF4-FFF2-40B4-BE49-F238E27FC236}">
                    <a16:creationId xmlns:a16="http://schemas.microsoft.com/office/drawing/2014/main" xmlns="" id="{B741AB37-D15E-43AE-B873-8EE94464BAD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4810788" y="5748610"/>
                <a:ext cx="1495768" cy="929136"/>
              </a:xfrm>
              <a:prstGeom prst="rect">
                <a:avLst/>
              </a:prstGeom>
            </p:spPr>
          </p:pic>
          <p:pic>
            <p:nvPicPr>
              <p:cNvPr id="26" name="图片 25">
                <a:extLst>
                  <a:ext uri="{FF2B5EF4-FFF2-40B4-BE49-F238E27FC236}">
                    <a16:creationId xmlns:a16="http://schemas.microsoft.com/office/drawing/2014/main" xmlns="" id="{6A9CEA72-2A77-445E-B1C0-A67818199B9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5292049" y="4971526"/>
                <a:ext cx="1055837" cy="1724533"/>
              </a:xfrm>
              <a:prstGeom prst="rect">
                <a:avLst/>
              </a:prstGeom>
            </p:spPr>
          </p:pic>
          <p:pic>
            <p:nvPicPr>
              <p:cNvPr id="27" name="图片 26">
                <a:extLst>
                  <a:ext uri="{FF2B5EF4-FFF2-40B4-BE49-F238E27FC236}">
                    <a16:creationId xmlns:a16="http://schemas.microsoft.com/office/drawing/2014/main" xmlns="" id="{9DA49F31-0F14-4194-ACA1-B6BA78B1FE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5192172" y="3860800"/>
                <a:ext cx="450674" cy="2344573"/>
              </a:xfrm>
              <a:prstGeom prst="rect">
                <a:avLst/>
              </a:prstGeom>
            </p:spPr>
          </p:pic>
          <p:pic>
            <p:nvPicPr>
              <p:cNvPr id="28" name="图片 27">
                <a:extLst>
                  <a:ext uri="{FF2B5EF4-FFF2-40B4-BE49-F238E27FC236}">
                    <a16:creationId xmlns:a16="http://schemas.microsoft.com/office/drawing/2014/main" xmlns="" id="{940AFABF-57D8-4111-BD82-4F0D06BBF6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5261752" y="5521916"/>
                <a:ext cx="1495768" cy="1166699"/>
              </a:xfrm>
              <a:prstGeom prst="rect">
                <a:avLst/>
              </a:prstGeom>
            </p:spPr>
          </p:pic>
          <p:pic>
            <p:nvPicPr>
              <p:cNvPr id="29" name="图片 28">
                <a:extLst>
                  <a:ext uri="{FF2B5EF4-FFF2-40B4-BE49-F238E27FC236}">
                    <a16:creationId xmlns:a16="http://schemas.microsoft.com/office/drawing/2014/main" xmlns="" id="{B05B1941-7F8F-4A7D-BC91-D97D487853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5205816" y="6385419"/>
                <a:ext cx="787841" cy="552701"/>
              </a:xfrm>
              <a:prstGeom prst="rect">
                <a:avLst/>
              </a:prstGeom>
            </p:spPr>
          </p:pic>
          <p:pic>
            <p:nvPicPr>
              <p:cNvPr id="30" name="图片 29">
                <a:extLst>
                  <a:ext uri="{FF2B5EF4-FFF2-40B4-BE49-F238E27FC236}">
                    <a16:creationId xmlns:a16="http://schemas.microsoft.com/office/drawing/2014/main" xmlns="" id="{74989EC2-DB7B-4AAE-BA22-79FD1B6F62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783903" y="6105265"/>
                <a:ext cx="640545" cy="449367"/>
              </a:xfrm>
              <a:prstGeom prst="rect">
                <a:avLst/>
              </a:prstGeom>
            </p:spPr>
          </p:pic>
          <p:pic>
            <p:nvPicPr>
              <p:cNvPr id="31" name="图片 30">
                <a:extLst>
                  <a:ext uri="{FF2B5EF4-FFF2-40B4-BE49-F238E27FC236}">
                    <a16:creationId xmlns:a16="http://schemas.microsoft.com/office/drawing/2014/main" xmlns="" id="{3BE568D6-59CF-4136-AD24-83DCACD5D2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46002" y="6181164"/>
                <a:ext cx="1198471" cy="840773"/>
              </a:xfrm>
              <a:prstGeom prst="rect">
                <a:avLst/>
              </a:prstGeom>
            </p:spPr>
          </p:pic>
        </p:grpSp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xmlns="" id="{6A799997-DA9B-4948-846E-98138DDC0DB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300000">
              <a:off x="2489204" y="2434862"/>
              <a:ext cx="562192" cy="4397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81214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D6732BE-6301-4849-8371-76F04AF833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0" name="图片 59">
            <a:extLst>
              <a:ext uri="{FF2B5EF4-FFF2-40B4-BE49-F238E27FC236}">
                <a16:creationId xmlns:a16="http://schemas.microsoft.com/office/drawing/2014/main" xmlns="" id="{89357567-1E68-4AEF-B1E7-1F14DE964B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195070"/>
            <a:ext cx="3794125" cy="5708650"/>
          </a:xfrm>
          <a:prstGeom prst="rect">
            <a:avLst/>
          </a:prstGeom>
        </p:spPr>
      </p:pic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160EAA9A-8DC2-4A4C-A0B0-89BA21F6DFD5}"/>
              </a:ext>
            </a:extLst>
          </p:cNvPr>
          <p:cNvSpPr/>
          <p:nvPr/>
        </p:nvSpPr>
        <p:spPr>
          <a:xfrm>
            <a:off x="3287539" y="2133689"/>
            <a:ext cx="5616922" cy="312922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ts val="3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anose="02010601030101010101" pitchFamily="2" charset="-122"/>
                <a:ea typeface="方正隶变简体" panose="02010601030101010101" pitchFamily="2" charset="-122"/>
                <a:sym typeface="FZFangSong-Z02S" panose="02010601030101010101" pitchFamily="2" charset="-122"/>
              </a:rPr>
              <a:t>请在此处添加具体内容，文字尽量言简意赅简单说明即可，不必过于繁琐，主要版面美观度。请在此处添加具体内容，文字尽量言简意赅简单说明即可，不必过于繁琐，主要版面美观度。请在此处添加具体内容，文字尽量言简意赅简单说明即可，不必过于繁琐，主要版面美观度。请在此处添加具体内容，文字尽量言简意赅简单说明即可，不必过于繁琐，主要版面美观度。</a:t>
            </a:r>
            <a:endParaRPr lang="en-US" altLang="zh-CN" sz="1600" dirty="0">
              <a:solidFill>
                <a:prstClr val="black">
                  <a:lumMod val="75000"/>
                  <a:lumOff val="25000"/>
                </a:prstClr>
              </a:solidFill>
              <a:latin typeface="方正隶变简体" panose="02010601030101010101" pitchFamily="2" charset="-122"/>
              <a:ea typeface="方正隶变简体" panose="02010601030101010101" pitchFamily="2" charset="-122"/>
            </a:endParaRPr>
          </a:p>
          <a:p>
            <a:pPr>
              <a:lnSpc>
                <a:spcPts val="3000"/>
              </a:lnSpc>
              <a:defRPr/>
            </a:pPr>
            <a:endParaRPr lang="en-US" altLang="zh-CN" sz="1600" dirty="0">
              <a:solidFill>
                <a:prstClr val="black">
                  <a:lumMod val="75000"/>
                  <a:lumOff val="25000"/>
                </a:prstClr>
              </a:solidFill>
              <a:latin typeface="方正隶变简体" panose="02010601030101010101" pitchFamily="2" charset="-122"/>
              <a:ea typeface="方正隶变简体" panose="02010601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srgbClr val="203864"/>
              </a:solidFill>
              <a:effectLst/>
              <a:uLnTx/>
              <a:uFillTx/>
              <a:latin typeface="方正黑体简体" panose="03000509000000000000" pitchFamily="65" charset="-122"/>
              <a:ea typeface="方正黑体简体" panose="03000509000000000000" pitchFamily="65" charset="-122"/>
              <a:cs typeface="+mn-cs"/>
            </a:endParaRP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35DBB33A-ED51-4D00-A5C8-7CFA1251E795}"/>
              </a:ext>
            </a:extLst>
          </p:cNvPr>
          <p:cNvSpPr/>
          <p:nvPr/>
        </p:nvSpPr>
        <p:spPr bwMode="auto">
          <a:xfrm>
            <a:off x="8813745" y="1635779"/>
            <a:ext cx="555625" cy="2992120"/>
          </a:xfrm>
          <a:prstGeom prst="rect">
            <a:avLst/>
          </a:prstGeom>
          <a:noFill/>
          <a:ln>
            <a:noFill/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隶变简体" panose="02010601030101010101" pitchFamily="2" charset="-122"/>
                <a:ea typeface="方正隶变简体" panose="02010601030101010101" pitchFamily="2" charset="-122"/>
              </a:rPr>
              <a:t>添  加  标  题</a:t>
            </a:r>
          </a:p>
        </p:txBody>
      </p:sp>
    </p:spTree>
    <p:extLst>
      <p:ext uri="{BB962C8B-B14F-4D97-AF65-F5344CB8AC3E}">
        <p14:creationId xmlns:p14="http://schemas.microsoft.com/office/powerpoint/2010/main" val="2808753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唯美中国风荷花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1328</TotalTime>
  <Words>3565</Words>
  <Application>Microsoft Office PowerPoint</Application>
  <PresentationFormat>宽屏</PresentationFormat>
  <Paragraphs>146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43" baseType="lpstr">
      <vt:lpstr>FZFangSong-Z02S</vt:lpstr>
      <vt:lpstr>Meiryo</vt:lpstr>
      <vt:lpstr>等线</vt:lpstr>
      <vt:lpstr>等线 Light</vt:lpstr>
      <vt:lpstr>方正黑体简体</vt:lpstr>
      <vt:lpstr>方正隶变简体</vt:lpstr>
      <vt:lpstr>方正宋刻本秀楷简体</vt:lpstr>
      <vt:lpstr>仿宋</vt:lpstr>
      <vt:lpstr>汉仪范笑歌隶书简</vt:lpstr>
      <vt:lpstr>宋体</vt:lpstr>
      <vt:lpstr>微软雅黑</vt:lpstr>
      <vt:lpstr>Arial</vt:lpstr>
      <vt:lpstr>Calibri</vt:lpstr>
      <vt:lpstr>Calibri Light</vt:lpstr>
      <vt:lpstr>Office 主题​​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35</cp:revision>
  <dcterms:created xsi:type="dcterms:W3CDTF">2018-09-06T06:31:51Z</dcterms:created>
  <dcterms:modified xsi:type="dcterms:W3CDTF">2018-10-03T07:22:26Z</dcterms:modified>
</cp:coreProperties>
</file>